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Lst>
  <p:sldSz cx="12192000" cy="6858000"/>
  <p:notesSz cx="12192000" cy="6858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288"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800" b="0" i="0">
                <a:solidFill>
                  <a:schemeClr val="tx1"/>
                </a:solidFill>
                <a:latin typeface="Trebuchet MS"/>
                <a:cs typeface="Trebuchet MS"/>
              </a:defRPr>
            </a:lvl1p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5" name="Holder 5"/>
          <p:cNvSpPr>
            <a:spLocks noGrp="1"/>
          </p:cNvSpPr>
          <p:nvPr>
            <p:ph type="dt" sz="half" idx="6"/>
          </p:nvPr>
        </p:nvSpPr>
        <p:spPr/>
        <p:txBody>
          <a:bodyPr lIns="0" tIns="0" rIns="0" bIns="0"/>
          <a:lstStyle>
            <a:lvl1pPr>
              <a:defRPr sz="1200" b="0" i="0">
                <a:solidFill>
                  <a:srgbClr val="898989"/>
                </a:solidFill>
                <a:latin typeface="Arial"/>
                <a:cs typeface="Arial"/>
              </a:defRPr>
            </a:lvl1p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00" b="0" i="0">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23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defRPr sz="1800" b="0" i="0">
                <a:solidFill>
                  <a:schemeClr val="tx1"/>
                </a:solidFill>
                <a:latin typeface="Trebuchet MS"/>
                <a:cs typeface="Trebuchet MS"/>
              </a:defRPr>
            </a:lvl1p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5" name="Holder 5"/>
          <p:cNvSpPr>
            <a:spLocks noGrp="1"/>
          </p:cNvSpPr>
          <p:nvPr>
            <p:ph type="dt" sz="half" idx="6"/>
          </p:nvPr>
        </p:nvSpPr>
        <p:spPr/>
        <p:txBody>
          <a:bodyPr lIns="0" tIns="0" rIns="0" bIns="0"/>
          <a:lstStyle>
            <a:lvl1pPr>
              <a:defRPr sz="1200" b="0" i="0">
                <a:solidFill>
                  <a:srgbClr val="898989"/>
                </a:solidFill>
                <a:latin typeface="Arial"/>
                <a:cs typeface="Arial"/>
              </a:defRPr>
            </a:lvl1p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00" b="0" i="0">
                <a:solidFill>
                  <a:schemeClr val="tx1"/>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800" b="0" i="0">
                <a:solidFill>
                  <a:schemeClr val="tx1"/>
                </a:solidFill>
                <a:latin typeface="Trebuchet MS"/>
                <a:cs typeface="Trebuchet MS"/>
              </a:defRPr>
            </a:lvl1p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Holder 6"/>
          <p:cNvSpPr>
            <a:spLocks noGrp="1"/>
          </p:cNvSpPr>
          <p:nvPr>
            <p:ph type="dt" sz="half" idx="6"/>
          </p:nvPr>
        </p:nvSpPr>
        <p:spPr/>
        <p:txBody>
          <a:bodyPr lIns="0" tIns="0" rIns="0" bIns="0"/>
          <a:lstStyle>
            <a:lvl1pPr>
              <a:defRPr sz="1200" b="0" i="0">
                <a:solidFill>
                  <a:srgbClr val="898989"/>
                </a:solidFill>
                <a:latin typeface="Arial"/>
                <a:cs typeface="Arial"/>
              </a:defRPr>
            </a:lvl1p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100" b="0"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defRPr sz="1800" b="0" i="0">
                <a:solidFill>
                  <a:schemeClr val="tx1"/>
                </a:solidFill>
                <a:latin typeface="Trebuchet MS"/>
                <a:cs typeface="Trebuchet MS"/>
              </a:defRPr>
            </a:lvl1p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4" name="Holder 4"/>
          <p:cNvSpPr>
            <a:spLocks noGrp="1"/>
          </p:cNvSpPr>
          <p:nvPr>
            <p:ph type="dt" sz="half" idx="6"/>
          </p:nvPr>
        </p:nvSpPr>
        <p:spPr/>
        <p:txBody>
          <a:bodyPr lIns="0" tIns="0" rIns="0" bIns="0"/>
          <a:lstStyle>
            <a:lvl1pPr>
              <a:defRPr sz="1200" b="0" i="0">
                <a:solidFill>
                  <a:srgbClr val="898989"/>
                </a:solidFill>
                <a:latin typeface="Arial"/>
                <a:cs typeface="Arial"/>
              </a:defRPr>
            </a:lvl1p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800" b="0" i="0">
                <a:solidFill>
                  <a:schemeClr val="tx1"/>
                </a:solidFill>
                <a:latin typeface="Trebuchet MS"/>
                <a:cs typeface="Trebuchet MS"/>
              </a:defRPr>
            </a:lvl1p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3" name="Holder 3"/>
          <p:cNvSpPr>
            <a:spLocks noGrp="1"/>
          </p:cNvSpPr>
          <p:nvPr>
            <p:ph type="dt" sz="half" idx="6"/>
          </p:nvPr>
        </p:nvSpPr>
        <p:spPr/>
        <p:txBody>
          <a:bodyPr lIns="0" tIns="0" rIns="0" bIns="0"/>
          <a:lstStyle>
            <a:lvl1pPr>
              <a:defRPr sz="1200" b="0" i="0">
                <a:solidFill>
                  <a:srgbClr val="898989"/>
                </a:solidFill>
                <a:latin typeface="Arial"/>
                <a:cs typeface="Arial"/>
              </a:defRPr>
            </a:lvl1p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87413" y="267715"/>
            <a:ext cx="1372598" cy="1270927"/>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10505264" y="267715"/>
            <a:ext cx="1150621" cy="1177477"/>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4787328" y="725048"/>
            <a:ext cx="2606040" cy="500380"/>
          </a:xfrm>
          <a:prstGeom prst="rect">
            <a:avLst/>
          </a:prstGeom>
        </p:spPr>
        <p:txBody>
          <a:bodyPr wrap="square" lIns="0" tIns="0" rIns="0" bIns="0">
            <a:spAutoFit/>
          </a:bodyPr>
          <a:lstStyle>
            <a:lvl1pPr>
              <a:defRPr sz="3100" b="0" i="0">
                <a:solidFill>
                  <a:schemeClr val="tx1"/>
                </a:solidFill>
                <a:latin typeface="Trebuchet MS"/>
                <a:cs typeface="Trebuchet MS"/>
              </a:defRPr>
            </a:lvl1pPr>
          </a:lstStyle>
          <a:p>
            <a:endParaRPr/>
          </a:p>
        </p:txBody>
      </p:sp>
      <p:sp>
        <p:nvSpPr>
          <p:cNvPr id="3" name="Holder 3"/>
          <p:cNvSpPr>
            <a:spLocks noGrp="1"/>
          </p:cNvSpPr>
          <p:nvPr>
            <p:ph type="body" idx="1"/>
          </p:nvPr>
        </p:nvSpPr>
        <p:spPr>
          <a:xfrm>
            <a:off x="1945639" y="2359977"/>
            <a:ext cx="8300720" cy="1600200"/>
          </a:xfrm>
          <a:prstGeom prst="rect">
            <a:avLst/>
          </a:prstGeom>
        </p:spPr>
        <p:txBody>
          <a:bodyPr wrap="square" lIns="0" tIns="0" rIns="0" bIns="0">
            <a:spAutoFit/>
          </a:bodyPr>
          <a:lstStyle>
            <a:lvl1pPr>
              <a:defRPr sz="2300" b="0" i="0">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787951" y="6435780"/>
            <a:ext cx="781050" cy="304800"/>
          </a:xfrm>
          <a:prstGeom prst="rect">
            <a:avLst/>
          </a:prstGeom>
        </p:spPr>
        <p:txBody>
          <a:bodyPr wrap="square" lIns="0" tIns="0" rIns="0" bIns="0">
            <a:spAutoFit/>
          </a:bodyPr>
          <a:lstStyle>
            <a:lvl1pPr>
              <a:defRPr sz="1800" b="0" i="0">
                <a:solidFill>
                  <a:schemeClr val="tx1"/>
                </a:solidFill>
                <a:latin typeface="Trebuchet MS"/>
                <a:cs typeface="Trebuchet MS"/>
              </a:defRPr>
            </a:lvl1p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5" name="Holder 5"/>
          <p:cNvSpPr>
            <a:spLocks noGrp="1"/>
          </p:cNvSpPr>
          <p:nvPr>
            <p:ph type="dt" sz="half" idx="6"/>
          </p:nvPr>
        </p:nvSpPr>
        <p:spPr>
          <a:xfrm>
            <a:off x="4989639" y="6449208"/>
            <a:ext cx="2200275" cy="196215"/>
          </a:xfrm>
          <a:prstGeom prst="rect">
            <a:avLst/>
          </a:prstGeom>
        </p:spPr>
        <p:txBody>
          <a:bodyPr wrap="square" lIns="0" tIns="0" rIns="0" bIns="0">
            <a:spAutoFit/>
          </a:bodyPr>
          <a:lstStyle>
            <a:lvl1pPr>
              <a:defRPr sz="1200" b="0" i="0">
                <a:solidFill>
                  <a:srgbClr val="898989"/>
                </a:solidFill>
                <a:latin typeface="Arial"/>
                <a:cs typeface="Arial"/>
              </a:defRPr>
            </a:lvl1p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0670" y="3081020"/>
            <a:ext cx="1457960" cy="452120"/>
          </a:xfrm>
          <a:prstGeom prst="rect">
            <a:avLst/>
          </a:prstGeom>
        </p:spPr>
        <p:txBody>
          <a:bodyPr vert="horz" wrap="square" lIns="0" tIns="12700" rIns="0" bIns="0" rtlCol="0">
            <a:spAutoFit/>
          </a:bodyPr>
          <a:lstStyle/>
          <a:p>
            <a:pPr marL="12700">
              <a:lnSpc>
                <a:spcPct val="100000"/>
              </a:lnSpc>
              <a:spcBef>
                <a:spcPts val="100"/>
              </a:spcBef>
            </a:pPr>
            <a:r>
              <a:rPr sz="2800" b="1" spc="-175" dirty="0">
                <a:latin typeface="Trebuchet MS"/>
                <a:cs typeface="Trebuchet MS"/>
              </a:rPr>
              <a:t>Chapter</a:t>
            </a:r>
            <a:r>
              <a:rPr sz="2800" b="1" spc="-275" dirty="0">
                <a:latin typeface="Trebuchet MS"/>
                <a:cs typeface="Trebuchet MS"/>
              </a:rPr>
              <a:t> </a:t>
            </a:r>
            <a:r>
              <a:rPr sz="2800" b="1" spc="-225" dirty="0">
                <a:latin typeface="Trebuchet MS"/>
                <a:cs typeface="Trebuchet MS"/>
              </a:rPr>
              <a:t>1</a:t>
            </a:r>
            <a:endParaRPr sz="2800" dirty="0">
              <a:latin typeface="Trebuchet MS"/>
              <a:cs typeface="Trebuchet MS"/>
            </a:endParaRP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4204970" y="3893820"/>
            <a:ext cx="3770629" cy="452120"/>
          </a:xfrm>
          <a:prstGeom prst="rect">
            <a:avLst/>
          </a:prstGeom>
        </p:spPr>
        <p:txBody>
          <a:bodyPr vert="horz" wrap="square" lIns="0" tIns="12700" rIns="0" bIns="0" rtlCol="0">
            <a:spAutoFit/>
          </a:bodyPr>
          <a:lstStyle/>
          <a:p>
            <a:pPr marL="12700">
              <a:lnSpc>
                <a:spcPct val="100000"/>
              </a:lnSpc>
              <a:spcBef>
                <a:spcPts val="100"/>
              </a:spcBef>
            </a:pPr>
            <a:r>
              <a:rPr sz="2800" b="1" spc="-145" dirty="0">
                <a:latin typeface="Trebuchet MS"/>
                <a:cs typeface="Trebuchet MS"/>
              </a:rPr>
              <a:t>Basic </a:t>
            </a:r>
            <a:r>
              <a:rPr sz="2800" b="1" spc="-165" dirty="0">
                <a:latin typeface="Trebuchet MS"/>
                <a:cs typeface="Trebuchet MS"/>
              </a:rPr>
              <a:t>Computer</a:t>
            </a:r>
            <a:r>
              <a:rPr sz="2800" b="1" spc="-305" dirty="0">
                <a:latin typeface="Trebuchet MS"/>
                <a:cs typeface="Trebuchet MS"/>
              </a:rPr>
              <a:t> </a:t>
            </a:r>
            <a:r>
              <a:rPr sz="2800" b="1" spc="-165" dirty="0">
                <a:latin typeface="Trebuchet MS"/>
                <a:cs typeface="Trebuchet MS"/>
              </a:rPr>
              <a:t>Concepts</a:t>
            </a:r>
            <a:endParaRPr sz="2800" dirty="0">
              <a:latin typeface="Trebuchet MS"/>
              <a:cs typeface="Trebuchet MS"/>
            </a:endParaRPr>
          </a:p>
        </p:txBody>
      </p:sp>
      <p:sp>
        <p:nvSpPr>
          <p:cNvPr id="7" name="مستطيل 6"/>
          <p:cNvSpPr/>
          <p:nvPr/>
        </p:nvSpPr>
        <p:spPr>
          <a:xfrm>
            <a:off x="4114800" y="1752387"/>
            <a:ext cx="4063933" cy="646331"/>
          </a:xfrm>
          <a:prstGeom prst="rect">
            <a:avLst/>
          </a:prstGeom>
          <a:noFill/>
        </p:spPr>
        <p:txBody>
          <a:bodyPr wrap="none" lIns="91440" tIns="45720" rIns="91440" bIns="45720">
            <a:spAutoFit/>
          </a:bodyPr>
          <a:lstStyle/>
          <a:p>
            <a:pPr algn="ctr"/>
            <a:r>
              <a:rPr lang="ar-SA" sz="3600" b="0" cap="none" spc="0" dirty="0" smtClean="0">
                <a:ln w="0"/>
                <a:solidFill>
                  <a:schemeClr val="tx1"/>
                </a:solidFill>
                <a:effectLst>
                  <a:outerShdw blurRad="38100" dist="19050" dir="2700000" algn="tl" rotWithShape="0">
                    <a:schemeClr val="dk1">
                      <a:alpha val="40000"/>
                    </a:schemeClr>
                  </a:outerShdw>
                </a:effectLst>
              </a:rPr>
              <a:t>المفاهيم الأساسية للكمبيوتر</a:t>
            </a:r>
            <a:endParaRPr lang="ar-SA" sz="3600" b="0" cap="none" spc="0" dirty="0">
              <a:ln w="0"/>
              <a:solidFill>
                <a:schemeClr val="tx1"/>
              </a:solidFill>
              <a:effectLst>
                <a:outerShdw blurRad="38100" dist="19050" dir="2700000" algn="tl" rotWithShape="0">
                  <a:schemeClr val="dk1">
                    <a:alpha val="40000"/>
                  </a:schemeClr>
                </a:outerShdw>
              </a:effectLst>
            </a:endParaRPr>
          </a:p>
        </p:txBody>
      </p:sp>
      <p:sp>
        <p:nvSpPr>
          <p:cNvPr id="8" name="مستطيل 7"/>
          <p:cNvSpPr/>
          <p:nvPr/>
        </p:nvSpPr>
        <p:spPr>
          <a:xfrm>
            <a:off x="4819108" y="5674573"/>
            <a:ext cx="2541080" cy="461665"/>
          </a:xfrm>
          <a:prstGeom prst="rect">
            <a:avLst/>
          </a:prstGeom>
          <a:noFill/>
        </p:spPr>
        <p:txBody>
          <a:bodyPr wrap="none" lIns="91440" tIns="45720" rIns="91440" bIns="45720">
            <a:spAutoFit/>
          </a:bodyPr>
          <a:lstStyle/>
          <a:p>
            <a:pPr algn="ctr"/>
            <a:r>
              <a:rPr lang="ar-SA" sz="2400" b="0" cap="none" spc="0" dirty="0" smtClean="0">
                <a:ln w="0"/>
                <a:effectLst>
                  <a:outerShdw blurRad="38100" dist="25400" dir="5400000" algn="ctr" rotWithShape="0">
                    <a:srgbClr val="6E747A">
                      <a:alpha val="43000"/>
                    </a:srgbClr>
                  </a:outerShdw>
                </a:effectLst>
                <a:cs typeface="Abuhmeda Free" pitchFamily="2" charset="-78"/>
              </a:rPr>
              <a:t>ترجمة: نوف الزهراني</a:t>
            </a:r>
            <a:endParaRPr lang="ar-SA" sz="2400" b="0" cap="none" spc="0" dirty="0">
              <a:ln w="0"/>
              <a:effectLst>
                <a:outerShdw blurRad="38100" dist="25400" dir="5400000" algn="ctr" rotWithShape="0">
                  <a:srgbClr val="6E747A">
                    <a:alpha val="43000"/>
                  </a:srgbClr>
                </a:outerShdw>
              </a:effectLst>
              <a:cs typeface="Abuhmeda Free"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35959" y="725048"/>
            <a:ext cx="4708525" cy="500380"/>
          </a:xfrm>
          <a:prstGeom prst="rect">
            <a:avLst/>
          </a:prstGeom>
        </p:spPr>
        <p:txBody>
          <a:bodyPr vert="horz" wrap="square" lIns="0" tIns="13970" rIns="0" bIns="0" rtlCol="0">
            <a:spAutoFit/>
          </a:bodyPr>
          <a:lstStyle/>
          <a:p>
            <a:pPr marL="12700">
              <a:lnSpc>
                <a:spcPct val="100000"/>
              </a:lnSpc>
              <a:spcBef>
                <a:spcPts val="110"/>
              </a:spcBef>
            </a:pPr>
            <a:r>
              <a:rPr spc="-140" dirty="0"/>
              <a:t>Different </a:t>
            </a:r>
            <a:r>
              <a:rPr spc="-100" dirty="0"/>
              <a:t>types </a:t>
            </a:r>
            <a:r>
              <a:rPr spc="-90" dirty="0"/>
              <a:t>of</a:t>
            </a:r>
            <a:r>
              <a:rPr spc="-440" dirty="0"/>
              <a:t> </a:t>
            </a:r>
            <a:r>
              <a:rPr spc="-95" dirty="0"/>
              <a:t>computers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553975" y="1595768"/>
            <a:ext cx="5694425" cy="4087979"/>
          </a:xfrm>
          <a:prstGeom prst="rect">
            <a:avLst/>
          </a:prstGeom>
        </p:spPr>
        <p:txBody>
          <a:bodyPr vert="horz" wrap="square" lIns="0" tIns="116840" rIns="0" bIns="0" rtlCol="0">
            <a:spAutoFit/>
          </a:bodyPr>
          <a:lstStyle/>
          <a:p>
            <a:pPr marL="355600" indent="-342900" algn="l" rtl="0">
              <a:lnSpc>
                <a:spcPct val="100000"/>
              </a:lnSpc>
              <a:spcBef>
                <a:spcPts val="920"/>
              </a:spcBef>
              <a:buFont typeface="Trebuchet MS"/>
              <a:buChar char="•"/>
              <a:tabLst>
                <a:tab pos="354965" algn="l"/>
                <a:tab pos="355600" algn="l"/>
              </a:tabLst>
            </a:pPr>
            <a:r>
              <a:rPr b="1" spc="-114" dirty="0" smtClean="0">
                <a:latin typeface="Trebuchet MS"/>
                <a:cs typeface="Trebuchet MS"/>
              </a:rPr>
              <a:t>Desktop</a:t>
            </a:r>
            <a:endParaRPr dirty="0" smtClean="0">
              <a:latin typeface="Trebuchet MS"/>
              <a:cs typeface="Trebuchet MS"/>
            </a:endParaRPr>
          </a:p>
          <a:p>
            <a:pPr marL="755650" marR="7620" lvl="1" indent="-285750" algn="l" rtl="0">
              <a:lnSpc>
                <a:spcPct val="111100"/>
              </a:lnSpc>
              <a:spcBef>
                <a:spcPts val="500"/>
              </a:spcBef>
              <a:buChar char="–"/>
              <a:tabLst>
                <a:tab pos="755650" algn="l"/>
              </a:tabLst>
            </a:pPr>
            <a:r>
              <a:rPr spc="-100" dirty="0" smtClean="0">
                <a:latin typeface="Trebuchet MS"/>
                <a:cs typeface="Trebuchet MS"/>
              </a:rPr>
              <a:t>Sits</a:t>
            </a:r>
            <a:r>
              <a:rPr spc="-190" dirty="0" smtClean="0">
                <a:latin typeface="Trebuchet MS"/>
                <a:cs typeface="Trebuchet MS"/>
              </a:rPr>
              <a:t> </a:t>
            </a:r>
            <a:r>
              <a:rPr spc="-40" dirty="0" smtClean="0">
                <a:latin typeface="Trebuchet MS"/>
                <a:cs typeface="Trebuchet MS"/>
              </a:rPr>
              <a:t>on</a:t>
            </a:r>
            <a:r>
              <a:rPr spc="-180" dirty="0" smtClean="0">
                <a:latin typeface="Trebuchet MS"/>
                <a:cs typeface="Trebuchet MS"/>
              </a:rPr>
              <a:t> </a:t>
            </a:r>
            <a:r>
              <a:rPr spc="-110" dirty="0" smtClean="0">
                <a:latin typeface="Trebuchet MS"/>
                <a:cs typeface="Trebuchet MS"/>
              </a:rPr>
              <a:t>the</a:t>
            </a:r>
            <a:r>
              <a:rPr spc="-180" dirty="0" smtClean="0">
                <a:latin typeface="Trebuchet MS"/>
                <a:cs typeface="Trebuchet MS"/>
              </a:rPr>
              <a:t> </a:t>
            </a:r>
            <a:r>
              <a:rPr spc="-130" dirty="0" smtClean="0">
                <a:latin typeface="Trebuchet MS"/>
                <a:cs typeface="Trebuchet MS"/>
              </a:rPr>
              <a:t>desk,</a:t>
            </a:r>
            <a:r>
              <a:rPr spc="-180" dirty="0" smtClean="0">
                <a:latin typeface="Trebuchet MS"/>
                <a:cs typeface="Trebuchet MS"/>
              </a:rPr>
              <a:t> </a:t>
            </a:r>
            <a:r>
              <a:rPr spc="-160" dirty="0" smtClean="0">
                <a:latin typeface="Trebuchet MS"/>
                <a:cs typeface="Trebuchet MS"/>
              </a:rPr>
              <a:t>floor,</a:t>
            </a:r>
            <a:r>
              <a:rPr spc="-180" dirty="0" smtClean="0">
                <a:latin typeface="Trebuchet MS"/>
                <a:cs typeface="Trebuchet MS"/>
              </a:rPr>
              <a:t> </a:t>
            </a:r>
            <a:r>
              <a:rPr spc="-65" dirty="0" smtClean="0">
                <a:latin typeface="Trebuchet MS"/>
                <a:cs typeface="Trebuchet MS"/>
              </a:rPr>
              <a:t>or</a:t>
            </a:r>
            <a:r>
              <a:rPr spc="-185" dirty="0" smtClean="0">
                <a:latin typeface="Trebuchet MS"/>
                <a:cs typeface="Trebuchet MS"/>
              </a:rPr>
              <a:t> </a:t>
            </a:r>
            <a:r>
              <a:rPr spc="-130" dirty="0" smtClean="0">
                <a:latin typeface="Trebuchet MS"/>
                <a:cs typeface="Trebuchet MS"/>
              </a:rPr>
              <a:t>table</a:t>
            </a:r>
            <a:r>
              <a:rPr spc="-175" dirty="0" smtClean="0">
                <a:latin typeface="Trebuchet MS"/>
                <a:cs typeface="Trebuchet MS"/>
              </a:rPr>
              <a:t> </a:t>
            </a:r>
            <a:r>
              <a:rPr spc="-80" dirty="0" smtClean="0">
                <a:latin typeface="Trebuchet MS"/>
                <a:cs typeface="Trebuchet MS"/>
              </a:rPr>
              <a:t>and</a:t>
            </a:r>
            <a:r>
              <a:rPr spc="-180" dirty="0" smtClean="0">
                <a:latin typeface="Trebuchet MS"/>
                <a:cs typeface="Trebuchet MS"/>
              </a:rPr>
              <a:t> </a:t>
            </a:r>
            <a:r>
              <a:rPr spc="-65" dirty="0" smtClean="0">
                <a:latin typeface="Trebuchet MS"/>
                <a:cs typeface="Trebuchet MS"/>
              </a:rPr>
              <a:t>has</a:t>
            </a:r>
            <a:r>
              <a:rPr spc="-190" dirty="0" smtClean="0">
                <a:latin typeface="Trebuchet MS"/>
                <a:cs typeface="Trebuchet MS"/>
              </a:rPr>
              <a:t> </a:t>
            </a:r>
            <a:r>
              <a:rPr spc="-110" dirty="0" smtClean="0">
                <a:latin typeface="Trebuchet MS"/>
                <a:cs typeface="Trebuchet MS"/>
              </a:rPr>
              <a:t>peripheral</a:t>
            </a:r>
            <a:r>
              <a:rPr spc="-185" dirty="0" smtClean="0">
                <a:latin typeface="Trebuchet MS"/>
                <a:cs typeface="Trebuchet MS"/>
              </a:rPr>
              <a:t> </a:t>
            </a:r>
            <a:r>
              <a:rPr spc="-110" dirty="0" smtClean="0">
                <a:latin typeface="Trebuchet MS"/>
                <a:cs typeface="Trebuchet MS"/>
              </a:rPr>
              <a:t>devices  </a:t>
            </a:r>
            <a:r>
              <a:rPr spc="-80" dirty="0" smtClean="0">
                <a:latin typeface="Trebuchet MS"/>
                <a:cs typeface="Trebuchet MS"/>
              </a:rPr>
              <a:t>such</a:t>
            </a:r>
            <a:r>
              <a:rPr spc="-185" dirty="0" smtClean="0">
                <a:latin typeface="Trebuchet MS"/>
                <a:cs typeface="Trebuchet MS"/>
              </a:rPr>
              <a:t> </a:t>
            </a:r>
            <a:r>
              <a:rPr spc="-75" dirty="0" smtClean="0">
                <a:latin typeface="Trebuchet MS"/>
                <a:cs typeface="Trebuchet MS"/>
              </a:rPr>
              <a:t>as</a:t>
            </a:r>
            <a:r>
              <a:rPr spc="-190" dirty="0" smtClean="0">
                <a:latin typeface="Trebuchet MS"/>
                <a:cs typeface="Trebuchet MS"/>
              </a:rPr>
              <a:t> </a:t>
            </a:r>
            <a:r>
              <a:rPr spc="-114" dirty="0" smtClean="0">
                <a:latin typeface="Trebuchet MS"/>
                <a:cs typeface="Trebuchet MS"/>
              </a:rPr>
              <a:t>a</a:t>
            </a:r>
            <a:r>
              <a:rPr spc="-185" dirty="0" smtClean="0">
                <a:latin typeface="Trebuchet MS"/>
                <a:cs typeface="Trebuchet MS"/>
              </a:rPr>
              <a:t> </a:t>
            </a:r>
            <a:r>
              <a:rPr spc="-130" dirty="0" smtClean="0">
                <a:latin typeface="Trebuchet MS"/>
                <a:cs typeface="Trebuchet MS"/>
              </a:rPr>
              <a:t>keyboard,</a:t>
            </a:r>
            <a:r>
              <a:rPr spc="-185" dirty="0" smtClean="0">
                <a:latin typeface="Trebuchet MS"/>
                <a:cs typeface="Trebuchet MS"/>
              </a:rPr>
              <a:t> </a:t>
            </a:r>
            <a:r>
              <a:rPr spc="-100" dirty="0" smtClean="0">
                <a:latin typeface="Trebuchet MS"/>
                <a:cs typeface="Trebuchet MS"/>
              </a:rPr>
              <a:t>mouse,</a:t>
            </a:r>
            <a:r>
              <a:rPr spc="-185" dirty="0" smtClean="0">
                <a:latin typeface="Trebuchet MS"/>
                <a:cs typeface="Trebuchet MS"/>
              </a:rPr>
              <a:t> </a:t>
            </a:r>
            <a:r>
              <a:rPr spc="-90" dirty="0" smtClean="0">
                <a:latin typeface="Trebuchet MS"/>
                <a:cs typeface="Trebuchet MS"/>
              </a:rPr>
              <a:t>monitor</a:t>
            </a:r>
            <a:r>
              <a:rPr spc="-185" dirty="0" smtClean="0">
                <a:latin typeface="Trebuchet MS"/>
                <a:cs typeface="Trebuchet MS"/>
              </a:rPr>
              <a:t> </a:t>
            </a:r>
            <a:r>
              <a:rPr spc="-125" dirty="0" smtClean="0">
                <a:latin typeface="Trebuchet MS"/>
                <a:cs typeface="Trebuchet MS"/>
              </a:rPr>
              <a:t>and/or</a:t>
            </a:r>
            <a:r>
              <a:rPr spc="-180" dirty="0" smtClean="0">
                <a:latin typeface="Trebuchet MS"/>
                <a:cs typeface="Trebuchet MS"/>
              </a:rPr>
              <a:t> </a:t>
            </a:r>
            <a:r>
              <a:rPr spc="-160" dirty="0" smtClean="0">
                <a:latin typeface="Trebuchet MS"/>
                <a:cs typeface="Trebuchet MS"/>
              </a:rPr>
              <a:t>printer.</a:t>
            </a:r>
            <a:endParaRPr dirty="0" smtClean="0">
              <a:latin typeface="Trebuchet MS"/>
              <a:cs typeface="Trebuchet MS"/>
            </a:endParaRPr>
          </a:p>
          <a:p>
            <a:pPr marL="755650" marR="113030" lvl="1" indent="-285750" algn="l" rtl="0">
              <a:lnSpc>
                <a:spcPct val="111100"/>
              </a:lnSpc>
              <a:spcBef>
                <a:spcPts val="500"/>
              </a:spcBef>
              <a:buChar char="–"/>
              <a:tabLst>
                <a:tab pos="755650" algn="l"/>
              </a:tabLst>
            </a:pPr>
            <a:r>
              <a:rPr spc="-125" dirty="0" smtClean="0">
                <a:latin typeface="Trebuchet MS"/>
                <a:cs typeface="Trebuchet MS"/>
              </a:rPr>
              <a:t>They</a:t>
            </a:r>
            <a:r>
              <a:rPr spc="-195" dirty="0" smtClean="0">
                <a:latin typeface="Trebuchet MS"/>
                <a:cs typeface="Trebuchet MS"/>
              </a:rPr>
              <a:t> </a:t>
            </a:r>
            <a:r>
              <a:rPr spc="-120" dirty="0" smtClean="0">
                <a:latin typeface="Trebuchet MS"/>
                <a:cs typeface="Trebuchet MS"/>
              </a:rPr>
              <a:t>are</a:t>
            </a:r>
            <a:r>
              <a:rPr spc="-185" dirty="0" smtClean="0">
                <a:latin typeface="Trebuchet MS"/>
                <a:cs typeface="Trebuchet MS"/>
              </a:rPr>
              <a:t> </a:t>
            </a:r>
            <a:r>
              <a:rPr spc="-70" dirty="0" smtClean="0">
                <a:latin typeface="Trebuchet MS"/>
                <a:cs typeface="Trebuchet MS"/>
              </a:rPr>
              <a:t>used</a:t>
            </a:r>
            <a:r>
              <a:rPr spc="-190" dirty="0" smtClean="0">
                <a:latin typeface="Trebuchet MS"/>
                <a:cs typeface="Trebuchet MS"/>
              </a:rPr>
              <a:t> </a:t>
            </a:r>
            <a:r>
              <a:rPr spc="-95" dirty="0" smtClean="0">
                <a:latin typeface="Trebuchet MS"/>
                <a:cs typeface="Trebuchet MS"/>
              </a:rPr>
              <a:t>in</a:t>
            </a:r>
            <a:r>
              <a:rPr spc="-190" dirty="0" smtClean="0">
                <a:latin typeface="Trebuchet MS"/>
                <a:cs typeface="Trebuchet MS"/>
              </a:rPr>
              <a:t> </a:t>
            </a:r>
            <a:r>
              <a:rPr spc="-85" dirty="0" smtClean="0">
                <a:latin typeface="Trebuchet MS"/>
                <a:cs typeface="Trebuchet MS"/>
              </a:rPr>
              <a:t>most</a:t>
            </a:r>
            <a:r>
              <a:rPr spc="-190" dirty="0" smtClean="0">
                <a:latin typeface="Trebuchet MS"/>
                <a:cs typeface="Trebuchet MS"/>
              </a:rPr>
              <a:t> </a:t>
            </a:r>
            <a:r>
              <a:rPr spc="-65" dirty="0" smtClean="0">
                <a:latin typeface="Trebuchet MS"/>
                <a:cs typeface="Trebuchet MS"/>
              </a:rPr>
              <a:t>homes</a:t>
            </a:r>
            <a:r>
              <a:rPr spc="-190" dirty="0" smtClean="0">
                <a:latin typeface="Trebuchet MS"/>
                <a:cs typeface="Trebuchet MS"/>
              </a:rPr>
              <a:t> </a:t>
            </a:r>
            <a:r>
              <a:rPr spc="-80" dirty="0" smtClean="0">
                <a:latin typeface="Trebuchet MS"/>
                <a:cs typeface="Trebuchet MS"/>
              </a:rPr>
              <a:t>and</a:t>
            </a:r>
            <a:r>
              <a:rPr spc="-190" dirty="0" smtClean="0">
                <a:latin typeface="Trebuchet MS"/>
                <a:cs typeface="Trebuchet MS"/>
              </a:rPr>
              <a:t> </a:t>
            </a:r>
            <a:r>
              <a:rPr spc="-95" dirty="0" smtClean="0">
                <a:latin typeface="Trebuchet MS"/>
                <a:cs typeface="Trebuchet MS"/>
              </a:rPr>
              <a:t>in</a:t>
            </a:r>
            <a:r>
              <a:rPr spc="-190" dirty="0" smtClean="0">
                <a:latin typeface="Trebuchet MS"/>
                <a:cs typeface="Trebuchet MS"/>
              </a:rPr>
              <a:t> </a:t>
            </a:r>
            <a:r>
              <a:rPr spc="-70" dirty="0" smtClean="0">
                <a:latin typeface="Trebuchet MS"/>
                <a:cs typeface="Trebuchet MS"/>
              </a:rPr>
              <a:t>business</a:t>
            </a:r>
            <a:r>
              <a:rPr spc="-190" dirty="0" smtClean="0">
                <a:latin typeface="Trebuchet MS"/>
                <a:cs typeface="Trebuchet MS"/>
              </a:rPr>
              <a:t> </a:t>
            </a:r>
            <a:r>
              <a:rPr spc="-114" dirty="0" smtClean="0">
                <a:latin typeface="Trebuchet MS"/>
                <a:cs typeface="Trebuchet MS"/>
              </a:rPr>
              <a:t>application  </a:t>
            </a:r>
            <a:r>
              <a:rPr spc="-100" dirty="0" smtClean="0">
                <a:latin typeface="Trebuchet MS"/>
                <a:cs typeface="Trebuchet MS"/>
              </a:rPr>
              <a:t>where </a:t>
            </a:r>
            <a:r>
              <a:rPr spc="-114" dirty="0" smtClean="0">
                <a:latin typeface="Trebuchet MS"/>
                <a:cs typeface="Trebuchet MS"/>
              </a:rPr>
              <a:t>portability </a:t>
            </a:r>
            <a:r>
              <a:rPr spc="-90" dirty="0" smtClean="0">
                <a:latin typeface="Trebuchet MS"/>
                <a:cs typeface="Trebuchet MS"/>
              </a:rPr>
              <a:t>is </a:t>
            </a:r>
            <a:r>
              <a:rPr spc="-80" dirty="0" smtClean="0">
                <a:latin typeface="Trebuchet MS"/>
                <a:cs typeface="Trebuchet MS"/>
              </a:rPr>
              <a:t>not</a:t>
            </a:r>
            <a:r>
              <a:rPr spc="-445" dirty="0" smtClean="0">
                <a:latin typeface="Trebuchet MS"/>
                <a:cs typeface="Trebuchet MS"/>
              </a:rPr>
              <a:t> </a:t>
            </a:r>
            <a:r>
              <a:rPr spc="-120" dirty="0" smtClean="0">
                <a:latin typeface="Trebuchet MS"/>
                <a:cs typeface="Trebuchet MS"/>
              </a:rPr>
              <a:t>needed.</a:t>
            </a:r>
            <a:endParaRPr dirty="0" smtClean="0">
              <a:latin typeface="Trebuchet MS"/>
              <a:cs typeface="Trebuchet MS"/>
            </a:endParaRPr>
          </a:p>
          <a:p>
            <a:pPr marL="755650" lvl="1" indent="-285750" algn="l" rtl="0">
              <a:lnSpc>
                <a:spcPct val="100000"/>
              </a:lnSpc>
              <a:spcBef>
                <a:spcPts val="819"/>
              </a:spcBef>
              <a:buChar char="–"/>
              <a:tabLst>
                <a:tab pos="755650" algn="l"/>
              </a:tabLst>
            </a:pPr>
            <a:r>
              <a:rPr spc="-85" dirty="0" smtClean="0">
                <a:latin typeface="Trebuchet MS"/>
                <a:cs typeface="Trebuchet MS"/>
              </a:rPr>
              <a:t>Desktop</a:t>
            </a:r>
            <a:r>
              <a:rPr spc="-185" dirty="0" smtClean="0">
                <a:latin typeface="Trebuchet MS"/>
                <a:cs typeface="Trebuchet MS"/>
              </a:rPr>
              <a:t> </a:t>
            </a:r>
            <a:r>
              <a:rPr spc="-100" dirty="0" smtClean="0">
                <a:latin typeface="Trebuchet MS"/>
                <a:cs typeface="Trebuchet MS"/>
              </a:rPr>
              <a:t>computers</a:t>
            </a:r>
            <a:r>
              <a:rPr spc="-185" dirty="0" smtClean="0">
                <a:latin typeface="Trebuchet MS"/>
                <a:cs typeface="Trebuchet MS"/>
              </a:rPr>
              <a:t> </a:t>
            </a:r>
            <a:r>
              <a:rPr spc="-160" dirty="0" smtClean="0">
                <a:latin typeface="Trebuchet MS"/>
                <a:cs typeface="Trebuchet MS"/>
              </a:rPr>
              <a:t>fall</a:t>
            </a:r>
            <a:r>
              <a:rPr spc="-190" dirty="0" smtClean="0">
                <a:latin typeface="Trebuchet MS"/>
                <a:cs typeface="Trebuchet MS"/>
              </a:rPr>
              <a:t> </a:t>
            </a:r>
            <a:r>
              <a:rPr spc="-105" dirty="0" smtClean="0">
                <a:latin typeface="Trebuchet MS"/>
                <a:cs typeface="Trebuchet MS"/>
              </a:rPr>
              <a:t>into</a:t>
            </a:r>
            <a:r>
              <a:rPr spc="-185" dirty="0" smtClean="0">
                <a:latin typeface="Trebuchet MS"/>
                <a:cs typeface="Trebuchet MS"/>
              </a:rPr>
              <a:t> </a:t>
            </a:r>
            <a:r>
              <a:rPr spc="-95" dirty="0" smtClean="0">
                <a:latin typeface="Trebuchet MS"/>
                <a:cs typeface="Trebuchet MS"/>
              </a:rPr>
              <a:t>two</a:t>
            </a:r>
            <a:r>
              <a:rPr spc="-190" dirty="0" smtClean="0">
                <a:latin typeface="Trebuchet MS"/>
                <a:cs typeface="Trebuchet MS"/>
              </a:rPr>
              <a:t> </a:t>
            </a:r>
            <a:r>
              <a:rPr spc="-114" dirty="0" smtClean="0">
                <a:latin typeface="Trebuchet MS"/>
                <a:cs typeface="Trebuchet MS"/>
              </a:rPr>
              <a:t>categories</a:t>
            </a:r>
            <a:r>
              <a:rPr spc="-185" dirty="0" smtClean="0">
                <a:latin typeface="Trebuchet MS"/>
                <a:cs typeface="Trebuchet MS"/>
              </a:rPr>
              <a:t> </a:t>
            </a:r>
            <a:r>
              <a:rPr spc="-100" dirty="0" smtClean="0">
                <a:latin typeface="Trebuchet MS"/>
                <a:cs typeface="Trebuchet MS"/>
              </a:rPr>
              <a:t>PCs</a:t>
            </a:r>
            <a:r>
              <a:rPr spc="-185" dirty="0" smtClean="0">
                <a:latin typeface="Trebuchet MS"/>
                <a:cs typeface="Trebuchet MS"/>
              </a:rPr>
              <a:t> </a:t>
            </a:r>
            <a:r>
              <a:rPr spc="-65" dirty="0" smtClean="0">
                <a:latin typeface="Trebuchet MS"/>
                <a:cs typeface="Trebuchet MS"/>
              </a:rPr>
              <a:t>or</a:t>
            </a:r>
            <a:r>
              <a:rPr spc="-185" dirty="0" smtClean="0">
                <a:latin typeface="Trebuchet MS"/>
                <a:cs typeface="Trebuchet MS"/>
              </a:rPr>
              <a:t> </a:t>
            </a:r>
            <a:r>
              <a:rPr spc="-55" dirty="0" smtClean="0">
                <a:latin typeface="Trebuchet MS"/>
                <a:cs typeface="Trebuchet MS"/>
              </a:rPr>
              <a:t>Macs.</a:t>
            </a:r>
            <a:endParaRPr dirty="0" smtClean="0">
              <a:latin typeface="Trebuchet MS"/>
              <a:cs typeface="Trebuchet MS"/>
            </a:endParaRPr>
          </a:p>
          <a:p>
            <a:pPr marL="755650" marR="132715" lvl="1" indent="-285750" algn="l" rtl="0">
              <a:lnSpc>
                <a:spcPct val="111100"/>
              </a:lnSpc>
              <a:spcBef>
                <a:spcPts val="600"/>
              </a:spcBef>
              <a:buChar char="–"/>
              <a:tabLst>
                <a:tab pos="755650" algn="l"/>
              </a:tabLst>
            </a:pPr>
            <a:r>
              <a:rPr spc="-130" dirty="0" smtClean="0">
                <a:latin typeface="Trebuchet MS"/>
                <a:cs typeface="Trebuchet MS"/>
              </a:rPr>
              <a:t>PC</a:t>
            </a:r>
            <a:r>
              <a:rPr spc="-195" dirty="0" smtClean="0">
                <a:latin typeface="Trebuchet MS"/>
                <a:cs typeface="Trebuchet MS"/>
              </a:rPr>
              <a:t> </a:t>
            </a:r>
            <a:r>
              <a:rPr spc="-130" dirty="0" smtClean="0">
                <a:latin typeface="Trebuchet MS"/>
                <a:cs typeface="Trebuchet MS"/>
              </a:rPr>
              <a:t>refers</a:t>
            </a:r>
            <a:r>
              <a:rPr spc="-185" dirty="0" smtClean="0">
                <a:latin typeface="Trebuchet MS"/>
                <a:cs typeface="Trebuchet MS"/>
              </a:rPr>
              <a:t> </a:t>
            </a:r>
            <a:r>
              <a:rPr spc="-100" dirty="0" smtClean="0">
                <a:latin typeface="Trebuchet MS"/>
                <a:cs typeface="Trebuchet MS"/>
              </a:rPr>
              <a:t>to</a:t>
            </a:r>
            <a:r>
              <a:rPr spc="-190" dirty="0" smtClean="0">
                <a:latin typeface="Trebuchet MS"/>
                <a:cs typeface="Trebuchet MS"/>
              </a:rPr>
              <a:t> </a:t>
            </a:r>
            <a:r>
              <a:rPr spc="-114" dirty="0" smtClean="0">
                <a:latin typeface="Trebuchet MS"/>
                <a:cs typeface="Trebuchet MS"/>
              </a:rPr>
              <a:t>a</a:t>
            </a:r>
            <a:r>
              <a:rPr spc="-180" dirty="0" smtClean="0">
                <a:latin typeface="Trebuchet MS"/>
                <a:cs typeface="Trebuchet MS"/>
              </a:rPr>
              <a:t> </a:t>
            </a:r>
            <a:r>
              <a:rPr spc="-110" dirty="0" smtClean="0">
                <a:latin typeface="Trebuchet MS"/>
                <a:cs typeface="Trebuchet MS"/>
              </a:rPr>
              <a:t>small</a:t>
            </a:r>
            <a:r>
              <a:rPr spc="-185" dirty="0" smtClean="0">
                <a:latin typeface="Trebuchet MS"/>
                <a:cs typeface="Trebuchet MS"/>
              </a:rPr>
              <a:t> </a:t>
            </a:r>
            <a:r>
              <a:rPr spc="-95" dirty="0" smtClean="0">
                <a:latin typeface="Trebuchet MS"/>
                <a:cs typeface="Trebuchet MS"/>
              </a:rPr>
              <a:t>microprocessor</a:t>
            </a:r>
            <a:r>
              <a:rPr spc="-185" dirty="0" smtClean="0">
                <a:latin typeface="Trebuchet MS"/>
                <a:cs typeface="Trebuchet MS"/>
              </a:rPr>
              <a:t> </a:t>
            </a:r>
            <a:r>
              <a:rPr spc="-85" dirty="0" smtClean="0">
                <a:latin typeface="Trebuchet MS"/>
                <a:cs typeface="Trebuchet MS"/>
              </a:rPr>
              <a:t>based</a:t>
            </a:r>
            <a:r>
              <a:rPr spc="-180" dirty="0" smtClean="0">
                <a:latin typeface="Trebuchet MS"/>
                <a:cs typeface="Trebuchet MS"/>
              </a:rPr>
              <a:t> </a:t>
            </a:r>
            <a:r>
              <a:rPr spc="-105" dirty="0" smtClean="0">
                <a:latin typeface="Trebuchet MS"/>
                <a:cs typeface="Trebuchet MS"/>
              </a:rPr>
              <a:t>computer</a:t>
            </a:r>
            <a:r>
              <a:rPr spc="-185" dirty="0" smtClean="0">
                <a:latin typeface="Trebuchet MS"/>
                <a:cs typeface="Trebuchet MS"/>
              </a:rPr>
              <a:t> </a:t>
            </a:r>
            <a:r>
              <a:rPr spc="-125" dirty="0" smtClean="0">
                <a:latin typeface="Trebuchet MS"/>
                <a:cs typeface="Trebuchet MS"/>
              </a:rPr>
              <a:t>that  </a:t>
            </a:r>
            <a:r>
              <a:rPr spc="-60" dirty="0" smtClean="0">
                <a:latin typeface="Trebuchet MS"/>
                <a:cs typeface="Trebuchet MS"/>
              </a:rPr>
              <a:t>runs </a:t>
            </a:r>
            <a:r>
              <a:rPr spc="-114" dirty="0" smtClean="0">
                <a:latin typeface="Trebuchet MS"/>
                <a:cs typeface="Trebuchet MS"/>
              </a:rPr>
              <a:t>a </a:t>
            </a:r>
            <a:r>
              <a:rPr spc="-75" dirty="0" smtClean="0">
                <a:latin typeface="Trebuchet MS"/>
                <a:cs typeface="Trebuchet MS"/>
              </a:rPr>
              <a:t>windows </a:t>
            </a:r>
            <a:r>
              <a:rPr spc="-105" dirty="0" smtClean="0">
                <a:latin typeface="Trebuchet MS"/>
                <a:cs typeface="Trebuchet MS"/>
              </a:rPr>
              <a:t>operating</a:t>
            </a:r>
            <a:r>
              <a:rPr spc="-515" dirty="0" smtClean="0">
                <a:latin typeface="Trebuchet MS"/>
                <a:cs typeface="Trebuchet MS"/>
              </a:rPr>
              <a:t> </a:t>
            </a:r>
            <a:r>
              <a:rPr spc="-130" dirty="0" smtClean="0">
                <a:latin typeface="Trebuchet MS"/>
                <a:cs typeface="Trebuchet MS"/>
              </a:rPr>
              <a:t>system.</a:t>
            </a:r>
            <a:endParaRPr dirty="0" smtClean="0">
              <a:latin typeface="Trebuchet MS"/>
              <a:cs typeface="Trebuchet MS"/>
            </a:endParaRPr>
          </a:p>
          <a:p>
            <a:pPr marL="755650" marR="5080" lvl="1" indent="-285750" algn="l" rtl="0">
              <a:lnSpc>
                <a:spcPct val="111100"/>
              </a:lnSpc>
              <a:spcBef>
                <a:spcPts val="500"/>
              </a:spcBef>
              <a:buChar char="–"/>
              <a:tabLst>
                <a:tab pos="755650" algn="l"/>
              </a:tabLst>
            </a:pPr>
            <a:r>
              <a:rPr spc="-130" dirty="0" smtClean="0">
                <a:latin typeface="Trebuchet MS"/>
                <a:cs typeface="Trebuchet MS"/>
              </a:rPr>
              <a:t>The</a:t>
            </a:r>
            <a:r>
              <a:rPr spc="-185" dirty="0" smtClean="0">
                <a:latin typeface="Trebuchet MS"/>
                <a:cs typeface="Trebuchet MS"/>
              </a:rPr>
              <a:t> </a:t>
            </a:r>
            <a:r>
              <a:rPr spc="-95" dirty="0" smtClean="0">
                <a:latin typeface="Trebuchet MS"/>
                <a:cs typeface="Trebuchet MS"/>
              </a:rPr>
              <a:t>Apple</a:t>
            </a:r>
            <a:r>
              <a:rPr spc="-180" dirty="0" smtClean="0">
                <a:latin typeface="Trebuchet MS"/>
                <a:cs typeface="Trebuchet MS"/>
              </a:rPr>
              <a:t> </a:t>
            </a:r>
            <a:r>
              <a:rPr spc="-50" dirty="0" smtClean="0">
                <a:latin typeface="Trebuchet MS"/>
                <a:cs typeface="Trebuchet MS"/>
              </a:rPr>
              <a:t>Macintosh</a:t>
            </a:r>
            <a:r>
              <a:rPr spc="-185" dirty="0" smtClean="0">
                <a:latin typeface="Trebuchet MS"/>
                <a:cs typeface="Trebuchet MS"/>
              </a:rPr>
              <a:t> </a:t>
            </a:r>
            <a:r>
              <a:rPr spc="-105" dirty="0" smtClean="0">
                <a:latin typeface="Trebuchet MS"/>
                <a:cs typeface="Trebuchet MS"/>
              </a:rPr>
              <a:t>computer</a:t>
            </a:r>
            <a:r>
              <a:rPr spc="-185" dirty="0" smtClean="0">
                <a:latin typeface="Trebuchet MS"/>
                <a:cs typeface="Trebuchet MS"/>
              </a:rPr>
              <a:t> </a:t>
            </a:r>
            <a:r>
              <a:rPr spc="-55" dirty="0" smtClean="0">
                <a:latin typeface="Trebuchet MS"/>
                <a:cs typeface="Trebuchet MS"/>
              </a:rPr>
              <a:t>(Mac)</a:t>
            </a:r>
            <a:r>
              <a:rPr spc="-190" dirty="0" smtClean="0">
                <a:latin typeface="Trebuchet MS"/>
                <a:cs typeface="Trebuchet MS"/>
              </a:rPr>
              <a:t> </a:t>
            </a:r>
            <a:r>
              <a:rPr spc="-90" dirty="0" smtClean="0">
                <a:latin typeface="Trebuchet MS"/>
                <a:cs typeface="Trebuchet MS"/>
              </a:rPr>
              <a:t>is</a:t>
            </a:r>
            <a:r>
              <a:rPr spc="-190" dirty="0" smtClean="0">
                <a:latin typeface="Trebuchet MS"/>
                <a:cs typeface="Trebuchet MS"/>
              </a:rPr>
              <a:t> </a:t>
            </a:r>
            <a:r>
              <a:rPr spc="-110" dirty="0" smtClean="0">
                <a:latin typeface="Trebuchet MS"/>
                <a:cs typeface="Trebuchet MS"/>
              </a:rPr>
              <a:t>manufactured</a:t>
            </a:r>
            <a:r>
              <a:rPr spc="-185" dirty="0" smtClean="0">
                <a:latin typeface="Trebuchet MS"/>
                <a:cs typeface="Trebuchet MS"/>
              </a:rPr>
              <a:t> </a:t>
            </a:r>
            <a:r>
              <a:rPr spc="-95" dirty="0" smtClean="0">
                <a:latin typeface="Trebuchet MS"/>
                <a:cs typeface="Trebuchet MS"/>
              </a:rPr>
              <a:t>by  Apple </a:t>
            </a:r>
            <a:r>
              <a:rPr spc="-105" dirty="0" smtClean="0">
                <a:latin typeface="Trebuchet MS"/>
                <a:cs typeface="Trebuchet MS"/>
              </a:rPr>
              <a:t>with </a:t>
            </a:r>
            <a:r>
              <a:rPr spc="-120" dirty="0" smtClean="0">
                <a:latin typeface="Trebuchet MS"/>
                <a:cs typeface="Trebuchet MS"/>
              </a:rPr>
              <a:t>Intel</a:t>
            </a:r>
            <a:r>
              <a:rPr spc="-355" dirty="0" smtClean="0">
                <a:latin typeface="Trebuchet MS"/>
                <a:cs typeface="Trebuchet MS"/>
              </a:rPr>
              <a:t> </a:t>
            </a:r>
            <a:r>
              <a:rPr spc="-125" dirty="0" smtClean="0">
                <a:latin typeface="Trebuchet MS"/>
                <a:cs typeface="Trebuchet MS"/>
              </a:rPr>
              <a:t>microprocessor.</a:t>
            </a:r>
            <a:endParaRPr dirty="0">
              <a:latin typeface="Trebuchet MS"/>
              <a:cs typeface="Trebuchet MS"/>
            </a:endParaRPr>
          </a:p>
        </p:txBody>
      </p:sp>
      <p:sp>
        <p:nvSpPr>
          <p:cNvPr id="7" name="مستطيل 6"/>
          <p:cNvSpPr/>
          <p:nvPr/>
        </p:nvSpPr>
        <p:spPr>
          <a:xfrm>
            <a:off x="7010400" y="1998146"/>
            <a:ext cx="4445826" cy="3416320"/>
          </a:xfrm>
          <a:prstGeom prst="rect">
            <a:avLst/>
          </a:prstGeom>
        </p:spPr>
        <p:txBody>
          <a:bodyPr wrap="square">
            <a:spAutoFit/>
          </a:bodyPr>
          <a:lstStyle/>
          <a:p>
            <a:r>
              <a:rPr lang="ar-SA" dirty="0"/>
              <a:t>سطح المكتب </a:t>
            </a:r>
            <a:endParaRPr lang="ar-SA" dirty="0" smtClean="0"/>
          </a:p>
          <a:p>
            <a:pPr marL="285750" indent="-285750">
              <a:buFont typeface="Arial" panose="020B0604020202020204" pitchFamily="34" charset="0"/>
              <a:buChar char="•"/>
            </a:pPr>
            <a:r>
              <a:rPr lang="ar-SA" dirty="0" smtClean="0"/>
              <a:t>يجلس </a:t>
            </a:r>
            <a:r>
              <a:rPr lang="ar-SA" dirty="0"/>
              <a:t>على مكتب أو الكلمة، أو الجدول، والأجهزة الطرفية مثل لوحة المفاتيح والماوس وجهاز العرض أو الطابعة. </a:t>
            </a:r>
            <a:endParaRPr lang="ar-SA" dirty="0" smtClean="0"/>
          </a:p>
          <a:p>
            <a:pPr marL="285750" indent="-285750">
              <a:buFont typeface="Arial" panose="020B0604020202020204" pitchFamily="34" charset="0"/>
              <a:buChar char="•"/>
            </a:pPr>
            <a:r>
              <a:rPr lang="ar-SA" dirty="0" smtClean="0"/>
              <a:t>فهي </a:t>
            </a:r>
            <a:r>
              <a:rPr lang="ar-SA" dirty="0"/>
              <a:t>تستخدم في معظم المنازل وفي تطبيق العمل لا يلزم فيها قابلية</a:t>
            </a:r>
            <a:r>
              <a:rPr lang="ar-SA" dirty="0" smtClean="0"/>
              <a:t>.</a:t>
            </a:r>
          </a:p>
          <a:p>
            <a:pPr marL="285750" indent="-285750">
              <a:buFont typeface="Arial" panose="020B0604020202020204" pitchFamily="34" charset="0"/>
              <a:buChar char="•"/>
            </a:pPr>
            <a:r>
              <a:rPr lang="ar-SA" dirty="0" smtClean="0"/>
              <a:t> </a:t>
            </a:r>
            <a:r>
              <a:rPr lang="ar-SA" dirty="0"/>
              <a:t>أجهزة كمبيوتر سطح المكتب تنقسم إلى فئتين من أجهزة الكمبيوتر أو أجهزة </a:t>
            </a:r>
            <a:r>
              <a:rPr lang="ar-SA" dirty="0" err="1"/>
              <a:t>ماكينتوش</a:t>
            </a:r>
            <a:r>
              <a:rPr lang="ar-SA" dirty="0"/>
              <a:t>. ويشير الكمبيوتر إلى المعالجات صغيرة القائمة على كمبيوتر الذي يقوم بتشغيل نظام تشغيل </a:t>
            </a:r>
            <a:r>
              <a:rPr lang="ar-SA" dirty="0" err="1"/>
              <a:t>windows</a:t>
            </a:r>
            <a:r>
              <a:rPr lang="ar-SA" dirty="0"/>
              <a:t>. </a:t>
            </a:r>
            <a:endParaRPr lang="ar-SA" dirty="0" smtClean="0"/>
          </a:p>
          <a:p>
            <a:pPr marL="285750" indent="-285750">
              <a:buFont typeface="Arial" panose="020B0604020202020204" pitchFamily="34" charset="0"/>
              <a:buChar char="•"/>
            </a:pPr>
            <a:r>
              <a:rPr lang="ar-SA" dirty="0" smtClean="0"/>
              <a:t>كمبيوتر </a:t>
            </a:r>
            <a:r>
              <a:rPr lang="ar-SA" dirty="0" err="1"/>
              <a:t>Apple</a:t>
            </a:r>
            <a:r>
              <a:rPr lang="ar-SA" dirty="0"/>
              <a:t> </a:t>
            </a:r>
            <a:r>
              <a:rPr lang="ar-SA" dirty="0" err="1"/>
              <a:t>Macintosh</a:t>
            </a:r>
            <a:r>
              <a:rPr lang="ar-SA" dirty="0"/>
              <a:t> (</a:t>
            </a:r>
            <a:r>
              <a:rPr lang="ar-SA" dirty="0" err="1"/>
              <a:t>Mac</a:t>
            </a:r>
            <a:r>
              <a:rPr lang="ar-SA" dirty="0"/>
              <a:t>) هو المصنعة من قبل </a:t>
            </a:r>
            <a:r>
              <a:rPr lang="ar-SA" dirty="0" err="1"/>
              <a:t>Apple</a:t>
            </a:r>
            <a:r>
              <a:rPr lang="ar-SA" dirty="0"/>
              <a:t> مع المعالج </a:t>
            </a:r>
            <a:r>
              <a:rPr lang="ar-SA" dirty="0" err="1"/>
              <a:t>Intel</a:t>
            </a:r>
            <a:r>
              <a:rPr lang="ar-SA" dirty="0"/>
              <a: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28869" y="725048"/>
            <a:ext cx="1722755" cy="500380"/>
          </a:xfrm>
          <a:prstGeom prst="rect">
            <a:avLst/>
          </a:prstGeom>
        </p:spPr>
        <p:txBody>
          <a:bodyPr vert="horz" wrap="square" lIns="0" tIns="13970" rIns="0" bIns="0" rtlCol="0">
            <a:spAutoFit/>
          </a:bodyPr>
          <a:lstStyle/>
          <a:p>
            <a:pPr marL="12700">
              <a:lnSpc>
                <a:spcPct val="100000"/>
              </a:lnSpc>
              <a:spcBef>
                <a:spcPts val="110"/>
              </a:spcBef>
            </a:pPr>
            <a:r>
              <a:rPr spc="-25" dirty="0"/>
              <a:t>NE</a:t>
            </a:r>
            <a:r>
              <a:rPr spc="-254" dirty="0"/>
              <a:t>T</a:t>
            </a:r>
            <a:r>
              <a:rPr spc="150" dirty="0"/>
              <a:t>W</a:t>
            </a:r>
            <a:r>
              <a:rPr spc="5" dirty="0"/>
              <a:t>O</a:t>
            </a:r>
            <a:r>
              <a:rPr spc="-110" dirty="0"/>
              <a:t>R</a:t>
            </a:r>
            <a:r>
              <a:rPr spc="-175" dirty="0"/>
              <a:t>K</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491933" y="1676400"/>
            <a:ext cx="11195685" cy="2162130"/>
          </a:xfrm>
          <a:prstGeom prst="rect">
            <a:avLst/>
          </a:prstGeom>
        </p:spPr>
        <p:txBody>
          <a:bodyPr vert="horz" wrap="square" lIns="0" tIns="12700" rIns="0" bIns="0" rtlCol="0">
            <a:spAutoFit/>
          </a:bodyPr>
          <a:lstStyle/>
          <a:p>
            <a:pPr marL="241300" indent="-228600" algn="l" rtl="0">
              <a:spcBef>
                <a:spcPts val="100"/>
              </a:spcBef>
              <a:buFont typeface="Arial"/>
              <a:buChar char="•"/>
              <a:tabLst>
                <a:tab pos="241300" algn="l"/>
              </a:tabLst>
            </a:pPr>
            <a:r>
              <a:rPr spc="-95" dirty="0">
                <a:latin typeface="Trebuchet MS"/>
              </a:rPr>
              <a:t>Connecting</a:t>
            </a:r>
            <a:r>
              <a:rPr spc="-175" dirty="0">
                <a:latin typeface="Trebuchet MS"/>
              </a:rPr>
              <a:t> </a:t>
            </a:r>
            <a:r>
              <a:rPr spc="-65" dirty="0">
                <a:latin typeface="Trebuchet MS"/>
              </a:rPr>
              <a:t>one</a:t>
            </a:r>
            <a:r>
              <a:rPr spc="-165" dirty="0">
                <a:latin typeface="Trebuchet MS"/>
              </a:rPr>
              <a:t> </a:t>
            </a:r>
            <a:r>
              <a:rPr spc="-95" dirty="0">
                <a:latin typeface="Trebuchet MS"/>
              </a:rPr>
              <a:t>computer</a:t>
            </a:r>
            <a:r>
              <a:rPr spc="-170" dirty="0">
                <a:latin typeface="Trebuchet MS"/>
              </a:rPr>
              <a:t> </a:t>
            </a:r>
            <a:r>
              <a:rPr spc="-95" dirty="0">
                <a:latin typeface="Trebuchet MS"/>
              </a:rPr>
              <a:t>to</a:t>
            </a:r>
            <a:r>
              <a:rPr spc="-170" dirty="0">
                <a:latin typeface="Trebuchet MS"/>
              </a:rPr>
              <a:t> </a:t>
            </a:r>
            <a:r>
              <a:rPr spc="-85" dirty="0">
                <a:latin typeface="Trebuchet MS"/>
              </a:rPr>
              <a:t>another</a:t>
            </a:r>
            <a:r>
              <a:rPr spc="-175" dirty="0">
                <a:latin typeface="Trebuchet MS"/>
              </a:rPr>
              <a:t> </a:t>
            </a:r>
            <a:r>
              <a:rPr spc="-120" dirty="0">
                <a:latin typeface="Trebuchet MS"/>
              </a:rPr>
              <a:t>creates</a:t>
            </a:r>
            <a:r>
              <a:rPr spc="-170" dirty="0">
                <a:latin typeface="Trebuchet MS"/>
              </a:rPr>
              <a:t> </a:t>
            </a:r>
            <a:r>
              <a:rPr spc="-110" dirty="0">
                <a:latin typeface="Trebuchet MS"/>
              </a:rPr>
              <a:t>a</a:t>
            </a:r>
            <a:r>
              <a:rPr spc="-170" dirty="0">
                <a:latin typeface="Trebuchet MS"/>
              </a:rPr>
              <a:t> </a:t>
            </a:r>
            <a:r>
              <a:rPr b="1" spc="-145" dirty="0">
                <a:latin typeface="Trebuchet MS"/>
              </a:rPr>
              <a:t>network.</a:t>
            </a:r>
            <a:endParaRPr dirty="0">
              <a:latin typeface="Trebuchet MS"/>
            </a:endParaRPr>
          </a:p>
          <a:p>
            <a:pPr marL="241300" marR="5080" indent="-228600" algn="l" rtl="0">
              <a:spcBef>
                <a:spcPts val="900"/>
              </a:spcBef>
              <a:buFont typeface="Arial"/>
              <a:buChar char="•"/>
              <a:tabLst>
                <a:tab pos="241300" algn="l"/>
              </a:tabLst>
            </a:pPr>
            <a:r>
              <a:rPr b="1" spc="-114" dirty="0">
                <a:latin typeface="Trebuchet MS"/>
              </a:rPr>
              <a:t>Networks </a:t>
            </a:r>
            <a:r>
              <a:rPr b="1" spc="-125" dirty="0">
                <a:latin typeface="Trebuchet MS"/>
              </a:rPr>
              <a:t>consist </a:t>
            </a:r>
            <a:r>
              <a:rPr spc="-90" dirty="0">
                <a:latin typeface="Trebuchet MS"/>
              </a:rPr>
              <a:t>of </a:t>
            </a:r>
            <a:r>
              <a:rPr spc="-85" dirty="0">
                <a:latin typeface="Trebuchet MS"/>
              </a:rPr>
              <a:t>two </a:t>
            </a:r>
            <a:r>
              <a:rPr spc="-60" dirty="0">
                <a:latin typeface="Trebuchet MS"/>
              </a:rPr>
              <a:t>or </a:t>
            </a:r>
            <a:r>
              <a:rPr spc="-85" dirty="0">
                <a:latin typeface="Trebuchet MS"/>
              </a:rPr>
              <a:t>more </a:t>
            </a:r>
            <a:r>
              <a:rPr spc="-105" dirty="0">
                <a:latin typeface="Trebuchet MS"/>
              </a:rPr>
              <a:t>connected </a:t>
            </a:r>
            <a:r>
              <a:rPr spc="-114" dirty="0">
                <a:latin typeface="Trebuchet MS"/>
              </a:rPr>
              <a:t>computers, </a:t>
            </a:r>
            <a:r>
              <a:rPr spc="-95" dirty="0">
                <a:latin typeface="Trebuchet MS"/>
              </a:rPr>
              <a:t>which </a:t>
            </a:r>
            <a:r>
              <a:rPr spc="-120" dirty="0">
                <a:latin typeface="Trebuchet MS"/>
              </a:rPr>
              <a:t>can </a:t>
            </a:r>
            <a:r>
              <a:rPr spc="-95" dirty="0">
                <a:latin typeface="Trebuchet MS"/>
              </a:rPr>
              <a:t>be </a:t>
            </a:r>
            <a:r>
              <a:rPr spc="-105" dirty="0">
                <a:latin typeface="Trebuchet MS"/>
              </a:rPr>
              <a:t>connected </a:t>
            </a:r>
            <a:r>
              <a:rPr spc="-70" dirty="0">
                <a:latin typeface="Trebuchet MS"/>
              </a:rPr>
              <a:t>using  </a:t>
            </a:r>
            <a:r>
              <a:rPr spc="-110" dirty="0">
                <a:latin typeface="Trebuchet MS"/>
              </a:rPr>
              <a:t>several</a:t>
            </a:r>
            <a:r>
              <a:rPr spc="-175" dirty="0">
                <a:latin typeface="Trebuchet MS"/>
              </a:rPr>
              <a:t> </a:t>
            </a:r>
            <a:r>
              <a:rPr spc="-130" dirty="0">
                <a:latin typeface="Trebuchet MS"/>
              </a:rPr>
              <a:t>media.</a:t>
            </a:r>
            <a:endParaRPr dirty="0">
              <a:latin typeface="Trebuchet MS"/>
            </a:endParaRPr>
          </a:p>
          <a:p>
            <a:pPr marL="241300" marR="5080" indent="-228600" algn="l" rtl="0">
              <a:spcBef>
                <a:spcPts val="894"/>
              </a:spcBef>
              <a:buFont typeface="Arial"/>
              <a:buChar char="•"/>
              <a:tabLst>
                <a:tab pos="241300" algn="l"/>
              </a:tabLst>
            </a:pPr>
            <a:r>
              <a:rPr spc="-120" dirty="0">
                <a:latin typeface="Trebuchet MS"/>
              </a:rPr>
              <a:t>Each </a:t>
            </a:r>
            <a:r>
              <a:rPr spc="-140" dirty="0">
                <a:latin typeface="Trebuchet MS"/>
              </a:rPr>
              <a:t>object </a:t>
            </a:r>
            <a:r>
              <a:rPr spc="-105" dirty="0">
                <a:latin typeface="Trebuchet MS"/>
              </a:rPr>
              <a:t>connected </a:t>
            </a:r>
            <a:r>
              <a:rPr spc="-95" dirty="0">
                <a:latin typeface="Trebuchet MS"/>
              </a:rPr>
              <a:t>to </a:t>
            </a:r>
            <a:r>
              <a:rPr spc="-110" dirty="0">
                <a:latin typeface="Trebuchet MS"/>
              </a:rPr>
              <a:t>a </a:t>
            </a:r>
            <a:r>
              <a:rPr spc="-90" dirty="0">
                <a:latin typeface="Trebuchet MS"/>
              </a:rPr>
              <a:t>network whether </a:t>
            </a:r>
            <a:r>
              <a:rPr spc="-140" dirty="0">
                <a:latin typeface="Trebuchet MS"/>
              </a:rPr>
              <a:t>it </a:t>
            </a:r>
            <a:r>
              <a:rPr spc="-85" dirty="0">
                <a:latin typeface="Trebuchet MS"/>
              </a:rPr>
              <a:t>is </a:t>
            </a:r>
            <a:r>
              <a:rPr spc="-110" dirty="0">
                <a:latin typeface="Trebuchet MS"/>
              </a:rPr>
              <a:t>a </a:t>
            </a:r>
            <a:r>
              <a:rPr spc="-95" dirty="0">
                <a:latin typeface="Trebuchet MS"/>
              </a:rPr>
              <a:t>computer </a:t>
            </a:r>
            <a:r>
              <a:rPr spc="-60" dirty="0">
                <a:latin typeface="Trebuchet MS"/>
              </a:rPr>
              <a:t>or </a:t>
            </a:r>
            <a:r>
              <a:rPr spc="-110" dirty="0">
                <a:latin typeface="Trebuchet MS"/>
              </a:rPr>
              <a:t>a </a:t>
            </a:r>
            <a:r>
              <a:rPr spc="-105" dirty="0">
                <a:latin typeface="Trebuchet MS"/>
              </a:rPr>
              <a:t>peripheral </a:t>
            </a:r>
            <a:r>
              <a:rPr spc="-140" dirty="0">
                <a:latin typeface="Trebuchet MS"/>
              </a:rPr>
              <a:t>device, </a:t>
            </a:r>
            <a:r>
              <a:rPr spc="-85" dirty="0">
                <a:latin typeface="Trebuchet MS"/>
              </a:rPr>
              <a:t>is  </a:t>
            </a:r>
            <a:r>
              <a:rPr spc="-60" dirty="0">
                <a:latin typeface="Trebuchet MS"/>
              </a:rPr>
              <a:t>known </a:t>
            </a:r>
            <a:r>
              <a:rPr spc="-75" dirty="0">
                <a:latin typeface="Trebuchet MS"/>
              </a:rPr>
              <a:t>as </a:t>
            </a:r>
            <a:r>
              <a:rPr spc="-110" dirty="0">
                <a:latin typeface="Trebuchet MS"/>
              </a:rPr>
              <a:t>a</a:t>
            </a:r>
            <a:r>
              <a:rPr spc="-380" dirty="0">
                <a:latin typeface="Trebuchet MS"/>
              </a:rPr>
              <a:t> </a:t>
            </a:r>
            <a:r>
              <a:rPr b="1" spc="-145" dirty="0">
                <a:latin typeface="Trebuchet MS"/>
              </a:rPr>
              <a:t>node</a:t>
            </a:r>
            <a:r>
              <a:rPr spc="-145" dirty="0">
                <a:latin typeface="Trebuchet MS"/>
              </a:rPr>
              <a:t>.</a:t>
            </a:r>
            <a:endParaRPr dirty="0">
              <a:latin typeface="Trebuchet MS"/>
            </a:endParaRPr>
          </a:p>
          <a:p>
            <a:pPr marL="241300" marR="5080" indent="-228600" algn="l" rtl="0">
              <a:spcBef>
                <a:spcPts val="1000"/>
              </a:spcBef>
              <a:buFont typeface="Arial"/>
              <a:buChar char="•"/>
              <a:tabLst>
                <a:tab pos="241300" algn="l"/>
              </a:tabLst>
            </a:pPr>
            <a:r>
              <a:rPr spc="-65" dirty="0">
                <a:latin typeface="Trebuchet MS"/>
              </a:rPr>
              <a:t>Some </a:t>
            </a:r>
            <a:r>
              <a:rPr spc="-90" dirty="0">
                <a:latin typeface="Trebuchet MS"/>
              </a:rPr>
              <a:t>of </a:t>
            </a:r>
            <a:r>
              <a:rPr spc="-100" dirty="0">
                <a:latin typeface="Trebuchet MS"/>
              </a:rPr>
              <a:t>the </a:t>
            </a:r>
            <a:r>
              <a:rPr spc="-105" dirty="0">
                <a:latin typeface="Trebuchet MS"/>
              </a:rPr>
              <a:t>benefits </a:t>
            </a:r>
            <a:r>
              <a:rPr spc="-90" dirty="0">
                <a:latin typeface="Trebuchet MS"/>
              </a:rPr>
              <a:t>of </a:t>
            </a:r>
            <a:r>
              <a:rPr spc="-95" dirty="0">
                <a:latin typeface="Trebuchet MS"/>
              </a:rPr>
              <a:t>computer </a:t>
            </a:r>
            <a:r>
              <a:rPr spc="-90" dirty="0">
                <a:latin typeface="Trebuchet MS"/>
              </a:rPr>
              <a:t>networks </a:t>
            </a:r>
            <a:r>
              <a:rPr spc="-105" dirty="0">
                <a:latin typeface="Trebuchet MS"/>
              </a:rPr>
              <a:t>include </a:t>
            </a:r>
            <a:r>
              <a:rPr spc="-100" dirty="0">
                <a:latin typeface="Trebuchet MS"/>
              </a:rPr>
              <a:t>the </a:t>
            </a:r>
            <a:r>
              <a:rPr spc="-125" dirty="0">
                <a:latin typeface="Trebuchet MS"/>
              </a:rPr>
              <a:t>capability </a:t>
            </a:r>
            <a:r>
              <a:rPr spc="-95" dirty="0">
                <a:latin typeface="Trebuchet MS"/>
              </a:rPr>
              <a:t>to </a:t>
            </a:r>
            <a:r>
              <a:rPr spc="-85" dirty="0">
                <a:latin typeface="Trebuchet MS"/>
              </a:rPr>
              <a:t>share </a:t>
            </a:r>
            <a:r>
              <a:rPr spc="-155" dirty="0">
                <a:latin typeface="Trebuchet MS"/>
              </a:rPr>
              <a:t>data, </a:t>
            </a:r>
            <a:r>
              <a:rPr spc="-120" dirty="0">
                <a:latin typeface="Trebuchet MS"/>
              </a:rPr>
              <a:t>software,  </a:t>
            </a:r>
            <a:r>
              <a:rPr spc="-80" dirty="0">
                <a:latin typeface="Trebuchet MS"/>
              </a:rPr>
              <a:t>and</a:t>
            </a:r>
            <a:r>
              <a:rPr spc="-165" dirty="0">
                <a:latin typeface="Trebuchet MS"/>
              </a:rPr>
              <a:t> </a:t>
            </a:r>
            <a:r>
              <a:rPr spc="-90" dirty="0">
                <a:latin typeface="Trebuchet MS"/>
              </a:rPr>
              <a:t>resources</a:t>
            </a:r>
            <a:r>
              <a:rPr spc="-165" dirty="0">
                <a:latin typeface="Trebuchet MS"/>
              </a:rPr>
              <a:t> </a:t>
            </a:r>
            <a:r>
              <a:rPr spc="-75" dirty="0">
                <a:latin typeface="Trebuchet MS"/>
              </a:rPr>
              <a:t>such</a:t>
            </a:r>
            <a:r>
              <a:rPr spc="-165" dirty="0">
                <a:latin typeface="Trebuchet MS"/>
              </a:rPr>
              <a:t> </a:t>
            </a:r>
            <a:r>
              <a:rPr spc="-75" dirty="0">
                <a:latin typeface="Trebuchet MS"/>
              </a:rPr>
              <a:t>as</a:t>
            </a:r>
            <a:r>
              <a:rPr spc="-160" dirty="0">
                <a:latin typeface="Trebuchet MS"/>
              </a:rPr>
              <a:t> </a:t>
            </a:r>
            <a:r>
              <a:rPr spc="-120" dirty="0">
                <a:latin typeface="Trebuchet MS"/>
              </a:rPr>
              <a:t>printers,</a:t>
            </a:r>
            <a:r>
              <a:rPr spc="-165" dirty="0">
                <a:latin typeface="Trebuchet MS"/>
              </a:rPr>
              <a:t> </a:t>
            </a:r>
            <a:r>
              <a:rPr spc="-90" dirty="0">
                <a:latin typeface="Trebuchet MS"/>
              </a:rPr>
              <a:t>scanners</a:t>
            </a:r>
            <a:r>
              <a:rPr spc="-170" dirty="0">
                <a:latin typeface="Trebuchet MS"/>
              </a:rPr>
              <a:t> </a:t>
            </a:r>
            <a:r>
              <a:rPr spc="-105" dirty="0">
                <a:latin typeface="Trebuchet MS"/>
              </a:rPr>
              <a:t>Internet</a:t>
            </a:r>
            <a:r>
              <a:rPr spc="-155" dirty="0">
                <a:latin typeface="Trebuchet MS"/>
              </a:rPr>
              <a:t> </a:t>
            </a:r>
            <a:r>
              <a:rPr spc="-130" dirty="0">
                <a:latin typeface="Trebuchet MS"/>
              </a:rPr>
              <a:t>access,</a:t>
            </a:r>
            <a:r>
              <a:rPr spc="-165" dirty="0">
                <a:latin typeface="Trebuchet MS"/>
              </a:rPr>
              <a:t> </a:t>
            </a:r>
            <a:r>
              <a:rPr spc="-85" dirty="0">
                <a:latin typeface="Trebuchet MS"/>
              </a:rPr>
              <a:t>video</a:t>
            </a:r>
            <a:r>
              <a:rPr spc="-170" dirty="0">
                <a:latin typeface="Trebuchet MS"/>
              </a:rPr>
              <a:t> </a:t>
            </a:r>
            <a:r>
              <a:rPr spc="-120" dirty="0">
                <a:latin typeface="Trebuchet MS"/>
              </a:rPr>
              <a:t>conferencing,</a:t>
            </a:r>
            <a:r>
              <a:rPr spc="-160" dirty="0">
                <a:latin typeface="Trebuchet MS"/>
              </a:rPr>
              <a:t> </a:t>
            </a:r>
            <a:r>
              <a:rPr spc="-80" dirty="0">
                <a:latin typeface="Trebuchet MS"/>
              </a:rPr>
              <a:t>and</a:t>
            </a:r>
            <a:r>
              <a:rPr spc="-160" dirty="0">
                <a:latin typeface="Trebuchet MS"/>
              </a:rPr>
              <a:t> </a:t>
            </a:r>
            <a:r>
              <a:rPr spc="-200" dirty="0" err="1">
                <a:latin typeface="Trebuchet MS"/>
              </a:rPr>
              <a:t>VolP</a:t>
            </a:r>
            <a:r>
              <a:rPr spc="-200" dirty="0" smtClean="0">
                <a:latin typeface="Trebuchet MS"/>
              </a:rPr>
              <a:t>.</a:t>
            </a:r>
            <a:endParaRPr lang="ar-SA" spc="-200" dirty="0" smtClean="0">
              <a:latin typeface="Trebuchet MS"/>
            </a:endParaRPr>
          </a:p>
          <a:p>
            <a:pPr marL="241300" marR="5080" indent="-228600" algn="r">
              <a:spcBef>
                <a:spcPts val="1000"/>
              </a:spcBef>
              <a:buFont typeface="Arial"/>
              <a:buChar char="•"/>
              <a:tabLst>
                <a:tab pos="241300" algn="l"/>
              </a:tabLst>
            </a:pPr>
            <a:endParaRPr lang="ar-SA" spc="-200" dirty="0" smtClean="0">
              <a:latin typeface="Trebuchet MS"/>
            </a:endParaRPr>
          </a:p>
        </p:txBody>
      </p:sp>
      <p:sp>
        <p:nvSpPr>
          <p:cNvPr id="7" name="مستطيل 6"/>
          <p:cNvSpPr/>
          <p:nvPr/>
        </p:nvSpPr>
        <p:spPr>
          <a:xfrm>
            <a:off x="491933" y="3797922"/>
            <a:ext cx="11090467" cy="1477328"/>
          </a:xfrm>
          <a:prstGeom prst="rect">
            <a:avLst/>
          </a:prstGeom>
        </p:spPr>
        <p:txBody>
          <a:bodyPr wrap="square">
            <a:spAutoFit/>
          </a:bodyPr>
          <a:lstStyle/>
          <a:p>
            <a:pPr marL="285750" indent="-285750">
              <a:buFont typeface="Arial" panose="020B0604020202020204" pitchFamily="34" charset="0"/>
              <a:buChar char="•"/>
            </a:pPr>
            <a:r>
              <a:rPr lang="ar-SA" dirty="0"/>
              <a:t>بإنشاء شبكة الاتصال من جهاز كمبيوتر إلى آخر. </a:t>
            </a:r>
            <a:endParaRPr lang="ar-SA" dirty="0" smtClean="0"/>
          </a:p>
          <a:p>
            <a:pPr marL="285750" indent="-285750">
              <a:buFont typeface="Arial" panose="020B0604020202020204" pitchFamily="34" charset="0"/>
              <a:buChar char="•"/>
            </a:pPr>
            <a:r>
              <a:rPr lang="ar-SA" dirty="0" smtClean="0"/>
              <a:t>شبكات </a:t>
            </a:r>
            <a:r>
              <a:rPr lang="ar-SA" dirty="0"/>
              <a:t>تتألف من جهازي كمبيوتر أو أكثر متصلة، التي يمكن أن تكون مرتبطة باستخدام عدة وسائط الإعلام. </a:t>
            </a:r>
            <a:endParaRPr lang="ar-SA" dirty="0" smtClean="0"/>
          </a:p>
          <a:p>
            <a:pPr marL="285750" indent="-285750">
              <a:buFont typeface="Arial" panose="020B0604020202020204" pitchFamily="34" charset="0"/>
              <a:buChar char="•"/>
            </a:pPr>
            <a:r>
              <a:rPr lang="ar-SA" dirty="0" smtClean="0"/>
              <a:t>ويعرف </a:t>
            </a:r>
            <a:r>
              <a:rPr lang="ar-SA" dirty="0"/>
              <a:t>كل كائن اتصال بشبكة سواء كان جهاز كمبيوتر أو جهاز طرفي، عقده</a:t>
            </a:r>
            <a:r>
              <a:rPr lang="ar-SA" dirty="0" smtClean="0"/>
              <a:t>.</a:t>
            </a:r>
          </a:p>
          <a:p>
            <a:pPr marL="285750" indent="-285750">
              <a:buFont typeface="Arial" panose="020B0604020202020204" pitchFamily="34" charset="0"/>
              <a:buChar char="•"/>
            </a:pPr>
            <a:r>
              <a:rPr lang="ar-SA" dirty="0" smtClean="0"/>
              <a:t> </a:t>
            </a:r>
            <a:r>
              <a:rPr lang="ar-SA" dirty="0"/>
              <a:t>بعض من فوائد الشبكات الحاسوبية وتشمل القدرة على تبادل البيانات والبرمجيات والموارد، مثل الطابعات والماسحات الضوئية الوصول إلى شبكة الإنترنت والفيديو كونفرنس وفولب.</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3020" y="725048"/>
            <a:ext cx="7534275" cy="500380"/>
          </a:xfrm>
          <a:prstGeom prst="rect">
            <a:avLst/>
          </a:prstGeom>
        </p:spPr>
        <p:txBody>
          <a:bodyPr vert="horz" wrap="square" lIns="0" tIns="13970" rIns="0" bIns="0" rtlCol="0">
            <a:spAutoFit/>
          </a:bodyPr>
          <a:lstStyle/>
          <a:p>
            <a:pPr marL="12700">
              <a:lnSpc>
                <a:spcPct val="100000"/>
              </a:lnSpc>
              <a:spcBef>
                <a:spcPts val="110"/>
              </a:spcBef>
            </a:pPr>
            <a:r>
              <a:rPr spc="-95" dirty="0"/>
              <a:t>Describe </a:t>
            </a:r>
            <a:r>
              <a:rPr spc="-85" dirty="0"/>
              <a:t>Networks </a:t>
            </a:r>
            <a:r>
              <a:rPr spc="-75" dirty="0"/>
              <a:t>and </a:t>
            </a:r>
            <a:r>
              <a:rPr spc="-105" dirty="0"/>
              <a:t>Define </a:t>
            </a:r>
            <a:r>
              <a:rPr spc="-90" dirty="0"/>
              <a:t>Network</a:t>
            </a:r>
            <a:r>
              <a:rPr spc="-625" dirty="0"/>
              <a:t> </a:t>
            </a:r>
            <a:r>
              <a:rPr spc="-165" dirty="0"/>
              <a:t>Terms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a:spLocks noGrp="1"/>
          </p:cNvSpPr>
          <p:nvPr>
            <p:ph type="body" idx="1"/>
          </p:nvPr>
        </p:nvSpPr>
        <p:spPr>
          <a:xfrm>
            <a:off x="1945639" y="2359977"/>
            <a:ext cx="8300720" cy="1852430"/>
          </a:xfrm>
          <a:prstGeom prst="rect">
            <a:avLst/>
          </a:prstGeom>
        </p:spPr>
        <p:txBody>
          <a:bodyPr vert="horz" wrap="square" lIns="0" tIns="5715" rIns="0" bIns="0" rtlCol="0">
            <a:spAutoFit/>
          </a:bodyPr>
          <a:lstStyle/>
          <a:p>
            <a:pPr marL="241300" marR="5080" indent="-228600" algn="l" rtl="0">
              <a:lnSpc>
                <a:spcPct val="150400"/>
              </a:lnSpc>
              <a:spcBef>
                <a:spcPts val="45"/>
              </a:spcBef>
              <a:buFont typeface="Arial"/>
              <a:buChar char="•"/>
              <a:tabLst>
                <a:tab pos="241300" algn="l"/>
              </a:tabLst>
            </a:pPr>
            <a:r>
              <a:rPr sz="2000" b="1" spc="-110" dirty="0"/>
              <a:t>Wireless </a:t>
            </a:r>
            <a:r>
              <a:rPr sz="2000" b="1" spc="-130" dirty="0"/>
              <a:t>networks </a:t>
            </a:r>
            <a:r>
              <a:rPr sz="2000" spc="-65" dirty="0"/>
              <a:t>use </a:t>
            </a:r>
            <a:r>
              <a:rPr sz="2000" spc="-100" dirty="0"/>
              <a:t>radio waves instead </a:t>
            </a:r>
            <a:r>
              <a:rPr sz="2000" spc="-90" dirty="0"/>
              <a:t>of </a:t>
            </a:r>
            <a:r>
              <a:rPr sz="2000" spc="-95" dirty="0"/>
              <a:t>wires </a:t>
            </a:r>
            <a:r>
              <a:rPr sz="2000" spc="-60" dirty="0"/>
              <a:t>or </a:t>
            </a:r>
            <a:r>
              <a:rPr sz="2000" spc="-114" dirty="0"/>
              <a:t>cables </a:t>
            </a:r>
            <a:r>
              <a:rPr sz="2000" spc="-105" dirty="0"/>
              <a:t>to  </a:t>
            </a:r>
            <a:r>
              <a:rPr sz="2000" spc="-125" dirty="0"/>
              <a:t>connect. </a:t>
            </a:r>
            <a:r>
              <a:rPr sz="2000" spc="25" dirty="0"/>
              <a:t>Most </a:t>
            </a:r>
            <a:r>
              <a:rPr sz="2000" spc="-90" dirty="0"/>
              <a:t>networks </a:t>
            </a:r>
            <a:r>
              <a:rPr sz="2000" spc="-65" dirty="0"/>
              <a:t>use </a:t>
            </a:r>
            <a:r>
              <a:rPr sz="2000" spc="-110" dirty="0"/>
              <a:t>a </a:t>
            </a:r>
            <a:r>
              <a:rPr sz="2000" spc="-95" dirty="0"/>
              <a:t>combination </a:t>
            </a:r>
            <a:r>
              <a:rPr sz="2000" spc="-90" dirty="0"/>
              <a:t>of </a:t>
            </a:r>
            <a:r>
              <a:rPr sz="2000" spc="-100" dirty="0"/>
              <a:t>media </a:t>
            </a:r>
            <a:r>
              <a:rPr sz="2000" spc="-80" dirty="0"/>
              <a:t>and </a:t>
            </a:r>
            <a:r>
              <a:rPr sz="2000" spc="-95" dirty="0"/>
              <a:t>wireless  </a:t>
            </a:r>
            <a:r>
              <a:rPr sz="2000" spc="-95" dirty="0" smtClean="0"/>
              <a:t>communications</a:t>
            </a:r>
            <a:endParaRPr lang="en-US" sz="2000" spc="-95" dirty="0" smtClean="0"/>
          </a:p>
          <a:p>
            <a:pPr marL="241300" marR="5080" indent="-228600" algn="r" rtl="1">
              <a:lnSpc>
                <a:spcPct val="150400"/>
              </a:lnSpc>
              <a:spcBef>
                <a:spcPts val="45"/>
              </a:spcBef>
              <a:buFont typeface="Arial"/>
              <a:buChar char="•"/>
              <a:tabLst>
                <a:tab pos="241300" algn="l"/>
              </a:tabLst>
            </a:pPr>
            <a:r>
              <a:rPr lang="ar-SA" sz="2000" spc="-95" dirty="0"/>
              <a:t>تستخدم الشبكات اللاسلكية موجات الراديو بدلاً من الأسلاك أو </a:t>
            </a:r>
            <a:r>
              <a:rPr lang="ar-SA" sz="2000" spc="-95" dirty="0" smtClean="0"/>
              <a:t>الكابلات </a:t>
            </a:r>
            <a:r>
              <a:rPr lang="ar-SA" sz="2000" spc="-95" dirty="0"/>
              <a:t>للاتصال</a:t>
            </a:r>
            <a:r>
              <a:rPr lang="ar-SA" sz="2000" spc="-95" dirty="0" smtClean="0"/>
              <a:t>. </a:t>
            </a:r>
            <a:r>
              <a:rPr lang="ar-SA" sz="2000" spc="-95" dirty="0"/>
              <a:t>معظم الشبكات استخدام مزيج من وسائل الإعلام والاتصالات اللاسلكية</a:t>
            </a:r>
            <a:endParaRPr sz="2000" spc="-95"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3020" y="725048"/>
            <a:ext cx="7534275" cy="500380"/>
          </a:xfrm>
          <a:prstGeom prst="rect">
            <a:avLst/>
          </a:prstGeom>
        </p:spPr>
        <p:txBody>
          <a:bodyPr vert="horz" wrap="square" lIns="0" tIns="13970" rIns="0" bIns="0" rtlCol="0">
            <a:spAutoFit/>
          </a:bodyPr>
          <a:lstStyle/>
          <a:p>
            <a:pPr marL="12700">
              <a:lnSpc>
                <a:spcPct val="100000"/>
              </a:lnSpc>
              <a:spcBef>
                <a:spcPts val="110"/>
              </a:spcBef>
            </a:pPr>
            <a:r>
              <a:rPr spc="-95" dirty="0"/>
              <a:t>Describe </a:t>
            </a:r>
            <a:r>
              <a:rPr spc="-85" dirty="0"/>
              <a:t>Networks </a:t>
            </a:r>
            <a:r>
              <a:rPr spc="-75" dirty="0"/>
              <a:t>and </a:t>
            </a:r>
            <a:r>
              <a:rPr spc="-105" dirty="0"/>
              <a:t>Define </a:t>
            </a:r>
            <a:r>
              <a:rPr spc="-90" dirty="0"/>
              <a:t>Network</a:t>
            </a:r>
            <a:r>
              <a:rPr spc="-625" dirty="0"/>
              <a:t> </a:t>
            </a:r>
            <a:r>
              <a:rPr spc="-165" dirty="0"/>
              <a:t>Terms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727619" y="2064156"/>
            <a:ext cx="10530205" cy="3324564"/>
          </a:xfrm>
          <a:prstGeom prst="rect">
            <a:avLst/>
          </a:prstGeom>
        </p:spPr>
        <p:txBody>
          <a:bodyPr vert="horz" wrap="square" lIns="0" tIns="12065" rIns="0" bIns="0" rtlCol="0">
            <a:spAutoFit/>
          </a:bodyPr>
          <a:lstStyle/>
          <a:p>
            <a:pPr marL="241300" marR="5080" indent="-228600" algn="l" rtl="0">
              <a:lnSpc>
                <a:spcPct val="148600"/>
              </a:lnSpc>
              <a:spcBef>
                <a:spcPts val="95"/>
              </a:spcBef>
              <a:buFont typeface="Arial"/>
              <a:buChar char="•"/>
              <a:tabLst>
                <a:tab pos="241300" algn="l"/>
              </a:tabLst>
            </a:pPr>
            <a:r>
              <a:rPr spc="-155" dirty="0">
                <a:latin typeface="Trebuchet MS"/>
                <a:cs typeface="Trebuchet MS"/>
              </a:rPr>
              <a:t>Today </a:t>
            </a:r>
            <a:r>
              <a:rPr spc="-70" dirty="0">
                <a:latin typeface="Trebuchet MS"/>
                <a:cs typeface="Trebuchet MS"/>
              </a:rPr>
              <a:t>using </a:t>
            </a:r>
            <a:r>
              <a:rPr spc="-95" dirty="0">
                <a:latin typeface="Trebuchet MS"/>
                <a:cs typeface="Trebuchet MS"/>
              </a:rPr>
              <a:t>computer </a:t>
            </a:r>
            <a:r>
              <a:rPr spc="-110" dirty="0">
                <a:latin typeface="Trebuchet MS"/>
                <a:cs typeface="Trebuchet MS"/>
              </a:rPr>
              <a:t>networks, </a:t>
            </a:r>
            <a:r>
              <a:rPr spc="-90" dirty="0">
                <a:latin typeface="Trebuchet MS"/>
                <a:cs typeface="Trebuchet MS"/>
              </a:rPr>
              <a:t>institutions </a:t>
            </a:r>
            <a:r>
              <a:rPr spc="-120" dirty="0">
                <a:latin typeface="Trebuchet MS"/>
                <a:cs typeface="Trebuchet MS"/>
              </a:rPr>
              <a:t>are </a:t>
            </a:r>
            <a:r>
              <a:rPr spc="-114" dirty="0">
                <a:latin typeface="Trebuchet MS"/>
                <a:cs typeface="Trebuchet MS"/>
              </a:rPr>
              <a:t>able </a:t>
            </a:r>
            <a:r>
              <a:rPr spc="-95" dirty="0">
                <a:latin typeface="Trebuchet MS"/>
                <a:cs typeface="Trebuchet MS"/>
              </a:rPr>
              <a:t>to </a:t>
            </a:r>
            <a:r>
              <a:rPr b="1" spc="-120" dirty="0">
                <a:latin typeface="Trebuchet MS"/>
                <a:cs typeface="Trebuchet MS"/>
              </a:rPr>
              <a:t>video </a:t>
            </a:r>
            <a:r>
              <a:rPr b="1" spc="-175" dirty="0">
                <a:latin typeface="Trebuchet MS"/>
                <a:cs typeface="Trebuchet MS"/>
              </a:rPr>
              <a:t>conference</a:t>
            </a:r>
            <a:r>
              <a:rPr spc="-175" dirty="0">
                <a:latin typeface="Trebuchet MS"/>
                <a:cs typeface="Trebuchet MS"/>
              </a:rPr>
              <a:t>, </a:t>
            </a:r>
            <a:r>
              <a:rPr spc="-120" dirty="0">
                <a:latin typeface="Trebuchet MS"/>
                <a:cs typeface="Trebuchet MS"/>
              </a:rPr>
              <a:t>that </a:t>
            </a:r>
            <a:r>
              <a:rPr spc="-150" dirty="0">
                <a:latin typeface="Trebuchet MS"/>
                <a:cs typeface="Trebuchet MS"/>
              </a:rPr>
              <a:t>is,  </a:t>
            </a:r>
            <a:r>
              <a:rPr spc="-110" dirty="0">
                <a:latin typeface="Trebuchet MS"/>
                <a:cs typeface="Trebuchet MS"/>
              </a:rPr>
              <a:t>communicate</a:t>
            </a:r>
            <a:r>
              <a:rPr spc="-155" dirty="0">
                <a:latin typeface="Trebuchet MS"/>
                <a:cs typeface="Trebuchet MS"/>
              </a:rPr>
              <a:t> </a:t>
            </a:r>
            <a:r>
              <a:rPr spc="-80" dirty="0">
                <a:latin typeface="Trebuchet MS"/>
                <a:cs typeface="Trebuchet MS"/>
              </a:rPr>
              <a:t>audio</a:t>
            </a:r>
            <a:r>
              <a:rPr spc="-165" dirty="0">
                <a:latin typeface="Trebuchet MS"/>
                <a:cs typeface="Trebuchet MS"/>
              </a:rPr>
              <a:t> </a:t>
            </a:r>
            <a:r>
              <a:rPr spc="-120" dirty="0">
                <a:latin typeface="Trebuchet MS"/>
                <a:cs typeface="Trebuchet MS"/>
              </a:rPr>
              <a:t>and/or</a:t>
            </a:r>
            <a:r>
              <a:rPr spc="-170" dirty="0">
                <a:latin typeface="Trebuchet MS"/>
                <a:cs typeface="Trebuchet MS"/>
              </a:rPr>
              <a:t> </a:t>
            </a:r>
            <a:r>
              <a:rPr spc="-85" dirty="0">
                <a:latin typeface="Trebuchet MS"/>
                <a:cs typeface="Trebuchet MS"/>
              </a:rPr>
              <a:t>video</a:t>
            </a:r>
            <a:r>
              <a:rPr spc="-170" dirty="0">
                <a:latin typeface="Trebuchet MS"/>
                <a:cs typeface="Trebuchet MS"/>
              </a:rPr>
              <a:t> </a:t>
            </a:r>
            <a:r>
              <a:rPr spc="-100" dirty="0">
                <a:latin typeface="Trebuchet MS"/>
                <a:cs typeface="Trebuchet MS"/>
              </a:rPr>
              <a:t>between</a:t>
            </a:r>
            <a:r>
              <a:rPr spc="-160" dirty="0">
                <a:latin typeface="Trebuchet MS"/>
                <a:cs typeface="Trebuchet MS"/>
              </a:rPr>
              <a:t> </a:t>
            </a:r>
            <a:r>
              <a:rPr spc="-60" dirty="0">
                <a:latin typeface="Trebuchet MS"/>
                <a:cs typeface="Trebuchet MS"/>
              </a:rPr>
              <a:t>or</a:t>
            </a:r>
            <a:r>
              <a:rPr spc="-160" dirty="0">
                <a:latin typeface="Trebuchet MS"/>
                <a:cs typeface="Trebuchet MS"/>
              </a:rPr>
              <a:t> </a:t>
            </a:r>
            <a:r>
              <a:rPr spc="-85" dirty="0">
                <a:latin typeface="Trebuchet MS"/>
                <a:cs typeface="Trebuchet MS"/>
              </a:rPr>
              <a:t>more</a:t>
            </a:r>
            <a:r>
              <a:rPr spc="-160" dirty="0">
                <a:latin typeface="Trebuchet MS"/>
                <a:cs typeface="Trebuchet MS"/>
              </a:rPr>
              <a:t> </a:t>
            </a:r>
            <a:r>
              <a:rPr spc="-95" dirty="0">
                <a:latin typeface="Trebuchet MS"/>
                <a:cs typeface="Trebuchet MS"/>
              </a:rPr>
              <a:t>individuals</a:t>
            </a:r>
            <a:r>
              <a:rPr spc="-165" dirty="0">
                <a:latin typeface="Trebuchet MS"/>
                <a:cs typeface="Trebuchet MS"/>
              </a:rPr>
              <a:t> </a:t>
            </a:r>
            <a:r>
              <a:rPr spc="-95" dirty="0">
                <a:latin typeface="Trebuchet MS"/>
                <a:cs typeface="Trebuchet MS"/>
              </a:rPr>
              <a:t>in</a:t>
            </a:r>
            <a:r>
              <a:rPr spc="-160" dirty="0">
                <a:latin typeface="Trebuchet MS"/>
                <a:cs typeface="Trebuchet MS"/>
              </a:rPr>
              <a:t> </a:t>
            </a:r>
            <a:r>
              <a:rPr spc="-130" dirty="0">
                <a:latin typeface="Trebuchet MS"/>
                <a:cs typeface="Trebuchet MS"/>
              </a:rPr>
              <a:t>different</a:t>
            </a:r>
            <a:r>
              <a:rPr spc="-165" dirty="0">
                <a:latin typeface="Trebuchet MS"/>
                <a:cs typeface="Trebuchet MS"/>
              </a:rPr>
              <a:t> </a:t>
            </a:r>
            <a:r>
              <a:rPr spc="-114" dirty="0">
                <a:latin typeface="Trebuchet MS"/>
                <a:cs typeface="Trebuchet MS"/>
              </a:rPr>
              <a:t>locations.</a:t>
            </a:r>
            <a:endParaRPr dirty="0">
              <a:latin typeface="Trebuchet MS"/>
              <a:cs typeface="Trebuchet MS"/>
            </a:endParaRPr>
          </a:p>
          <a:p>
            <a:pPr marL="241300" marR="5715" indent="-228600" algn="l" rtl="0">
              <a:lnSpc>
                <a:spcPct val="148600"/>
              </a:lnSpc>
              <a:spcBef>
                <a:spcPts val="1100"/>
              </a:spcBef>
              <a:buFont typeface="Arial"/>
              <a:buChar char="•"/>
              <a:tabLst>
                <a:tab pos="241300" algn="l"/>
                <a:tab pos="1029969" algn="l"/>
                <a:tab pos="1704975" algn="l"/>
                <a:tab pos="2814320" algn="l"/>
                <a:tab pos="3953510" algn="l"/>
                <a:tab pos="4807585" algn="l"/>
                <a:tab pos="5873750" algn="l"/>
                <a:tab pos="6711950" algn="l"/>
                <a:tab pos="7970520" algn="l"/>
                <a:tab pos="8563610" algn="l"/>
              </a:tabLst>
            </a:pPr>
            <a:r>
              <a:rPr spc="-140" dirty="0">
                <a:latin typeface="Trebuchet MS"/>
                <a:cs typeface="Trebuchet MS"/>
              </a:rPr>
              <a:t>V</a:t>
            </a:r>
            <a:r>
              <a:rPr spc="-40" dirty="0">
                <a:latin typeface="Trebuchet MS"/>
                <a:cs typeface="Trebuchet MS"/>
              </a:rPr>
              <a:t>o</a:t>
            </a:r>
            <a:r>
              <a:rPr spc="-135" dirty="0">
                <a:latin typeface="Trebuchet MS"/>
                <a:cs typeface="Trebuchet MS"/>
              </a:rPr>
              <a:t>i</a:t>
            </a:r>
            <a:r>
              <a:rPr spc="-170" dirty="0">
                <a:latin typeface="Trebuchet MS"/>
                <a:cs typeface="Trebuchet MS"/>
              </a:rPr>
              <a:t>c</a:t>
            </a:r>
            <a:r>
              <a:rPr spc="-114" dirty="0">
                <a:latin typeface="Trebuchet MS"/>
                <a:cs typeface="Trebuchet MS"/>
              </a:rPr>
              <a:t>e</a:t>
            </a:r>
            <a:r>
              <a:rPr dirty="0">
                <a:latin typeface="Trebuchet MS"/>
                <a:cs typeface="Trebuchet MS"/>
              </a:rPr>
              <a:t>	</a:t>
            </a:r>
            <a:r>
              <a:rPr spc="-70" dirty="0">
                <a:latin typeface="Trebuchet MS"/>
                <a:cs typeface="Trebuchet MS"/>
              </a:rPr>
              <a:t>o</a:t>
            </a:r>
            <a:r>
              <a:rPr spc="-80" dirty="0">
                <a:latin typeface="Trebuchet MS"/>
                <a:cs typeface="Trebuchet MS"/>
              </a:rPr>
              <a:t>v</a:t>
            </a:r>
            <a:r>
              <a:rPr spc="-110" dirty="0">
                <a:latin typeface="Trebuchet MS"/>
                <a:cs typeface="Trebuchet MS"/>
              </a:rPr>
              <a:t>e</a:t>
            </a:r>
            <a:r>
              <a:rPr spc="-95" dirty="0">
                <a:latin typeface="Trebuchet MS"/>
                <a:cs typeface="Trebuchet MS"/>
              </a:rPr>
              <a:t>r</a:t>
            </a:r>
            <a:r>
              <a:rPr dirty="0">
                <a:latin typeface="Trebuchet MS"/>
                <a:cs typeface="Trebuchet MS"/>
              </a:rPr>
              <a:t>	</a:t>
            </a:r>
            <a:r>
              <a:rPr spc="-45" dirty="0">
                <a:latin typeface="Trebuchet MS"/>
                <a:cs typeface="Trebuchet MS"/>
              </a:rPr>
              <a:t>I</a:t>
            </a:r>
            <a:r>
              <a:rPr spc="-95" dirty="0">
                <a:latin typeface="Trebuchet MS"/>
                <a:cs typeface="Trebuchet MS"/>
              </a:rPr>
              <a:t>n</a:t>
            </a:r>
            <a:r>
              <a:rPr spc="-165" dirty="0">
                <a:latin typeface="Trebuchet MS"/>
                <a:cs typeface="Trebuchet MS"/>
              </a:rPr>
              <a:t>t</a:t>
            </a:r>
            <a:r>
              <a:rPr spc="-110" dirty="0">
                <a:latin typeface="Trebuchet MS"/>
                <a:cs typeface="Trebuchet MS"/>
              </a:rPr>
              <a:t>e</a:t>
            </a:r>
            <a:r>
              <a:rPr spc="-100" dirty="0">
                <a:latin typeface="Trebuchet MS"/>
                <a:cs typeface="Trebuchet MS"/>
              </a:rPr>
              <a:t>r</a:t>
            </a:r>
            <a:r>
              <a:rPr spc="-50" dirty="0">
                <a:latin typeface="Trebuchet MS"/>
                <a:cs typeface="Trebuchet MS"/>
              </a:rPr>
              <a:t>n</a:t>
            </a:r>
            <a:r>
              <a:rPr spc="-125" dirty="0">
                <a:latin typeface="Trebuchet MS"/>
                <a:cs typeface="Trebuchet MS"/>
              </a:rPr>
              <a:t>e</a:t>
            </a:r>
            <a:r>
              <a:rPr spc="-145" dirty="0">
                <a:latin typeface="Trebuchet MS"/>
                <a:cs typeface="Trebuchet MS"/>
              </a:rPr>
              <a:t>t</a:t>
            </a:r>
            <a:r>
              <a:rPr dirty="0">
                <a:latin typeface="Trebuchet MS"/>
                <a:cs typeface="Trebuchet MS"/>
              </a:rPr>
              <a:t>	</a:t>
            </a:r>
            <a:r>
              <a:rPr spc="-114" dirty="0">
                <a:latin typeface="Trebuchet MS"/>
                <a:cs typeface="Trebuchet MS"/>
              </a:rPr>
              <a:t>P</a:t>
            </a:r>
            <a:r>
              <a:rPr spc="-120" dirty="0">
                <a:latin typeface="Trebuchet MS"/>
                <a:cs typeface="Trebuchet MS"/>
              </a:rPr>
              <a:t>r</a:t>
            </a:r>
            <a:r>
              <a:rPr spc="-30" dirty="0">
                <a:latin typeface="Trebuchet MS"/>
                <a:cs typeface="Trebuchet MS"/>
              </a:rPr>
              <a:t>o</a:t>
            </a:r>
            <a:r>
              <a:rPr spc="-165" dirty="0">
                <a:latin typeface="Trebuchet MS"/>
                <a:cs typeface="Trebuchet MS"/>
              </a:rPr>
              <a:t>t</a:t>
            </a:r>
            <a:r>
              <a:rPr spc="-30" dirty="0">
                <a:latin typeface="Trebuchet MS"/>
                <a:cs typeface="Trebuchet MS"/>
              </a:rPr>
              <a:t>o</a:t>
            </a:r>
            <a:r>
              <a:rPr spc="-190" dirty="0">
                <a:latin typeface="Trebuchet MS"/>
                <a:cs typeface="Trebuchet MS"/>
              </a:rPr>
              <a:t>c</a:t>
            </a:r>
            <a:r>
              <a:rPr spc="-30" dirty="0">
                <a:latin typeface="Trebuchet MS"/>
                <a:cs typeface="Trebuchet MS"/>
              </a:rPr>
              <a:t>o</a:t>
            </a:r>
            <a:r>
              <a:rPr spc="-155" dirty="0">
                <a:latin typeface="Trebuchet MS"/>
                <a:cs typeface="Trebuchet MS"/>
              </a:rPr>
              <a:t>l</a:t>
            </a:r>
            <a:r>
              <a:rPr dirty="0">
                <a:latin typeface="Trebuchet MS"/>
                <a:cs typeface="Trebuchet MS"/>
              </a:rPr>
              <a:t>	</a:t>
            </a:r>
            <a:r>
              <a:rPr spc="-150" dirty="0">
                <a:latin typeface="Trebuchet MS"/>
                <a:cs typeface="Trebuchet MS"/>
              </a:rPr>
              <a:t>(V</a:t>
            </a:r>
            <a:r>
              <a:rPr spc="-30" dirty="0">
                <a:latin typeface="Trebuchet MS"/>
                <a:cs typeface="Trebuchet MS"/>
              </a:rPr>
              <a:t>o</a:t>
            </a:r>
            <a:r>
              <a:rPr spc="-70" dirty="0">
                <a:latin typeface="Trebuchet MS"/>
                <a:cs typeface="Trebuchet MS"/>
              </a:rPr>
              <a:t>I</a:t>
            </a:r>
            <a:r>
              <a:rPr spc="-100" dirty="0">
                <a:latin typeface="Trebuchet MS"/>
                <a:cs typeface="Trebuchet MS"/>
              </a:rPr>
              <a:t>P</a:t>
            </a:r>
            <a:r>
              <a:rPr spc="-150" dirty="0">
                <a:latin typeface="Trebuchet MS"/>
                <a:cs typeface="Trebuchet MS"/>
              </a:rPr>
              <a:t>)</a:t>
            </a:r>
            <a:r>
              <a:rPr dirty="0">
                <a:latin typeface="Trebuchet MS"/>
                <a:cs typeface="Trebuchet MS"/>
              </a:rPr>
              <a:t>	</a:t>
            </a:r>
            <a:r>
              <a:rPr spc="-85" dirty="0">
                <a:latin typeface="Trebuchet MS"/>
                <a:cs typeface="Trebuchet MS"/>
              </a:rPr>
              <a:t>en</a:t>
            </a:r>
            <a:r>
              <a:rPr spc="-95" dirty="0">
                <a:latin typeface="Trebuchet MS"/>
                <a:cs typeface="Trebuchet MS"/>
              </a:rPr>
              <a:t>a</a:t>
            </a:r>
            <a:r>
              <a:rPr spc="-150" dirty="0">
                <a:latin typeface="Trebuchet MS"/>
                <a:cs typeface="Trebuchet MS"/>
              </a:rPr>
              <a:t>b</a:t>
            </a:r>
            <a:r>
              <a:rPr spc="-85" dirty="0">
                <a:latin typeface="Trebuchet MS"/>
                <a:cs typeface="Trebuchet MS"/>
              </a:rPr>
              <a:t>l</a:t>
            </a:r>
            <a:r>
              <a:rPr spc="-80" dirty="0">
                <a:latin typeface="Trebuchet MS"/>
                <a:cs typeface="Trebuchet MS"/>
              </a:rPr>
              <a:t>e</a:t>
            </a:r>
            <a:r>
              <a:rPr spc="-65" dirty="0">
                <a:latin typeface="Trebuchet MS"/>
                <a:cs typeface="Trebuchet MS"/>
              </a:rPr>
              <a:t>s</a:t>
            </a:r>
            <a:r>
              <a:rPr dirty="0">
                <a:latin typeface="Trebuchet MS"/>
                <a:cs typeface="Trebuchet MS"/>
              </a:rPr>
              <a:t>	</a:t>
            </a:r>
            <a:r>
              <a:rPr spc="-80" dirty="0">
                <a:latin typeface="Trebuchet MS"/>
                <a:cs typeface="Trebuchet MS"/>
              </a:rPr>
              <a:t>v</a:t>
            </a:r>
            <a:r>
              <a:rPr spc="-60" dirty="0">
                <a:latin typeface="Trebuchet MS"/>
                <a:cs typeface="Trebuchet MS"/>
              </a:rPr>
              <a:t>o</a:t>
            </a:r>
            <a:r>
              <a:rPr spc="-135" dirty="0">
                <a:latin typeface="Trebuchet MS"/>
                <a:cs typeface="Trebuchet MS"/>
              </a:rPr>
              <a:t>i</a:t>
            </a:r>
            <a:r>
              <a:rPr spc="-170" dirty="0">
                <a:latin typeface="Trebuchet MS"/>
                <a:cs typeface="Trebuchet MS"/>
              </a:rPr>
              <a:t>c</a:t>
            </a:r>
            <a:r>
              <a:rPr spc="-110" dirty="0">
                <a:latin typeface="Trebuchet MS"/>
                <a:cs typeface="Trebuchet MS"/>
              </a:rPr>
              <a:t>e</a:t>
            </a:r>
            <a:r>
              <a:rPr spc="-275" dirty="0">
                <a:latin typeface="Trebuchet MS"/>
                <a:cs typeface="Trebuchet MS"/>
              </a:rPr>
              <a:t>,</a:t>
            </a:r>
            <a:r>
              <a:rPr dirty="0">
                <a:latin typeface="Trebuchet MS"/>
                <a:cs typeface="Trebuchet MS"/>
              </a:rPr>
              <a:t>	</a:t>
            </a:r>
            <a:r>
              <a:rPr spc="-160" dirty="0">
                <a:latin typeface="Trebuchet MS"/>
                <a:cs typeface="Trebuchet MS"/>
              </a:rPr>
              <a:t>f</a:t>
            </a:r>
            <a:r>
              <a:rPr spc="-155" dirty="0">
                <a:latin typeface="Trebuchet MS"/>
                <a:cs typeface="Trebuchet MS"/>
              </a:rPr>
              <a:t>a</a:t>
            </a:r>
            <a:r>
              <a:rPr spc="-170" dirty="0">
                <a:latin typeface="Trebuchet MS"/>
                <a:cs typeface="Trebuchet MS"/>
              </a:rPr>
              <a:t>c</a:t>
            </a:r>
            <a:r>
              <a:rPr spc="-35" dirty="0">
                <a:latin typeface="Trebuchet MS"/>
                <a:cs typeface="Trebuchet MS"/>
              </a:rPr>
              <a:t>s</a:t>
            </a:r>
            <a:r>
              <a:rPr spc="-135" dirty="0">
                <a:latin typeface="Trebuchet MS"/>
                <a:cs typeface="Trebuchet MS"/>
              </a:rPr>
              <a:t>i</a:t>
            </a:r>
            <a:r>
              <a:rPr spc="-75" dirty="0">
                <a:latin typeface="Trebuchet MS"/>
                <a:cs typeface="Trebuchet MS"/>
              </a:rPr>
              <a:t>m</a:t>
            </a:r>
            <a:r>
              <a:rPr spc="-135" dirty="0">
                <a:latin typeface="Trebuchet MS"/>
                <a:cs typeface="Trebuchet MS"/>
              </a:rPr>
              <a:t>i</a:t>
            </a:r>
            <a:r>
              <a:rPr spc="-160" dirty="0">
                <a:latin typeface="Trebuchet MS"/>
                <a:cs typeface="Trebuchet MS"/>
              </a:rPr>
              <a:t>l</a:t>
            </a:r>
            <a:r>
              <a:rPr spc="-110" dirty="0">
                <a:latin typeface="Trebuchet MS"/>
                <a:cs typeface="Trebuchet MS"/>
              </a:rPr>
              <a:t>e</a:t>
            </a:r>
            <a:r>
              <a:rPr spc="-275" dirty="0">
                <a:latin typeface="Trebuchet MS"/>
                <a:cs typeface="Trebuchet MS"/>
              </a:rPr>
              <a:t>,</a:t>
            </a:r>
            <a:r>
              <a:rPr dirty="0">
                <a:latin typeface="Trebuchet MS"/>
                <a:cs typeface="Trebuchet MS"/>
              </a:rPr>
              <a:t>	</a:t>
            </a:r>
            <a:r>
              <a:rPr spc="-85" dirty="0">
                <a:latin typeface="Trebuchet MS"/>
                <a:cs typeface="Trebuchet MS"/>
              </a:rPr>
              <a:t>a</a:t>
            </a:r>
            <a:r>
              <a:rPr spc="-75" dirty="0">
                <a:latin typeface="Trebuchet MS"/>
                <a:cs typeface="Trebuchet MS"/>
              </a:rPr>
              <a:t>nd</a:t>
            </a:r>
            <a:r>
              <a:rPr dirty="0">
                <a:latin typeface="Trebuchet MS"/>
                <a:cs typeface="Trebuchet MS"/>
              </a:rPr>
              <a:t>	</a:t>
            </a:r>
            <a:r>
              <a:rPr spc="-80" dirty="0">
                <a:latin typeface="Trebuchet MS"/>
                <a:cs typeface="Trebuchet MS"/>
              </a:rPr>
              <a:t>v</a:t>
            </a:r>
            <a:r>
              <a:rPr spc="-60" dirty="0">
                <a:latin typeface="Trebuchet MS"/>
                <a:cs typeface="Trebuchet MS"/>
              </a:rPr>
              <a:t>o</a:t>
            </a:r>
            <a:r>
              <a:rPr spc="-135" dirty="0">
                <a:latin typeface="Trebuchet MS"/>
                <a:cs typeface="Trebuchet MS"/>
              </a:rPr>
              <a:t>i</a:t>
            </a:r>
            <a:r>
              <a:rPr spc="-170" dirty="0">
                <a:latin typeface="Trebuchet MS"/>
                <a:cs typeface="Trebuchet MS"/>
              </a:rPr>
              <a:t>c</a:t>
            </a:r>
            <a:r>
              <a:rPr spc="-114" dirty="0">
                <a:latin typeface="Trebuchet MS"/>
                <a:cs typeface="Trebuchet MS"/>
              </a:rPr>
              <a:t>e</a:t>
            </a:r>
            <a:r>
              <a:rPr spc="-150" dirty="0">
                <a:latin typeface="Trebuchet MS"/>
                <a:cs typeface="Trebuchet MS"/>
              </a:rPr>
              <a:t>-</a:t>
            </a:r>
            <a:r>
              <a:rPr spc="-95" dirty="0">
                <a:latin typeface="Trebuchet MS"/>
                <a:cs typeface="Trebuchet MS"/>
              </a:rPr>
              <a:t>me</a:t>
            </a:r>
            <a:r>
              <a:rPr spc="-65" dirty="0">
                <a:latin typeface="Trebuchet MS"/>
                <a:cs typeface="Trebuchet MS"/>
              </a:rPr>
              <a:t>ssa</a:t>
            </a:r>
            <a:r>
              <a:rPr spc="-70" dirty="0">
                <a:latin typeface="Trebuchet MS"/>
                <a:cs typeface="Trebuchet MS"/>
              </a:rPr>
              <a:t>g</a:t>
            </a:r>
            <a:r>
              <a:rPr spc="-135" dirty="0">
                <a:latin typeface="Trebuchet MS"/>
                <a:cs typeface="Trebuchet MS"/>
              </a:rPr>
              <a:t>i</a:t>
            </a:r>
            <a:r>
              <a:rPr spc="-50" dirty="0">
                <a:latin typeface="Trebuchet MS"/>
                <a:cs typeface="Trebuchet MS"/>
              </a:rPr>
              <a:t>n</a:t>
            </a:r>
            <a:r>
              <a:rPr spc="-55" dirty="0">
                <a:latin typeface="Trebuchet MS"/>
                <a:cs typeface="Trebuchet MS"/>
              </a:rPr>
              <a:t>g  </a:t>
            </a:r>
            <a:r>
              <a:rPr spc="-95" dirty="0">
                <a:latin typeface="Trebuchet MS"/>
                <a:cs typeface="Trebuchet MS"/>
              </a:rPr>
              <a:t>communications </a:t>
            </a:r>
            <a:r>
              <a:rPr spc="-90" dirty="0">
                <a:latin typeface="Trebuchet MS"/>
                <a:cs typeface="Trebuchet MS"/>
              </a:rPr>
              <a:t>over networks </a:t>
            </a:r>
            <a:r>
              <a:rPr spc="-80" dirty="0">
                <a:latin typeface="Trebuchet MS"/>
                <a:cs typeface="Trebuchet MS"/>
              </a:rPr>
              <a:t>and </a:t>
            </a:r>
            <a:r>
              <a:rPr spc="-100" dirty="0">
                <a:latin typeface="Trebuchet MS"/>
                <a:cs typeface="Trebuchet MS"/>
              </a:rPr>
              <a:t>the</a:t>
            </a:r>
            <a:r>
              <a:rPr spc="-484" dirty="0">
                <a:latin typeface="Trebuchet MS"/>
                <a:cs typeface="Trebuchet MS"/>
              </a:rPr>
              <a:t> </a:t>
            </a:r>
            <a:r>
              <a:rPr spc="-120" dirty="0">
                <a:latin typeface="Trebuchet MS"/>
                <a:cs typeface="Trebuchet MS"/>
              </a:rPr>
              <a:t>Internet</a:t>
            </a:r>
            <a:r>
              <a:rPr spc="-120" dirty="0" smtClean="0">
                <a:latin typeface="Trebuchet MS"/>
                <a:cs typeface="Trebuchet MS"/>
              </a:rPr>
              <a:t>.</a:t>
            </a:r>
            <a:endParaRPr lang="en-US" spc="-120" dirty="0" smtClean="0">
              <a:latin typeface="Trebuchet MS"/>
              <a:cs typeface="Trebuchet MS"/>
            </a:endParaRPr>
          </a:p>
          <a:p>
            <a:pPr marL="241300" marR="5715" indent="-228600">
              <a:lnSpc>
                <a:spcPct val="148600"/>
              </a:lnSpc>
              <a:spcBef>
                <a:spcPts val="1100"/>
              </a:spcBef>
              <a:buFont typeface="Arial"/>
              <a:buChar char="•"/>
              <a:tabLst>
                <a:tab pos="241300" algn="l"/>
                <a:tab pos="1029969" algn="l"/>
                <a:tab pos="1704975" algn="l"/>
                <a:tab pos="2814320" algn="l"/>
                <a:tab pos="3953510" algn="l"/>
                <a:tab pos="4807585" algn="l"/>
                <a:tab pos="5873750" algn="l"/>
                <a:tab pos="6711950" algn="l"/>
                <a:tab pos="7970520" algn="l"/>
                <a:tab pos="8563610" algn="l"/>
              </a:tabLst>
            </a:pPr>
            <a:r>
              <a:rPr lang="ar-SA" dirty="0">
                <a:latin typeface="Trebuchet MS"/>
                <a:cs typeface="Trebuchet MS"/>
              </a:rPr>
              <a:t>استخدام شبكات الحاسوب، المؤسسات قادرون على مؤتمر بواسطة الفيديو، هو اليوم، والتواصل الصوت و/أو الفيديو بين أو المزيد من الأفراد في مواقع مختلفة. </a:t>
            </a:r>
            <a:endParaRPr lang="ar-SA" dirty="0" smtClean="0">
              <a:latin typeface="Trebuchet MS"/>
              <a:cs typeface="Trebuchet MS"/>
            </a:endParaRPr>
          </a:p>
          <a:p>
            <a:pPr marL="241300" marR="5715" indent="-228600">
              <a:lnSpc>
                <a:spcPct val="148600"/>
              </a:lnSpc>
              <a:spcBef>
                <a:spcPts val="1100"/>
              </a:spcBef>
              <a:buFont typeface="Arial"/>
              <a:buChar char="•"/>
              <a:tabLst>
                <a:tab pos="241300" algn="l"/>
                <a:tab pos="1029969" algn="l"/>
                <a:tab pos="1704975" algn="l"/>
                <a:tab pos="2814320" algn="l"/>
                <a:tab pos="3953510" algn="l"/>
                <a:tab pos="4807585" algn="l"/>
                <a:tab pos="5873750" algn="l"/>
                <a:tab pos="6711950" algn="l"/>
                <a:tab pos="7970520" algn="l"/>
                <a:tab pos="8563610" algn="l"/>
              </a:tabLst>
            </a:pPr>
            <a:r>
              <a:rPr lang="ar-SA" dirty="0" smtClean="0">
                <a:latin typeface="Trebuchet MS"/>
                <a:cs typeface="Trebuchet MS"/>
              </a:rPr>
              <a:t>تمكين </a:t>
            </a:r>
            <a:r>
              <a:rPr lang="ar-SA" dirty="0">
                <a:latin typeface="Trebuchet MS"/>
                <a:cs typeface="Trebuchet MS"/>
              </a:rPr>
              <a:t>الصوت عبر "بروتوكول الإنترنت" (</a:t>
            </a:r>
            <a:r>
              <a:rPr lang="en-US" dirty="0">
                <a:latin typeface="Trebuchet MS"/>
                <a:cs typeface="Trebuchet MS"/>
              </a:rPr>
              <a:t>VoIP) </a:t>
            </a:r>
            <a:r>
              <a:rPr lang="ar-SA" dirty="0">
                <a:latin typeface="Trebuchet MS"/>
                <a:cs typeface="Trebuchet MS"/>
              </a:rPr>
              <a:t>الصوت والفاكس والرسائل الصوتية الاتصالات عبر الشبكات والإنترنت.</a:t>
            </a:r>
            <a:endParaRPr dirty="0">
              <a:latin typeface="Trebuchet MS"/>
              <a:cs typeface="Trebuchet MS"/>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3020" y="725048"/>
            <a:ext cx="7534275" cy="500380"/>
          </a:xfrm>
          <a:prstGeom prst="rect">
            <a:avLst/>
          </a:prstGeom>
        </p:spPr>
        <p:txBody>
          <a:bodyPr vert="horz" wrap="square" lIns="0" tIns="13970" rIns="0" bIns="0" rtlCol="0">
            <a:spAutoFit/>
          </a:bodyPr>
          <a:lstStyle/>
          <a:p>
            <a:pPr marL="12700">
              <a:lnSpc>
                <a:spcPct val="100000"/>
              </a:lnSpc>
              <a:spcBef>
                <a:spcPts val="110"/>
              </a:spcBef>
            </a:pPr>
            <a:r>
              <a:rPr spc="-95" dirty="0"/>
              <a:t>Describe </a:t>
            </a:r>
            <a:r>
              <a:rPr spc="-85" dirty="0"/>
              <a:t>Networks </a:t>
            </a:r>
            <a:r>
              <a:rPr spc="-75" dirty="0"/>
              <a:t>and </a:t>
            </a:r>
            <a:r>
              <a:rPr spc="-105" dirty="0"/>
              <a:t>Define </a:t>
            </a:r>
            <a:r>
              <a:rPr spc="-90" dirty="0"/>
              <a:t>Network</a:t>
            </a:r>
            <a:r>
              <a:rPr spc="-625" dirty="0"/>
              <a:t> </a:t>
            </a:r>
            <a:r>
              <a:rPr spc="-165" dirty="0"/>
              <a:t>Terms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591185" y="1823128"/>
            <a:ext cx="9870440" cy="3674532"/>
          </a:xfrm>
          <a:prstGeom prst="rect">
            <a:avLst/>
          </a:prstGeom>
        </p:spPr>
        <p:txBody>
          <a:bodyPr vert="horz" wrap="square" lIns="0" tIns="12700" rIns="0" bIns="0" rtlCol="0">
            <a:spAutoFit/>
          </a:bodyPr>
          <a:lstStyle/>
          <a:p>
            <a:pPr marL="241300" marR="5080" indent="-228600" algn="l" rtl="0">
              <a:lnSpc>
                <a:spcPct val="152800"/>
              </a:lnSpc>
              <a:spcBef>
                <a:spcPts val="100"/>
              </a:spcBef>
              <a:buFont typeface="Arial"/>
              <a:buChar char="•"/>
              <a:tabLst>
                <a:tab pos="241300" algn="l"/>
              </a:tabLst>
            </a:pPr>
            <a:r>
              <a:rPr sz="1600" spc="-130" dirty="0">
                <a:latin typeface="Trebuchet MS"/>
                <a:cs typeface="Trebuchet MS"/>
              </a:rPr>
              <a:t>There</a:t>
            </a:r>
            <a:r>
              <a:rPr sz="1600" spc="-150" dirty="0">
                <a:latin typeface="Trebuchet MS"/>
                <a:cs typeface="Trebuchet MS"/>
              </a:rPr>
              <a:t> </a:t>
            </a:r>
            <a:r>
              <a:rPr sz="1600" spc="-120" dirty="0">
                <a:latin typeface="Trebuchet MS"/>
                <a:cs typeface="Trebuchet MS"/>
              </a:rPr>
              <a:t>are</a:t>
            </a:r>
            <a:r>
              <a:rPr sz="1600" spc="-155" dirty="0">
                <a:latin typeface="Trebuchet MS"/>
                <a:cs typeface="Trebuchet MS"/>
              </a:rPr>
              <a:t> </a:t>
            </a:r>
            <a:r>
              <a:rPr sz="1600" spc="-114" dirty="0">
                <a:latin typeface="Trebuchet MS"/>
                <a:cs typeface="Trebuchet MS"/>
              </a:rPr>
              <a:t>several</a:t>
            </a:r>
            <a:r>
              <a:rPr sz="1600" spc="-160" dirty="0">
                <a:latin typeface="Trebuchet MS"/>
                <a:cs typeface="Trebuchet MS"/>
              </a:rPr>
              <a:t> </a:t>
            </a:r>
            <a:r>
              <a:rPr sz="1600" spc="-135" dirty="0">
                <a:latin typeface="Trebuchet MS"/>
                <a:cs typeface="Trebuchet MS"/>
              </a:rPr>
              <a:t>different</a:t>
            </a:r>
            <a:r>
              <a:rPr sz="1600" spc="-165" dirty="0">
                <a:latin typeface="Trebuchet MS"/>
                <a:cs typeface="Trebuchet MS"/>
              </a:rPr>
              <a:t> </a:t>
            </a:r>
            <a:r>
              <a:rPr sz="1600" spc="-95" dirty="0">
                <a:latin typeface="Trebuchet MS"/>
                <a:cs typeface="Trebuchet MS"/>
              </a:rPr>
              <a:t>types</a:t>
            </a:r>
            <a:r>
              <a:rPr sz="1600" spc="-165" dirty="0">
                <a:latin typeface="Trebuchet MS"/>
                <a:cs typeface="Trebuchet MS"/>
              </a:rPr>
              <a:t> </a:t>
            </a:r>
            <a:r>
              <a:rPr sz="1600" spc="-95" dirty="0">
                <a:latin typeface="Trebuchet MS"/>
                <a:cs typeface="Trebuchet MS"/>
              </a:rPr>
              <a:t>of</a:t>
            </a:r>
            <a:r>
              <a:rPr sz="1600" spc="-155" dirty="0">
                <a:latin typeface="Trebuchet MS"/>
                <a:cs typeface="Trebuchet MS"/>
              </a:rPr>
              <a:t> </a:t>
            </a:r>
            <a:r>
              <a:rPr sz="1600" spc="-105" dirty="0">
                <a:latin typeface="Trebuchet MS"/>
                <a:cs typeface="Trebuchet MS"/>
              </a:rPr>
              <a:t>computer</a:t>
            </a:r>
            <a:r>
              <a:rPr sz="1600" spc="-160" dirty="0">
                <a:latin typeface="Trebuchet MS"/>
                <a:cs typeface="Trebuchet MS"/>
              </a:rPr>
              <a:t> </a:t>
            </a:r>
            <a:r>
              <a:rPr sz="1600" spc="-95" dirty="0">
                <a:latin typeface="Trebuchet MS"/>
                <a:cs typeface="Trebuchet MS"/>
              </a:rPr>
              <a:t>networks</a:t>
            </a:r>
            <a:r>
              <a:rPr sz="1600" spc="-160" dirty="0">
                <a:latin typeface="Trebuchet MS"/>
                <a:cs typeface="Trebuchet MS"/>
              </a:rPr>
              <a:t> </a:t>
            </a:r>
            <a:r>
              <a:rPr sz="1600" spc="-110" dirty="0">
                <a:latin typeface="Trebuchet MS"/>
                <a:cs typeface="Trebuchet MS"/>
              </a:rPr>
              <a:t>,some</a:t>
            </a:r>
            <a:r>
              <a:rPr sz="1600" spc="-155" dirty="0">
                <a:latin typeface="Trebuchet MS"/>
                <a:cs typeface="Trebuchet MS"/>
              </a:rPr>
              <a:t> </a:t>
            </a:r>
            <a:r>
              <a:rPr sz="1600" spc="-95" dirty="0">
                <a:latin typeface="Trebuchet MS"/>
                <a:cs typeface="Trebuchet MS"/>
              </a:rPr>
              <a:t>of</a:t>
            </a:r>
            <a:r>
              <a:rPr sz="1600" spc="-155" dirty="0">
                <a:latin typeface="Trebuchet MS"/>
                <a:cs typeface="Trebuchet MS"/>
              </a:rPr>
              <a:t> </a:t>
            </a:r>
            <a:r>
              <a:rPr sz="1600" spc="-110" dirty="0">
                <a:latin typeface="Trebuchet MS"/>
                <a:cs typeface="Trebuchet MS"/>
              </a:rPr>
              <a:t>the</a:t>
            </a:r>
            <a:r>
              <a:rPr sz="1600" spc="-155" dirty="0">
                <a:latin typeface="Trebuchet MS"/>
                <a:cs typeface="Trebuchet MS"/>
              </a:rPr>
              <a:t> </a:t>
            </a:r>
            <a:r>
              <a:rPr sz="1600" spc="-135" dirty="0">
                <a:latin typeface="Trebuchet MS"/>
                <a:cs typeface="Trebuchet MS"/>
              </a:rPr>
              <a:t>different  </a:t>
            </a:r>
            <a:r>
              <a:rPr sz="1600" spc="-95" dirty="0">
                <a:latin typeface="Trebuchet MS"/>
                <a:cs typeface="Trebuchet MS"/>
              </a:rPr>
              <a:t>networks </a:t>
            </a:r>
            <a:r>
              <a:rPr sz="1600" spc="-85" dirty="0">
                <a:latin typeface="Trebuchet MS"/>
                <a:cs typeface="Trebuchet MS"/>
              </a:rPr>
              <a:t>based </a:t>
            </a:r>
            <a:r>
              <a:rPr sz="1600" spc="-40" dirty="0">
                <a:latin typeface="Trebuchet MS"/>
                <a:cs typeface="Trebuchet MS"/>
              </a:rPr>
              <a:t>on </a:t>
            </a:r>
            <a:r>
              <a:rPr sz="1600" spc="-135" dirty="0">
                <a:latin typeface="Trebuchet MS"/>
                <a:cs typeface="Trebuchet MS"/>
              </a:rPr>
              <a:t>size</a:t>
            </a:r>
            <a:r>
              <a:rPr sz="1600" spc="-530" dirty="0">
                <a:latin typeface="Trebuchet MS"/>
                <a:cs typeface="Trebuchet MS"/>
              </a:rPr>
              <a:t> </a:t>
            </a:r>
            <a:r>
              <a:rPr sz="1600" spc="-150" dirty="0">
                <a:latin typeface="Trebuchet MS"/>
                <a:cs typeface="Trebuchet MS"/>
              </a:rPr>
              <a:t>are:</a:t>
            </a:r>
            <a:endParaRPr sz="1600" dirty="0">
              <a:latin typeface="Trebuchet MS"/>
              <a:cs typeface="Trebuchet MS"/>
            </a:endParaRPr>
          </a:p>
          <a:p>
            <a:pPr marL="698500" marR="5715" lvl="1" indent="-228600" algn="l" rtl="0">
              <a:lnSpc>
                <a:spcPct val="149300"/>
              </a:lnSpc>
              <a:spcBef>
                <a:spcPts val="500"/>
              </a:spcBef>
              <a:buFont typeface="Arial"/>
              <a:buChar char="•"/>
              <a:tabLst>
                <a:tab pos="698500" algn="l"/>
              </a:tabLst>
            </a:pPr>
            <a:r>
              <a:rPr sz="1600" b="1" spc="-130" dirty="0">
                <a:latin typeface="Trebuchet MS"/>
                <a:cs typeface="Trebuchet MS"/>
              </a:rPr>
              <a:t>local </a:t>
            </a:r>
            <a:r>
              <a:rPr sz="1600" b="1" spc="-145" dirty="0">
                <a:latin typeface="Trebuchet MS"/>
                <a:cs typeface="Trebuchet MS"/>
              </a:rPr>
              <a:t>area </a:t>
            </a:r>
            <a:r>
              <a:rPr sz="1600" b="1" spc="-140" dirty="0">
                <a:latin typeface="Trebuchet MS"/>
                <a:cs typeface="Trebuchet MS"/>
              </a:rPr>
              <a:t>network </a:t>
            </a:r>
            <a:r>
              <a:rPr sz="1600" b="1" spc="-155" dirty="0">
                <a:latin typeface="Trebuchet MS"/>
                <a:cs typeface="Trebuchet MS"/>
              </a:rPr>
              <a:t>(LAN): </a:t>
            </a:r>
            <a:r>
              <a:rPr sz="1600" spc="-30" dirty="0">
                <a:latin typeface="Trebuchet MS"/>
                <a:cs typeface="Trebuchet MS"/>
              </a:rPr>
              <a:t>A </a:t>
            </a:r>
            <a:r>
              <a:rPr sz="1600" spc="-100" dirty="0">
                <a:latin typeface="Trebuchet MS"/>
                <a:cs typeface="Trebuchet MS"/>
              </a:rPr>
              <a:t>network </a:t>
            </a:r>
            <a:r>
              <a:rPr sz="1600" spc="-125" dirty="0">
                <a:latin typeface="Trebuchet MS"/>
                <a:cs typeface="Trebuchet MS"/>
              </a:rPr>
              <a:t>that </a:t>
            </a:r>
            <a:r>
              <a:rPr sz="1600" spc="-100" dirty="0">
                <a:latin typeface="Trebuchet MS"/>
                <a:cs typeface="Trebuchet MS"/>
              </a:rPr>
              <a:t>connects computers</a:t>
            </a:r>
            <a:r>
              <a:rPr sz="1600" spc="-385" dirty="0">
                <a:latin typeface="Trebuchet MS"/>
                <a:cs typeface="Trebuchet MS"/>
              </a:rPr>
              <a:t> </a:t>
            </a:r>
            <a:r>
              <a:rPr sz="1600" spc="-95" dirty="0">
                <a:latin typeface="Trebuchet MS"/>
                <a:cs typeface="Trebuchet MS"/>
              </a:rPr>
              <a:t>reasonably  </a:t>
            </a:r>
            <a:r>
              <a:rPr sz="1600" spc="-105" dirty="0">
                <a:latin typeface="Trebuchet MS"/>
                <a:cs typeface="Trebuchet MS"/>
              </a:rPr>
              <a:t>close </a:t>
            </a:r>
            <a:r>
              <a:rPr sz="1600" spc="-150" dirty="0">
                <a:latin typeface="Trebuchet MS"/>
                <a:cs typeface="Trebuchet MS"/>
              </a:rPr>
              <a:t>together, </a:t>
            </a:r>
            <a:r>
              <a:rPr sz="1600" spc="-100" dirty="0">
                <a:latin typeface="Trebuchet MS"/>
                <a:cs typeface="Trebuchet MS"/>
              </a:rPr>
              <a:t>within </a:t>
            </a:r>
            <a:r>
              <a:rPr sz="1600" spc="-114" dirty="0">
                <a:latin typeface="Trebuchet MS"/>
                <a:cs typeface="Trebuchet MS"/>
              </a:rPr>
              <a:t>a </a:t>
            </a:r>
            <a:r>
              <a:rPr sz="1600" spc="-135" dirty="0">
                <a:latin typeface="Trebuchet MS"/>
                <a:cs typeface="Trebuchet MS"/>
              </a:rPr>
              <a:t>few </a:t>
            </a:r>
            <a:r>
              <a:rPr sz="1600" spc="-145" dirty="0">
                <a:latin typeface="Trebuchet MS"/>
                <a:cs typeface="Trebuchet MS"/>
              </a:rPr>
              <a:t>city </a:t>
            </a:r>
            <a:r>
              <a:rPr sz="1600" spc="-105" dirty="0">
                <a:latin typeface="Trebuchet MS"/>
                <a:cs typeface="Trebuchet MS"/>
              </a:rPr>
              <a:t>blocks </a:t>
            </a:r>
            <a:r>
              <a:rPr sz="1600" spc="-95" dirty="0">
                <a:latin typeface="Trebuchet MS"/>
                <a:cs typeface="Trebuchet MS"/>
              </a:rPr>
              <a:t>in </a:t>
            </a:r>
            <a:r>
              <a:rPr sz="1600" spc="-145" dirty="0">
                <a:latin typeface="Trebuchet MS"/>
                <a:cs typeface="Trebuchet MS"/>
              </a:rPr>
              <a:t>adjacent</a:t>
            </a:r>
            <a:r>
              <a:rPr sz="1600" spc="-210" dirty="0">
                <a:latin typeface="Trebuchet MS"/>
                <a:cs typeface="Trebuchet MS"/>
              </a:rPr>
              <a:t> </a:t>
            </a:r>
            <a:r>
              <a:rPr sz="1600" spc="-90" dirty="0">
                <a:latin typeface="Trebuchet MS"/>
                <a:cs typeface="Trebuchet MS"/>
              </a:rPr>
              <a:t>buildings</a:t>
            </a:r>
            <a:endParaRPr sz="1600" dirty="0">
              <a:latin typeface="Trebuchet MS"/>
              <a:cs typeface="Trebuchet MS"/>
            </a:endParaRPr>
          </a:p>
          <a:p>
            <a:pPr marL="698500" marR="5080" lvl="1" indent="-228600" algn="l" rtl="0">
              <a:lnSpc>
                <a:spcPct val="150500"/>
              </a:lnSpc>
              <a:spcBef>
                <a:spcPts val="465"/>
              </a:spcBef>
              <a:buFont typeface="Arial"/>
              <a:buChar char="•"/>
              <a:tabLst>
                <a:tab pos="698500" algn="l"/>
              </a:tabLst>
            </a:pPr>
            <a:r>
              <a:rPr sz="1600" b="1" spc="-70" dirty="0">
                <a:latin typeface="Trebuchet MS"/>
                <a:cs typeface="Trebuchet MS"/>
              </a:rPr>
              <a:t>A </a:t>
            </a:r>
            <a:r>
              <a:rPr sz="1600" b="1" spc="-130" dirty="0">
                <a:latin typeface="Trebuchet MS"/>
                <a:cs typeface="Trebuchet MS"/>
              </a:rPr>
              <a:t>wide </a:t>
            </a:r>
            <a:r>
              <a:rPr sz="1600" b="1" spc="-145" dirty="0">
                <a:latin typeface="Trebuchet MS"/>
                <a:cs typeface="Trebuchet MS"/>
              </a:rPr>
              <a:t>area </a:t>
            </a:r>
            <a:r>
              <a:rPr sz="1600" b="1" spc="-140" dirty="0">
                <a:latin typeface="Trebuchet MS"/>
                <a:cs typeface="Trebuchet MS"/>
              </a:rPr>
              <a:t>network </a:t>
            </a:r>
            <a:r>
              <a:rPr sz="1600" b="1" spc="-110" dirty="0">
                <a:latin typeface="Trebuchet MS"/>
                <a:cs typeface="Trebuchet MS"/>
              </a:rPr>
              <a:t>(WAN): </a:t>
            </a:r>
            <a:r>
              <a:rPr sz="1600" spc="-114" dirty="0">
                <a:latin typeface="Trebuchet MS"/>
                <a:cs typeface="Trebuchet MS"/>
              </a:rPr>
              <a:t>a </a:t>
            </a:r>
            <a:r>
              <a:rPr sz="1600" spc="-105" dirty="0">
                <a:latin typeface="Trebuchet MS"/>
                <a:cs typeface="Trebuchet MS"/>
              </a:rPr>
              <a:t>very </a:t>
            </a:r>
            <a:r>
              <a:rPr sz="1600" spc="-125" dirty="0">
                <a:latin typeface="Trebuchet MS"/>
                <a:cs typeface="Trebuchet MS"/>
              </a:rPr>
              <a:t>large </a:t>
            </a:r>
            <a:r>
              <a:rPr sz="1600" spc="-150" dirty="0">
                <a:latin typeface="Trebuchet MS"/>
                <a:cs typeface="Trebuchet MS"/>
              </a:rPr>
              <a:t>area, </a:t>
            </a:r>
            <a:r>
              <a:rPr sz="1600" spc="-80" dirty="0">
                <a:latin typeface="Trebuchet MS"/>
                <a:cs typeface="Trebuchet MS"/>
              </a:rPr>
              <a:t>such </a:t>
            </a:r>
            <a:r>
              <a:rPr sz="1600" spc="-75" dirty="0">
                <a:latin typeface="Trebuchet MS"/>
                <a:cs typeface="Trebuchet MS"/>
              </a:rPr>
              <a:t>as </a:t>
            </a:r>
            <a:r>
              <a:rPr sz="1600" spc="-85" dirty="0">
                <a:latin typeface="Trebuchet MS"/>
                <a:cs typeface="Trebuchet MS"/>
              </a:rPr>
              <a:t>an </a:t>
            </a:r>
            <a:r>
              <a:rPr sz="1600" spc="-120" dirty="0">
                <a:latin typeface="Trebuchet MS"/>
                <a:cs typeface="Trebuchet MS"/>
              </a:rPr>
              <a:t>entire </a:t>
            </a:r>
            <a:r>
              <a:rPr sz="1600" spc="-100" dirty="0">
                <a:latin typeface="Trebuchet MS"/>
                <a:cs typeface="Trebuchet MS"/>
              </a:rPr>
              <a:t>country  </a:t>
            </a:r>
            <a:r>
              <a:rPr sz="1600" spc="-65" dirty="0">
                <a:latin typeface="Trebuchet MS"/>
                <a:cs typeface="Trebuchet MS"/>
              </a:rPr>
              <a:t>or </a:t>
            </a:r>
            <a:r>
              <a:rPr sz="1600" spc="-110" dirty="0">
                <a:latin typeface="Trebuchet MS"/>
                <a:cs typeface="Trebuchet MS"/>
              </a:rPr>
              <a:t>the </a:t>
            </a:r>
            <a:r>
              <a:rPr sz="1600" spc="-120" dirty="0">
                <a:latin typeface="Trebuchet MS"/>
                <a:cs typeface="Trebuchet MS"/>
              </a:rPr>
              <a:t>entire </a:t>
            </a:r>
            <a:r>
              <a:rPr sz="1600" spc="-125" dirty="0">
                <a:latin typeface="Trebuchet MS"/>
                <a:cs typeface="Trebuchet MS"/>
              </a:rPr>
              <a:t>world. </a:t>
            </a:r>
            <a:r>
              <a:rPr sz="1600" spc="-45" dirty="0">
                <a:latin typeface="Trebuchet MS"/>
                <a:cs typeface="Trebuchet MS"/>
              </a:rPr>
              <a:t>An </a:t>
            </a:r>
            <a:r>
              <a:rPr sz="1600" spc="-130" dirty="0">
                <a:latin typeface="Trebuchet MS"/>
                <a:cs typeface="Trebuchet MS"/>
              </a:rPr>
              <a:t>example </a:t>
            </a:r>
            <a:r>
              <a:rPr sz="1600" spc="-90" dirty="0">
                <a:latin typeface="Trebuchet MS"/>
                <a:cs typeface="Trebuchet MS"/>
              </a:rPr>
              <a:t>is </a:t>
            </a:r>
            <a:r>
              <a:rPr sz="1600" spc="-114" dirty="0">
                <a:latin typeface="Trebuchet MS"/>
                <a:cs typeface="Trebuchet MS"/>
              </a:rPr>
              <a:t>a </a:t>
            </a:r>
            <a:r>
              <a:rPr sz="1600" spc="-125" dirty="0">
                <a:latin typeface="Trebuchet MS"/>
                <a:cs typeface="Trebuchet MS"/>
              </a:rPr>
              <a:t>college </a:t>
            </a:r>
            <a:r>
              <a:rPr sz="1600" spc="-95" dirty="0">
                <a:latin typeface="Trebuchet MS"/>
                <a:cs typeface="Trebuchet MS"/>
              </a:rPr>
              <a:t>campus </a:t>
            </a:r>
            <a:r>
              <a:rPr sz="1600" spc="-125" dirty="0">
                <a:latin typeface="Trebuchet MS"/>
                <a:cs typeface="Trebuchet MS"/>
              </a:rPr>
              <a:t>that </a:t>
            </a:r>
            <a:r>
              <a:rPr sz="1600" spc="-100" dirty="0">
                <a:latin typeface="Trebuchet MS"/>
                <a:cs typeface="Trebuchet MS"/>
              </a:rPr>
              <a:t>connects </a:t>
            </a:r>
            <a:r>
              <a:rPr sz="1600" spc="-110" dirty="0">
                <a:latin typeface="Trebuchet MS"/>
                <a:cs typeface="Trebuchet MS"/>
              </a:rPr>
              <a:t>its  </a:t>
            </a:r>
            <a:r>
              <a:rPr sz="1600" spc="-100" dirty="0">
                <a:latin typeface="Trebuchet MS"/>
                <a:cs typeface="Trebuchet MS"/>
              </a:rPr>
              <a:t>computers </a:t>
            </a:r>
            <a:r>
              <a:rPr sz="1600" spc="-105" dirty="0">
                <a:latin typeface="Trebuchet MS"/>
                <a:cs typeface="Trebuchet MS"/>
              </a:rPr>
              <a:t>with </a:t>
            </a:r>
            <a:r>
              <a:rPr sz="1600" spc="-114" dirty="0">
                <a:latin typeface="Trebuchet MS"/>
                <a:cs typeface="Trebuchet MS"/>
              </a:rPr>
              <a:t>a </a:t>
            </a:r>
            <a:r>
              <a:rPr sz="1600" spc="-75" dirty="0">
                <a:latin typeface="Trebuchet MS"/>
                <a:cs typeface="Trebuchet MS"/>
              </a:rPr>
              <a:t>LAN </a:t>
            </a:r>
            <a:r>
              <a:rPr sz="1600" spc="-110" dirty="0">
                <a:latin typeface="Trebuchet MS"/>
                <a:cs typeface="Trebuchet MS"/>
              </a:rPr>
              <a:t>while </a:t>
            </a:r>
            <a:r>
              <a:rPr sz="1600" spc="-145" dirty="0">
                <a:latin typeface="Trebuchet MS"/>
                <a:cs typeface="Trebuchet MS"/>
              </a:rPr>
              <a:t>all </a:t>
            </a:r>
            <a:r>
              <a:rPr sz="1600" spc="-95" dirty="0">
                <a:latin typeface="Trebuchet MS"/>
                <a:cs typeface="Trebuchet MS"/>
              </a:rPr>
              <a:t>of </a:t>
            </a:r>
            <a:r>
              <a:rPr sz="1600" spc="-110" dirty="0">
                <a:latin typeface="Trebuchet MS"/>
                <a:cs typeface="Trebuchet MS"/>
              </a:rPr>
              <a:t>its </a:t>
            </a:r>
            <a:r>
              <a:rPr sz="1600" spc="-90" dirty="0">
                <a:latin typeface="Trebuchet MS"/>
                <a:cs typeface="Trebuchet MS"/>
              </a:rPr>
              <a:t>campuses </a:t>
            </a:r>
            <a:r>
              <a:rPr sz="1600" spc="-110" dirty="0">
                <a:latin typeface="Trebuchet MS"/>
                <a:cs typeface="Trebuchet MS"/>
              </a:rPr>
              <a:t>connected </a:t>
            </a:r>
            <a:r>
              <a:rPr sz="1600" spc="-105" dirty="0">
                <a:latin typeface="Trebuchet MS"/>
                <a:cs typeface="Trebuchet MS"/>
              </a:rPr>
              <a:t>together </a:t>
            </a:r>
            <a:r>
              <a:rPr sz="1600" spc="-100" dirty="0">
                <a:latin typeface="Trebuchet MS"/>
                <a:cs typeface="Trebuchet MS"/>
              </a:rPr>
              <a:t>form  </a:t>
            </a:r>
            <a:r>
              <a:rPr sz="1600" spc="-114" dirty="0">
                <a:latin typeface="Trebuchet MS"/>
                <a:cs typeface="Trebuchet MS"/>
              </a:rPr>
              <a:t>a</a:t>
            </a:r>
            <a:r>
              <a:rPr sz="1600" spc="-195" dirty="0">
                <a:latin typeface="Trebuchet MS"/>
                <a:cs typeface="Trebuchet MS"/>
              </a:rPr>
              <a:t> </a:t>
            </a:r>
            <a:r>
              <a:rPr sz="1600" spc="-15" dirty="0" smtClean="0">
                <a:latin typeface="Trebuchet MS"/>
                <a:cs typeface="Trebuchet MS"/>
              </a:rPr>
              <a:t>WAN</a:t>
            </a:r>
            <a:endParaRPr lang="ar-SA" sz="1600" spc="-15" dirty="0" smtClean="0">
              <a:latin typeface="Trebuchet MS"/>
              <a:cs typeface="Trebuchet MS"/>
            </a:endParaRPr>
          </a:p>
          <a:p>
            <a:pPr marL="698500" marR="5080" lvl="1" indent="-228600">
              <a:lnSpc>
                <a:spcPct val="150500"/>
              </a:lnSpc>
              <a:spcBef>
                <a:spcPts val="465"/>
              </a:spcBef>
              <a:buFont typeface="Arial"/>
              <a:buChar char="•"/>
              <a:tabLst>
                <a:tab pos="698500" algn="l"/>
              </a:tabLst>
            </a:pPr>
            <a:r>
              <a:rPr lang="ar-SA" sz="1600" dirty="0">
                <a:latin typeface="Trebuchet MS"/>
                <a:cs typeface="Trebuchet MS"/>
              </a:rPr>
              <a:t>وهناك عدة أنواع مختلفة من شبكات الحاسوب، وبعضها من شبكات مختلفة استناداً إلى حجم: </a:t>
            </a:r>
            <a:endParaRPr lang="ar-SA" sz="1600" dirty="0" smtClean="0">
              <a:latin typeface="Trebuchet MS"/>
              <a:cs typeface="Trebuchet MS"/>
            </a:endParaRPr>
          </a:p>
          <a:p>
            <a:pPr marL="698500" marR="5080" lvl="1" indent="-228600">
              <a:lnSpc>
                <a:spcPct val="150500"/>
              </a:lnSpc>
              <a:spcBef>
                <a:spcPts val="465"/>
              </a:spcBef>
              <a:buFont typeface="Arial"/>
              <a:buChar char="•"/>
              <a:tabLst>
                <a:tab pos="698500" algn="l"/>
              </a:tabLst>
            </a:pPr>
            <a:r>
              <a:rPr lang="ar-SA" sz="1600" dirty="0" smtClean="0">
                <a:latin typeface="Trebuchet MS"/>
                <a:cs typeface="Trebuchet MS"/>
              </a:rPr>
              <a:t>الشبكة </a:t>
            </a:r>
            <a:r>
              <a:rPr lang="ar-SA" sz="1600" dirty="0">
                <a:latin typeface="Trebuchet MS"/>
                <a:cs typeface="Trebuchet MS"/>
              </a:rPr>
              <a:t>المحلية (</a:t>
            </a:r>
            <a:r>
              <a:rPr lang="en-US" sz="1600" dirty="0">
                <a:latin typeface="Trebuchet MS"/>
                <a:cs typeface="Trebuchet MS"/>
              </a:rPr>
              <a:t>LAN): </a:t>
            </a:r>
            <a:r>
              <a:rPr lang="ar-SA" sz="1600" dirty="0">
                <a:latin typeface="Trebuchet MS"/>
                <a:cs typeface="Trebuchet MS"/>
              </a:rPr>
              <a:t>شبكة تربط بين أجهزة الكمبيوتر معقولة قريبة من بعضها البعض، داخل المدينة بضع كتل في المباني المجاورة </a:t>
            </a:r>
            <a:endParaRPr lang="ar-SA" sz="1600" dirty="0" smtClean="0">
              <a:latin typeface="Trebuchet MS"/>
              <a:cs typeface="Trebuchet MS"/>
            </a:endParaRPr>
          </a:p>
          <a:p>
            <a:pPr marL="698500" marR="5080" lvl="1" indent="-228600">
              <a:lnSpc>
                <a:spcPct val="150500"/>
              </a:lnSpc>
              <a:spcBef>
                <a:spcPts val="465"/>
              </a:spcBef>
              <a:buFont typeface="Arial"/>
              <a:buChar char="•"/>
              <a:tabLst>
                <a:tab pos="698500" algn="l"/>
              </a:tabLst>
            </a:pPr>
            <a:r>
              <a:rPr lang="ar-SA" sz="1600" dirty="0" smtClean="0">
                <a:latin typeface="Trebuchet MS"/>
                <a:cs typeface="Trebuchet MS"/>
              </a:rPr>
              <a:t>شبكة </a:t>
            </a:r>
            <a:r>
              <a:rPr lang="ar-SA" sz="1600" dirty="0">
                <a:latin typeface="Trebuchet MS"/>
                <a:cs typeface="Trebuchet MS"/>
              </a:rPr>
              <a:t>منطقة واسعة (</a:t>
            </a:r>
            <a:r>
              <a:rPr lang="en-US" sz="1600" dirty="0">
                <a:latin typeface="Trebuchet MS"/>
                <a:cs typeface="Trebuchet MS"/>
              </a:rPr>
              <a:t>WAN): </a:t>
            </a:r>
            <a:r>
              <a:rPr lang="ar-SA" sz="1600" dirty="0">
                <a:latin typeface="Trebuchet MS"/>
                <a:cs typeface="Trebuchet MS"/>
              </a:rPr>
              <a:t>منطقة كبيرة جداً، كبلد، بأكمله أو العالم بأسره. على سبيل مثال هو حرم كلية التي تربط أجهزة الكمبيوتر الخاصة به مع </a:t>
            </a:r>
            <a:r>
              <a:rPr lang="en-US" sz="1600" dirty="0">
                <a:latin typeface="Trebuchet MS"/>
                <a:cs typeface="Trebuchet MS"/>
              </a:rPr>
              <a:t>LAN </a:t>
            </a:r>
            <a:r>
              <a:rPr lang="ar-SA" sz="1600" dirty="0">
                <a:latin typeface="Trebuchet MS"/>
                <a:cs typeface="Trebuchet MS"/>
              </a:rPr>
              <a:t>بينما كل ما حرم متصلة ببعضها شكل </a:t>
            </a:r>
            <a:r>
              <a:rPr lang="en-US" sz="1600" dirty="0">
                <a:latin typeface="Trebuchet MS"/>
                <a:cs typeface="Trebuchet MS"/>
              </a:rPr>
              <a:t>WAN</a:t>
            </a:r>
            <a:endParaRPr sz="1600" dirty="0">
              <a:latin typeface="Trebuchet MS"/>
              <a:cs typeface="Trebuchet MS"/>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3020" y="725048"/>
            <a:ext cx="7534275" cy="500380"/>
          </a:xfrm>
          <a:prstGeom prst="rect">
            <a:avLst/>
          </a:prstGeom>
        </p:spPr>
        <p:txBody>
          <a:bodyPr vert="horz" wrap="square" lIns="0" tIns="13970" rIns="0" bIns="0" rtlCol="0">
            <a:spAutoFit/>
          </a:bodyPr>
          <a:lstStyle/>
          <a:p>
            <a:pPr marL="12700">
              <a:lnSpc>
                <a:spcPct val="100000"/>
              </a:lnSpc>
              <a:spcBef>
                <a:spcPts val="110"/>
              </a:spcBef>
            </a:pPr>
            <a:r>
              <a:rPr spc="-95" dirty="0"/>
              <a:t>Describe </a:t>
            </a:r>
            <a:r>
              <a:rPr spc="-85" dirty="0"/>
              <a:t>Networks </a:t>
            </a:r>
            <a:r>
              <a:rPr spc="-75" dirty="0"/>
              <a:t>and </a:t>
            </a:r>
            <a:r>
              <a:rPr spc="-105" dirty="0"/>
              <a:t>Define </a:t>
            </a:r>
            <a:r>
              <a:rPr spc="-90" dirty="0"/>
              <a:t>Network</a:t>
            </a:r>
            <a:r>
              <a:rPr spc="-625" dirty="0"/>
              <a:t> </a:t>
            </a:r>
            <a:r>
              <a:rPr spc="-165" dirty="0"/>
              <a:t>Terms</a:t>
            </a:r>
          </a:p>
        </p:txBody>
      </p:sp>
      <p:sp>
        <p:nvSpPr>
          <p:cNvPr id="3" name="object 3"/>
          <p:cNvSpPr/>
          <p:nvPr/>
        </p:nvSpPr>
        <p:spPr>
          <a:xfrm>
            <a:off x="4468190" y="1577130"/>
            <a:ext cx="4642332" cy="43434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464398" y="4133837"/>
            <a:ext cx="3004185" cy="1016000"/>
          </a:xfrm>
          <a:prstGeom prst="rect">
            <a:avLst/>
          </a:prstGeom>
          <a:ln w="12700">
            <a:solidFill>
              <a:srgbClr val="000000"/>
            </a:solidFill>
          </a:ln>
        </p:spPr>
        <p:txBody>
          <a:bodyPr vert="horz" wrap="square" lIns="0" tIns="33019" rIns="0" bIns="0" rtlCol="0">
            <a:spAutoFit/>
          </a:bodyPr>
          <a:lstStyle/>
          <a:p>
            <a:pPr marL="91440" marR="132080">
              <a:lnSpc>
                <a:spcPct val="100000"/>
              </a:lnSpc>
              <a:spcBef>
                <a:spcPts val="259"/>
              </a:spcBef>
            </a:pPr>
            <a:r>
              <a:rPr sz="1500" spc="-80" dirty="0" smtClean="0">
                <a:latin typeface="Trebuchet MS"/>
                <a:cs typeface="Trebuchet MS"/>
              </a:rPr>
              <a:t>Example </a:t>
            </a:r>
            <a:r>
              <a:rPr sz="1500" spc="-60" dirty="0" smtClean="0">
                <a:latin typeface="Trebuchet MS"/>
                <a:cs typeface="Trebuchet MS"/>
              </a:rPr>
              <a:t>of </a:t>
            </a:r>
            <a:r>
              <a:rPr sz="1500" spc="-70" dirty="0" smtClean="0">
                <a:latin typeface="Trebuchet MS"/>
                <a:cs typeface="Trebuchet MS"/>
              </a:rPr>
              <a:t>a </a:t>
            </a:r>
            <a:r>
              <a:rPr sz="1500" spc="-85" dirty="0" smtClean="0">
                <a:latin typeface="Trebuchet MS"/>
                <a:cs typeface="Trebuchet MS"/>
              </a:rPr>
              <a:t>local </a:t>
            </a:r>
            <a:r>
              <a:rPr sz="1500" spc="-80" dirty="0" smtClean="0">
                <a:latin typeface="Trebuchet MS"/>
                <a:cs typeface="Trebuchet MS"/>
              </a:rPr>
              <a:t>area </a:t>
            </a:r>
            <a:r>
              <a:rPr sz="1500" spc="-75" dirty="0" smtClean="0">
                <a:latin typeface="Trebuchet MS"/>
                <a:cs typeface="Trebuchet MS"/>
              </a:rPr>
              <a:t>network, </a:t>
            </a:r>
            <a:r>
              <a:rPr sz="1500" spc="-70" dirty="0" smtClean="0">
                <a:latin typeface="Trebuchet MS"/>
                <a:cs typeface="Trebuchet MS"/>
              </a:rPr>
              <a:t>a  </a:t>
            </a:r>
            <a:r>
              <a:rPr sz="1500" spc="-80" dirty="0" smtClean="0">
                <a:latin typeface="Trebuchet MS"/>
                <a:cs typeface="Trebuchet MS"/>
              </a:rPr>
              <a:t>college </a:t>
            </a:r>
            <a:r>
              <a:rPr sz="1500" spc="-60" dirty="0" smtClean="0">
                <a:latin typeface="Trebuchet MS"/>
                <a:cs typeface="Trebuchet MS"/>
              </a:rPr>
              <a:t>campus </a:t>
            </a:r>
            <a:r>
              <a:rPr sz="1500" spc="-65" dirty="0" smtClean="0">
                <a:latin typeface="Trebuchet MS"/>
                <a:cs typeface="Trebuchet MS"/>
              </a:rPr>
              <a:t>network </a:t>
            </a:r>
            <a:r>
              <a:rPr sz="1500" spc="-85" dirty="0" smtClean="0">
                <a:latin typeface="Trebuchet MS"/>
                <a:cs typeface="Trebuchet MS"/>
              </a:rPr>
              <a:t>that</a:t>
            </a:r>
            <a:r>
              <a:rPr sz="1500" spc="-254" dirty="0" smtClean="0">
                <a:latin typeface="Trebuchet MS"/>
                <a:cs typeface="Trebuchet MS"/>
              </a:rPr>
              <a:t> </a:t>
            </a:r>
            <a:r>
              <a:rPr sz="1500" spc="-70" dirty="0" smtClean="0">
                <a:latin typeface="Trebuchet MS"/>
                <a:cs typeface="Trebuchet MS"/>
              </a:rPr>
              <a:t>covers  </a:t>
            </a:r>
            <a:r>
              <a:rPr sz="1500" spc="-75" dirty="0" smtClean="0">
                <a:latin typeface="Trebuchet MS"/>
                <a:cs typeface="Trebuchet MS"/>
              </a:rPr>
              <a:t>several </a:t>
            </a:r>
            <a:r>
              <a:rPr sz="1500" spc="-60" dirty="0" smtClean="0">
                <a:latin typeface="Trebuchet MS"/>
                <a:cs typeface="Trebuchet MS"/>
              </a:rPr>
              <a:t>buildings </a:t>
            </a:r>
            <a:r>
              <a:rPr sz="1500" spc="-65" dirty="0" smtClean="0">
                <a:latin typeface="Trebuchet MS"/>
                <a:cs typeface="Trebuchet MS"/>
              </a:rPr>
              <a:t>within </a:t>
            </a:r>
            <a:r>
              <a:rPr sz="1500" spc="-70" dirty="0" smtClean="0">
                <a:latin typeface="Trebuchet MS"/>
                <a:cs typeface="Trebuchet MS"/>
              </a:rPr>
              <a:t>a </a:t>
            </a:r>
            <a:r>
              <a:rPr sz="1500" spc="-85" dirty="0" smtClean="0">
                <a:latin typeface="Trebuchet MS"/>
                <a:cs typeface="Trebuchet MS"/>
              </a:rPr>
              <a:t>few </a:t>
            </a:r>
            <a:r>
              <a:rPr sz="1500" spc="-90" dirty="0" smtClean="0">
                <a:latin typeface="Trebuchet MS"/>
                <a:cs typeface="Trebuchet MS"/>
              </a:rPr>
              <a:t>city  </a:t>
            </a:r>
            <a:r>
              <a:rPr sz="1500" spc="-80" dirty="0" smtClean="0">
                <a:latin typeface="Trebuchet MS"/>
                <a:cs typeface="Trebuchet MS"/>
              </a:rPr>
              <a:t>blocks.</a:t>
            </a:r>
            <a:endParaRPr sz="1500" dirty="0">
              <a:latin typeface="Trebuchet MS"/>
              <a:cs typeface="Trebuchet MS"/>
            </a:endParaRPr>
          </a:p>
        </p:txBody>
      </p:sp>
      <p:sp>
        <p:nvSpPr>
          <p:cNvPr id="5" name="object 5"/>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8" name="مستطيل 7"/>
          <p:cNvSpPr/>
          <p:nvPr/>
        </p:nvSpPr>
        <p:spPr>
          <a:xfrm>
            <a:off x="1464398" y="2847894"/>
            <a:ext cx="2921551" cy="923330"/>
          </a:xfrm>
          <a:prstGeom prst="rect">
            <a:avLst/>
          </a:prstGeom>
        </p:spPr>
        <p:txBody>
          <a:bodyPr wrap="square">
            <a:spAutoFit/>
          </a:bodyPr>
          <a:lstStyle/>
          <a:p>
            <a:r>
              <a:rPr lang="ar-SA" dirty="0"/>
              <a:t>مثال على شبكة اتصال محلية، شبكة حرم كلية التي تغطي العديد من المباني داخل كتل قليلة في المدينة.</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3020" y="725048"/>
            <a:ext cx="7534275" cy="500380"/>
          </a:xfrm>
          <a:prstGeom prst="rect">
            <a:avLst/>
          </a:prstGeom>
        </p:spPr>
        <p:txBody>
          <a:bodyPr vert="horz" wrap="square" lIns="0" tIns="13970" rIns="0" bIns="0" rtlCol="0">
            <a:spAutoFit/>
          </a:bodyPr>
          <a:lstStyle/>
          <a:p>
            <a:pPr marL="12700">
              <a:lnSpc>
                <a:spcPct val="100000"/>
              </a:lnSpc>
              <a:spcBef>
                <a:spcPts val="110"/>
              </a:spcBef>
            </a:pPr>
            <a:r>
              <a:rPr spc="-95" dirty="0"/>
              <a:t>Describe </a:t>
            </a:r>
            <a:r>
              <a:rPr spc="-85" dirty="0"/>
              <a:t>Networks </a:t>
            </a:r>
            <a:r>
              <a:rPr spc="-75" dirty="0"/>
              <a:t>and </a:t>
            </a:r>
            <a:r>
              <a:rPr spc="-105" dirty="0"/>
              <a:t>Define </a:t>
            </a:r>
            <a:r>
              <a:rPr spc="-90" dirty="0"/>
              <a:t>Network</a:t>
            </a:r>
            <a:r>
              <a:rPr spc="-625" dirty="0"/>
              <a:t> </a:t>
            </a:r>
            <a:r>
              <a:rPr spc="-165" dirty="0"/>
              <a:t>Terms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648373" y="1905000"/>
            <a:ext cx="10620337" cy="3521477"/>
          </a:xfrm>
          <a:prstGeom prst="rect">
            <a:avLst/>
          </a:prstGeom>
        </p:spPr>
        <p:txBody>
          <a:bodyPr vert="horz" wrap="square" lIns="0" tIns="12700" rIns="0" bIns="0" rtlCol="0">
            <a:spAutoFit/>
          </a:bodyPr>
          <a:lstStyle/>
          <a:p>
            <a:pPr marL="241300" indent="-228600" algn="l" rtl="0">
              <a:spcBef>
                <a:spcPts val="100"/>
              </a:spcBef>
              <a:buFont typeface="Arial"/>
              <a:buChar char="•"/>
              <a:tabLst>
                <a:tab pos="241300" algn="l"/>
              </a:tabLst>
            </a:pPr>
            <a:r>
              <a:rPr spc="-95" dirty="0">
                <a:latin typeface="Trebuchet MS"/>
                <a:cs typeface="Trebuchet MS"/>
              </a:rPr>
              <a:t>Are </a:t>
            </a:r>
            <a:r>
              <a:rPr spc="-90" dirty="0">
                <a:latin typeface="Trebuchet MS"/>
                <a:cs typeface="Trebuchet MS"/>
              </a:rPr>
              <a:t>networks </a:t>
            </a:r>
            <a:r>
              <a:rPr spc="-110" dirty="0">
                <a:latin typeface="Trebuchet MS"/>
                <a:cs typeface="Trebuchet MS"/>
              </a:rPr>
              <a:t>public </a:t>
            </a:r>
            <a:r>
              <a:rPr spc="-60" dirty="0">
                <a:latin typeface="Trebuchet MS"/>
                <a:cs typeface="Trebuchet MS"/>
              </a:rPr>
              <a:t>or</a:t>
            </a:r>
            <a:r>
              <a:rPr spc="-385" dirty="0">
                <a:latin typeface="Trebuchet MS"/>
                <a:cs typeface="Trebuchet MS"/>
              </a:rPr>
              <a:t> </a:t>
            </a:r>
            <a:r>
              <a:rPr spc="-75" dirty="0">
                <a:latin typeface="Trebuchet MS"/>
                <a:cs typeface="Trebuchet MS"/>
              </a:rPr>
              <a:t>private?</a:t>
            </a:r>
            <a:endParaRPr dirty="0">
              <a:latin typeface="Trebuchet MS"/>
              <a:cs typeface="Trebuchet MS"/>
            </a:endParaRPr>
          </a:p>
          <a:p>
            <a:pPr marL="12700" algn="l" rtl="0">
              <a:spcBef>
                <a:spcPts val="1840"/>
              </a:spcBef>
            </a:pPr>
            <a:r>
              <a:rPr spc="-120" dirty="0">
                <a:latin typeface="Trebuchet MS"/>
                <a:cs typeface="Trebuchet MS"/>
              </a:rPr>
              <a:t>They can </a:t>
            </a:r>
            <a:r>
              <a:rPr spc="-105" dirty="0">
                <a:latin typeface="Trebuchet MS"/>
                <a:cs typeface="Trebuchet MS"/>
              </a:rPr>
              <a:t>either</a:t>
            </a:r>
            <a:r>
              <a:rPr spc="-280" dirty="0">
                <a:latin typeface="Trebuchet MS"/>
                <a:cs typeface="Trebuchet MS"/>
              </a:rPr>
              <a:t> </a:t>
            </a:r>
            <a:r>
              <a:rPr spc="-140" dirty="0">
                <a:latin typeface="Trebuchet MS"/>
                <a:cs typeface="Trebuchet MS"/>
              </a:rPr>
              <a:t>be:</a:t>
            </a:r>
            <a:endParaRPr dirty="0">
              <a:latin typeface="Trebuchet MS"/>
              <a:cs typeface="Trebuchet MS"/>
            </a:endParaRPr>
          </a:p>
          <a:p>
            <a:pPr marL="755650" marR="5080" lvl="1" indent="-342900" algn="just" rtl="0">
              <a:spcBef>
                <a:spcPts val="315"/>
              </a:spcBef>
              <a:buFont typeface="Arial"/>
              <a:buChar char="•"/>
              <a:tabLst>
                <a:tab pos="755650" algn="l"/>
              </a:tabLst>
            </a:pPr>
            <a:r>
              <a:rPr spc="-90" dirty="0">
                <a:latin typeface="Trebuchet MS"/>
                <a:cs typeface="Trebuchet MS"/>
              </a:rPr>
              <a:t>If </a:t>
            </a:r>
            <a:r>
              <a:rPr spc="-55" dirty="0">
                <a:latin typeface="Trebuchet MS"/>
                <a:cs typeface="Trebuchet MS"/>
              </a:rPr>
              <a:t>you </a:t>
            </a:r>
            <a:r>
              <a:rPr spc="-60" dirty="0">
                <a:latin typeface="Trebuchet MS"/>
                <a:cs typeface="Trebuchet MS"/>
              </a:rPr>
              <a:t>wish </a:t>
            </a:r>
            <a:r>
              <a:rPr spc="-80" dirty="0">
                <a:latin typeface="Trebuchet MS"/>
                <a:cs typeface="Trebuchet MS"/>
              </a:rPr>
              <a:t>to </a:t>
            </a:r>
            <a:r>
              <a:rPr spc="-70" dirty="0">
                <a:latin typeface="Trebuchet MS"/>
                <a:cs typeface="Trebuchet MS"/>
              </a:rPr>
              <a:t>publish </a:t>
            </a:r>
            <a:r>
              <a:rPr spc="-85" dirty="0">
                <a:latin typeface="Trebuchet MS"/>
                <a:cs typeface="Trebuchet MS"/>
              </a:rPr>
              <a:t>the </a:t>
            </a:r>
            <a:r>
              <a:rPr spc="-80" dirty="0">
                <a:latin typeface="Trebuchet MS"/>
                <a:cs typeface="Trebuchet MS"/>
              </a:rPr>
              <a:t>information </a:t>
            </a:r>
            <a:r>
              <a:rPr spc="-65" dirty="0">
                <a:latin typeface="Trebuchet MS"/>
                <a:cs typeface="Trebuchet MS"/>
              </a:rPr>
              <a:t>and </a:t>
            </a:r>
            <a:r>
              <a:rPr spc="-105" dirty="0">
                <a:latin typeface="Trebuchet MS"/>
                <a:cs typeface="Trebuchet MS"/>
              </a:rPr>
              <a:t>make </a:t>
            </a:r>
            <a:r>
              <a:rPr spc="-114" dirty="0">
                <a:latin typeface="Trebuchet MS"/>
                <a:cs typeface="Trebuchet MS"/>
              </a:rPr>
              <a:t>it </a:t>
            </a:r>
            <a:r>
              <a:rPr spc="-100" dirty="0">
                <a:latin typeface="Trebuchet MS"/>
                <a:cs typeface="Trebuchet MS"/>
              </a:rPr>
              <a:t>available </a:t>
            </a:r>
            <a:r>
              <a:rPr spc="-80" dirty="0">
                <a:latin typeface="Trebuchet MS"/>
                <a:cs typeface="Trebuchet MS"/>
              </a:rPr>
              <a:t>to any </a:t>
            </a:r>
            <a:r>
              <a:rPr spc="-130" dirty="0">
                <a:latin typeface="Trebuchet MS"/>
                <a:cs typeface="Trebuchet MS"/>
              </a:rPr>
              <a:t>user,  </a:t>
            </a:r>
            <a:r>
              <a:rPr spc="-65" dirty="0">
                <a:latin typeface="Trebuchet MS"/>
                <a:cs typeface="Trebuchet MS"/>
              </a:rPr>
              <a:t>post</a:t>
            </a:r>
            <a:r>
              <a:rPr spc="-155" dirty="0">
                <a:latin typeface="Trebuchet MS"/>
                <a:cs typeface="Trebuchet MS"/>
              </a:rPr>
              <a:t> </a:t>
            </a:r>
            <a:r>
              <a:rPr spc="-114" dirty="0">
                <a:latin typeface="Trebuchet MS"/>
                <a:cs typeface="Trebuchet MS"/>
              </a:rPr>
              <a:t>it</a:t>
            </a:r>
            <a:r>
              <a:rPr spc="-150" dirty="0">
                <a:latin typeface="Trebuchet MS"/>
                <a:cs typeface="Trebuchet MS"/>
              </a:rPr>
              <a:t> </a:t>
            </a:r>
            <a:r>
              <a:rPr spc="-35" dirty="0">
                <a:latin typeface="Trebuchet MS"/>
                <a:cs typeface="Trebuchet MS"/>
              </a:rPr>
              <a:t>on</a:t>
            </a:r>
            <a:r>
              <a:rPr spc="-150" dirty="0">
                <a:latin typeface="Trebuchet MS"/>
                <a:cs typeface="Trebuchet MS"/>
              </a:rPr>
              <a:t> </a:t>
            </a:r>
            <a:r>
              <a:rPr spc="-85" dirty="0">
                <a:latin typeface="Trebuchet MS"/>
                <a:cs typeface="Trebuchet MS"/>
              </a:rPr>
              <a:t>the</a:t>
            </a:r>
            <a:r>
              <a:rPr spc="-145" dirty="0">
                <a:latin typeface="Trebuchet MS"/>
                <a:cs typeface="Trebuchet MS"/>
              </a:rPr>
              <a:t> </a:t>
            </a:r>
            <a:r>
              <a:rPr spc="-90" dirty="0">
                <a:latin typeface="Trebuchet MS"/>
                <a:cs typeface="Trebuchet MS"/>
              </a:rPr>
              <a:t>website</a:t>
            </a:r>
            <a:r>
              <a:rPr spc="-145" dirty="0">
                <a:latin typeface="Trebuchet MS"/>
                <a:cs typeface="Trebuchet MS"/>
              </a:rPr>
              <a:t> </a:t>
            </a:r>
            <a:r>
              <a:rPr spc="-75" dirty="0">
                <a:latin typeface="Trebuchet MS"/>
                <a:cs typeface="Trebuchet MS"/>
              </a:rPr>
              <a:t>without</a:t>
            </a:r>
            <a:r>
              <a:rPr spc="-150" dirty="0">
                <a:latin typeface="Trebuchet MS"/>
                <a:cs typeface="Trebuchet MS"/>
              </a:rPr>
              <a:t> </a:t>
            </a:r>
            <a:r>
              <a:rPr spc="-100" dirty="0">
                <a:latin typeface="Trebuchet MS"/>
                <a:cs typeface="Trebuchet MS"/>
              </a:rPr>
              <a:t>restriction.</a:t>
            </a:r>
            <a:endParaRPr dirty="0">
              <a:latin typeface="Trebuchet MS"/>
              <a:cs typeface="Trebuchet MS"/>
            </a:endParaRPr>
          </a:p>
          <a:p>
            <a:pPr marL="698500" marR="5080" lvl="2" indent="-228600" algn="just" rtl="0">
              <a:spcBef>
                <a:spcPts val="450"/>
              </a:spcBef>
              <a:buFont typeface="Arial"/>
              <a:buChar char="•"/>
              <a:tabLst>
                <a:tab pos="698500" algn="l"/>
              </a:tabLst>
            </a:pPr>
            <a:r>
              <a:rPr spc="-90" dirty="0">
                <a:latin typeface="Trebuchet MS"/>
                <a:cs typeface="Trebuchet MS"/>
              </a:rPr>
              <a:t>If </a:t>
            </a:r>
            <a:r>
              <a:rPr spc="-55" dirty="0">
                <a:latin typeface="Trebuchet MS"/>
                <a:cs typeface="Trebuchet MS"/>
              </a:rPr>
              <a:t>you </a:t>
            </a:r>
            <a:r>
              <a:rPr spc="-90" dirty="0">
                <a:latin typeface="Trebuchet MS"/>
                <a:cs typeface="Trebuchet MS"/>
              </a:rPr>
              <a:t>want </a:t>
            </a:r>
            <a:r>
              <a:rPr spc="-80" dirty="0">
                <a:latin typeface="Trebuchet MS"/>
                <a:cs typeface="Trebuchet MS"/>
              </a:rPr>
              <a:t>to </a:t>
            </a:r>
            <a:r>
              <a:rPr spc="-75" dirty="0">
                <a:latin typeface="Trebuchet MS"/>
                <a:cs typeface="Trebuchet MS"/>
              </a:rPr>
              <a:t>provide </a:t>
            </a:r>
            <a:r>
              <a:rPr spc="-100" dirty="0">
                <a:latin typeface="Trebuchet MS"/>
                <a:cs typeface="Trebuchet MS"/>
              </a:rPr>
              <a:t>certain </a:t>
            </a:r>
            <a:r>
              <a:rPr spc="-95" dirty="0">
                <a:latin typeface="Trebuchet MS"/>
                <a:cs typeface="Trebuchet MS"/>
              </a:rPr>
              <a:t>information, </a:t>
            </a:r>
            <a:r>
              <a:rPr spc="-55" dirty="0">
                <a:latin typeface="Trebuchet MS"/>
                <a:cs typeface="Trebuchet MS"/>
              </a:rPr>
              <a:t>you </a:t>
            </a:r>
            <a:r>
              <a:rPr spc="-95" dirty="0">
                <a:latin typeface="Trebuchet MS"/>
                <a:cs typeface="Trebuchet MS"/>
              </a:rPr>
              <a:t>are creating </a:t>
            </a:r>
            <a:r>
              <a:rPr spc="-65" dirty="0">
                <a:latin typeface="Trebuchet MS"/>
                <a:cs typeface="Trebuchet MS"/>
              </a:rPr>
              <a:t>an </a:t>
            </a:r>
            <a:r>
              <a:rPr spc="-95" dirty="0">
                <a:latin typeface="Trebuchet MS"/>
                <a:cs typeface="Trebuchet MS"/>
              </a:rPr>
              <a:t>internal  </a:t>
            </a:r>
            <a:r>
              <a:rPr spc="-80" dirty="0">
                <a:latin typeface="Trebuchet MS"/>
                <a:cs typeface="Trebuchet MS"/>
              </a:rPr>
              <a:t>network </a:t>
            </a:r>
            <a:r>
              <a:rPr spc="-95" dirty="0">
                <a:latin typeface="Trebuchet MS"/>
                <a:cs typeface="Trebuchet MS"/>
              </a:rPr>
              <a:t>that </a:t>
            </a:r>
            <a:r>
              <a:rPr spc="-70" dirty="0">
                <a:latin typeface="Trebuchet MS"/>
                <a:cs typeface="Trebuchet MS"/>
              </a:rPr>
              <a:t>is only </a:t>
            </a:r>
            <a:r>
              <a:rPr spc="-95" dirty="0">
                <a:latin typeface="Trebuchet MS"/>
                <a:cs typeface="Trebuchet MS"/>
              </a:rPr>
              <a:t>accessible </a:t>
            </a:r>
            <a:r>
              <a:rPr spc="-80" dirty="0">
                <a:latin typeface="Trebuchet MS"/>
                <a:cs typeface="Trebuchet MS"/>
              </a:rPr>
              <a:t>to </a:t>
            </a:r>
            <a:r>
              <a:rPr spc="-85" dirty="0">
                <a:latin typeface="Trebuchet MS"/>
                <a:cs typeface="Trebuchet MS"/>
              </a:rPr>
              <a:t>authorized </a:t>
            </a:r>
            <a:r>
              <a:rPr spc="-90" dirty="0">
                <a:latin typeface="Trebuchet MS"/>
                <a:cs typeface="Trebuchet MS"/>
              </a:rPr>
              <a:t>users. </a:t>
            </a:r>
            <a:r>
              <a:rPr spc="-60" dirty="0">
                <a:latin typeface="Trebuchet MS"/>
                <a:cs typeface="Trebuchet MS"/>
              </a:rPr>
              <a:t>Within </a:t>
            </a:r>
            <a:r>
              <a:rPr spc="-65" dirty="0">
                <a:latin typeface="Trebuchet MS"/>
                <a:cs typeface="Trebuchet MS"/>
              </a:rPr>
              <a:t>an </a:t>
            </a:r>
            <a:r>
              <a:rPr spc="-110" dirty="0">
                <a:latin typeface="Trebuchet MS"/>
                <a:cs typeface="Trebuchet MS"/>
              </a:rPr>
              <a:t>intranet,  </a:t>
            </a:r>
            <a:r>
              <a:rPr spc="-80" dirty="0">
                <a:latin typeface="Trebuchet MS"/>
                <a:cs typeface="Trebuchet MS"/>
              </a:rPr>
              <a:t>network</a:t>
            </a:r>
            <a:r>
              <a:rPr spc="-145" dirty="0">
                <a:latin typeface="Trebuchet MS"/>
                <a:cs typeface="Trebuchet MS"/>
              </a:rPr>
              <a:t> </a:t>
            </a:r>
            <a:r>
              <a:rPr spc="-85" dirty="0">
                <a:latin typeface="Trebuchet MS"/>
                <a:cs typeface="Trebuchet MS"/>
              </a:rPr>
              <a:t>administrators</a:t>
            </a:r>
            <a:r>
              <a:rPr spc="-145" dirty="0">
                <a:latin typeface="Trebuchet MS"/>
                <a:cs typeface="Trebuchet MS"/>
              </a:rPr>
              <a:t> </a:t>
            </a:r>
            <a:r>
              <a:rPr spc="-100" dirty="0">
                <a:latin typeface="Trebuchet MS"/>
                <a:cs typeface="Trebuchet MS"/>
              </a:rPr>
              <a:t>can</a:t>
            </a:r>
            <a:r>
              <a:rPr spc="-145" dirty="0">
                <a:latin typeface="Trebuchet MS"/>
                <a:cs typeface="Trebuchet MS"/>
              </a:rPr>
              <a:t> </a:t>
            </a:r>
            <a:r>
              <a:rPr spc="-105" dirty="0">
                <a:latin typeface="Trebuchet MS"/>
                <a:cs typeface="Trebuchet MS"/>
              </a:rPr>
              <a:t>limit</a:t>
            </a:r>
            <a:r>
              <a:rPr spc="-140" dirty="0">
                <a:latin typeface="Trebuchet MS"/>
                <a:cs typeface="Trebuchet MS"/>
              </a:rPr>
              <a:t> </a:t>
            </a:r>
            <a:r>
              <a:rPr spc="-85" dirty="0">
                <a:latin typeface="Trebuchet MS"/>
                <a:cs typeface="Trebuchet MS"/>
              </a:rPr>
              <a:t>the</a:t>
            </a:r>
            <a:r>
              <a:rPr spc="-135" dirty="0">
                <a:latin typeface="Trebuchet MS"/>
                <a:cs typeface="Trebuchet MS"/>
              </a:rPr>
              <a:t> </a:t>
            </a:r>
            <a:r>
              <a:rPr spc="-75" dirty="0">
                <a:latin typeface="Trebuchet MS"/>
                <a:cs typeface="Trebuchet MS"/>
              </a:rPr>
              <a:t>rights</a:t>
            </a:r>
            <a:r>
              <a:rPr spc="-155" dirty="0">
                <a:latin typeface="Trebuchet MS"/>
                <a:cs typeface="Trebuchet MS"/>
              </a:rPr>
              <a:t> </a:t>
            </a:r>
            <a:r>
              <a:rPr spc="-65" dirty="0">
                <a:latin typeface="Trebuchet MS"/>
                <a:cs typeface="Trebuchet MS"/>
              </a:rPr>
              <a:t>and</a:t>
            </a:r>
            <a:r>
              <a:rPr spc="-140" dirty="0">
                <a:latin typeface="Trebuchet MS"/>
                <a:cs typeface="Trebuchet MS"/>
              </a:rPr>
              <a:t> </a:t>
            </a:r>
            <a:r>
              <a:rPr spc="-85" dirty="0">
                <a:latin typeface="Trebuchet MS"/>
                <a:cs typeface="Trebuchet MS"/>
              </a:rPr>
              <a:t>privileges</a:t>
            </a:r>
            <a:r>
              <a:rPr spc="-145" dirty="0">
                <a:latin typeface="Trebuchet MS"/>
                <a:cs typeface="Trebuchet MS"/>
              </a:rPr>
              <a:t> </a:t>
            </a:r>
            <a:r>
              <a:rPr spc="-75" dirty="0">
                <a:latin typeface="Trebuchet MS"/>
                <a:cs typeface="Trebuchet MS"/>
              </a:rPr>
              <a:t>of</a:t>
            </a:r>
            <a:r>
              <a:rPr spc="-145" dirty="0">
                <a:latin typeface="Trebuchet MS"/>
                <a:cs typeface="Trebuchet MS"/>
              </a:rPr>
              <a:t> </a:t>
            </a:r>
            <a:r>
              <a:rPr spc="-110" dirty="0">
                <a:latin typeface="Trebuchet MS"/>
                <a:cs typeface="Trebuchet MS"/>
              </a:rPr>
              <a:t>different</a:t>
            </a:r>
            <a:r>
              <a:rPr spc="-140" dirty="0">
                <a:latin typeface="Trebuchet MS"/>
                <a:cs typeface="Trebuchet MS"/>
              </a:rPr>
              <a:t> </a:t>
            </a:r>
            <a:r>
              <a:rPr spc="-90" dirty="0">
                <a:latin typeface="Trebuchet MS"/>
                <a:cs typeface="Trebuchet MS"/>
              </a:rPr>
              <a:t>users</a:t>
            </a:r>
            <a:r>
              <a:rPr spc="-90" dirty="0" smtClean="0">
                <a:latin typeface="Trebuchet MS"/>
                <a:cs typeface="Trebuchet MS"/>
              </a:rPr>
              <a:t>.</a:t>
            </a:r>
            <a:endParaRPr lang="ar-SA" spc="-90" dirty="0" smtClean="0">
              <a:latin typeface="Trebuchet MS"/>
              <a:cs typeface="Trebuchet MS"/>
            </a:endParaRPr>
          </a:p>
          <a:p>
            <a:pPr marL="698500" marR="5080" lvl="2" indent="-228600" algn="just">
              <a:spcBef>
                <a:spcPts val="450"/>
              </a:spcBef>
              <a:buFont typeface="Arial"/>
              <a:buChar char="•"/>
              <a:tabLst>
                <a:tab pos="698500" algn="l"/>
              </a:tabLst>
            </a:pPr>
            <a:r>
              <a:rPr lang="ar-SA" dirty="0">
                <a:latin typeface="Trebuchet MS"/>
                <a:cs typeface="Trebuchet MS"/>
              </a:rPr>
              <a:t>هل الشبكات العامة أو الخاصة؟ أنها يمكن أن تكون أما: إذا كنت ترغب في نشر المعلومات وجعلها متوفرة لأي مستخدم، بعد ذلك على موقع على شبكة الإنترنت دون قيود</a:t>
            </a:r>
            <a:r>
              <a:rPr lang="ar-SA" dirty="0" smtClean="0">
                <a:latin typeface="Trebuchet MS"/>
                <a:cs typeface="Trebuchet MS"/>
              </a:rPr>
              <a:t>.</a:t>
            </a:r>
          </a:p>
          <a:p>
            <a:pPr marL="698500" marR="5080" lvl="2" indent="-228600" algn="just">
              <a:spcBef>
                <a:spcPts val="450"/>
              </a:spcBef>
              <a:buFont typeface="Arial"/>
              <a:buChar char="•"/>
              <a:tabLst>
                <a:tab pos="698500" algn="l"/>
              </a:tabLst>
            </a:pPr>
            <a:r>
              <a:rPr lang="ar-SA" dirty="0" smtClean="0">
                <a:latin typeface="Trebuchet MS"/>
                <a:cs typeface="Trebuchet MS"/>
              </a:rPr>
              <a:t> </a:t>
            </a:r>
            <a:r>
              <a:rPr lang="ar-SA" dirty="0">
                <a:latin typeface="Trebuchet MS"/>
                <a:cs typeface="Trebuchet MS"/>
              </a:rPr>
              <a:t>إذا كنت ترغب في توفير معلومات معينة، تقوم بإنشاء شبكة داخلية متاحة فقط للمستخدمين المصرح لهم. داخل إنترانت، يمكن مسؤولي الشبكة الحد من حقوق وامتيازات لمستخدمين مختلفين.</a:t>
            </a:r>
            <a:endParaRPr dirty="0">
              <a:latin typeface="Trebuchet MS"/>
              <a:cs typeface="Trebuchet MS"/>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951" y="6424841"/>
            <a:ext cx="781050" cy="299720"/>
          </a:xfrm>
          <a:prstGeom prst="rect">
            <a:avLst/>
          </a:prstGeom>
        </p:spPr>
        <p:txBody>
          <a:bodyPr vert="horz" wrap="square" lIns="0" tIns="12700" rIns="0" bIns="0" rtlCol="0">
            <a:spAutoFit/>
          </a:bodyPr>
          <a:lstStyle/>
          <a:p>
            <a:pPr marL="12700">
              <a:lnSpc>
                <a:spcPct val="100000"/>
              </a:lnSpc>
              <a:spcBef>
                <a:spcPts val="100"/>
              </a:spcBef>
            </a:pPr>
            <a:r>
              <a:rPr sz="1800" spc="-100" dirty="0">
                <a:latin typeface="Trebuchet MS"/>
                <a:cs typeface="Trebuchet MS"/>
              </a:rPr>
              <a:t>C</a:t>
            </a:r>
            <a:r>
              <a:rPr sz="1800" spc="-105" dirty="0">
                <a:latin typeface="Trebuchet MS"/>
                <a:cs typeface="Trebuchet MS"/>
              </a:rPr>
              <a:t>P</a:t>
            </a:r>
            <a:r>
              <a:rPr sz="1800" spc="-55" dirty="0">
                <a:latin typeface="Trebuchet MS"/>
                <a:cs typeface="Trebuchet MS"/>
              </a:rPr>
              <a:t>I</a:t>
            </a:r>
            <a:r>
              <a:rPr sz="1800" spc="-175" dirty="0">
                <a:latin typeface="Trebuchet MS"/>
                <a:cs typeface="Trebuchet MS"/>
              </a:rPr>
              <a:t>T</a:t>
            </a:r>
            <a:r>
              <a:rPr sz="1800" spc="-35" dirty="0">
                <a:latin typeface="Trebuchet MS"/>
                <a:cs typeface="Trebuchet MS"/>
              </a:rPr>
              <a:t>100</a:t>
            </a:r>
            <a:endParaRPr sz="1800">
              <a:latin typeface="Trebuchet MS"/>
              <a:cs typeface="Trebuchet MS"/>
            </a:endParaRPr>
          </a:p>
        </p:txBody>
      </p:sp>
      <p:sp>
        <p:nvSpPr>
          <p:cNvPr id="3" name="object 3"/>
          <p:cNvSpPr txBox="1">
            <a:spLocks noGrp="1"/>
          </p:cNvSpPr>
          <p:nvPr>
            <p:ph type="title"/>
          </p:nvPr>
        </p:nvSpPr>
        <p:spPr>
          <a:xfrm>
            <a:off x="2323020" y="359923"/>
            <a:ext cx="7534275" cy="500380"/>
          </a:xfrm>
          <a:prstGeom prst="rect">
            <a:avLst/>
          </a:prstGeom>
        </p:spPr>
        <p:txBody>
          <a:bodyPr vert="horz" wrap="square" lIns="0" tIns="13970" rIns="0" bIns="0" rtlCol="0">
            <a:spAutoFit/>
          </a:bodyPr>
          <a:lstStyle/>
          <a:p>
            <a:pPr marL="12700">
              <a:lnSpc>
                <a:spcPct val="100000"/>
              </a:lnSpc>
              <a:spcBef>
                <a:spcPts val="110"/>
              </a:spcBef>
            </a:pPr>
            <a:r>
              <a:rPr spc="-95" dirty="0"/>
              <a:t>Describe </a:t>
            </a:r>
            <a:r>
              <a:rPr spc="-85" dirty="0"/>
              <a:t>Networks </a:t>
            </a:r>
            <a:r>
              <a:rPr spc="-75" dirty="0"/>
              <a:t>and </a:t>
            </a:r>
            <a:r>
              <a:rPr spc="-105" dirty="0"/>
              <a:t>Define </a:t>
            </a:r>
            <a:r>
              <a:rPr spc="-90" dirty="0"/>
              <a:t>Network</a:t>
            </a:r>
            <a:r>
              <a:rPr spc="-625" dirty="0"/>
              <a:t> </a:t>
            </a:r>
            <a:r>
              <a:rPr spc="-165" dirty="0"/>
              <a:t>Terms</a:t>
            </a:r>
          </a:p>
        </p:txBody>
      </p:sp>
      <p:sp>
        <p:nvSpPr>
          <p:cNvPr id="4" name="object 4"/>
          <p:cNvSpPr txBox="1"/>
          <p:nvPr/>
        </p:nvSpPr>
        <p:spPr>
          <a:xfrm>
            <a:off x="304801" y="1919023"/>
            <a:ext cx="6858000" cy="3600986"/>
          </a:xfrm>
          <a:prstGeom prst="rect">
            <a:avLst/>
          </a:prstGeom>
        </p:spPr>
        <p:txBody>
          <a:bodyPr vert="horz" wrap="square" lIns="0" tIns="12700" rIns="0" bIns="0" rtlCol="0">
            <a:spAutoFit/>
          </a:bodyPr>
          <a:lstStyle/>
          <a:p>
            <a:pPr marL="12700" algn="l" rtl="0">
              <a:spcBef>
                <a:spcPts val="100"/>
              </a:spcBef>
            </a:pPr>
            <a:r>
              <a:rPr sz="1600" b="1" spc="-85" dirty="0">
                <a:latin typeface="Trebuchet MS"/>
                <a:cs typeface="Trebuchet MS"/>
              </a:rPr>
              <a:t>How </a:t>
            </a:r>
            <a:r>
              <a:rPr sz="1600" b="1" spc="-130" dirty="0">
                <a:latin typeface="Trebuchet MS"/>
                <a:cs typeface="Trebuchet MS"/>
              </a:rPr>
              <a:t>are </a:t>
            </a:r>
            <a:r>
              <a:rPr sz="1600" b="1" spc="-114" dirty="0">
                <a:latin typeface="Trebuchet MS"/>
                <a:cs typeface="Trebuchet MS"/>
              </a:rPr>
              <a:t>networks</a:t>
            </a:r>
            <a:r>
              <a:rPr sz="1600" b="1" spc="-250" dirty="0">
                <a:latin typeface="Trebuchet MS"/>
                <a:cs typeface="Trebuchet MS"/>
              </a:rPr>
              <a:t> </a:t>
            </a:r>
            <a:r>
              <a:rPr sz="1600" b="1" spc="-100" dirty="0">
                <a:latin typeface="Trebuchet MS"/>
                <a:cs typeface="Trebuchet MS"/>
              </a:rPr>
              <a:t>configured?</a:t>
            </a:r>
            <a:endParaRPr sz="1600" dirty="0">
              <a:latin typeface="Trebuchet MS"/>
              <a:cs typeface="Trebuchet MS"/>
            </a:endParaRPr>
          </a:p>
          <a:p>
            <a:pPr marL="241300" indent="-228600" algn="l" rtl="0">
              <a:spcBef>
                <a:spcPts val="1700"/>
              </a:spcBef>
              <a:buFont typeface="Arial"/>
              <a:buChar char="•"/>
              <a:tabLst>
                <a:tab pos="240665" algn="l"/>
                <a:tab pos="241300" algn="l"/>
              </a:tabLst>
            </a:pPr>
            <a:r>
              <a:rPr sz="1600" spc="-70" dirty="0">
                <a:latin typeface="Trebuchet MS"/>
                <a:cs typeface="Trebuchet MS"/>
              </a:rPr>
              <a:t>Networks</a:t>
            </a:r>
            <a:r>
              <a:rPr sz="1600" spc="-145" dirty="0">
                <a:latin typeface="Trebuchet MS"/>
                <a:cs typeface="Trebuchet MS"/>
              </a:rPr>
              <a:t> </a:t>
            </a:r>
            <a:r>
              <a:rPr sz="1600" spc="-100" dirty="0">
                <a:latin typeface="Trebuchet MS"/>
                <a:cs typeface="Trebuchet MS"/>
              </a:rPr>
              <a:t>can</a:t>
            </a:r>
            <a:r>
              <a:rPr sz="1600" spc="-155" dirty="0">
                <a:latin typeface="Trebuchet MS"/>
                <a:cs typeface="Trebuchet MS"/>
              </a:rPr>
              <a:t> </a:t>
            </a:r>
            <a:r>
              <a:rPr sz="1600" spc="-85" dirty="0">
                <a:latin typeface="Trebuchet MS"/>
                <a:cs typeface="Trebuchet MS"/>
              </a:rPr>
              <a:t>be</a:t>
            </a:r>
            <a:r>
              <a:rPr sz="1600" spc="-145" dirty="0">
                <a:latin typeface="Trebuchet MS"/>
                <a:cs typeface="Trebuchet MS"/>
              </a:rPr>
              <a:t> </a:t>
            </a:r>
            <a:r>
              <a:rPr sz="1600" spc="-90" dirty="0">
                <a:latin typeface="Trebuchet MS"/>
                <a:cs typeface="Trebuchet MS"/>
              </a:rPr>
              <a:t>configured</a:t>
            </a:r>
            <a:r>
              <a:rPr sz="1600" spc="-155" dirty="0">
                <a:latin typeface="Trebuchet MS"/>
                <a:cs typeface="Trebuchet MS"/>
              </a:rPr>
              <a:t> </a:t>
            </a:r>
            <a:r>
              <a:rPr sz="1600" spc="-80" dirty="0">
                <a:latin typeface="Trebuchet MS"/>
                <a:cs typeface="Trebuchet MS"/>
              </a:rPr>
              <a:t>in</a:t>
            </a:r>
            <a:r>
              <a:rPr sz="1600" spc="-155" dirty="0">
                <a:latin typeface="Trebuchet MS"/>
                <a:cs typeface="Trebuchet MS"/>
              </a:rPr>
              <a:t> </a:t>
            </a:r>
            <a:r>
              <a:rPr sz="1600" spc="-95" dirty="0">
                <a:latin typeface="Trebuchet MS"/>
                <a:cs typeface="Trebuchet MS"/>
              </a:rPr>
              <a:t>several</a:t>
            </a:r>
            <a:r>
              <a:rPr sz="1600" spc="-145" dirty="0">
                <a:latin typeface="Trebuchet MS"/>
                <a:cs typeface="Trebuchet MS"/>
              </a:rPr>
              <a:t> </a:t>
            </a:r>
            <a:r>
              <a:rPr sz="1600" spc="-120" dirty="0">
                <a:latin typeface="Trebuchet MS"/>
                <a:cs typeface="Trebuchet MS"/>
              </a:rPr>
              <a:t>ways.</a:t>
            </a:r>
            <a:r>
              <a:rPr sz="1600" spc="-160" dirty="0">
                <a:latin typeface="Trebuchet MS"/>
                <a:cs typeface="Trebuchet MS"/>
              </a:rPr>
              <a:t> </a:t>
            </a:r>
            <a:r>
              <a:rPr sz="1600" spc="-110" dirty="0">
                <a:latin typeface="Trebuchet MS"/>
                <a:cs typeface="Trebuchet MS"/>
              </a:rPr>
              <a:t>There</a:t>
            </a:r>
            <a:r>
              <a:rPr sz="1600" spc="-145" dirty="0">
                <a:latin typeface="Trebuchet MS"/>
                <a:cs typeface="Trebuchet MS"/>
              </a:rPr>
              <a:t> </a:t>
            </a:r>
            <a:r>
              <a:rPr sz="1600" spc="-100" dirty="0">
                <a:latin typeface="Trebuchet MS"/>
                <a:cs typeface="Trebuchet MS"/>
              </a:rPr>
              <a:t>are</a:t>
            </a:r>
            <a:r>
              <a:rPr sz="1600" spc="-150" dirty="0">
                <a:latin typeface="Trebuchet MS"/>
                <a:cs typeface="Trebuchet MS"/>
              </a:rPr>
              <a:t> </a:t>
            </a:r>
            <a:r>
              <a:rPr sz="1600" spc="-75" dirty="0">
                <a:latin typeface="Trebuchet MS"/>
                <a:cs typeface="Trebuchet MS"/>
              </a:rPr>
              <a:t>two</a:t>
            </a:r>
            <a:r>
              <a:rPr sz="1600" spc="-160" dirty="0">
                <a:latin typeface="Trebuchet MS"/>
                <a:cs typeface="Trebuchet MS"/>
              </a:rPr>
              <a:t> </a:t>
            </a:r>
            <a:r>
              <a:rPr sz="1600" spc="-80" dirty="0">
                <a:latin typeface="Trebuchet MS"/>
                <a:cs typeface="Trebuchet MS"/>
              </a:rPr>
              <a:t>main</a:t>
            </a:r>
            <a:r>
              <a:rPr sz="1600" spc="-150" dirty="0">
                <a:latin typeface="Trebuchet MS"/>
                <a:cs typeface="Trebuchet MS"/>
              </a:rPr>
              <a:t> </a:t>
            </a:r>
            <a:r>
              <a:rPr sz="1600" spc="-105" dirty="0">
                <a:latin typeface="Trebuchet MS"/>
                <a:cs typeface="Trebuchet MS"/>
              </a:rPr>
              <a:t>categories:</a:t>
            </a:r>
            <a:endParaRPr sz="1600" dirty="0">
              <a:latin typeface="Trebuchet MS"/>
              <a:cs typeface="Trebuchet MS"/>
            </a:endParaRPr>
          </a:p>
          <a:p>
            <a:pPr marL="869950" lvl="1" indent="-457200" algn="l" rtl="0">
              <a:spcBef>
                <a:spcPts val="1700"/>
              </a:spcBef>
              <a:buAutoNum type="arabicPeriod"/>
              <a:tabLst>
                <a:tab pos="869315" algn="l"/>
                <a:tab pos="869950" algn="l"/>
              </a:tabLst>
            </a:pPr>
            <a:r>
              <a:rPr sz="1600" b="1" spc="-130" dirty="0">
                <a:latin typeface="Trebuchet MS"/>
                <a:cs typeface="Trebuchet MS"/>
              </a:rPr>
              <a:t>Peer-to-peer </a:t>
            </a:r>
            <a:r>
              <a:rPr sz="1600" b="1" spc="-125" dirty="0">
                <a:latin typeface="Trebuchet MS"/>
                <a:cs typeface="Trebuchet MS"/>
              </a:rPr>
              <a:t>(P2P)</a:t>
            </a:r>
            <a:r>
              <a:rPr sz="1600" b="1" spc="-185" dirty="0">
                <a:latin typeface="Trebuchet MS"/>
                <a:cs typeface="Trebuchet MS"/>
              </a:rPr>
              <a:t> </a:t>
            </a:r>
            <a:r>
              <a:rPr sz="1600" b="1" spc="-120" dirty="0">
                <a:latin typeface="Trebuchet MS"/>
                <a:cs typeface="Trebuchet MS"/>
              </a:rPr>
              <a:t>networks:</a:t>
            </a:r>
            <a:endParaRPr sz="1600" dirty="0">
              <a:latin typeface="Trebuchet MS"/>
              <a:cs typeface="Trebuchet MS"/>
            </a:endParaRPr>
          </a:p>
          <a:p>
            <a:pPr marL="698500" lvl="2" indent="-228600" algn="l" rtl="0">
              <a:spcBef>
                <a:spcPts val="1700"/>
              </a:spcBef>
              <a:buFont typeface="Arial"/>
              <a:buChar char="•"/>
              <a:tabLst>
                <a:tab pos="697865" algn="l"/>
                <a:tab pos="698500" algn="l"/>
              </a:tabLst>
            </a:pPr>
            <a:r>
              <a:rPr sz="1600" spc="-75" dirty="0">
                <a:latin typeface="Trebuchet MS"/>
                <a:cs typeface="Trebuchet MS"/>
              </a:rPr>
              <a:t>Commonly</a:t>
            </a:r>
            <a:r>
              <a:rPr sz="1600" spc="-160" dirty="0">
                <a:latin typeface="Trebuchet MS"/>
                <a:cs typeface="Trebuchet MS"/>
              </a:rPr>
              <a:t> </a:t>
            </a:r>
            <a:r>
              <a:rPr sz="1600" spc="-70" dirty="0">
                <a:latin typeface="Trebuchet MS"/>
                <a:cs typeface="Trebuchet MS"/>
              </a:rPr>
              <a:t>found</a:t>
            </a:r>
            <a:r>
              <a:rPr sz="1600" spc="-155" dirty="0">
                <a:latin typeface="Trebuchet MS"/>
                <a:cs typeface="Trebuchet MS"/>
              </a:rPr>
              <a:t> </a:t>
            </a:r>
            <a:r>
              <a:rPr sz="1600" spc="-80" dirty="0">
                <a:latin typeface="Trebuchet MS"/>
                <a:cs typeface="Trebuchet MS"/>
              </a:rPr>
              <a:t>in</a:t>
            </a:r>
            <a:r>
              <a:rPr sz="1600" spc="-155" dirty="0">
                <a:latin typeface="Trebuchet MS"/>
                <a:cs typeface="Trebuchet MS"/>
              </a:rPr>
              <a:t> </a:t>
            </a:r>
            <a:r>
              <a:rPr sz="1600" spc="-55" dirty="0">
                <a:latin typeface="Trebuchet MS"/>
                <a:cs typeface="Trebuchet MS"/>
              </a:rPr>
              <a:t>homes</a:t>
            </a:r>
            <a:r>
              <a:rPr sz="1600" spc="-150" dirty="0">
                <a:latin typeface="Trebuchet MS"/>
                <a:cs typeface="Trebuchet MS"/>
              </a:rPr>
              <a:t> </a:t>
            </a:r>
            <a:r>
              <a:rPr sz="1600" spc="-70" dirty="0">
                <a:latin typeface="Trebuchet MS"/>
                <a:cs typeface="Trebuchet MS"/>
              </a:rPr>
              <a:t>and</a:t>
            </a:r>
            <a:r>
              <a:rPr sz="1600" spc="-155" dirty="0">
                <a:latin typeface="Trebuchet MS"/>
                <a:cs typeface="Trebuchet MS"/>
              </a:rPr>
              <a:t> </a:t>
            </a:r>
            <a:r>
              <a:rPr sz="1600" spc="-60" dirty="0">
                <a:latin typeface="Trebuchet MS"/>
                <a:cs typeface="Trebuchet MS"/>
              </a:rPr>
              <a:t>businesses</a:t>
            </a:r>
            <a:endParaRPr sz="1600" dirty="0">
              <a:latin typeface="Trebuchet MS"/>
              <a:cs typeface="Trebuchet MS"/>
            </a:endParaRPr>
          </a:p>
          <a:p>
            <a:pPr marL="698500" marR="5080" lvl="2" indent="-228600" algn="l" rtl="0">
              <a:spcBef>
                <a:spcPts val="500"/>
              </a:spcBef>
              <a:buFont typeface="Arial"/>
              <a:buChar char="•"/>
              <a:tabLst>
                <a:tab pos="697865" algn="l"/>
                <a:tab pos="698500" algn="l"/>
              </a:tabLst>
            </a:pPr>
            <a:r>
              <a:rPr sz="1600" spc="-105" dirty="0">
                <a:latin typeface="Trebuchet MS"/>
                <a:cs typeface="Trebuchet MS"/>
              </a:rPr>
              <a:t>Each</a:t>
            </a:r>
            <a:r>
              <a:rPr sz="1600" spc="-150" dirty="0">
                <a:latin typeface="Trebuchet MS"/>
                <a:cs typeface="Trebuchet MS"/>
              </a:rPr>
              <a:t> </a:t>
            </a:r>
            <a:r>
              <a:rPr sz="1600" spc="-60" dirty="0">
                <a:latin typeface="Trebuchet MS"/>
                <a:cs typeface="Trebuchet MS"/>
              </a:rPr>
              <a:t>node</a:t>
            </a:r>
            <a:r>
              <a:rPr sz="1600" spc="-145" dirty="0">
                <a:latin typeface="Trebuchet MS"/>
                <a:cs typeface="Trebuchet MS"/>
              </a:rPr>
              <a:t> </a:t>
            </a:r>
            <a:r>
              <a:rPr sz="1600" spc="-90" dirty="0">
                <a:latin typeface="Trebuchet MS"/>
                <a:cs typeface="Trebuchet MS"/>
              </a:rPr>
              <a:t>communicates</a:t>
            </a:r>
            <a:r>
              <a:rPr sz="1600" spc="-145" dirty="0">
                <a:latin typeface="Trebuchet MS"/>
                <a:cs typeface="Trebuchet MS"/>
              </a:rPr>
              <a:t> </a:t>
            </a:r>
            <a:r>
              <a:rPr sz="1600" spc="-85" dirty="0">
                <a:latin typeface="Trebuchet MS"/>
                <a:cs typeface="Trebuchet MS"/>
              </a:rPr>
              <a:t>with</a:t>
            </a:r>
            <a:r>
              <a:rPr sz="1600" spc="-145" dirty="0">
                <a:latin typeface="Trebuchet MS"/>
                <a:cs typeface="Trebuchet MS"/>
              </a:rPr>
              <a:t> </a:t>
            </a:r>
            <a:r>
              <a:rPr sz="1600" spc="-90" dirty="0">
                <a:latin typeface="Trebuchet MS"/>
                <a:cs typeface="Trebuchet MS"/>
              </a:rPr>
              <a:t>every</a:t>
            </a:r>
            <a:r>
              <a:rPr sz="1600" spc="-155" dirty="0">
                <a:latin typeface="Trebuchet MS"/>
                <a:cs typeface="Trebuchet MS"/>
              </a:rPr>
              <a:t> </a:t>
            </a:r>
            <a:r>
              <a:rPr sz="1600" spc="-75" dirty="0">
                <a:latin typeface="Trebuchet MS"/>
                <a:cs typeface="Trebuchet MS"/>
              </a:rPr>
              <a:t>other</a:t>
            </a:r>
            <a:r>
              <a:rPr sz="1600" spc="-145" dirty="0">
                <a:latin typeface="Trebuchet MS"/>
                <a:cs typeface="Trebuchet MS"/>
              </a:rPr>
              <a:t> </a:t>
            </a:r>
            <a:r>
              <a:rPr sz="1600" spc="-60" dirty="0">
                <a:latin typeface="Trebuchet MS"/>
                <a:cs typeface="Trebuchet MS"/>
              </a:rPr>
              <a:t>node</a:t>
            </a:r>
            <a:r>
              <a:rPr sz="1600" spc="-140" dirty="0">
                <a:latin typeface="Trebuchet MS"/>
                <a:cs typeface="Trebuchet MS"/>
              </a:rPr>
              <a:t> </a:t>
            </a:r>
            <a:r>
              <a:rPr sz="1600" spc="-80" dirty="0">
                <a:latin typeface="Trebuchet MS"/>
                <a:cs typeface="Trebuchet MS"/>
              </a:rPr>
              <a:t>without</a:t>
            </a:r>
            <a:r>
              <a:rPr sz="1600" spc="-145" dirty="0">
                <a:latin typeface="Trebuchet MS"/>
                <a:cs typeface="Trebuchet MS"/>
              </a:rPr>
              <a:t> </a:t>
            </a:r>
            <a:r>
              <a:rPr sz="1600" spc="-95" dirty="0">
                <a:latin typeface="Trebuchet MS"/>
                <a:cs typeface="Trebuchet MS"/>
              </a:rPr>
              <a:t>a</a:t>
            </a:r>
            <a:r>
              <a:rPr sz="1600" spc="-145" dirty="0">
                <a:latin typeface="Trebuchet MS"/>
                <a:cs typeface="Trebuchet MS"/>
              </a:rPr>
              <a:t> </a:t>
            </a:r>
            <a:r>
              <a:rPr sz="1600" spc="-105" dirty="0">
                <a:latin typeface="Trebuchet MS"/>
                <a:cs typeface="Trebuchet MS"/>
              </a:rPr>
              <a:t>dedicated</a:t>
            </a:r>
            <a:r>
              <a:rPr sz="1600" spc="-150" dirty="0">
                <a:latin typeface="Trebuchet MS"/>
                <a:cs typeface="Trebuchet MS"/>
              </a:rPr>
              <a:t> </a:t>
            </a:r>
            <a:r>
              <a:rPr sz="1600" spc="-80" dirty="0">
                <a:latin typeface="Trebuchet MS"/>
                <a:cs typeface="Trebuchet MS"/>
              </a:rPr>
              <a:t>server</a:t>
            </a:r>
            <a:r>
              <a:rPr sz="1600" spc="-140" dirty="0">
                <a:latin typeface="Trebuchet MS"/>
                <a:cs typeface="Trebuchet MS"/>
              </a:rPr>
              <a:t> </a:t>
            </a:r>
            <a:r>
              <a:rPr sz="1600" spc="-60" dirty="0">
                <a:latin typeface="Trebuchet MS"/>
                <a:cs typeface="Trebuchet MS"/>
              </a:rPr>
              <a:t>among  </a:t>
            </a:r>
            <a:r>
              <a:rPr sz="1600" spc="-100" dirty="0">
                <a:latin typeface="Trebuchet MS"/>
                <a:cs typeface="Trebuchet MS"/>
              </a:rPr>
              <a:t>computers.</a:t>
            </a:r>
            <a:endParaRPr sz="1600" dirty="0">
              <a:latin typeface="Trebuchet MS"/>
              <a:cs typeface="Trebuchet MS"/>
            </a:endParaRPr>
          </a:p>
          <a:p>
            <a:pPr marL="895350" lvl="1" indent="-482600" algn="l" rtl="0">
              <a:spcBef>
                <a:spcPts val="1700"/>
              </a:spcBef>
              <a:buAutoNum type="arabicPeriod"/>
              <a:tabLst>
                <a:tab pos="894715" algn="l"/>
                <a:tab pos="895350" algn="l"/>
              </a:tabLst>
            </a:pPr>
            <a:r>
              <a:rPr sz="1600" b="1" spc="-114" dirty="0">
                <a:latin typeface="Trebuchet MS"/>
                <a:cs typeface="Trebuchet MS"/>
              </a:rPr>
              <a:t>Client/server</a:t>
            </a:r>
            <a:r>
              <a:rPr sz="1600" b="1" spc="-155" dirty="0">
                <a:latin typeface="Trebuchet MS"/>
                <a:cs typeface="Trebuchet MS"/>
              </a:rPr>
              <a:t> </a:t>
            </a:r>
            <a:r>
              <a:rPr sz="1600" b="1" spc="-125" dirty="0">
                <a:latin typeface="Trebuchet MS"/>
                <a:cs typeface="Trebuchet MS"/>
              </a:rPr>
              <a:t>network:</a:t>
            </a:r>
            <a:endParaRPr sz="1600" dirty="0">
              <a:latin typeface="Trebuchet MS"/>
              <a:cs typeface="Trebuchet MS"/>
            </a:endParaRPr>
          </a:p>
          <a:p>
            <a:pPr marL="698500" lvl="2" indent="-228600" algn="l" rtl="0">
              <a:spcBef>
                <a:spcPts val="1700"/>
              </a:spcBef>
              <a:buFont typeface="Arial"/>
              <a:buChar char="•"/>
              <a:tabLst>
                <a:tab pos="697865" algn="l"/>
                <a:tab pos="698500" algn="l"/>
              </a:tabLst>
            </a:pPr>
            <a:r>
              <a:rPr sz="1600" spc="-130" dirty="0">
                <a:latin typeface="Trebuchet MS"/>
                <a:cs typeface="Trebuchet MS"/>
              </a:rPr>
              <a:t>Typically </a:t>
            </a:r>
            <a:r>
              <a:rPr sz="1600" spc="-95" dirty="0">
                <a:latin typeface="Trebuchet MS"/>
                <a:cs typeface="Trebuchet MS"/>
              </a:rPr>
              <a:t>have </a:t>
            </a:r>
            <a:r>
              <a:rPr sz="1600" spc="-75" dirty="0">
                <a:latin typeface="Trebuchet MS"/>
                <a:cs typeface="Trebuchet MS"/>
              </a:rPr>
              <a:t>two </a:t>
            </a:r>
            <a:r>
              <a:rPr sz="1600" spc="-110" dirty="0">
                <a:latin typeface="Trebuchet MS"/>
                <a:cs typeface="Trebuchet MS"/>
              </a:rPr>
              <a:t>different </a:t>
            </a:r>
            <a:r>
              <a:rPr sz="1600" spc="-85" dirty="0">
                <a:latin typeface="Trebuchet MS"/>
                <a:cs typeface="Trebuchet MS"/>
              </a:rPr>
              <a:t>types </a:t>
            </a:r>
            <a:r>
              <a:rPr sz="1600" spc="-80" dirty="0">
                <a:latin typeface="Trebuchet MS"/>
                <a:cs typeface="Trebuchet MS"/>
              </a:rPr>
              <a:t>of</a:t>
            </a:r>
            <a:r>
              <a:rPr sz="1600" spc="-430" dirty="0">
                <a:latin typeface="Trebuchet MS"/>
                <a:cs typeface="Trebuchet MS"/>
              </a:rPr>
              <a:t> </a:t>
            </a:r>
            <a:r>
              <a:rPr sz="1600" spc="-85" dirty="0">
                <a:latin typeface="Trebuchet MS"/>
                <a:cs typeface="Trebuchet MS"/>
              </a:rPr>
              <a:t>computers</a:t>
            </a:r>
            <a:endParaRPr sz="1600" dirty="0">
              <a:latin typeface="Trebuchet MS"/>
              <a:cs typeface="Trebuchet MS"/>
            </a:endParaRPr>
          </a:p>
          <a:p>
            <a:pPr marL="698500" lvl="2" indent="-228600" algn="l" rtl="0">
              <a:spcBef>
                <a:spcPts val="1700"/>
              </a:spcBef>
              <a:buFont typeface="Arial"/>
              <a:buChar char="•"/>
              <a:tabLst>
                <a:tab pos="697865" algn="l"/>
                <a:tab pos="698500" algn="l"/>
              </a:tabLst>
            </a:pPr>
            <a:r>
              <a:rPr sz="1600" spc="-110" dirty="0">
                <a:latin typeface="Trebuchet MS"/>
                <a:cs typeface="Trebuchet MS"/>
              </a:rPr>
              <a:t>Client </a:t>
            </a:r>
            <a:r>
              <a:rPr sz="1600" spc="-70" dirty="0">
                <a:latin typeface="Trebuchet MS"/>
                <a:cs typeface="Trebuchet MS"/>
              </a:rPr>
              <a:t>is </a:t>
            </a:r>
            <a:r>
              <a:rPr sz="1600" spc="-60" dirty="0">
                <a:latin typeface="Trebuchet MS"/>
                <a:cs typeface="Trebuchet MS"/>
              </a:rPr>
              <a:t>used </a:t>
            </a:r>
            <a:r>
              <a:rPr sz="1600" spc="-80" dirty="0">
                <a:latin typeface="Trebuchet MS"/>
                <a:cs typeface="Trebuchet MS"/>
              </a:rPr>
              <a:t>by </a:t>
            </a:r>
            <a:r>
              <a:rPr sz="1600" spc="-90" dirty="0">
                <a:latin typeface="Trebuchet MS"/>
                <a:cs typeface="Trebuchet MS"/>
              </a:rPr>
              <a:t>the</a:t>
            </a:r>
            <a:r>
              <a:rPr sz="1600" spc="-450" dirty="0">
                <a:latin typeface="Trebuchet MS"/>
                <a:cs typeface="Trebuchet MS"/>
              </a:rPr>
              <a:t> </a:t>
            </a:r>
            <a:r>
              <a:rPr sz="1600" spc="-100" dirty="0">
                <a:latin typeface="Trebuchet MS"/>
                <a:cs typeface="Trebuchet MS"/>
              </a:rPr>
              <a:t>individual.</a:t>
            </a:r>
            <a:endParaRPr sz="1600" dirty="0">
              <a:latin typeface="Trebuchet MS"/>
              <a:cs typeface="Trebuchet MS"/>
            </a:endParaRPr>
          </a:p>
        </p:txBody>
      </p:sp>
      <p:sp>
        <p:nvSpPr>
          <p:cNvPr id="6" name="مستطيل 5"/>
          <p:cNvSpPr/>
          <p:nvPr/>
        </p:nvSpPr>
        <p:spPr>
          <a:xfrm>
            <a:off x="7620000" y="2165244"/>
            <a:ext cx="4343400" cy="3365024"/>
          </a:xfrm>
          <a:prstGeom prst="rect">
            <a:avLst/>
          </a:prstGeom>
        </p:spPr>
        <p:txBody>
          <a:bodyPr wrap="square">
            <a:spAutoFit/>
          </a:bodyPr>
          <a:lstStyle/>
          <a:p>
            <a:pPr>
              <a:lnSpc>
                <a:spcPct val="150000"/>
              </a:lnSpc>
            </a:pPr>
            <a:r>
              <a:rPr lang="ar-SA" dirty="0"/>
              <a:t>كيف يتم تكوين الشبكات؟ </a:t>
            </a:r>
            <a:endParaRPr lang="ar-SA" dirty="0" smtClean="0"/>
          </a:p>
          <a:p>
            <a:pPr>
              <a:lnSpc>
                <a:spcPct val="150000"/>
              </a:lnSpc>
            </a:pPr>
            <a:r>
              <a:rPr lang="ar-SA" dirty="0" smtClean="0"/>
              <a:t>يمكن </a:t>
            </a:r>
            <a:r>
              <a:rPr lang="ar-SA" dirty="0"/>
              <a:t>تكوين الشبكات بعدة طرق. وهناك فئتان رئيسيتان: </a:t>
            </a:r>
            <a:endParaRPr lang="ar-SA" dirty="0" smtClean="0"/>
          </a:p>
          <a:p>
            <a:pPr>
              <a:lnSpc>
                <a:spcPct val="150000"/>
              </a:lnSpc>
            </a:pPr>
            <a:r>
              <a:rPr lang="ar-SA" dirty="0" smtClean="0"/>
              <a:t>1-شبكات </a:t>
            </a:r>
            <a:r>
              <a:rPr lang="ar-SA" dirty="0"/>
              <a:t>نظير-إلى-نظير (P2P): </a:t>
            </a:r>
            <a:endParaRPr lang="ar-SA" dirty="0" smtClean="0"/>
          </a:p>
          <a:p>
            <a:pPr>
              <a:lnSpc>
                <a:spcPct val="150000"/>
              </a:lnSpc>
            </a:pPr>
            <a:r>
              <a:rPr lang="ar-SA" dirty="0" smtClean="0"/>
              <a:t>توجد </a:t>
            </a:r>
            <a:r>
              <a:rPr lang="ar-SA" dirty="0"/>
              <a:t>عادة في المنازل والشركات تتصل كل عقده مع كل عقده أخرى دون خادم مخصص بين أجهزة الكمبيوتر. </a:t>
            </a:r>
            <a:endParaRPr lang="ar-SA" dirty="0" smtClean="0"/>
          </a:p>
          <a:p>
            <a:pPr>
              <a:lnSpc>
                <a:spcPct val="150000"/>
              </a:lnSpc>
            </a:pPr>
            <a:r>
              <a:rPr lang="ar-SA" dirty="0" smtClean="0"/>
              <a:t>2-شبكة </a:t>
            </a:r>
            <a:r>
              <a:rPr lang="ar-SA" dirty="0"/>
              <a:t>اتصال عميل/ملقم: </a:t>
            </a:r>
            <a:endParaRPr lang="ar-SA" dirty="0" smtClean="0"/>
          </a:p>
          <a:p>
            <a:pPr>
              <a:lnSpc>
                <a:spcPct val="150000"/>
              </a:lnSpc>
            </a:pPr>
            <a:r>
              <a:rPr lang="ar-SA" dirty="0" smtClean="0"/>
              <a:t>عادة </a:t>
            </a:r>
            <a:r>
              <a:rPr lang="ar-SA" dirty="0"/>
              <a:t>ما يكون نوعين مختلفين من أجهزة كمبيوتر العميل يستخدم من قبل الفرد.</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3020" y="725048"/>
            <a:ext cx="7534275" cy="500380"/>
          </a:xfrm>
          <a:prstGeom prst="rect">
            <a:avLst/>
          </a:prstGeom>
        </p:spPr>
        <p:txBody>
          <a:bodyPr vert="horz" wrap="square" lIns="0" tIns="13970" rIns="0" bIns="0" rtlCol="0">
            <a:spAutoFit/>
          </a:bodyPr>
          <a:lstStyle/>
          <a:p>
            <a:pPr marL="12700">
              <a:lnSpc>
                <a:spcPct val="100000"/>
              </a:lnSpc>
              <a:spcBef>
                <a:spcPts val="110"/>
              </a:spcBef>
            </a:pPr>
            <a:r>
              <a:rPr spc="-95" dirty="0"/>
              <a:t>Describe </a:t>
            </a:r>
            <a:r>
              <a:rPr spc="-85" dirty="0"/>
              <a:t>Networks </a:t>
            </a:r>
            <a:r>
              <a:rPr spc="-75" dirty="0"/>
              <a:t>and </a:t>
            </a:r>
            <a:r>
              <a:rPr spc="-105" dirty="0"/>
              <a:t>Define </a:t>
            </a:r>
            <a:r>
              <a:rPr spc="-90" dirty="0"/>
              <a:t>Network</a:t>
            </a:r>
            <a:r>
              <a:rPr spc="-625" dirty="0"/>
              <a:t> </a:t>
            </a:r>
            <a:r>
              <a:rPr spc="-165" dirty="0"/>
              <a:t>Terms</a:t>
            </a:r>
          </a:p>
        </p:txBody>
      </p:sp>
      <p:sp>
        <p:nvSpPr>
          <p:cNvPr id="3" name="object 3"/>
          <p:cNvSpPr/>
          <p:nvPr/>
        </p:nvSpPr>
        <p:spPr>
          <a:xfrm>
            <a:off x="3419716" y="1690688"/>
            <a:ext cx="5303098" cy="4125734"/>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969716" y="2518448"/>
            <a:ext cx="2101850" cy="554355"/>
          </a:xfrm>
          <a:prstGeom prst="rect">
            <a:avLst/>
          </a:prstGeom>
          <a:ln w="12700">
            <a:solidFill>
              <a:srgbClr val="000000"/>
            </a:solidFill>
          </a:ln>
        </p:spPr>
        <p:txBody>
          <a:bodyPr vert="horz" wrap="square" lIns="0" tIns="33020" rIns="0" bIns="0" rtlCol="0">
            <a:spAutoFit/>
          </a:bodyPr>
          <a:lstStyle/>
          <a:p>
            <a:pPr marL="91440" marR="108585">
              <a:lnSpc>
                <a:spcPct val="100000"/>
              </a:lnSpc>
              <a:spcBef>
                <a:spcPts val="260"/>
              </a:spcBef>
            </a:pPr>
            <a:r>
              <a:rPr sz="1500" spc="-20" dirty="0">
                <a:latin typeface="Trebuchet MS"/>
                <a:cs typeface="Trebuchet MS"/>
              </a:rPr>
              <a:t>A </a:t>
            </a:r>
            <a:r>
              <a:rPr sz="1500" spc="-80" dirty="0">
                <a:latin typeface="Trebuchet MS"/>
                <a:cs typeface="Trebuchet MS"/>
              </a:rPr>
              <a:t>client-server </a:t>
            </a:r>
            <a:r>
              <a:rPr sz="1500" spc="-65" dirty="0">
                <a:latin typeface="Trebuchet MS"/>
                <a:cs typeface="Trebuchet MS"/>
              </a:rPr>
              <a:t>network  with </a:t>
            </a:r>
            <a:r>
              <a:rPr sz="1500" spc="-70" dirty="0">
                <a:latin typeface="Trebuchet MS"/>
                <a:cs typeface="Trebuchet MS"/>
              </a:rPr>
              <a:t>a </a:t>
            </a:r>
            <a:r>
              <a:rPr sz="1500" spc="-90" dirty="0">
                <a:latin typeface="Trebuchet MS"/>
                <a:cs typeface="Trebuchet MS"/>
              </a:rPr>
              <a:t>centralized</a:t>
            </a:r>
            <a:r>
              <a:rPr sz="1500" spc="-260" dirty="0">
                <a:latin typeface="Trebuchet MS"/>
                <a:cs typeface="Trebuchet MS"/>
              </a:rPr>
              <a:t> </a:t>
            </a:r>
            <a:r>
              <a:rPr sz="1500" spc="-60" dirty="0">
                <a:latin typeface="Trebuchet MS"/>
                <a:cs typeface="Trebuchet MS"/>
              </a:rPr>
              <a:t>server</a:t>
            </a:r>
            <a:endParaRPr sz="1500" dirty="0">
              <a:latin typeface="Trebuchet MS"/>
              <a:cs typeface="Trebuchet MS"/>
            </a:endParaRPr>
          </a:p>
        </p:txBody>
      </p:sp>
      <p:sp>
        <p:nvSpPr>
          <p:cNvPr id="5" name="object 5"/>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8" name="مستطيل 7"/>
          <p:cNvSpPr/>
          <p:nvPr/>
        </p:nvSpPr>
        <p:spPr>
          <a:xfrm>
            <a:off x="350242" y="3353397"/>
            <a:ext cx="3102131" cy="369332"/>
          </a:xfrm>
          <a:prstGeom prst="rect">
            <a:avLst/>
          </a:prstGeom>
        </p:spPr>
        <p:txBody>
          <a:bodyPr wrap="none">
            <a:spAutoFit/>
          </a:bodyPr>
          <a:lstStyle/>
          <a:p>
            <a:r>
              <a:rPr lang="ar-SA" dirty="0"/>
              <a:t>شبكة اتصال ملقم-عميل مع ملقم مركزي</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3020" y="725048"/>
            <a:ext cx="7534275" cy="500380"/>
          </a:xfrm>
          <a:prstGeom prst="rect">
            <a:avLst/>
          </a:prstGeom>
        </p:spPr>
        <p:txBody>
          <a:bodyPr vert="horz" wrap="square" lIns="0" tIns="13970" rIns="0" bIns="0" rtlCol="0">
            <a:spAutoFit/>
          </a:bodyPr>
          <a:lstStyle/>
          <a:p>
            <a:pPr marL="12700">
              <a:lnSpc>
                <a:spcPct val="100000"/>
              </a:lnSpc>
              <a:spcBef>
                <a:spcPts val="110"/>
              </a:spcBef>
            </a:pPr>
            <a:r>
              <a:rPr spc="-95" dirty="0"/>
              <a:t>Describe </a:t>
            </a:r>
            <a:r>
              <a:rPr spc="-85" dirty="0"/>
              <a:t>Networks </a:t>
            </a:r>
            <a:r>
              <a:rPr spc="-75" dirty="0"/>
              <a:t>and </a:t>
            </a:r>
            <a:r>
              <a:rPr spc="-105" dirty="0"/>
              <a:t>Define </a:t>
            </a:r>
            <a:r>
              <a:rPr spc="-90" dirty="0"/>
              <a:t>Network</a:t>
            </a:r>
            <a:r>
              <a:rPr spc="-625" dirty="0"/>
              <a:t> </a:t>
            </a:r>
            <a:r>
              <a:rPr spc="-165" dirty="0"/>
              <a:t>Terms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449580" y="1905014"/>
            <a:ext cx="10012045" cy="2500043"/>
          </a:xfrm>
          <a:prstGeom prst="rect">
            <a:avLst/>
          </a:prstGeom>
        </p:spPr>
        <p:txBody>
          <a:bodyPr vert="horz" wrap="square" lIns="0" tIns="12065" rIns="0" bIns="0" rtlCol="0">
            <a:spAutoFit/>
          </a:bodyPr>
          <a:lstStyle/>
          <a:p>
            <a:pPr marL="241300" marR="5080" indent="-228600" algn="l" rtl="0">
              <a:spcBef>
                <a:spcPts val="95"/>
              </a:spcBef>
              <a:buFont typeface="Arial"/>
              <a:buChar char="•"/>
              <a:tabLst>
                <a:tab pos="241300" algn="l"/>
              </a:tabLst>
            </a:pPr>
            <a:r>
              <a:rPr sz="2000" spc="-110" dirty="0">
                <a:latin typeface="Trebuchet MS"/>
                <a:cs typeface="Trebuchet MS"/>
              </a:rPr>
              <a:t>If a </a:t>
            </a:r>
            <a:r>
              <a:rPr sz="2000" spc="-90" dirty="0">
                <a:latin typeface="Trebuchet MS"/>
                <a:cs typeface="Trebuchet MS"/>
              </a:rPr>
              <a:t>server </a:t>
            </a:r>
            <a:r>
              <a:rPr sz="2000" spc="-85" dirty="0">
                <a:latin typeface="Trebuchet MS"/>
                <a:cs typeface="Trebuchet MS"/>
              </a:rPr>
              <a:t>is </a:t>
            </a:r>
            <a:r>
              <a:rPr sz="2000" spc="-80" dirty="0">
                <a:latin typeface="Trebuchet MS"/>
                <a:cs typeface="Trebuchet MS"/>
              </a:rPr>
              <a:t>assigned </a:t>
            </a:r>
            <a:r>
              <a:rPr sz="2000" spc="-95" dirty="0">
                <a:latin typeface="Trebuchet MS"/>
                <a:cs typeface="Trebuchet MS"/>
              </a:rPr>
              <a:t>to handle </a:t>
            </a:r>
            <a:r>
              <a:rPr sz="2000" spc="-85" dirty="0">
                <a:latin typeface="Trebuchet MS"/>
                <a:cs typeface="Trebuchet MS"/>
              </a:rPr>
              <a:t>only </a:t>
            </a:r>
            <a:r>
              <a:rPr sz="2000" spc="-120" dirty="0">
                <a:latin typeface="Trebuchet MS"/>
                <a:cs typeface="Trebuchet MS"/>
              </a:rPr>
              <a:t>specific </a:t>
            </a:r>
            <a:r>
              <a:rPr sz="2000" spc="-130" dirty="0">
                <a:latin typeface="Trebuchet MS"/>
                <a:cs typeface="Trebuchet MS"/>
              </a:rPr>
              <a:t>tasks, </a:t>
            </a:r>
            <a:r>
              <a:rPr sz="2000" spc="-140" dirty="0">
                <a:latin typeface="Trebuchet MS"/>
                <a:cs typeface="Trebuchet MS"/>
              </a:rPr>
              <a:t>it </a:t>
            </a:r>
            <a:r>
              <a:rPr sz="2000" spc="-85" dirty="0">
                <a:latin typeface="Trebuchet MS"/>
                <a:cs typeface="Trebuchet MS"/>
              </a:rPr>
              <a:t>is </a:t>
            </a:r>
            <a:r>
              <a:rPr sz="2000" spc="-60" dirty="0">
                <a:latin typeface="Trebuchet MS"/>
                <a:cs typeface="Trebuchet MS"/>
              </a:rPr>
              <a:t>known </a:t>
            </a:r>
            <a:r>
              <a:rPr sz="2000" spc="-75" dirty="0">
                <a:latin typeface="Trebuchet MS"/>
                <a:cs typeface="Trebuchet MS"/>
              </a:rPr>
              <a:t>as </a:t>
            </a:r>
            <a:r>
              <a:rPr sz="2000" spc="-110" dirty="0">
                <a:latin typeface="Trebuchet MS"/>
                <a:cs typeface="Trebuchet MS"/>
              </a:rPr>
              <a:t>a </a:t>
            </a:r>
            <a:r>
              <a:rPr sz="2000" b="1" spc="-140" dirty="0">
                <a:latin typeface="Trebuchet MS"/>
                <a:cs typeface="Trebuchet MS"/>
              </a:rPr>
              <a:t>dedicated </a:t>
            </a:r>
            <a:r>
              <a:rPr sz="2000" b="1" spc="409" dirty="0">
                <a:latin typeface="Trebuchet MS"/>
                <a:cs typeface="Trebuchet MS"/>
              </a:rPr>
              <a:t> </a:t>
            </a:r>
            <a:r>
              <a:rPr sz="2000" b="1" spc="-165" dirty="0">
                <a:latin typeface="Trebuchet MS"/>
                <a:cs typeface="Trebuchet MS"/>
              </a:rPr>
              <a:t>server</a:t>
            </a:r>
            <a:r>
              <a:rPr sz="2000" spc="-165" dirty="0">
                <a:latin typeface="Trebuchet MS"/>
                <a:cs typeface="Trebuchet MS"/>
              </a:rPr>
              <a:t>.</a:t>
            </a:r>
            <a:endParaRPr sz="2000" dirty="0">
              <a:latin typeface="Trebuchet MS"/>
              <a:cs typeface="Trebuchet MS"/>
            </a:endParaRPr>
          </a:p>
          <a:p>
            <a:pPr marL="12700" algn="l" rtl="0">
              <a:spcBef>
                <a:spcPts val="1939"/>
              </a:spcBef>
            </a:pPr>
            <a:r>
              <a:rPr sz="2000" spc="-100" dirty="0">
                <a:latin typeface="Trebuchet MS"/>
                <a:cs typeface="Trebuchet MS"/>
              </a:rPr>
              <a:t>For</a:t>
            </a:r>
            <a:r>
              <a:rPr sz="2000" spc="-175" dirty="0">
                <a:latin typeface="Trebuchet MS"/>
                <a:cs typeface="Trebuchet MS"/>
              </a:rPr>
              <a:t> </a:t>
            </a:r>
            <a:r>
              <a:rPr sz="2000" spc="-140" dirty="0">
                <a:latin typeface="Trebuchet MS"/>
                <a:cs typeface="Trebuchet MS"/>
              </a:rPr>
              <a:t>example:</a:t>
            </a:r>
            <a:endParaRPr sz="2000" dirty="0">
              <a:latin typeface="Trebuchet MS"/>
              <a:cs typeface="Trebuchet MS"/>
            </a:endParaRPr>
          </a:p>
          <a:p>
            <a:pPr marL="469900" indent="-457200" algn="l" rtl="0">
              <a:spcBef>
                <a:spcPts val="1839"/>
              </a:spcBef>
              <a:buAutoNum type="arabicPeriod"/>
              <a:tabLst>
                <a:tab pos="469265" algn="l"/>
                <a:tab pos="469900" algn="l"/>
              </a:tabLst>
            </a:pPr>
            <a:r>
              <a:rPr sz="2000" spc="-90" dirty="0">
                <a:latin typeface="Trebuchet MS"/>
                <a:cs typeface="Trebuchet MS"/>
              </a:rPr>
              <a:t>web</a:t>
            </a:r>
            <a:r>
              <a:rPr sz="2000" spc="-165" dirty="0">
                <a:latin typeface="Trebuchet MS"/>
                <a:cs typeface="Trebuchet MS"/>
              </a:rPr>
              <a:t> </a:t>
            </a:r>
            <a:r>
              <a:rPr sz="2000" spc="-90" dirty="0">
                <a:latin typeface="Trebuchet MS"/>
                <a:cs typeface="Trebuchet MS"/>
              </a:rPr>
              <a:t>server</a:t>
            </a:r>
            <a:r>
              <a:rPr sz="2000" spc="-170" dirty="0">
                <a:latin typeface="Trebuchet MS"/>
                <a:cs typeface="Trebuchet MS"/>
              </a:rPr>
              <a:t> </a:t>
            </a:r>
            <a:r>
              <a:rPr sz="2000" spc="-85" dirty="0">
                <a:latin typeface="Trebuchet MS"/>
                <a:cs typeface="Trebuchet MS"/>
              </a:rPr>
              <a:t>is</a:t>
            </a:r>
            <a:r>
              <a:rPr sz="2000" spc="-170" dirty="0">
                <a:latin typeface="Trebuchet MS"/>
                <a:cs typeface="Trebuchet MS"/>
              </a:rPr>
              <a:t> </a:t>
            </a:r>
            <a:r>
              <a:rPr sz="2000" spc="-70" dirty="0">
                <a:latin typeface="Trebuchet MS"/>
                <a:cs typeface="Trebuchet MS"/>
              </a:rPr>
              <a:t>used</a:t>
            </a:r>
            <a:r>
              <a:rPr sz="2000" spc="-165" dirty="0">
                <a:latin typeface="Trebuchet MS"/>
                <a:cs typeface="Trebuchet MS"/>
              </a:rPr>
              <a:t> </a:t>
            </a:r>
            <a:r>
              <a:rPr sz="2000" spc="-95" dirty="0">
                <a:latin typeface="Trebuchet MS"/>
                <a:cs typeface="Trebuchet MS"/>
              </a:rPr>
              <a:t>to</a:t>
            </a:r>
            <a:r>
              <a:rPr sz="2000" spc="-170" dirty="0">
                <a:latin typeface="Trebuchet MS"/>
                <a:cs typeface="Trebuchet MS"/>
              </a:rPr>
              <a:t> </a:t>
            </a:r>
            <a:r>
              <a:rPr sz="2000" spc="-100" dirty="0">
                <a:latin typeface="Trebuchet MS"/>
                <a:cs typeface="Trebuchet MS"/>
              </a:rPr>
              <a:t>store</a:t>
            </a:r>
            <a:r>
              <a:rPr sz="2000" spc="-165" dirty="0">
                <a:latin typeface="Trebuchet MS"/>
                <a:cs typeface="Trebuchet MS"/>
              </a:rPr>
              <a:t> </a:t>
            </a:r>
            <a:r>
              <a:rPr sz="2000" spc="-80" dirty="0">
                <a:latin typeface="Trebuchet MS"/>
                <a:cs typeface="Trebuchet MS"/>
              </a:rPr>
              <a:t>and</a:t>
            </a:r>
            <a:r>
              <a:rPr sz="2000" spc="-170" dirty="0">
                <a:latin typeface="Trebuchet MS"/>
                <a:cs typeface="Trebuchet MS"/>
              </a:rPr>
              <a:t> </a:t>
            </a:r>
            <a:r>
              <a:rPr sz="2000" spc="-114" dirty="0">
                <a:latin typeface="Trebuchet MS"/>
                <a:cs typeface="Trebuchet MS"/>
              </a:rPr>
              <a:t>deliver</a:t>
            </a:r>
            <a:r>
              <a:rPr sz="2000" spc="-170" dirty="0">
                <a:latin typeface="Trebuchet MS"/>
                <a:cs typeface="Trebuchet MS"/>
              </a:rPr>
              <a:t> </a:t>
            </a:r>
            <a:r>
              <a:rPr sz="2000" spc="-90" dirty="0">
                <a:latin typeface="Trebuchet MS"/>
                <a:cs typeface="Trebuchet MS"/>
              </a:rPr>
              <a:t>web</a:t>
            </a:r>
            <a:r>
              <a:rPr sz="2000" spc="-165" dirty="0">
                <a:latin typeface="Trebuchet MS"/>
                <a:cs typeface="Trebuchet MS"/>
              </a:rPr>
              <a:t> </a:t>
            </a:r>
            <a:r>
              <a:rPr sz="2000" spc="-114" dirty="0">
                <a:latin typeface="Trebuchet MS"/>
                <a:cs typeface="Trebuchet MS"/>
              </a:rPr>
              <a:t>pages.</a:t>
            </a:r>
            <a:endParaRPr sz="2000" dirty="0">
              <a:latin typeface="Trebuchet MS"/>
              <a:cs typeface="Trebuchet MS"/>
            </a:endParaRPr>
          </a:p>
          <a:p>
            <a:pPr marL="469900" indent="-457200" algn="l" rtl="0">
              <a:spcBef>
                <a:spcPts val="1939"/>
              </a:spcBef>
              <a:buAutoNum type="arabicPeriod"/>
              <a:tabLst>
                <a:tab pos="469265" algn="l"/>
                <a:tab pos="469900" algn="l"/>
              </a:tabLst>
            </a:pPr>
            <a:r>
              <a:rPr sz="2000" spc="-140" dirty="0">
                <a:latin typeface="Trebuchet MS"/>
                <a:cs typeface="Trebuchet MS"/>
              </a:rPr>
              <a:t>file</a:t>
            </a:r>
            <a:r>
              <a:rPr sz="2000" spc="-165" dirty="0">
                <a:latin typeface="Trebuchet MS"/>
                <a:cs typeface="Trebuchet MS"/>
              </a:rPr>
              <a:t> </a:t>
            </a:r>
            <a:r>
              <a:rPr sz="2000" spc="-90" dirty="0">
                <a:latin typeface="Trebuchet MS"/>
                <a:cs typeface="Trebuchet MS"/>
              </a:rPr>
              <a:t>server</a:t>
            </a:r>
            <a:r>
              <a:rPr sz="2000" spc="-170" dirty="0">
                <a:latin typeface="Trebuchet MS"/>
                <a:cs typeface="Trebuchet MS"/>
              </a:rPr>
              <a:t> </a:t>
            </a:r>
            <a:r>
              <a:rPr sz="2000" spc="-85" dirty="0">
                <a:latin typeface="Trebuchet MS"/>
                <a:cs typeface="Trebuchet MS"/>
              </a:rPr>
              <a:t>is</a:t>
            </a:r>
            <a:r>
              <a:rPr sz="2000" spc="-170" dirty="0">
                <a:latin typeface="Trebuchet MS"/>
                <a:cs typeface="Trebuchet MS"/>
              </a:rPr>
              <a:t> </a:t>
            </a:r>
            <a:r>
              <a:rPr sz="2000" spc="-70" dirty="0">
                <a:latin typeface="Trebuchet MS"/>
                <a:cs typeface="Trebuchet MS"/>
              </a:rPr>
              <a:t>used</a:t>
            </a:r>
            <a:r>
              <a:rPr sz="2000" spc="-165" dirty="0">
                <a:latin typeface="Trebuchet MS"/>
                <a:cs typeface="Trebuchet MS"/>
              </a:rPr>
              <a:t> </a:t>
            </a:r>
            <a:r>
              <a:rPr sz="2000" spc="-95" dirty="0">
                <a:latin typeface="Trebuchet MS"/>
                <a:cs typeface="Trebuchet MS"/>
              </a:rPr>
              <a:t>to</a:t>
            </a:r>
            <a:r>
              <a:rPr sz="2000" spc="-170" dirty="0">
                <a:latin typeface="Trebuchet MS"/>
                <a:cs typeface="Trebuchet MS"/>
              </a:rPr>
              <a:t> </a:t>
            </a:r>
            <a:r>
              <a:rPr sz="2000" spc="-100" dirty="0">
                <a:latin typeface="Trebuchet MS"/>
                <a:cs typeface="Trebuchet MS"/>
              </a:rPr>
              <a:t>store</a:t>
            </a:r>
            <a:r>
              <a:rPr sz="2000" spc="-165" dirty="0">
                <a:latin typeface="Trebuchet MS"/>
                <a:cs typeface="Trebuchet MS"/>
              </a:rPr>
              <a:t> </a:t>
            </a:r>
            <a:r>
              <a:rPr sz="2000" spc="-80" dirty="0">
                <a:latin typeface="Trebuchet MS"/>
                <a:cs typeface="Trebuchet MS"/>
              </a:rPr>
              <a:t>and</a:t>
            </a:r>
            <a:r>
              <a:rPr sz="2000" spc="-170" dirty="0">
                <a:latin typeface="Trebuchet MS"/>
                <a:cs typeface="Trebuchet MS"/>
              </a:rPr>
              <a:t> </a:t>
            </a:r>
            <a:r>
              <a:rPr sz="2000" spc="-120" dirty="0">
                <a:latin typeface="Trebuchet MS"/>
                <a:cs typeface="Trebuchet MS"/>
              </a:rPr>
              <a:t>archive</a:t>
            </a:r>
            <a:r>
              <a:rPr sz="2000" spc="-165" dirty="0">
                <a:latin typeface="Trebuchet MS"/>
                <a:cs typeface="Trebuchet MS"/>
              </a:rPr>
              <a:t> </a:t>
            </a:r>
            <a:r>
              <a:rPr sz="2000" spc="-145" dirty="0">
                <a:latin typeface="Trebuchet MS"/>
                <a:cs typeface="Trebuchet MS"/>
              </a:rPr>
              <a:t>files.</a:t>
            </a:r>
            <a:endParaRPr sz="2000" dirty="0">
              <a:latin typeface="Trebuchet MS"/>
              <a:cs typeface="Trebuchet MS"/>
            </a:endParaRPr>
          </a:p>
          <a:p>
            <a:pPr marL="469900" indent="-457200" algn="l" rtl="0">
              <a:spcBef>
                <a:spcPts val="1839"/>
              </a:spcBef>
              <a:buAutoNum type="arabicPeriod"/>
              <a:tabLst>
                <a:tab pos="469265" algn="l"/>
                <a:tab pos="469900" algn="l"/>
              </a:tabLst>
            </a:pPr>
            <a:r>
              <a:rPr sz="2000" spc="-105" dirty="0">
                <a:latin typeface="Trebuchet MS"/>
                <a:cs typeface="Trebuchet MS"/>
              </a:rPr>
              <a:t>print</a:t>
            </a:r>
            <a:r>
              <a:rPr sz="2000" spc="-165" dirty="0">
                <a:latin typeface="Trebuchet MS"/>
                <a:cs typeface="Trebuchet MS"/>
              </a:rPr>
              <a:t> </a:t>
            </a:r>
            <a:r>
              <a:rPr sz="2000" spc="-90" dirty="0">
                <a:latin typeface="Trebuchet MS"/>
                <a:cs typeface="Trebuchet MS"/>
              </a:rPr>
              <a:t>server</a:t>
            </a:r>
            <a:r>
              <a:rPr sz="2000" spc="-170" dirty="0">
                <a:latin typeface="Trebuchet MS"/>
                <a:cs typeface="Trebuchet MS"/>
              </a:rPr>
              <a:t> </a:t>
            </a:r>
            <a:r>
              <a:rPr sz="2000" spc="-85" dirty="0">
                <a:latin typeface="Trebuchet MS"/>
                <a:cs typeface="Trebuchet MS"/>
              </a:rPr>
              <a:t>manages</a:t>
            </a:r>
            <a:r>
              <a:rPr sz="2000" spc="-165" dirty="0">
                <a:latin typeface="Trebuchet MS"/>
                <a:cs typeface="Trebuchet MS"/>
              </a:rPr>
              <a:t> </a:t>
            </a:r>
            <a:r>
              <a:rPr sz="2000" spc="-100" dirty="0">
                <a:latin typeface="Trebuchet MS"/>
                <a:cs typeface="Trebuchet MS"/>
              </a:rPr>
              <a:t>the</a:t>
            </a:r>
            <a:r>
              <a:rPr sz="2000" spc="-165" dirty="0">
                <a:latin typeface="Trebuchet MS"/>
                <a:cs typeface="Trebuchet MS"/>
              </a:rPr>
              <a:t> </a:t>
            </a:r>
            <a:r>
              <a:rPr sz="2000" spc="-100" dirty="0">
                <a:latin typeface="Trebuchet MS"/>
                <a:cs typeface="Trebuchet MS"/>
              </a:rPr>
              <a:t>printing</a:t>
            </a:r>
            <a:r>
              <a:rPr sz="2000" spc="-165" dirty="0">
                <a:latin typeface="Trebuchet MS"/>
                <a:cs typeface="Trebuchet MS"/>
              </a:rPr>
              <a:t> </a:t>
            </a:r>
            <a:r>
              <a:rPr sz="2000" spc="-90" dirty="0">
                <a:latin typeface="Trebuchet MS"/>
                <a:cs typeface="Trebuchet MS"/>
              </a:rPr>
              <a:t>resources</a:t>
            </a:r>
            <a:r>
              <a:rPr sz="2000" spc="-165" dirty="0">
                <a:latin typeface="Trebuchet MS"/>
                <a:cs typeface="Trebuchet MS"/>
              </a:rPr>
              <a:t> </a:t>
            </a:r>
            <a:r>
              <a:rPr sz="2000" spc="-105" dirty="0">
                <a:latin typeface="Trebuchet MS"/>
                <a:cs typeface="Trebuchet MS"/>
              </a:rPr>
              <a:t>for</a:t>
            </a:r>
            <a:r>
              <a:rPr sz="2000" spc="-175" dirty="0">
                <a:latin typeface="Trebuchet MS"/>
                <a:cs typeface="Trebuchet MS"/>
              </a:rPr>
              <a:t> </a:t>
            </a:r>
            <a:r>
              <a:rPr sz="2000" spc="-100" dirty="0">
                <a:latin typeface="Trebuchet MS"/>
                <a:cs typeface="Trebuchet MS"/>
              </a:rPr>
              <a:t>the</a:t>
            </a:r>
            <a:r>
              <a:rPr sz="2000" spc="-165" dirty="0">
                <a:latin typeface="Trebuchet MS"/>
                <a:cs typeface="Trebuchet MS"/>
              </a:rPr>
              <a:t> </a:t>
            </a:r>
            <a:r>
              <a:rPr sz="2000" spc="-114" dirty="0">
                <a:latin typeface="Trebuchet MS"/>
                <a:cs typeface="Trebuchet MS"/>
              </a:rPr>
              <a:t>network.</a:t>
            </a:r>
            <a:endParaRPr sz="2000" dirty="0">
              <a:latin typeface="Trebuchet MS"/>
              <a:cs typeface="Trebuchet MS"/>
            </a:endParaRPr>
          </a:p>
        </p:txBody>
      </p:sp>
      <p:sp>
        <p:nvSpPr>
          <p:cNvPr id="7" name="مستطيل 6"/>
          <p:cNvSpPr/>
          <p:nvPr/>
        </p:nvSpPr>
        <p:spPr>
          <a:xfrm>
            <a:off x="5638800" y="2286528"/>
            <a:ext cx="6096000" cy="2118529"/>
          </a:xfrm>
          <a:prstGeom prst="rect">
            <a:avLst/>
          </a:prstGeom>
        </p:spPr>
        <p:txBody>
          <a:bodyPr>
            <a:spAutoFit/>
          </a:bodyPr>
          <a:lstStyle/>
          <a:p>
            <a:pPr>
              <a:lnSpc>
                <a:spcPct val="150000"/>
              </a:lnSpc>
            </a:pPr>
            <a:r>
              <a:rPr lang="ar-SA" dirty="0"/>
              <a:t>إذا تم تعيين ملقم للتعامل مع مهام محددة فقط، فإنه يعرف خادم مخصص</a:t>
            </a:r>
            <a:r>
              <a:rPr lang="ar-SA" dirty="0" smtClean="0"/>
              <a:t>.</a:t>
            </a:r>
          </a:p>
          <a:p>
            <a:pPr>
              <a:lnSpc>
                <a:spcPct val="150000"/>
              </a:lnSpc>
            </a:pPr>
            <a:r>
              <a:rPr lang="ar-SA" dirty="0" smtClean="0"/>
              <a:t> </a:t>
            </a:r>
            <a:r>
              <a:rPr lang="ar-SA" dirty="0"/>
              <a:t>فعلى سبيل المثال: </a:t>
            </a:r>
            <a:endParaRPr lang="ar-SA" dirty="0" smtClean="0"/>
          </a:p>
          <a:p>
            <a:pPr>
              <a:lnSpc>
                <a:spcPct val="150000"/>
              </a:lnSpc>
            </a:pPr>
            <a:r>
              <a:rPr lang="ar-SA" dirty="0" smtClean="0"/>
              <a:t>1- يتم </a:t>
            </a:r>
            <a:r>
              <a:rPr lang="ar-SA" dirty="0"/>
              <a:t>استخدام ملقم ويب لتخزين وتقديم صفحات الويب</a:t>
            </a:r>
            <a:r>
              <a:rPr lang="ar-SA" dirty="0" smtClean="0"/>
              <a:t>.</a:t>
            </a:r>
          </a:p>
          <a:p>
            <a:pPr>
              <a:lnSpc>
                <a:spcPct val="150000"/>
              </a:lnSpc>
            </a:pPr>
            <a:r>
              <a:rPr lang="ar-SA" dirty="0" smtClean="0"/>
              <a:t>2- </a:t>
            </a:r>
            <a:r>
              <a:rPr lang="ar-SA" dirty="0"/>
              <a:t>يتم استخدام ملف الخادم لتخزين وأرشفة الملفات. </a:t>
            </a:r>
            <a:endParaRPr lang="ar-SA" dirty="0" smtClean="0"/>
          </a:p>
          <a:p>
            <a:pPr>
              <a:lnSpc>
                <a:spcPct val="150000"/>
              </a:lnSpc>
            </a:pPr>
            <a:r>
              <a:rPr lang="ar-SA" dirty="0" smtClean="0"/>
              <a:t>3- إدارة </a:t>
            </a:r>
            <a:r>
              <a:rPr lang="ar-SA" dirty="0"/>
              <a:t>ملقم الطباعة موارد الطباعة على شبكة الاتصال.</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35959" y="725048"/>
            <a:ext cx="4708525" cy="500380"/>
          </a:xfrm>
          <a:prstGeom prst="rect">
            <a:avLst/>
          </a:prstGeom>
        </p:spPr>
        <p:txBody>
          <a:bodyPr vert="horz" wrap="square" lIns="0" tIns="13970" rIns="0" bIns="0" rtlCol="0">
            <a:spAutoFit/>
          </a:bodyPr>
          <a:lstStyle/>
          <a:p>
            <a:pPr marL="12700">
              <a:lnSpc>
                <a:spcPct val="100000"/>
              </a:lnSpc>
              <a:spcBef>
                <a:spcPts val="110"/>
              </a:spcBef>
            </a:pPr>
            <a:r>
              <a:rPr spc="-140" dirty="0"/>
              <a:t>Different </a:t>
            </a:r>
            <a:r>
              <a:rPr spc="-100" dirty="0"/>
              <a:t>types </a:t>
            </a:r>
            <a:r>
              <a:rPr spc="-90" dirty="0"/>
              <a:t>of</a:t>
            </a:r>
            <a:r>
              <a:rPr spc="-440" dirty="0"/>
              <a:t> </a:t>
            </a:r>
            <a:r>
              <a:rPr spc="-95" dirty="0"/>
              <a:t>computers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457201" y="1752600"/>
            <a:ext cx="6096000" cy="3967240"/>
          </a:xfrm>
          <a:prstGeom prst="rect">
            <a:avLst/>
          </a:prstGeom>
        </p:spPr>
        <p:txBody>
          <a:bodyPr vert="horz" wrap="square" lIns="0" tIns="116840" rIns="0" bIns="0" rtlCol="0">
            <a:spAutoFit/>
          </a:bodyPr>
          <a:lstStyle/>
          <a:p>
            <a:pPr marL="298450" indent="-285750" algn="l" rtl="0">
              <a:lnSpc>
                <a:spcPct val="100000"/>
              </a:lnSpc>
              <a:spcBef>
                <a:spcPts val="920"/>
              </a:spcBef>
              <a:buChar char="–"/>
              <a:tabLst>
                <a:tab pos="299085" algn="l"/>
              </a:tabLst>
            </a:pPr>
            <a:r>
              <a:rPr sz="2000" spc="15" dirty="0">
                <a:latin typeface="Trebuchet MS"/>
                <a:cs typeface="Trebuchet MS"/>
              </a:rPr>
              <a:t>Mac</a:t>
            </a:r>
            <a:r>
              <a:rPr sz="2000" spc="-190" dirty="0">
                <a:latin typeface="Trebuchet MS"/>
                <a:cs typeface="Trebuchet MS"/>
              </a:rPr>
              <a:t> </a:t>
            </a:r>
            <a:r>
              <a:rPr sz="2000" spc="-125" dirty="0">
                <a:latin typeface="Trebuchet MS"/>
                <a:cs typeface="Trebuchet MS"/>
              </a:rPr>
              <a:t>can</a:t>
            </a:r>
            <a:r>
              <a:rPr sz="2000" spc="-185" dirty="0">
                <a:latin typeface="Trebuchet MS"/>
                <a:cs typeface="Trebuchet MS"/>
              </a:rPr>
              <a:t> </a:t>
            </a:r>
            <a:r>
              <a:rPr sz="2000" spc="-100" dirty="0">
                <a:latin typeface="Trebuchet MS"/>
                <a:cs typeface="Trebuchet MS"/>
              </a:rPr>
              <a:t>perform</a:t>
            </a:r>
            <a:r>
              <a:rPr sz="2000" spc="-190" dirty="0">
                <a:latin typeface="Trebuchet MS"/>
                <a:cs typeface="Trebuchet MS"/>
              </a:rPr>
              <a:t> </a:t>
            </a:r>
            <a:r>
              <a:rPr sz="2000" spc="-110" dirty="0">
                <a:latin typeface="Trebuchet MS"/>
                <a:cs typeface="Trebuchet MS"/>
              </a:rPr>
              <a:t>the</a:t>
            </a:r>
            <a:r>
              <a:rPr sz="2000" spc="-180" dirty="0">
                <a:latin typeface="Trebuchet MS"/>
                <a:cs typeface="Trebuchet MS"/>
              </a:rPr>
              <a:t> </a:t>
            </a:r>
            <a:r>
              <a:rPr sz="2000" spc="-90" dirty="0">
                <a:latin typeface="Trebuchet MS"/>
                <a:cs typeface="Trebuchet MS"/>
              </a:rPr>
              <a:t>same</a:t>
            </a:r>
            <a:r>
              <a:rPr sz="2000" spc="-180" dirty="0">
                <a:latin typeface="Trebuchet MS"/>
                <a:cs typeface="Trebuchet MS"/>
              </a:rPr>
              <a:t> </a:t>
            </a:r>
            <a:r>
              <a:rPr sz="2000" spc="-95" dirty="0">
                <a:latin typeface="Trebuchet MS"/>
                <a:cs typeface="Trebuchet MS"/>
              </a:rPr>
              <a:t>functions</a:t>
            </a:r>
            <a:r>
              <a:rPr sz="2000" spc="-190" dirty="0">
                <a:latin typeface="Trebuchet MS"/>
                <a:cs typeface="Trebuchet MS"/>
              </a:rPr>
              <a:t> </a:t>
            </a:r>
            <a:r>
              <a:rPr sz="2000" spc="-75" dirty="0">
                <a:latin typeface="Trebuchet MS"/>
                <a:cs typeface="Trebuchet MS"/>
              </a:rPr>
              <a:t>as</a:t>
            </a:r>
            <a:r>
              <a:rPr sz="2000" spc="-190" dirty="0">
                <a:latin typeface="Trebuchet MS"/>
                <a:cs typeface="Trebuchet MS"/>
              </a:rPr>
              <a:t> </a:t>
            </a:r>
            <a:r>
              <a:rPr sz="2000" spc="-180" dirty="0">
                <a:latin typeface="Trebuchet MS"/>
                <a:cs typeface="Trebuchet MS"/>
              </a:rPr>
              <a:t>PC.</a:t>
            </a:r>
            <a:endParaRPr sz="2000" dirty="0">
              <a:latin typeface="Trebuchet MS"/>
              <a:cs typeface="Trebuchet MS"/>
            </a:endParaRPr>
          </a:p>
          <a:p>
            <a:pPr marL="298450" marR="315595" indent="-285750" algn="l" rtl="0">
              <a:lnSpc>
                <a:spcPct val="111100"/>
              </a:lnSpc>
              <a:spcBef>
                <a:spcPts val="500"/>
              </a:spcBef>
              <a:buChar char="–"/>
              <a:tabLst>
                <a:tab pos="299085" algn="l"/>
              </a:tabLst>
            </a:pPr>
            <a:r>
              <a:rPr sz="2000" spc="-130" dirty="0">
                <a:latin typeface="Trebuchet MS"/>
                <a:cs typeface="Trebuchet MS"/>
              </a:rPr>
              <a:t>The</a:t>
            </a:r>
            <a:r>
              <a:rPr sz="2000" spc="-185" dirty="0">
                <a:latin typeface="Trebuchet MS"/>
                <a:cs typeface="Trebuchet MS"/>
              </a:rPr>
              <a:t> </a:t>
            </a:r>
            <a:r>
              <a:rPr sz="2000" spc="-125" dirty="0">
                <a:latin typeface="Trebuchet MS"/>
                <a:cs typeface="Trebuchet MS"/>
              </a:rPr>
              <a:t>deference</a:t>
            </a:r>
            <a:r>
              <a:rPr sz="2000" spc="-180" dirty="0">
                <a:latin typeface="Trebuchet MS"/>
                <a:cs typeface="Trebuchet MS"/>
              </a:rPr>
              <a:t> </a:t>
            </a:r>
            <a:r>
              <a:rPr sz="2000" spc="-105" dirty="0">
                <a:latin typeface="Trebuchet MS"/>
                <a:cs typeface="Trebuchet MS"/>
              </a:rPr>
              <a:t>between</a:t>
            </a:r>
            <a:r>
              <a:rPr sz="2000" spc="-185" dirty="0">
                <a:latin typeface="Trebuchet MS"/>
                <a:cs typeface="Trebuchet MS"/>
              </a:rPr>
              <a:t> </a:t>
            </a:r>
            <a:r>
              <a:rPr sz="2000" spc="-114" dirty="0">
                <a:latin typeface="Trebuchet MS"/>
                <a:cs typeface="Trebuchet MS"/>
              </a:rPr>
              <a:t>a</a:t>
            </a:r>
            <a:r>
              <a:rPr sz="2000" spc="-185" dirty="0">
                <a:latin typeface="Trebuchet MS"/>
                <a:cs typeface="Trebuchet MS"/>
              </a:rPr>
              <a:t> </a:t>
            </a:r>
            <a:r>
              <a:rPr sz="2000" spc="-130" dirty="0">
                <a:latin typeface="Trebuchet MS"/>
                <a:cs typeface="Trebuchet MS"/>
              </a:rPr>
              <a:t>PC</a:t>
            </a:r>
            <a:r>
              <a:rPr sz="2000" spc="-195" dirty="0">
                <a:latin typeface="Trebuchet MS"/>
                <a:cs typeface="Trebuchet MS"/>
              </a:rPr>
              <a:t> </a:t>
            </a:r>
            <a:r>
              <a:rPr sz="2000" spc="-80" dirty="0">
                <a:latin typeface="Trebuchet MS"/>
                <a:cs typeface="Trebuchet MS"/>
              </a:rPr>
              <a:t>and</a:t>
            </a:r>
            <a:r>
              <a:rPr sz="2000" spc="-185" dirty="0">
                <a:latin typeface="Trebuchet MS"/>
                <a:cs typeface="Trebuchet MS"/>
              </a:rPr>
              <a:t> </a:t>
            </a:r>
            <a:r>
              <a:rPr sz="2000" spc="-114" dirty="0">
                <a:latin typeface="Trebuchet MS"/>
                <a:cs typeface="Trebuchet MS"/>
              </a:rPr>
              <a:t>a</a:t>
            </a:r>
            <a:r>
              <a:rPr sz="2000" spc="-190" dirty="0">
                <a:latin typeface="Trebuchet MS"/>
                <a:cs typeface="Trebuchet MS"/>
              </a:rPr>
              <a:t> </a:t>
            </a:r>
            <a:r>
              <a:rPr sz="2000" spc="15" dirty="0">
                <a:latin typeface="Trebuchet MS"/>
                <a:cs typeface="Trebuchet MS"/>
              </a:rPr>
              <a:t>Mac</a:t>
            </a:r>
            <a:r>
              <a:rPr sz="2000" spc="-190" dirty="0">
                <a:latin typeface="Trebuchet MS"/>
                <a:cs typeface="Trebuchet MS"/>
              </a:rPr>
              <a:t> </a:t>
            </a:r>
            <a:r>
              <a:rPr sz="2000" spc="-90" dirty="0">
                <a:latin typeface="Trebuchet MS"/>
                <a:cs typeface="Trebuchet MS"/>
              </a:rPr>
              <a:t>is</a:t>
            </a:r>
            <a:r>
              <a:rPr sz="2000" spc="-190" dirty="0">
                <a:latin typeface="Trebuchet MS"/>
                <a:cs typeface="Trebuchet MS"/>
              </a:rPr>
              <a:t> </a:t>
            </a:r>
            <a:r>
              <a:rPr sz="2000" spc="-110" dirty="0">
                <a:latin typeface="Trebuchet MS"/>
                <a:cs typeface="Trebuchet MS"/>
              </a:rPr>
              <a:t>the</a:t>
            </a:r>
            <a:r>
              <a:rPr sz="2000" spc="-180" dirty="0">
                <a:latin typeface="Trebuchet MS"/>
                <a:cs typeface="Trebuchet MS"/>
              </a:rPr>
              <a:t> </a:t>
            </a:r>
            <a:r>
              <a:rPr sz="2000" spc="-125" dirty="0">
                <a:latin typeface="Trebuchet MS"/>
                <a:cs typeface="Trebuchet MS"/>
              </a:rPr>
              <a:t>OS,</a:t>
            </a:r>
            <a:r>
              <a:rPr sz="2000" spc="-185" dirty="0">
                <a:latin typeface="Trebuchet MS"/>
                <a:cs typeface="Trebuchet MS"/>
              </a:rPr>
              <a:t> </a:t>
            </a:r>
            <a:r>
              <a:rPr sz="2000" spc="-75" dirty="0">
                <a:latin typeface="Trebuchet MS"/>
                <a:cs typeface="Trebuchet MS"/>
              </a:rPr>
              <a:t>user  </a:t>
            </a:r>
            <a:r>
              <a:rPr sz="2000" spc="-150" dirty="0">
                <a:latin typeface="Trebuchet MS"/>
                <a:cs typeface="Trebuchet MS"/>
              </a:rPr>
              <a:t>interface, </a:t>
            </a:r>
            <a:r>
              <a:rPr sz="2000" spc="-120" dirty="0">
                <a:latin typeface="Trebuchet MS"/>
                <a:cs typeface="Trebuchet MS"/>
              </a:rPr>
              <a:t>application </a:t>
            </a:r>
            <a:r>
              <a:rPr sz="2000" spc="-105" dirty="0">
                <a:latin typeface="Trebuchet MS"/>
                <a:cs typeface="Trebuchet MS"/>
              </a:rPr>
              <a:t>software </a:t>
            </a:r>
            <a:r>
              <a:rPr sz="2000" spc="-80" dirty="0">
                <a:latin typeface="Trebuchet MS"/>
                <a:cs typeface="Trebuchet MS"/>
              </a:rPr>
              <a:t>and </a:t>
            </a:r>
            <a:r>
              <a:rPr sz="2000" spc="-110" dirty="0">
                <a:latin typeface="Trebuchet MS"/>
                <a:cs typeface="Trebuchet MS"/>
              </a:rPr>
              <a:t>the</a:t>
            </a:r>
            <a:r>
              <a:rPr sz="2000" spc="-459" dirty="0">
                <a:latin typeface="Trebuchet MS"/>
                <a:cs typeface="Trebuchet MS"/>
              </a:rPr>
              <a:t> </a:t>
            </a:r>
            <a:r>
              <a:rPr sz="2000" spc="-145" dirty="0">
                <a:latin typeface="Trebuchet MS"/>
                <a:cs typeface="Trebuchet MS"/>
              </a:rPr>
              <a:t>cost.</a:t>
            </a:r>
            <a:endParaRPr sz="2000" dirty="0">
              <a:latin typeface="Trebuchet MS"/>
              <a:cs typeface="Trebuchet MS"/>
            </a:endParaRPr>
          </a:p>
          <a:p>
            <a:pPr marL="298450" marR="5080" indent="-285750" algn="l" rtl="0">
              <a:lnSpc>
                <a:spcPct val="110000"/>
              </a:lnSpc>
              <a:spcBef>
                <a:spcPts val="530"/>
              </a:spcBef>
              <a:buChar char="–"/>
              <a:tabLst>
                <a:tab pos="299085" algn="l"/>
              </a:tabLst>
            </a:pPr>
            <a:r>
              <a:rPr sz="2000" spc="-130" dirty="0">
                <a:latin typeface="Trebuchet MS"/>
                <a:cs typeface="Trebuchet MS"/>
              </a:rPr>
              <a:t>The PC </a:t>
            </a:r>
            <a:r>
              <a:rPr sz="2000" spc="-65" dirty="0">
                <a:latin typeface="Trebuchet MS"/>
                <a:cs typeface="Trebuchet MS"/>
              </a:rPr>
              <a:t>has </a:t>
            </a:r>
            <a:r>
              <a:rPr sz="2000" spc="-114" dirty="0">
                <a:latin typeface="Trebuchet MS"/>
                <a:cs typeface="Trebuchet MS"/>
              </a:rPr>
              <a:t>a </a:t>
            </a:r>
            <a:r>
              <a:rPr sz="2000" spc="-120" dirty="0">
                <a:latin typeface="Trebuchet MS"/>
                <a:cs typeface="Trebuchet MS"/>
              </a:rPr>
              <a:t>larger </a:t>
            </a:r>
            <a:r>
              <a:rPr sz="2000" spc="-130" dirty="0">
                <a:latin typeface="Trebuchet MS"/>
                <a:cs typeface="Trebuchet MS"/>
              </a:rPr>
              <a:t>market </a:t>
            </a:r>
            <a:r>
              <a:rPr sz="2000" spc="-90" dirty="0">
                <a:latin typeface="Trebuchet MS"/>
                <a:cs typeface="Trebuchet MS"/>
              </a:rPr>
              <a:t>share </a:t>
            </a:r>
            <a:r>
              <a:rPr sz="2000" spc="-70" dirty="0">
                <a:latin typeface="Trebuchet MS"/>
                <a:cs typeface="Trebuchet MS"/>
              </a:rPr>
              <a:t>among </a:t>
            </a:r>
            <a:r>
              <a:rPr sz="2000" spc="-114" dirty="0">
                <a:latin typeface="Trebuchet MS"/>
                <a:cs typeface="Trebuchet MS"/>
              </a:rPr>
              <a:t>general </a:t>
            </a:r>
            <a:r>
              <a:rPr sz="2000" spc="-75" dirty="0">
                <a:latin typeface="Trebuchet MS"/>
                <a:cs typeface="Trebuchet MS"/>
              </a:rPr>
              <a:t>users  </a:t>
            </a:r>
            <a:r>
              <a:rPr sz="2000" spc="-80" dirty="0">
                <a:latin typeface="Trebuchet MS"/>
                <a:cs typeface="Trebuchet MS"/>
              </a:rPr>
              <a:t>and</a:t>
            </a:r>
            <a:r>
              <a:rPr sz="2000" spc="-185" dirty="0">
                <a:latin typeface="Trebuchet MS"/>
                <a:cs typeface="Trebuchet MS"/>
              </a:rPr>
              <a:t> </a:t>
            </a:r>
            <a:r>
              <a:rPr sz="2000" spc="-95" dirty="0">
                <a:latin typeface="Trebuchet MS"/>
                <a:cs typeface="Trebuchet MS"/>
              </a:rPr>
              <a:t>in</a:t>
            </a:r>
            <a:r>
              <a:rPr sz="2000" spc="-180" dirty="0">
                <a:latin typeface="Trebuchet MS"/>
                <a:cs typeface="Trebuchet MS"/>
              </a:rPr>
              <a:t> </a:t>
            </a:r>
            <a:r>
              <a:rPr sz="2000" spc="-70" dirty="0">
                <a:latin typeface="Trebuchet MS"/>
                <a:cs typeface="Trebuchet MS"/>
              </a:rPr>
              <a:t>business</a:t>
            </a:r>
            <a:r>
              <a:rPr sz="2000" spc="-185" dirty="0">
                <a:latin typeface="Trebuchet MS"/>
                <a:cs typeface="Trebuchet MS"/>
              </a:rPr>
              <a:t> </a:t>
            </a:r>
            <a:r>
              <a:rPr sz="2000" spc="-105" dirty="0">
                <a:latin typeface="Trebuchet MS"/>
                <a:cs typeface="Trebuchet MS"/>
              </a:rPr>
              <a:t>settings</a:t>
            </a:r>
            <a:r>
              <a:rPr sz="2000" spc="-185" dirty="0">
                <a:latin typeface="Trebuchet MS"/>
                <a:cs typeface="Trebuchet MS"/>
              </a:rPr>
              <a:t> </a:t>
            </a:r>
            <a:r>
              <a:rPr sz="2000" spc="-90" dirty="0">
                <a:latin typeface="Trebuchet MS"/>
                <a:cs typeface="Trebuchet MS"/>
              </a:rPr>
              <a:t>whereas</a:t>
            </a:r>
            <a:r>
              <a:rPr sz="2000" spc="-185" dirty="0">
                <a:latin typeface="Trebuchet MS"/>
                <a:cs typeface="Trebuchet MS"/>
              </a:rPr>
              <a:t> </a:t>
            </a:r>
            <a:r>
              <a:rPr sz="2000" spc="-110" dirty="0">
                <a:latin typeface="Trebuchet MS"/>
                <a:cs typeface="Trebuchet MS"/>
              </a:rPr>
              <a:t>the</a:t>
            </a:r>
            <a:r>
              <a:rPr sz="2000" spc="-175" dirty="0">
                <a:latin typeface="Trebuchet MS"/>
                <a:cs typeface="Trebuchet MS"/>
              </a:rPr>
              <a:t> </a:t>
            </a:r>
            <a:r>
              <a:rPr sz="2000" spc="15" dirty="0">
                <a:latin typeface="Trebuchet MS"/>
                <a:cs typeface="Trebuchet MS"/>
              </a:rPr>
              <a:t>Mac</a:t>
            </a:r>
            <a:r>
              <a:rPr sz="2000" spc="-185" dirty="0">
                <a:latin typeface="Trebuchet MS"/>
                <a:cs typeface="Trebuchet MS"/>
              </a:rPr>
              <a:t> </a:t>
            </a:r>
            <a:r>
              <a:rPr sz="2000" spc="-90" dirty="0">
                <a:latin typeface="Trebuchet MS"/>
                <a:cs typeface="Trebuchet MS"/>
              </a:rPr>
              <a:t>is</a:t>
            </a:r>
            <a:r>
              <a:rPr sz="2000" spc="-185" dirty="0">
                <a:latin typeface="Trebuchet MS"/>
                <a:cs typeface="Trebuchet MS"/>
              </a:rPr>
              <a:t> </a:t>
            </a:r>
            <a:r>
              <a:rPr sz="2000" spc="-90" dirty="0">
                <a:latin typeface="Trebuchet MS"/>
                <a:cs typeface="Trebuchet MS"/>
              </a:rPr>
              <a:t>popular</a:t>
            </a:r>
            <a:r>
              <a:rPr sz="2000" spc="-180" dirty="0">
                <a:latin typeface="Trebuchet MS"/>
                <a:cs typeface="Trebuchet MS"/>
              </a:rPr>
              <a:t> </a:t>
            </a:r>
            <a:r>
              <a:rPr sz="2000" spc="-105" dirty="0">
                <a:latin typeface="Trebuchet MS"/>
                <a:cs typeface="Trebuchet MS"/>
              </a:rPr>
              <a:t>with  </a:t>
            </a:r>
            <a:r>
              <a:rPr sz="2000" spc="-114" dirty="0">
                <a:latin typeface="Trebuchet MS"/>
                <a:cs typeface="Trebuchet MS"/>
              </a:rPr>
              <a:t>graphic design, advertising, </a:t>
            </a:r>
            <a:r>
              <a:rPr sz="2000" spc="-80" dirty="0">
                <a:latin typeface="Trebuchet MS"/>
                <a:cs typeface="Trebuchet MS"/>
              </a:rPr>
              <a:t>and </a:t>
            </a:r>
            <a:r>
              <a:rPr sz="2000" spc="-95" dirty="0">
                <a:latin typeface="Trebuchet MS"/>
                <a:cs typeface="Trebuchet MS"/>
              </a:rPr>
              <a:t>professional </a:t>
            </a:r>
            <a:r>
              <a:rPr sz="2000" spc="-80" dirty="0">
                <a:latin typeface="Trebuchet MS"/>
                <a:cs typeface="Trebuchet MS"/>
              </a:rPr>
              <a:t>audio and  </a:t>
            </a:r>
            <a:r>
              <a:rPr sz="2000" spc="-135" dirty="0">
                <a:latin typeface="Trebuchet MS"/>
                <a:cs typeface="Trebuchet MS"/>
              </a:rPr>
              <a:t>film</a:t>
            </a:r>
            <a:r>
              <a:rPr sz="2000" spc="-200" dirty="0">
                <a:latin typeface="Trebuchet MS"/>
                <a:cs typeface="Trebuchet MS"/>
              </a:rPr>
              <a:t> </a:t>
            </a:r>
            <a:r>
              <a:rPr sz="2000" spc="-110" dirty="0">
                <a:latin typeface="Trebuchet MS"/>
                <a:cs typeface="Trebuchet MS"/>
              </a:rPr>
              <a:t>industries.</a:t>
            </a:r>
            <a:endParaRPr sz="2000" dirty="0">
              <a:latin typeface="Trebuchet MS"/>
              <a:cs typeface="Trebuchet MS"/>
            </a:endParaRPr>
          </a:p>
          <a:p>
            <a:pPr marL="512445" lvl="1" indent="-342900" algn="l" rtl="0">
              <a:lnSpc>
                <a:spcPct val="100000"/>
              </a:lnSpc>
              <a:spcBef>
                <a:spcPts val="2490"/>
              </a:spcBef>
              <a:buFont typeface="Trebuchet MS"/>
              <a:buChar char="•"/>
              <a:tabLst>
                <a:tab pos="512445" algn="l"/>
                <a:tab pos="513080" algn="l"/>
              </a:tabLst>
            </a:pPr>
            <a:r>
              <a:rPr sz="2000" b="1" spc="-105" dirty="0">
                <a:latin typeface="Trebuchet MS"/>
                <a:cs typeface="Trebuchet MS"/>
              </a:rPr>
              <a:t>Gaming</a:t>
            </a:r>
            <a:r>
              <a:rPr sz="2000" b="1" spc="-195" dirty="0">
                <a:latin typeface="Trebuchet MS"/>
                <a:cs typeface="Trebuchet MS"/>
              </a:rPr>
              <a:t> </a:t>
            </a:r>
            <a:r>
              <a:rPr sz="2000" b="1" spc="-150" dirty="0">
                <a:latin typeface="Trebuchet MS"/>
                <a:cs typeface="Trebuchet MS"/>
              </a:rPr>
              <a:t>computer</a:t>
            </a:r>
            <a:endParaRPr sz="2000" dirty="0">
              <a:latin typeface="Trebuchet MS"/>
              <a:cs typeface="Trebuchet MS"/>
            </a:endParaRPr>
          </a:p>
          <a:p>
            <a:pPr marL="912494" marR="20955" indent="-285750" algn="l" rtl="0">
              <a:lnSpc>
                <a:spcPct val="111100"/>
              </a:lnSpc>
              <a:spcBef>
                <a:spcPts val="500"/>
              </a:spcBef>
            </a:pPr>
            <a:r>
              <a:rPr sz="2000" spc="310" dirty="0">
                <a:latin typeface="Trebuchet MS"/>
                <a:cs typeface="Trebuchet MS"/>
              </a:rPr>
              <a:t>– </a:t>
            </a:r>
            <a:r>
              <a:rPr sz="2000" spc="-100" dirty="0">
                <a:latin typeface="Trebuchet MS"/>
                <a:cs typeface="Trebuchet MS"/>
              </a:rPr>
              <a:t>Configured </a:t>
            </a:r>
            <a:r>
              <a:rPr sz="2000" spc="-105" dirty="0">
                <a:latin typeface="Trebuchet MS"/>
                <a:cs typeface="Trebuchet MS"/>
              </a:rPr>
              <a:t>with </a:t>
            </a:r>
            <a:r>
              <a:rPr sz="2000" spc="-114" dirty="0">
                <a:latin typeface="Trebuchet MS"/>
                <a:cs typeface="Trebuchet MS"/>
              </a:rPr>
              <a:t>a </a:t>
            </a:r>
            <a:r>
              <a:rPr sz="2000" spc="-135" dirty="0">
                <a:latin typeface="Trebuchet MS"/>
                <a:cs typeface="Trebuchet MS"/>
              </a:rPr>
              <a:t>fast central </a:t>
            </a:r>
            <a:r>
              <a:rPr sz="2000" spc="-90" dirty="0">
                <a:latin typeface="Trebuchet MS"/>
                <a:cs typeface="Trebuchet MS"/>
              </a:rPr>
              <a:t>processing </a:t>
            </a:r>
            <a:r>
              <a:rPr sz="2000" spc="-135" dirty="0">
                <a:latin typeface="Trebuchet MS"/>
                <a:cs typeface="Trebuchet MS"/>
              </a:rPr>
              <a:t>unit, </a:t>
            </a:r>
            <a:r>
              <a:rPr sz="2000" spc="-125" dirty="0">
                <a:latin typeface="Trebuchet MS"/>
                <a:cs typeface="Trebuchet MS"/>
              </a:rPr>
              <a:t>large  </a:t>
            </a:r>
            <a:r>
              <a:rPr sz="2000" spc="-85" dirty="0">
                <a:latin typeface="Trebuchet MS"/>
                <a:cs typeface="Trebuchet MS"/>
              </a:rPr>
              <a:t>amount</a:t>
            </a:r>
            <a:r>
              <a:rPr sz="2000" spc="-190" dirty="0">
                <a:latin typeface="Trebuchet MS"/>
                <a:cs typeface="Trebuchet MS"/>
              </a:rPr>
              <a:t> </a:t>
            </a:r>
            <a:r>
              <a:rPr sz="2000" spc="-95" dirty="0">
                <a:latin typeface="Trebuchet MS"/>
                <a:cs typeface="Trebuchet MS"/>
              </a:rPr>
              <a:t>of</a:t>
            </a:r>
            <a:r>
              <a:rPr sz="2000" spc="-180" dirty="0">
                <a:latin typeface="Trebuchet MS"/>
                <a:cs typeface="Trebuchet MS"/>
              </a:rPr>
              <a:t> </a:t>
            </a:r>
            <a:r>
              <a:rPr sz="2000" spc="-135" dirty="0">
                <a:latin typeface="Trebuchet MS"/>
                <a:cs typeface="Trebuchet MS"/>
              </a:rPr>
              <a:t>memory,</a:t>
            </a:r>
            <a:r>
              <a:rPr sz="2000" spc="-180" dirty="0">
                <a:latin typeface="Trebuchet MS"/>
                <a:cs typeface="Trebuchet MS"/>
              </a:rPr>
              <a:t> </a:t>
            </a:r>
            <a:r>
              <a:rPr sz="2000" spc="-120" dirty="0">
                <a:latin typeface="Trebuchet MS"/>
                <a:cs typeface="Trebuchet MS"/>
              </a:rPr>
              <a:t>special</a:t>
            </a:r>
            <a:r>
              <a:rPr sz="2000" spc="-190" dirty="0">
                <a:latin typeface="Trebuchet MS"/>
                <a:cs typeface="Trebuchet MS"/>
              </a:rPr>
              <a:t> </a:t>
            </a:r>
            <a:r>
              <a:rPr sz="2000" spc="-90" dirty="0">
                <a:latin typeface="Trebuchet MS"/>
                <a:cs typeface="Trebuchet MS"/>
              </a:rPr>
              <a:t>video</a:t>
            </a:r>
            <a:r>
              <a:rPr sz="2000" spc="-185" dirty="0">
                <a:latin typeface="Trebuchet MS"/>
                <a:cs typeface="Trebuchet MS"/>
              </a:rPr>
              <a:t> </a:t>
            </a:r>
            <a:r>
              <a:rPr sz="2000" spc="-160" dirty="0">
                <a:latin typeface="Trebuchet MS"/>
                <a:cs typeface="Trebuchet MS"/>
              </a:rPr>
              <a:t>card,</a:t>
            </a:r>
            <a:r>
              <a:rPr sz="2000" spc="-180" dirty="0">
                <a:latin typeface="Trebuchet MS"/>
                <a:cs typeface="Trebuchet MS"/>
              </a:rPr>
              <a:t> </a:t>
            </a:r>
            <a:r>
              <a:rPr sz="2000" spc="-80" dirty="0">
                <a:latin typeface="Trebuchet MS"/>
                <a:cs typeface="Trebuchet MS"/>
              </a:rPr>
              <a:t>and</a:t>
            </a:r>
            <a:r>
              <a:rPr sz="2000" spc="-185" dirty="0">
                <a:latin typeface="Trebuchet MS"/>
                <a:cs typeface="Trebuchet MS"/>
              </a:rPr>
              <a:t> </a:t>
            </a:r>
            <a:r>
              <a:rPr sz="2000" spc="-160" dirty="0">
                <a:latin typeface="Trebuchet MS"/>
                <a:cs typeface="Trebuchet MS"/>
              </a:rPr>
              <a:t>joystick.</a:t>
            </a:r>
            <a:endParaRPr sz="2000" dirty="0">
              <a:latin typeface="Trebuchet MS"/>
              <a:cs typeface="Trebuchet MS"/>
            </a:endParaRPr>
          </a:p>
        </p:txBody>
      </p:sp>
      <p:sp>
        <p:nvSpPr>
          <p:cNvPr id="7" name="مستطيل 6"/>
          <p:cNvSpPr/>
          <p:nvPr/>
        </p:nvSpPr>
        <p:spPr>
          <a:xfrm>
            <a:off x="6553201" y="1920171"/>
            <a:ext cx="5257799" cy="3780522"/>
          </a:xfrm>
          <a:prstGeom prst="rect">
            <a:avLst/>
          </a:prstGeom>
        </p:spPr>
        <p:txBody>
          <a:bodyPr wrap="square">
            <a:spAutoFit/>
          </a:bodyPr>
          <a:lstStyle/>
          <a:p>
            <a:pPr marL="285750" indent="-285750">
              <a:lnSpc>
                <a:spcPct val="150000"/>
              </a:lnSpc>
              <a:buFont typeface="Arial" panose="020B0604020202020204" pitchFamily="34" charset="0"/>
              <a:buChar char="•"/>
            </a:pPr>
            <a:r>
              <a:rPr lang="ar-SA" dirty="0"/>
              <a:t>ماك يمكن تنفيذ نفس وظائف جهاز الكمبيوتر</a:t>
            </a:r>
            <a:r>
              <a:rPr lang="ar-SA" dirty="0" smtClean="0"/>
              <a:t>.</a:t>
            </a:r>
          </a:p>
          <a:p>
            <a:pPr marL="285750" indent="-285750">
              <a:lnSpc>
                <a:spcPct val="150000"/>
              </a:lnSpc>
              <a:buFont typeface="Arial" panose="020B0604020202020204" pitchFamily="34" charset="0"/>
              <a:buChar char="•"/>
            </a:pPr>
            <a:r>
              <a:rPr lang="ar-SA" dirty="0" smtClean="0"/>
              <a:t> </a:t>
            </a:r>
            <a:r>
              <a:rPr lang="ar-SA" dirty="0"/>
              <a:t>الاحترام بين جهاز كمبيوتر ونظام التشغيل </a:t>
            </a:r>
            <a:r>
              <a:rPr lang="ar-SA" dirty="0" err="1"/>
              <a:t>Mac</a:t>
            </a:r>
            <a:r>
              <a:rPr lang="ar-SA" dirty="0"/>
              <a:t> هو نظام التشغيل وواجهة المستخدم، وتطبيق البرمجيات والتكلفة. </a:t>
            </a:r>
            <a:endParaRPr lang="ar-SA" dirty="0" smtClean="0"/>
          </a:p>
          <a:p>
            <a:pPr marL="285750" indent="-285750">
              <a:lnSpc>
                <a:spcPct val="150000"/>
              </a:lnSpc>
              <a:buFont typeface="Arial" panose="020B0604020202020204" pitchFamily="34" charset="0"/>
              <a:buChar char="•"/>
            </a:pPr>
            <a:r>
              <a:rPr lang="ar-SA" dirty="0" smtClean="0"/>
              <a:t>جهاز </a:t>
            </a:r>
            <a:r>
              <a:rPr lang="ar-SA" dirty="0"/>
              <a:t>الكمبيوتر لديه سوق أكبر حصة بين عامة المستخدمين وفي بيئات الأعمال التجارية بينما الماك شعبية مع تصميم الرسوم البيانية، والإعلانات، والصناعات السمعية والأفلام الفنية</a:t>
            </a:r>
            <a:r>
              <a:rPr lang="ar-SA" dirty="0" smtClean="0"/>
              <a:t>.</a:t>
            </a:r>
          </a:p>
          <a:p>
            <a:pPr marL="285750" indent="-285750">
              <a:lnSpc>
                <a:spcPct val="150000"/>
              </a:lnSpc>
              <a:buFont typeface="Arial" panose="020B0604020202020204" pitchFamily="34" charset="0"/>
              <a:buChar char="•"/>
            </a:pPr>
            <a:r>
              <a:rPr lang="ar-SA" dirty="0" smtClean="0"/>
              <a:t> </a:t>
            </a:r>
            <a:r>
              <a:rPr lang="ar-SA" dirty="0"/>
              <a:t>ألعاب </a:t>
            </a:r>
            <a:r>
              <a:rPr lang="ar-SA" dirty="0" smtClean="0"/>
              <a:t>الكمبيوتر-</a:t>
            </a:r>
          </a:p>
          <a:p>
            <a:pPr marL="285750" indent="-285750">
              <a:lnSpc>
                <a:spcPct val="150000"/>
              </a:lnSpc>
              <a:buFont typeface="Arial" panose="020B0604020202020204" pitchFamily="34" charset="0"/>
              <a:buChar char="•"/>
            </a:pPr>
            <a:r>
              <a:rPr lang="ar-SA" dirty="0" smtClean="0"/>
              <a:t>-</a:t>
            </a:r>
            <a:r>
              <a:rPr lang="ar-SA" dirty="0"/>
              <a:t>المكون مع سرعة وحدة المعالجة المركزية، وكمية كبيرة من الذاكرة وبطاقة الفيديو الخاصة </a:t>
            </a:r>
            <a:r>
              <a:rPr lang="ar-SA" dirty="0" err="1"/>
              <a:t>جويستيك</a:t>
            </a:r>
            <a:r>
              <a:rPr lang="ar-SA" dirty="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35959" y="725048"/>
            <a:ext cx="4708525" cy="500380"/>
          </a:xfrm>
          <a:prstGeom prst="rect">
            <a:avLst/>
          </a:prstGeom>
        </p:spPr>
        <p:txBody>
          <a:bodyPr vert="horz" wrap="square" lIns="0" tIns="13970" rIns="0" bIns="0" rtlCol="0">
            <a:spAutoFit/>
          </a:bodyPr>
          <a:lstStyle/>
          <a:p>
            <a:pPr marL="12700">
              <a:lnSpc>
                <a:spcPct val="100000"/>
              </a:lnSpc>
              <a:spcBef>
                <a:spcPts val="110"/>
              </a:spcBef>
            </a:pPr>
            <a:r>
              <a:rPr spc="-140" dirty="0"/>
              <a:t>Different </a:t>
            </a:r>
            <a:r>
              <a:rPr spc="-100" dirty="0"/>
              <a:t>types </a:t>
            </a:r>
            <a:r>
              <a:rPr spc="-90" dirty="0"/>
              <a:t>of</a:t>
            </a:r>
            <a:r>
              <a:rPr spc="-440" dirty="0"/>
              <a:t> </a:t>
            </a:r>
            <a:r>
              <a:rPr spc="-95" dirty="0"/>
              <a:t>computers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381001" y="1981200"/>
            <a:ext cx="6096000" cy="3185487"/>
          </a:xfrm>
          <a:prstGeom prst="rect">
            <a:avLst/>
          </a:prstGeom>
        </p:spPr>
        <p:txBody>
          <a:bodyPr vert="horz" wrap="square" lIns="0" tIns="116840" rIns="0" bIns="0" rtlCol="0">
            <a:spAutoFit/>
          </a:bodyPr>
          <a:lstStyle/>
          <a:p>
            <a:pPr marL="355600" indent="-342900" algn="l" rtl="0">
              <a:lnSpc>
                <a:spcPct val="100000"/>
              </a:lnSpc>
              <a:spcBef>
                <a:spcPts val="920"/>
              </a:spcBef>
              <a:buFont typeface="Trebuchet MS"/>
              <a:buChar char="•"/>
              <a:tabLst>
                <a:tab pos="354965" algn="l"/>
                <a:tab pos="355600" algn="l"/>
              </a:tabLst>
            </a:pPr>
            <a:r>
              <a:rPr sz="2000" b="1" spc="-110" dirty="0">
                <a:latin typeface="Trebuchet MS"/>
                <a:cs typeface="Trebuchet MS"/>
              </a:rPr>
              <a:t>Notebook</a:t>
            </a:r>
            <a:r>
              <a:rPr sz="2000" b="1" spc="-195" dirty="0">
                <a:latin typeface="Trebuchet MS"/>
                <a:cs typeface="Trebuchet MS"/>
              </a:rPr>
              <a:t> </a:t>
            </a:r>
            <a:r>
              <a:rPr sz="2000" b="1" spc="-150" dirty="0">
                <a:latin typeface="Trebuchet MS"/>
                <a:cs typeface="Trebuchet MS"/>
              </a:rPr>
              <a:t>computer</a:t>
            </a:r>
            <a:endParaRPr sz="2000" dirty="0">
              <a:latin typeface="Trebuchet MS"/>
              <a:cs typeface="Trebuchet MS"/>
            </a:endParaRPr>
          </a:p>
          <a:p>
            <a:pPr marL="755650" marR="5080" lvl="1" indent="-285750" algn="l" rtl="0">
              <a:lnSpc>
                <a:spcPct val="111100"/>
              </a:lnSpc>
              <a:spcBef>
                <a:spcPts val="500"/>
              </a:spcBef>
              <a:buChar char="–"/>
              <a:tabLst>
                <a:tab pos="755650" algn="l"/>
              </a:tabLst>
            </a:pPr>
            <a:r>
              <a:rPr sz="2000" spc="-120" dirty="0">
                <a:latin typeface="Trebuchet MS"/>
                <a:cs typeface="Trebuchet MS"/>
              </a:rPr>
              <a:t>Portable</a:t>
            </a:r>
            <a:r>
              <a:rPr sz="2000" spc="-180" dirty="0">
                <a:latin typeface="Trebuchet MS"/>
                <a:cs typeface="Trebuchet MS"/>
              </a:rPr>
              <a:t> </a:t>
            </a:r>
            <a:r>
              <a:rPr sz="2000" spc="-105" dirty="0">
                <a:latin typeface="Trebuchet MS"/>
                <a:cs typeface="Trebuchet MS"/>
              </a:rPr>
              <a:t>with</a:t>
            </a:r>
            <a:r>
              <a:rPr sz="2000" spc="-180" dirty="0">
                <a:latin typeface="Trebuchet MS"/>
                <a:cs typeface="Trebuchet MS"/>
              </a:rPr>
              <a:t> </a:t>
            </a:r>
            <a:r>
              <a:rPr sz="2000" spc="-114" dirty="0">
                <a:latin typeface="Trebuchet MS"/>
                <a:cs typeface="Trebuchet MS"/>
              </a:rPr>
              <a:t>a</a:t>
            </a:r>
            <a:r>
              <a:rPr sz="2000" spc="-185" dirty="0">
                <a:latin typeface="Trebuchet MS"/>
                <a:cs typeface="Trebuchet MS"/>
              </a:rPr>
              <a:t> </a:t>
            </a:r>
            <a:r>
              <a:rPr sz="2000" spc="-125" dirty="0">
                <a:latin typeface="Trebuchet MS"/>
                <a:cs typeface="Trebuchet MS"/>
              </a:rPr>
              <a:t>built-in</a:t>
            </a:r>
            <a:r>
              <a:rPr sz="2000" spc="-180" dirty="0">
                <a:latin typeface="Trebuchet MS"/>
                <a:cs typeface="Trebuchet MS"/>
              </a:rPr>
              <a:t> </a:t>
            </a:r>
            <a:r>
              <a:rPr sz="2000" spc="-130" dirty="0">
                <a:latin typeface="Trebuchet MS"/>
                <a:cs typeface="Trebuchet MS"/>
              </a:rPr>
              <a:t>screen,</a:t>
            </a:r>
            <a:r>
              <a:rPr sz="2000" spc="-180" dirty="0">
                <a:latin typeface="Trebuchet MS"/>
                <a:cs typeface="Trebuchet MS"/>
              </a:rPr>
              <a:t> </a:t>
            </a:r>
            <a:r>
              <a:rPr sz="2000" spc="-130" dirty="0">
                <a:latin typeface="Trebuchet MS"/>
                <a:cs typeface="Trebuchet MS"/>
              </a:rPr>
              <a:t>keyboard,</a:t>
            </a:r>
            <a:r>
              <a:rPr sz="2000" spc="-185" dirty="0">
                <a:latin typeface="Trebuchet MS"/>
                <a:cs typeface="Trebuchet MS"/>
              </a:rPr>
              <a:t> </a:t>
            </a:r>
            <a:r>
              <a:rPr sz="2000" spc="-80" dirty="0">
                <a:latin typeface="Trebuchet MS"/>
                <a:cs typeface="Trebuchet MS"/>
              </a:rPr>
              <a:t>and</a:t>
            </a:r>
            <a:r>
              <a:rPr sz="2000" spc="-180" dirty="0">
                <a:latin typeface="Trebuchet MS"/>
                <a:cs typeface="Trebuchet MS"/>
              </a:rPr>
              <a:t> </a:t>
            </a:r>
            <a:r>
              <a:rPr sz="2000" spc="-100" dirty="0">
                <a:latin typeface="Trebuchet MS"/>
                <a:cs typeface="Trebuchet MS"/>
              </a:rPr>
              <a:t>mouse,</a:t>
            </a:r>
            <a:r>
              <a:rPr sz="2000" spc="-185" dirty="0">
                <a:latin typeface="Trebuchet MS"/>
                <a:cs typeface="Trebuchet MS"/>
              </a:rPr>
              <a:t> </a:t>
            </a:r>
            <a:r>
              <a:rPr sz="2000" spc="-145" dirty="0">
                <a:latin typeface="Trebuchet MS"/>
                <a:cs typeface="Trebuchet MS"/>
              </a:rPr>
              <a:t>it</a:t>
            </a:r>
            <a:r>
              <a:rPr sz="2000" spc="-185" dirty="0">
                <a:latin typeface="Trebuchet MS"/>
                <a:cs typeface="Trebuchet MS"/>
              </a:rPr>
              <a:t> </a:t>
            </a:r>
            <a:r>
              <a:rPr sz="2000" spc="-90" dirty="0">
                <a:latin typeface="Trebuchet MS"/>
                <a:cs typeface="Trebuchet MS"/>
              </a:rPr>
              <a:t>is  </a:t>
            </a:r>
            <a:r>
              <a:rPr sz="2000" spc="-85" dirty="0">
                <a:latin typeface="Trebuchet MS"/>
                <a:cs typeface="Trebuchet MS"/>
              </a:rPr>
              <a:t>possible </a:t>
            </a:r>
            <a:r>
              <a:rPr sz="2000" spc="-100" dirty="0">
                <a:latin typeface="Trebuchet MS"/>
                <a:cs typeface="Trebuchet MS"/>
              </a:rPr>
              <a:t>to </a:t>
            </a:r>
            <a:r>
              <a:rPr sz="2000" spc="-110" dirty="0">
                <a:latin typeface="Trebuchet MS"/>
                <a:cs typeface="Trebuchet MS"/>
              </a:rPr>
              <a:t>connect </a:t>
            </a:r>
            <a:r>
              <a:rPr sz="2000" spc="-100" dirty="0">
                <a:latin typeface="Trebuchet MS"/>
                <a:cs typeface="Trebuchet MS"/>
              </a:rPr>
              <a:t>them to </a:t>
            </a:r>
            <a:r>
              <a:rPr sz="2000" spc="-120" dirty="0">
                <a:latin typeface="Trebuchet MS"/>
                <a:cs typeface="Trebuchet MS"/>
              </a:rPr>
              <a:t>detachable device </a:t>
            </a:r>
            <a:r>
              <a:rPr sz="2000" spc="-110" dirty="0">
                <a:latin typeface="Trebuchet MS"/>
                <a:cs typeface="Trebuchet MS"/>
              </a:rPr>
              <a:t>for </a:t>
            </a:r>
            <a:r>
              <a:rPr sz="2000" spc="-90" dirty="0">
                <a:latin typeface="Trebuchet MS"/>
                <a:cs typeface="Trebuchet MS"/>
              </a:rPr>
              <a:t>more  </a:t>
            </a:r>
            <a:r>
              <a:rPr sz="2000" spc="-120" dirty="0">
                <a:latin typeface="Trebuchet MS"/>
                <a:cs typeface="Trebuchet MS"/>
              </a:rPr>
              <a:t>comfortable </a:t>
            </a:r>
            <a:r>
              <a:rPr sz="2000" spc="-95" dirty="0">
                <a:latin typeface="Trebuchet MS"/>
                <a:cs typeface="Trebuchet MS"/>
              </a:rPr>
              <a:t>desktop</a:t>
            </a:r>
            <a:r>
              <a:rPr sz="2000" spc="-250" dirty="0">
                <a:latin typeface="Trebuchet MS"/>
                <a:cs typeface="Trebuchet MS"/>
              </a:rPr>
              <a:t> </a:t>
            </a:r>
            <a:r>
              <a:rPr sz="2000" spc="-120" dirty="0">
                <a:latin typeface="Trebuchet MS"/>
                <a:cs typeface="Trebuchet MS"/>
              </a:rPr>
              <a:t>use.</a:t>
            </a:r>
            <a:endParaRPr sz="2000" dirty="0">
              <a:latin typeface="Trebuchet MS"/>
              <a:cs typeface="Trebuchet MS"/>
            </a:endParaRPr>
          </a:p>
          <a:p>
            <a:pPr lvl="1" algn="l" rtl="0">
              <a:lnSpc>
                <a:spcPct val="100000"/>
              </a:lnSpc>
              <a:buFont typeface="Trebuchet MS"/>
              <a:buChar char="–"/>
            </a:pPr>
            <a:endParaRPr sz="2000" dirty="0">
              <a:latin typeface="Times New Roman"/>
              <a:cs typeface="Times New Roman"/>
            </a:endParaRPr>
          </a:p>
          <a:p>
            <a:pPr lvl="1" algn="l" rtl="0">
              <a:lnSpc>
                <a:spcPct val="100000"/>
              </a:lnSpc>
              <a:spcBef>
                <a:spcPts val="40"/>
              </a:spcBef>
              <a:buFont typeface="Trebuchet MS"/>
              <a:buChar char="–"/>
            </a:pPr>
            <a:endParaRPr sz="2000" dirty="0">
              <a:latin typeface="Times New Roman"/>
              <a:cs typeface="Times New Roman"/>
            </a:endParaRPr>
          </a:p>
          <a:p>
            <a:pPr marL="355600" indent="-342900" algn="l" rtl="0">
              <a:lnSpc>
                <a:spcPct val="100000"/>
              </a:lnSpc>
              <a:buFont typeface="Trebuchet MS"/>
              <a:buChar char="•"/>
              <a:tabLst>
                <a:tab pos="354965" algn="l"/>
                <a:tab pos="355600" algn="l"/>
              </a:tabLst>
            </a:pPr>
            <a:r>
              <a:rPr sz="2000" b="1" spc="-120" dirty="0">
                <a:latin typeface="Trebuchet MS"/>
                <a:cs typeface="Trebuchet MS"/>
              </a:rPr>
              <a:t>Docking</a:t>
            </a:r>
            <a:r>
              <a:rPr sz="2000" b="1" spc="-195" dirty="0">
                <a:latin typeface="Trebuchet MS"/>
                <a:cs typeface="Trebuchet MS"/>
              </a:rPr>
              <a:t> </a:t>
            </a:r>
            <a:r>
              <a:rPr sz="2000" b="1" spc="-114" dirty="0">
                <a:latin typeface="Trebuchet MS"/>
                <a:cs typeface="Trebuchet MS"/>
              </a:rPr>
              <a:t>station</a:t>
            </a:r>
            <a:endParaRPr sz="2000" dirty="0">
              <a:latin typeface="Trebuchet MS"/>
              <a:cs typeface="Trebuchet MS"/>
            </a:endParaRPr>
          </a:p>
          <a:p>
            <a:pPr marL="755650" marR="800100" lvl="1" indent="-285750" algn="l" rtl="0">
              <a:lnSpc>
                <a:spcPct val="111100"/>
              </a:lnSpc>
              <a:spcBef>
                <a:spcPts val="505"/>
              </a:spcBef>
              <a:buChar char="–"/>
              <a:tabLst>
                <a:tab pos="755650" algn="l"/>
              </a:tabLst>
            </a:pPr>
            <a:r>
              <a:rPr sz="2000" spc="-95" dirty="0">
                <a:latin typeface="Trebuchet MS"/>
                <a:cs typeface="Trebuchet MS"/>
              </a:rPr>
              <a:t>Enables</a:t>
            </a:r>
            <a:r>
              <a:rPr sz="2000" spc="-195" dirty="0">
                <a:latin typeface="Trebuchet MS"/>
                <a:cs typeface="Trebuchet MS"/>
              </a:rPr>
              <a:t> </a:t>
            </a:r>
            <a:r>
              <a:rPr sz="2000" spc="-110" dirty="0">
                <a:latin typeface="Trebuchet MS"/>
                <a:cs typeface="Trebuchet MS"/>
              </a:rPr>
              <a:t>the</a:t>
            </a:r>
            <a:r>
              <a:rPr sz="2000" spc="-180" dirty="0">
                <a:latin typeface="Trebuchet MS"/>
                <a:cs typeface="Trebuchet MS"/>
              </a:rPr>
              <a:t> </a:t>
            </a:r>
            <a:r>
              <a:rPr sz="2000" spc="-75" dirty="0">
                <a:latin typeface="Trebuchet MS"/>
                <a:cs typeface="Trebuchet MS"/>
              </a:rPr>
              <a:t>user</a:t>
            </a:r>
            <a:r>
              <a:rPr sz="2000" spc="-185" dirty="0">
                <a:latin typeface="Trebuchet MS"/>
                <a:cs typeface="Trebuchet MS"/>
              </a:rPr>
              <a:t> </a:t>
            </a:r>
            <a:r>
              <a:rPr sz="2000" spc="-100" dirty="0">
                <a:latin typeface="Trebuchet MS"/>
                <a:cs typeface="Trebuchet MS"/>
              </a:rPr>
              <a:t>to</a:t>
            </a:r>
            <a:r>
              <a:rPr sz="2000" spc="-190" dirty="0">
                <a:latin typeface="Trebuchet MS"/>
                <a:cs typeface="Trebuchet MS"/>
              </a:rPr>
              <a:t> </a:t>
            </a:r>
            <a:r>
              <a:rPr sz="2000" spc="-110" dirty="0">
                <a:latin typeface="Trebuchet MS"/>
                <a:cs typeface="Trebuchet MS"/>
              </a:rPr>
              <a:t>connect</a:t>
            </a:r>
            <a:r>
              <a:rPr sz="2000" spc="-190" dirty="0">
                <a:latin typeface="Trebuchet MS"/>
                <a:cs typeface="Trebuchet MS"/>
              </a:rPr>
              <a:t> </a:t>
            </a:r>
            <a:r>
              <a:rPr sz="2000" spc="-114" dirty="0">
                <a:latin typeface="Trebuchet MS"/>
                <a:cs typeface="Trebuchet MS"/>
              </a:rPr>
              <a:t>a</a:t>
            </a:r>
            <a:r>
              <a:rPr sz="2000" spc="-185" dirty="0">
                <a:latin typeface="Trebuchet MS"/>
                <a:cs typeface="Trebuchet MS"/>
              </a:rPr>
              <a:t> </a:t>
            </a:r>
            <a:r>
              <a:rPr sz="2000" spc="-80" dirty="0">
                <a:latin typeface="Trebuchet MS"/>
                <a:cs typeface="Trebuchet MS"/>
              </a:rPr>
              <a:t>notebook</a:t>
            </a:r>
            <a:r>
              <a:rPr sz="2000" spc="-190" dirty="0">
                <a:latin typeface="Trebuchet MS"/>
                <a:cs typeface="Trebuchet MS"/>
              </a:rPr>
              <a:t> </a:t>
            </a:r>
            <a:r>
              <a:rPr sz="2000" spc="-100" dirty="0">
                <a:latin typeface="Trebuchet MS"/>
                <a:cs typeface="Trebuchet MS"/>
              </a:rPr>
              <a:t>to</a:t>
            </a:r>
            <a:r>
              <a:rPr sz="2000" spc="-195" dirty="0">
                <a:latin typeface="Trebuchet MS"/>
                <a:cs typeface="Trebuchet MS"/>
              </a:rPr>
              <a:t> </a:t>
            </a:r>
            <a:r>
              <a:rPr sz="2000" spc="-90" dirty="0">
                <a:latin typeface="Trebuchet MS"/>
                <a:cs typeface="Trebuchet MS"/>
              </a:rPr>
              <a:t>another  </a:t>
            </a:r>
            <a:r>
              <a:rPr sz="2000" spc="-120" dirty="0">
                <a:latin typeface="Trebuchet MS"/>
                <a:cs typeface="Trebuchet MS"/>
              </a:rPr>
              <a:t>device </a:t>
            </a:r>
            <a:r>
              <a:rPr sz="2000" spc="-95" dirty="0">
                <a:latin typeface="Trebuchet MS"/>
                <a:cs typeface="Trebuchet MS"/>
              </a:rPr>
              <a:t>in </a:t>
            </a:r>
            <a:r>
              <a:rPr sz="2000" spc="-85" dirty="0">
                <a:latin typeface="Trebuchet MS"/>
                <a:cs typeface="Trebuchet MS"/>
              </a:rPr>
              <a:t>an </a:t>
            </a:r>
            <a:r>
              <a:rPr sz="2000" spc="-135" dirty="0">
                <a:latin typeface="Trebuchet MS"/>
                <a:cs typeface="Trebuchet MS"/>
              </a:rPr>
              <a:t>office</a:t>
            </a:r>
            <a:r>
              <a:rPr sz="2000" spc="-434" dirty="0">
                <a:latin typeface="Trebuchet MS"/>
                <a:cs typeface="Trebuchet MS"/>
              </a:rPr>
              <a:t> </a:t>
            </a:r>
            <a:r>
              <a:rPr sz="2000" spc="-135" dirty="0">
                <a:latin typeface="Trebuchet MS"/>
                <a:cs typeface="Trebuchet MS"/>
              </a:rPr>
              <a:t>setting.</a:t>
            </a:r>
            <a:endParaRPr sz="2000" dirty="0">
              <a:latin typeface="Trebuchet MS"/>
              <a:cs typeface="Trebuchet MS"/>
            </a:endParaRPr>
          </a:p>
        </p:txBody>
      </p:sp>
      <p:sp>
        <p:nvSpPr>
          <p:cNvPr id="7" name="مستطيل 6"/>
          <p:cNvSpPr/>
          <p:nvPr/>
        </p:nvSpPr>
        <p:spPr>
          <a:xfrm>
            <a:off x="6629400" y="2281281"/>
            <a:ext cx="5029200" cy="2585323"/>
          </a:xfrm>
          <a:prstGeom prst="rect">
            <a:avLst/>
          </a:prstGeom>
        </p:spPr>
        <p:txBody>
          <a:bodyPr wrap="square">
            <a:spAutoFit/>
          </a:bodyPr>
          <a:lstStyle/>
          <a:p>
            <a:pPr>
              <a:lnSpc>
                <a:spcPct val="150000"/>
              </a:lnSpc>
            </a:pPr>
            <a:r>
              <a:rPr lang="ar-SA" dirty="0" smtClean="0"/>
              <a:t>- الكمبيوتر </a:t>
            </a:r>
            <a:r>
              <a:rPr lang="ar-SA" dirty="0"/>
              <a:t>المحمول </a:t>
            </a:r>
            <a:endParaRPr lang="ar-SA" dirty="0" smtClean="0"/>
          </a:p>
          <a:p>
            <a:pPr>
              <a:lnSpc>
                <a:spcPct val="150000"/>
              </a:lnSpc>
            </a:pPr>
            <a:r>
              <a:rPr lang="ar-SA" dirty="0" smtClean="0"/>
              <a:t>المحمولة </a:t>
            </a:r>
            <a:r>
              <a:rPr lang="ar-SA" dirty="0"/>
              <a:t>مع الشاشة المدمج ولوحة المفاتيح، والماوس، فمن الممكن توصيلها إلى الجهاز قابلة للفصل لاستخدام سطح المكتب أكثر راحة. </a:t>
            </a:r>
            <a:endParaRPr lang="ar-SA" dirty="0" smtClean="0"/>
          </a:p>
          <a:p>
            <a:pPr>
              <a:lnSpc>
                <a:spcPct val="150000"/>
              </a:lnSpc>
            </a:pPr>
            <a:r>
              <a:rPr lang="ar-SA" dirty="0" smtClean="0"/>
              <a:t> - </a:t>
            </a:r>
            <a:r>
              <a:rPr lang="ar-SA" dirty="0"/>
              <a:t>محطة الإرساء </a:t>
            </a:r>
            <a:endParaRPr lang="ar-SA" dirty="0" smtClean="0"/>
          </a:p>
          <a:p>
            <a:pPr>
              <a:lnSpc>
                <a:spcPct val="150000"/>
              </a:lnSpc>
            </a:pPr>
            <a:r>
              <a:rPr lang="ar-SA" dirty="0" smtClean="0"/>
              <a:t>تمكن </a:t>
            </a:r>
            <a:r>
              <a:rPr lang="ar-SA" dirty="0"/>
              <a:t>المستخدم من الاتصال محمول إلى جهاز آخر في بيئة مكتب.</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35959" y="725048"/>
            <a:ext cx="4708525" cy="500380"/>
          </a:xfrm>
          <a:prstGeom prst="rect">
            <a:avLst/>
          </a:prstGeom>
        </p:spPr>
        <p:txBody>
          <a:bodyPr vert="horz" wrap="square" lIns="0" tIns="13970" rIns="0" bIns="0" rtlCol="0">
            <a:spAutoFit/>
          </a:bodyPr>
          <a:lstStyle/>
          <a:p>
            <a:pPr marL="12700">
              <a:lnSpc>
                <a:spcPct val="100000"/>
              </a:lnSpc>
              <a:spcBef>
                <a:spcPts val="110"/>
              </a:spcBef>
            </a:pPr>
            <a:r>
              <a:rPr spc="-140" dirty="0"/>
              <a:t>Different </a:t>
            </a:r>
            <a:r>
              <a:rPr spc="-100" dirty="0"/>
              <a:t>types </a:t>
            </a:r>
            <a:r>
              <a:rPr spc="-90" dirty="0"/>
              <a:t>of</a:t>
            </a:r>
            <a:r>
              <a:rPr spc="-440" dirty="0"/>
              <a:t> </a:t>
            </a:r>
            <a:r>
              <a:rPr spc="-95" dirty="0"/>
              <a:t>computers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609601" y="1981200"/>
            <a:ext cx="6248400" cy="3637919"/>
          </a:xfrm>
          <a:prstGeom prst="rect">
            <a:avLst/>
          </a:prstGeom>
        </p:spPr>
        <p:txBody>
          <a:bodyPr vert="horz" wrap="square" lIns="0" tIns="116840" rIns="0" bIns="0" rtlCol="0">
            <a:spAutoFit/>
          </a:bodyPr>
          <a:lstStyle/>
          <a:p>
            <a:pPr marL="368300" indent="-342900" algn="l" rtl="0">
              <a:lnSpc>
                <a:spcPct val="100000"/>
              </a:lnSpc>
              <a:spcBef>
                <a:spcPts val="920"/>
              </a:spcBef>
              <a:buFont typeface="Trebuchet MS"/>
              <a:buChar char="•"/>
              <a:tabLst>
                <a:tab pos="368300" algn="l"/>
                <a:tab pos="368935" algn="l"/>
              </a:tabLst>
            </a:pPr>
            <a:r>
              <a:rPr sz="2000" b="1" spc="-185" dirty="0">
                <a:latin typeface="Trebuchet MS"/>
                <a:cs typeface="Trebuchet MS"/>
              </a:rPr>
              <a:t>Tablet</a:t>
            </a:r>
            <a:r>
              <a:rPr sz="2000" b="1" spc="-190" dirty="0">
                <a:latin typeface="Trebuchet MS"/>
                <a:cs typeface="Trebuchet MS"/>
              </a:rPr>
              <a:t> </a:t>
            </a:r>
            <a:r>
              <a:rPr sz="2000" b="1" spc="-145" dirty="0">
                <a:latin typeface="Trebuchet MS"/>
                <a:cs typeface="Trebuchet MS"/>
              </a:rPr>
              <a:t>computer</a:t>
            </a:r>
            <a:endParaRPr sz="2000" dirty="0">
              <a:latin typeface="Trebuchet MS"/>
              <a:cs typeface="Trebuchet MS"/>
            </a:endParaRPr>
          </a:p>
          <a:p>
            <a:pPr marL="768350" marR="597535" lvl="1" indent="-285750" algn="l" rtl="0">
              <a:lnSpc>
                <a:spcPct val="111100"/>
              </a:lnSpc>
              <a:spcBef>
                <a:spcPts val="500"/>
              </a:spcBef>
              <a:buChar char="–"/>
              <a:tabLst>
                <a:tab pos="768985" algn="l"/>
              </a:tabLst>
            </a:pPr>
            <a:r>
              <a:rPr sz="2000" spc="-120" dirty="0">
                <a:latin typeface="Trebuchet MS"/>
                <a:cs typeface="Trebuchet MS"/>
              </a:rPr>
              <a:t>Portable</a:t>
            </a:r>
            <a:r>
              <a:rPr sz="2000" spc="-175" dirty="0">
                <a:latin typeface="Trebuchet MS"/>
                <a:cs typeface="Trebuchet MS"/>
              </a:rPr>
              <a:t> </a:t>
            </a:r>
            <a:r>
              <a:rPr sz="2000" spc="-105" dirty="0">
                <a:latin typeface="Trebuchet MS"/>
                <a:cs typeface="Trebuchet MS"/>
              </a:rPr>
              <a:t>with</a:t>
            </a:r>
            <a:r>
              <a:rPr sz="2000" spc="-180" dirty="0">
                <a:latin typeface="Trebuchet MS"/>
                <a:cs typeface="Trebuchet MS"/>
              </a:rPr>
              <a:t> </a:t>
            </a:r>
            <a:r>
              <a:rPr sz="2000" spc="-120" dirty="0">
                <a:latin typeface="Trebuchet MS"/>
                <a:cs typeface="Trebuchet MS"/>
              </a:rPr>
              <a:t>special</a:t>
            </a:r>
            <a:r>
              <a:rPr sz="2000" spc="-185" dirty="0">
                <a:latin typeface="Trebuchet MS"/>
                <a:cs typeface="Trebuchet MS"/>
              </a:rPr>
              <a:t> </a:t>
            </a:r>
            <a:r>
              <a:rPr sz="2000" spc="-120" dirty="0">
                <a:latin typeface="Trebuchet MS"/>
                <a:cs typeface="Trebuchet MS"/>
              </a:rPr>
              <a:t>features</a:t>
            </a:r>
            <a:r>
              <a:rPr sz="2000" spc="-185" dirty="0">
                <a:latin typeface="Trebuchet MS"/>
                <a:cs typeface="Trebuchet MS"/>
              </a:rPr>
              <a:t> </a:t>
            </a:r>
            <a:r>
              <a:rPr sz="2000" spc="-80" dirty="0">
                <a:latin typeface="Trebuchet MS"/>
                <a:cs typeface="Trebuchet MS"/>
              </a:rPr>
              <a:t>such</a:t>
            </a:r>
            <a:r>
              <a:rPr sz="2000" spc="-180" dirty="0">
                <a:latin typeface="Trebuchet MS"/>
                <a:cs typeface="Trebuchet MS"/>
              </a:rPr>
              <a:t> </a:t>
            </a:r>
            <a:r>
              <a:rPr sz="2000" spc="-75" dirty="0">
                <a:latin typeface="Trebuchet MS"/>
                <a:cs typeface="Trebuchet MS"/>
              </a:rPr>
              <a:t>as</a:t>
            </a:r>
            <a:r>
              <a:rPr sz="2000" spc="-185" dirty="0">
                <a:latin typeface="Trebuchet MS"/>
                <a:cs typeface="Trebuchet MS"/>
              </a:rPr>
              <a:t> </a:t>
            </a:r>
            <a:r>
              <a:rPr sz="2000" spc="-85" dirty="0">
                <a:latin typeface="Trebuchet MS"/>
                <a:cs typeface="Trebuchet MS"/>
              </a:rPr>
              <a:t>an</a:t>
            </a:r>
            <a:r>
              <a:rPr sz="2000" spc="-180" dirty="0">
                <a:latin typeface="Trebuchet MS"/>
                <a:cs typeface="Trebuchet MS"/>
              </a:rPr>
              <a:t> </a:t>
            </a:r>
            <a:r>
              <a:rPr sz="2000" spc="-90" dirty="0">
                <a:latin typeface="Trebuchet MS"/>
                <a:cs typeface="Trebuchet MS"/>
              </a:rPr>
              <a:t>onscreen  </a:t>
            </a:r>
            <a:r>
              <a:rPr sz="2000" spc="-125" dirty="0">
                <a:latin typeface="Trebuchet MS"/>
                <a:cs typeface="Trebuchet MS"/>
              </a:rPr>
              <a:t>keyboard.</a:t>
            </a:r>
            <a:endParaRPr sz="2000" dirty="0">
              <a:latin typeface="Trebuchet MS"/>
              <a:cs typeface="Trebuchet MS"/>
            </a:endParaRPr>
          </a:p>
          <a:p>
            <a:pPr marL="768350" marR="5080" lvl="1" indent="-285750" algn="l" rtl="0">
              <a:lnSpc>
                <a:spcPct val="111100"/>
              </a:lnSpc>
              <a:spcBef>
                <a:spcPts val="500"/>
              </a:spcBef>
              <a:buChar char="–"/>
              <a:tabLst>
                <a:tab pos="768985" algn="l"/>
              </a:tabLst>
            </a:pPr>
            <a:r>
              <a:rPr sz="2000" spc="-75" dirty="0">
                <a:latin typeface="Trebuchet MS"/>
                <a:cs typeface="Trebuchet MS"/>
              </a:rPr>
              <a:t>Some </a:t>
            </a:r>
            <a:r>
              <a:rPr sz="2000" spc="-85" dirty="0">
                <a:latin typeface="Trebuchet MS"/>
                <a:cs typeface="Trebuchet MS"/>
              </a:rPr>
              <a:t>also </a:t>
            </a:r>
            <a:r>
              <a:rPr sz="2000" spc="-70" dirty="0">
                <a:latin typeface="Trebuchet MS"/>
                <a:cs typeface="Trebuchet MS"/>
              </a:rPr>
              <a:t>use </a:t>
            </a:r>
            <a:r>
              <a:rPr sz="2000" spc="-105" dirty="0">
                <a:latin typeface="Trebuchet MS"/>
                <a:cs typeface="Trebuchet MS"/>
              </a:rPr>
              <a:t>speech-recognition </a:t>
            </a:r>
            <a:r>
              <a:rPr sz="2000" spc="-100" dirty="0">
                <a:latin typeface="Trebuchet MS"/>
                <a:cs typeface="Trebuchet MS"/>
              </a:rPr>
              <a:t>technologies</a:t>
            </a:r>
            <a:r>
              <a:rPr sz="2000" spc="-530" dirty="0">
                <a:latin typeface="Trebuchet MS"/>
                <a:cs typeface="Trebuchet MS"/>
              </a:rPr>
              <a:t> </a:t>
            </a:r>
            <a:r>
              <a:rPr sz="2000" spc="-125" dirty="0">
                <a:latin typeface="Trebuchet MS"/>
                <a:cs typeface="Trebuchet MS"/>
              </a:rPr>
              <a:t>(record  </a:t>
            </a:r>
            <a:r>
              <a:rPr sz="2000" spc="-80" dirty="0">
                <a:latin typeface="Trebuchet MS"/>
                <a:cs typeface="Trebuchet MS"/>
              </a:rPr>
              <a:t>discussion </a:t>
            </a:r>
            <a:r>
              <a:rPr sz="2000" spc="-65" dirty="0">
                <a:latin typeface="Trebuchet MS"/>
                <a:cs typeface="Trebuchet MS"/>
              </a:rPr>
              <a:t>or </a:t>
            </a:r>
            <a:r>
              <a:rPr sz="2000" spc="-110" dirty="0">
                <a:latin typeface="Trebuchet MS"/>
                <a:cs typeface="Trebuchet MS"/>
              </a:rPr>
              <a:t>control the </a:t>
            </a:r>
            <a:r>
              <a:rPr sz="2000" spc="-105" dirty="0">
                <a:latin typeface="Trebuchet MS"/>
                <a:cs typeface="Trebuchet MS"/>
              </a:rPr>
              <a:t>computer </a:t>
            </a:r>
            <a:r>
              <a:rPr sz="2000" spc="-75" dirty="0">
                <a:latin typeface="Trebuchet MS"/>
                <a:cs typeface="Trebuchet MS"/>
              </a:rPr>
              <a:t>using </a:t>
            </a:r>
            <a:r>
              <a:rPr sz="2000" spc="-114" dirty="0">
                <a:latin typeface="Trebuchet MS"/>
                <a:cs typeface="Trebuchet MS"/>
              </a:rPr>
              <a:t>voice  </a:t>
            </a:r>
            <a:r>
              <a:rPr sz="2000" spc="-95" dirty="0">
                <a:latin typeface="Trebuchet MS"/>
                <a:cs typeface="Trebuchet MS"/>
              </a:rPr>
              <a:t>commands)</a:t>
            </a:r>
            <a:endParaRPr sz="2000" dirty="0">
              <a:latin typeface="Trebuchet MS"/>
              <a:cs typeface="Trebuchet MS"/>
            </a:endParaRPr>
          </a:p>
          <a:p>
            <a:pPr marL="355600" indent="-342900" algn="l" rtl="0">
              <a:lnSpc>
                <a:spcPct val="100000"/>
              </a:lnSpc>
              <a:spcBef>
                <a:spcPts val="2520"/>
              </a:spcBef>
              <a:buFont typeface="Trebuchet MS"/>
              <a:buChar char="•"/>
              <a:tabLst>
                <a:tab pos="354965" algn="l"/>
                <a:tab pos="355600" algn="l"/>
              </a:tabLst>
            </a:pPr>
            <a:r>
              <a:rPr sz="2000" b="1" spc="-55" dirty="0">
                <a:latin typeface="Trebuchet MS"/>
                <a:cs typeface="Trebuchet MS"/>
              </a:rPr>
              <a:t>Mobile</a:t>
            </a:r>
            <a:r>
              <a:rPr sz="2000" b="1" spc="-190" dirty="0">
                <a:latin typeface="Trebuchet MS"/>
                <a:cs typeface="Trebuchet MS"/>
              </a:rPr>
              <a:t> </a:t>
            </a:r>
            <a:r>
              <a:rPr sz="2000" b="1" spc="-150" dirty="0">
                <a:latin typeface="Trebuchet MS"/>
                <a:cs typeface="Trebuchet MS"/>
              </a:rPr>
              <a:t>devices</a:t>
            </a:r>
            <a:endParaRPr sz="2000" dirty="0">
              <a:latin typeface="Trebuchet MS"/>
              <a:cs typeface="Trebuchet MS"/>
            </a:endParaRPr>
          </a:p>
          <a:p>
            <a:pPr marL="755650" marR="360680" lvl="1" indent="-285750" algn="l" rtl="0">
              <a:lnSpc>
                <a:spcPct val="111100"/>
              </a:lnSpc>
              <a:spcBef>
                <a:spcPts val="500"/>
              </a:spcBef>
              <a:buChar char="–"/>
              <a:tabLst>
                <a:tab pos="755650" algn="l"/>
              </a:tabLst>
            </a:pPr>
            <a:r>
              <a:rPr sz="2000" spc="-100" dirty="0">
                <a:latin typeface="Trebuchet MS"/>
                <a:cs typeface="Trebuchet MS"/>
              </a:rPr>
              <a:t>Personal </a:t>
            </a:r>
            <a:r>
              <a:rPr sz="2000" spc="-130" dirty="0">
                <a:latin typeface="Trebuchet MS"/>
                <a:cs typeface="Trebuchet MS"/>
              </a:rPr>
              <a:t>digital </a:t>
            </a:r>
            <a:r>
              <a:rPr sz="2000" spc="-114" dirty="0">
                <a:latin typeface="Trebuchet MS"/>
                <a:cs typeface="Trebuchet MS"/>
              </a:rPr>
              <a:t>assistants, </a:t>
            </a:r>
            <a:r>
              <a:rPr sz="2000" spc="-90" dirty="0">
                <a:latin typeface="Trebuchet MS"/>
                <a:cs typeface="Trebuchet MS"/>
              </a:rPr>
              <a:t>handheld </a:t>
            </a:r>
            <a:r>
              <a:rPr sz="2000" spc="-120" dirty="0">
                <a:latin typeface="Trebuchet MS"/>
                <a:cs typeface="Trebuchet MS"/>
              </a:rPr>
              <a:t>computers,</a:t>
            </a:r>
            <a:r>
              <a:rPr sz="2000" spc="-475" dirty="0">
                <a:latin typeface="Trebuchet MS"/>
                <a:cs typeface="Trebuchet MS"/>
              </a:rPr>
              <a:t> </a:t>
            </a:r>
            <a:r>
              <a:rPr sz="2000" spc="-80" dirty="0">
                <a:latin typeface="Trebuchet MS"/>
                <a:cs typeface="Trebuchet MS"/>
              </a:rPr>
              <a:t>and  </a:t>
            </a:r>
            <a:r>
              <a:rPr sz="2000" spc="-75" dirty="0">
                <a:latin typeface="Trebuchet MS"/>
                <a:cs typeface="Trebuchet MS"/>
              </a:rPr>
              <a:t>smartphones </a:t>
            </a:r>
            <a:r>
              <a:rPr sz="2000" spc="-125" dirty="0">
                <a:latin typeface="Trebuchet MS"/>
                <a:cs typeface="Trebuchet MS"/>
              </a:rPr>
              <a:t>that </a:t>
            </a:r>
            <a:r>
              <a:rPr sz="2000" spc="-120" dirty="0">
                <a:latin typeface="Trebuchet MS"/>
                <a:cs typeface="Trebuchet MS"/>
              </a:rPr>
              <a:t>are </a:t>
            </a:r>
            <a:r>
              <a:rPr sz="2000" spc="-125" dirty="0">
                <a:latin typeface="Trebuchet MS"/>
                <a:cs typeface="Trebuchet MS"/>
              </a:rPr>
              <a:t>ultra-light </a:t>
            </a:r>
            <a:r>
              <a:rPr sz="2000" spc="-80" dirty="0">
                <a:latin typeface="Trebuchet MS"/>
                <a:cs typeface="Trebuchet MS"/>
              </a:rPr>
              <a:t>and</a:t>
            </a:r>
            <a:r>
              <a:rPr sz="2000" spc="-515" dirty="0">
                <a:latin typeface="Trebuchet MS"/>
                <a:cs typeface="Trebuchet MS"/>
              </a:rPr>
              <a:t> </a:t>
            </a:r>
            <a:r>
              <a:rPr sz="2000" spc="-125" dirty="0">
                <a:latin typeface="Trebuchet MS"/>
                <a:cs typeface="Trebuchet MS"/>
              </a:rPr>
              <a:t>portable.</a:t>
            </a:r>
            <a:endParaRPr sz="2000" dirty="0">
              <a:latin typeface="Trebuchet MS"/>
              <a:cs typeface="Trebuchet MS"/>
            </a:endParaRPr>
          </a:p>
        </p:txBody>
      </p:sp>
      <p:sp>
        <p:nvSpPr>
          <p:cNvPr id="7" name="مستطيل 6"/>
          <p:cNvSpPr/>
          <p:nvPr/>
        </p:nvSpPr>
        <p:spPr>
          <a:xfrm>
            <a:off x="6629400" y="2194939"/>
            <a:ext cx="5257800" cy="3000821"/>
          </a:xfrm>
          <a:prstGeom prst="rect">
            <a:avLst/>
          </a:prstGeom>
        </p:spPr>
        <p:txBody>
          <a:bodyPr wrap="square">
            <a:spAutoFit/>
          </a:bodyPr>
          <a:lstStyle/>
          <a:p>
            <a:pPr>
              <a:lnSpc>
                <a:spcPct val="150000"/>
              </a:lnSpc>
            </a:pPr>
            <a:r>
              <a:rPr lang="ar-SA" dirty="0" smtClean="0"/>
              <a:t>- كمبيوتر </a:t>
            </a:r>
            <a:r>
              <a:rPr lang="ar-SA" dirty="0"/>
              <a:t>محمول </a:t>
            </a:r>
            <a:endParaRPr lang="ar-SA" dirty="0" smtClean="0"/>
          </a:p>
          <a:p>
            <a:pPr>
              <a:lnSpc>
                <a:spcPct val="150000"/>
              </a:lnSpc>
            </a:pPr>
            <a:r>
              <a:rPr lang="ar-SA" dirty="0" smtClean="0"/>
              <a:t> قرص مع </a:t>
            </a:r>
            <a:r>
              <a:rPr lang="ar-SA" dirty="0"/>
              <a:t>ميزات خاصة مثل لوحة مفاتيح التي تظهر على الشاشة. </a:t>
            </a:r>
            <a:endParaRPr lang="ar-SA" dirty="0" smtClean="0"/>
          </a:p>
          <a:p>
            <a:pPr>
              <a:lnSpc>
                <a:spcPct val="150000"/>
              </a:lnSpc>
            </a:pPr>
            <a:r>
              <a:rPr lang="ar-SA" dirty="0" smtClean="0"/>
              <a:t>كما </a:t>
            </a:r>
            <a:r>
              <a:rPr lang="ar-SA" dirty="0"/>
              <a:t>تستخدم بعض تقنيات التعرف على الكلام (مناقشة السجل أو التحكم الكمبيوتر باستخدام الأوامر الصوتية) </a:t>
            </a:r>
            <a:endParaRPr lang="ar-SA" dirty="0" smtClean="0"/>
          </a:p>
          <a:p>
            <a:pPr>
              <a:lnSpc>
                <a:spcPct val="150000"/>
              </a:lnSpc>
            </a:pPr>
            <a:r>
              <a:rPr lang="ar-SA" dirty="0" smtClean="0"/>
              <a:t>- الأجهزة المحمولة </a:t>
            </a:r>
          </a:p>
          <a:p>
            <a:pPr>
              <a:lnSpc>
                <a:spcPct val="150000"/>
              </a:lnSpc>
            </a:pPr>
            <a:r>
              <a:rPr lang="ar-SA" dirty="0" smtClean="0"/>
              <a:t>المساعدات </a:t>
            </a:r>
            <a:r>
              <a:rPr lang="ar-SA" dirty="0"/>
              <a:t>الرقمية الشخصية الأجهزة المحمولة وأجهزة الكمبيوتر المحمولة والهواتف الذكية التي الخفة والمحمولة.</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35959" y="725048"/>
            <a:ext cx="4708525" cy="500380"/>
          </a:xfrm>
          <a:prstGeom prst="rect">
            <a:avLst/>
          </a:prstGeom>
        </p:spPr>
        <p:txBody>
          <a:bodyPr vert="horz" wrap="square" lIns="0" tIns="13970" rIns="0" bIns="0" rtlCol="0">
            <a:spAutoFit/>
          </a:bodyPr>
          <a:lstStyle/>
          <a:p>
            <a:pPr marL="12700">
              <a:lnSpc>
                <a:spcPct val="100000"/>
              </a:lnSpc>
              <a:spcBef>
                <a:spcPts val="110"/>
              </a:spcBef>
            </a:pPr>
            <a:r>
              <a:rPr spc="-140" dirty="0"/>
              <a:t>Different </a:t>
            </a:r>
            <a:r>
              <a:rPr spc="-100" dirty="0"/>
              <a:t>types </a:t>
            </a:r>
            <a:r>
              <a:rPr spc="-90" dirty="0"/>
              <a:t>of</a:t>
            </a:r>
            <a:r>
              <a:rPr spc="-440" dirty="0"/>
              <a:t> </a:t>
            </a:r>
            <a:r>
              <a:rPr spc="-95" dirty="0"/>
              <a:t>computers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457201" y="1752600"/>
            <a:ext cx="6324600" cy="4159600"/>
          </a:xfrm>
          <a:prstGeom prst="rect">
            <a:avLst/>
          </a:prstGeom>
        </p:spPr>
        <p:txBody>
          <a:bodyPr vert="horz" wrap="square" lIns="0" tIns="116840" rIns="0" bIns="0" rtlCol="0">
            <a:spAutoFit/>
          </a:bodyPr>
          <a:lstStyle/>
          <a:p>
            <a:pPr marL="355600" indent="-342900" algn="l" rtl="0">
              <a:lnSpc>
                <a:spcPct val="100000"/>
              </a:lnSpc>
              <a:spcBef>
                <a:spcPts val="920"/>
              </a:spcBef>
              <a:buFont typeface="Trebuchet MS"/>
              <a:buChar char="•"/>
              <a:tabLst>
                <a:tab pos="354965" algn="l"/>
                <a:tab pos="355600" algn="l"/>
              </a:tabLst>
            </a:pPr>
            <a:r>
              <a:rPr sz="2000" b="1" spc="-55" dirty="0">
                <a:latin typeface="Trebuchet MS"/>
                <a:cs typeface="Trebuchet MS"/>
              </a:rPr>
              <a:t>Mobile</a:t>
            </a:r>
            <a:r>
              <a:rPr sz="2000" b="1" spc="-190" dirty="0">
                <a:latin typeface="Trebuchet MS"/>
                <a:cs typeface="Trebuchet MS"/>
              </a:rPr>
              <a:t> </a:t>
            </a:r>
            <a:r>
              <a:rPr sz="2000" b="1" spc="-150" dirty="0">
                <a:latin typeface="Trebuchet MS"/>
                <a:cs typeface="Trebuchet MS"/>
              </a:rPr>
              <a:t>devices</a:t>
            </a:r>
            <a:endParaRPr sz="2000" dirty="0">
              <a:latin typeface="Trebuchet MS"/>
              <a:cs typeface="Trebuchet MS"/>
            </a:endParaRPr>
          </a:p>
          <a:p>
            <a:pPr marL="755650" marR="5080" lvl="1" indent="-285750" algn="l" rtl="0">
              <a:lnSpc>
                <a:spcPct val="111100"/>
              </a:lnSpc>
              <a:spcBef>
                <a:spcPts val="500"/>
              </a:spcBef>
              <a:buChar char="–"/>
              <a:tabLst>
                <a:tab pos="755650" algn="l"/>
              </a:tabLst>
            </a:pPr>
            <a:r>
              <a:rPr sz="2000" spc="-90" dirty="0">
                <a:latin typeface="Trebuchet MS"/>
                <a:cs typeface="Trebuchet MS"/>
              </a:rPr>
              <a:t>Handheld </a:t>
            </a:r>
            <a:r>
              <a:rPr sz="2000" spc="-100" dirty="0">
                <a:latin typeface="Trebuchet MS"/>
                <a:cs typeface="Trebuchet MS"/>
              </a:rPr>
              <a:t>computers </a:t>
            </a:r>
            <a:r>
              <a:rPr sz="2000" spc="-105" dirty="0">
                <a:latin typeface="Trebuchet MS"/>
                <a:cs typeface="Trebuchet MS"/>
              </a:rPr>
              <a:t>enable </a:t>
            </a:r>
            <a:r>
              <a:rPr sz="2000" spc="-75" dirty="0">
                <a:latin typeface="Trebuchet MS"/>
                <a:cs typeface="Trebuchet MS"/>
              </a:rPr>
              <a:t>users </a:t>
            </a:r>
            <a:r>
              <a:rPr sz="2000" spc="-100" dirty="0">
                <a:latin typeface="Trebuchet MS"/>
                <a:cs typeface="Trebuchet MS"/>
              </a:rPr>
              <a:t>to </a:t>
            </a:r>
            <a:r>
              <a:rPr sz="2000" spc="-110" dirty="0">
                <a:latin typeface="Trebuchet MS"/>
                <a:cs typeface="Trebuchet MS"/>
              </a:rPr>
              <a:t>access </a:t>
            </a:r>
            <a:r>
              <a:rPr sz="2000" spc="-90" dirty="0">
                <a:latin typeface="Trebuchet MS"/>
                <a:cs typeface="Trebuchet MS"/>
              </a:rPr>
              <a:t>personal  </a:t>
            </a:r>
            <a:r>
              <a:rPr sz="2000" spc="-110" dirty="0">
                <a:latin typeface="Trebuchet MS"/>
                <a:cs typeface="Trebuchet MS"/>
              </a:rPr>
              <a:t>productivity</a:t>
            </a:r>
            <a:r>
              <a:rPr sz="2000" spc="-190" dirty="0">
                <a:latin typeface="Trebuchet MS"/>
                <a:cs typeface="Trebuchet MS"/>
              </a:rPr>
              <a:t> </a:t>
            </a:r>
            <a:r>
              <a:rPr sz="2000" spc="-105" dirty="0">
                <a:latin typeface="Trebuchet MS"/>
                <a:cs typeface="Trebuchet MS"/>
              </a:rPr>
              <a:t>software</a:t>
            </a:r>
            <a:r>
              <a:rPr sz="2000" spc="-185" dirty="0">
                <a:latin typeface="Trebuchet MS"/>
                <a:cs typeface="Trebuchet MS"/>
              </a:rPr>
              <a:t> </a:t>
            </a:r>
            <a:r>
              <a:rPr sz="2000" spc="-80" dirty="0">
                <a:latin typeface="Trebuchet MS"/>
                <a:cs typeface="Trebuchet MS"/>
              </a:rPr>
              <a:t>and</a:t>
            </a:r>
            <a:r>
              <a:rPr sz="2000" spc="-190" dirty="0">
                <a:latin typeface="Trebuchet MS"/>
                <a:cs typeface="Trebuchet MS"/>
              </a:rPr>
              <a:t> </a:t>
            </a:r>
            <a:r>
              <a:rPr sz="2000" spc="-70" dirty="0">
                <a:latin typeface="Trebuchet MS"/>
                <a:cs typeface="Trebuchet MS"/>
              </a:rPr>
              <a:t>send</a:t>
            </a:r>
            <a:r>
              <a:rPr sz="2000" spc="-190" dirty="0">
                <a:latin typeface="Trebuchet MS"/>
                <a:cs typeface="Trebuchet MS"/>
              </a:rPr>
              <a:t> </a:t>
            </a:r>
            <a:r>
              <a:rPr sz="2000" spc="-120" dirty="0">
                <a:latin typeface="Trebuchet MS"/>
                <a:cs typeface="Trebuchet MS"/>
              </a:rPr>
              <a:t>email</a:t>
            </a:r>
            <a:r>
              <a:rPr sz="2000" spc="-195" dirty="0">
                <a:latin typeface="Trebuchet MS"/>
                <a:cs typeface="Trebuchet MS"/>
              </a:rPr>
              <a:t> </a:t>
            </a:r>
            <a:r>
              <a:rPr sz="2000" spc="-90" dirty="0">
                <a:latin typeface="Trebuchet MS"/>
                <a:cs typeface="Trebuchet MS"/>
              </a:rPr>
              <a:t>over</a:t>
            </a:r>
            <a:r>
              <a:rPr sz="2000" spc="-190" dirty="0">
                <a:latin typeface="Trebuchet MS"/>
                <a:cs typeface="Trebuchet MS"/>
              </a:rPr>
              <a:t> </a:t>
            </a:r>
            <a:r>
              <a:rPr sz="2000" spc="-110" dirty="0">
                <a:latin typeface="Trebuchet MS"/>
                <a:cs typeface="Trebuchet MS"/>
              </a:rPr>
              <a:t>the</a:t>
            </a:r>
            <a:r>
              <a:rPr sz="2000" spc="-185" dirty="0">
                <a:latin typeface="Trebuchet MS"/>
                <a:cs typeface="Trebuchet MS"/>
              </a:rPr>
              <a:t> </a:t>
            </a:r>
            <a:r>
              <a:rPr sz="2000" spc="-135" dirty="0">
                <a:latin typeface="Trebuchet MS"/>
                <a:cs typeface="Trebuchet MS"/>
              </a:rPr>
              <a:t>internet.</a:t>
            </a:r>
            <a:endParaRPr sz="2000" dirty="0">
              <a:latin typeface="Trebuchet MS"/>
              <a:cs typeface="Trebuchet MS"/>
            </a:endParaRPr>
          </a:p>
          <a:p>
            <a:pPr marL="755650" marR="457200" lvl="1" indent="-285750" algn="l" rtl="0">
              <a:lnSpc>
                <a:spcPct val="111100"/>
              </a:lnSpc>
              <a:spcBef>
                <a:spcPts val="500"/>
              </a:spcBef>
              <a:buChar char="–"/>
              <a:tabLst>
                <a:tab pos="755650" algn="l"/>
              </a:tabLst>
            </a:pPr>
            <a:r>
              <a:rPr sz="2000" spc="-80" dirty="0">
                <a:latin typeface="Trebuchet MS"/>
                <a:cs typeface="Trebuchet MS"/>
              </a:rPr>
              <a:t>Smartphones</a:t>
            </a:r>
            <a:r>
              <a:rPr sz="2000" spc="-195" dirty="0">
                <a:latin typeface="Trebuchet MS"/>
                <a:cs typeface="Trebuchet MS"/>
              </a:rPr>
              <a:t> </a:t>
            </a:r>
            <a:r>
              <a:rPr sz="2000" spc="-90" dirty="0">
                <a:latin typeface="Trebuchet MS"/>
                <a:cs typeface="Trebuchet MS"/>
              </a:rPr>
              <a:t>add</a:t>
            </a:r>
            <a:r>
              <a:rPr sz="2000" spc="-185" dirty="0">
                <a:latin typeface="Trebuchet MS"/>
                <a:cs typeface="Trebuchet MS"/>
              </a:rPr>
              <a:t> </a:t>
            </a:r>
            <a:r>
              <a:rPr sz="2000" spc="-114" dirty="0">
                <a:latin typeface="Trebuchet MS"/>
                <a:cs typeface="Trebuchet MS"/>
              </a:rPr>
              <a:t>internet</a:t>
            </a:r>
            <a:r>
              <a:rPr sz="2000" spc="-190" dirty="0">
                <a:latin typeface="Trebuchet MS"/>
                <a:cs typeface="Trebuchet MS"/>
              </a:rPr>
              <a:t> </a:t>
            </a:r>
            <a:r>
              <a:rPr sz="2000" spc="-130" dirty="0">
                <a:latin typeface="Trebuchet MS"/>
                <a:cs typeface="Trebuchet MS"/>
              </a:rPr>
              <a:t>capability</a:t>
            </a:r>
            <a:r>
              <a:rPr sz="2000" spc="-185" dirty="0">
                <a:latin typeface="Trebuchet MS"/>
                <a:cs typeface="Trebuchet MS"/>
              </a:rPr>
              <a:t> </a:t>
            </a:r>
            <a:r>
              <a:rPr sz="2000" spc="-100" dirty="0">
                <a:latin typeface="Trebuchet MS"/>
                <a:cs typeface="Trebuchet MS"/>
              </a:rPr>
              <a:t>to</a:t>
            </a:r>
            <a:r>
              <a:rPr sz="2000" spc="-190" dirty="0">
                <a:latin typeface="Trebuchet MS"/>
                <a:cs typeface="Trebuchet MS"/>
              </a:rPr>
              <a:t> </a:t>
            </a:r>
            <a:r>
              <a:rPr sz="2000" spc="-110" dirty="0">
                <a:latin typeface="Trebuchet MS"/>
                <a:cs typeface="Trebuchet MS"/>
              </a:rPr>
              <a:t>the</a:t>
            </a:r>
            <a:r>
              <a:rPr sz="2000" spc="-180" dirty="0">
                <a:latin typeface="Trebuchet MS"/>
                <a:cs typeface="Trebuchet MS"/>
              </a:rPr>
              <a:t> </a:t>
            </a:r>
            <a:r>
              <a:rPr sz="2000" spc="-100" dirty="0">
                <a:latin typeface="Trebuchet MS"/>
                <a:cs typeface="Trebuchet MS"/>
              </a:rPr>
              <a:t>wireless  </a:t>
            </a:r>
            <a:r>
              <a:rPr sz="2000" spc="-105" dirty="0">
                <a:latin typeface="Trebuchet MS"/>
                <a:cs typeface="Trebuchet MS"/>
              </a:rPr>
              <a:t>communication </a:t>
            </a:r>
            <a:r>
              <a:rPr sz="2000" spc="-100" dirty="0">
                <a:latin typeface="Trebuchet MS"/>
                <a:cs typeface="Trebuchet MS"/>
              </a:rPr>
              <a:t>aspects </a:t>
            </a:r>
            <a:r>
              <a:rPr sz="2000" spc="-95" dirty="0">
                <a:latin typeface="Trebuchet MS"/>
                <a:cs typeface="Trebuchet MS"/>
              </a:rPr>
              <a:t>of </a:t>
            </a:r>
            <a:r>
              <a:rPr sz="2000" spc="-155" dirty="0">
                <a:latin typeface="Trebuchet MS"/>
                <a:cs typeface="Trebuchet MS"/>
              </a:rPr>
              <a:t>cell</a:t>
            </a:r>
            <a:r>
              <a:rPr sz="2000" spc="-455" dirty="0">
                <a:latin typeface="Trebuchet MS"/>
                <a:cs typeface="Trebuchet MS"/>
              </a:rPr>
              <a:t> </a:t>
            </a:r>
            <a:r>
              <a:rPr sz="2000" spc="-100" dirty="0">
                <a:latin typeface="Trebuchet MS"/>
                <a:cs typeface="Trebuchet MS"/>
              </a:rPr>
              <a:t>phone.</a:t>
            </a:r>
            <a:endParaRPr sz="2000" dirty="0">
              <a:latin typeface="Trebuchet MS"/>
              <a:cs typeface="Trebuchet MS"/>
            </a:endParaRPr>
          </a:p>
          <a:p>
            <a:pPr marL="355600" indent="-342900" algn="l" rtl="0">
              <a:lnSpc>
                <a:spcPct val="100000"/>
              </a:lnSpc>
              <a:spcBef>
                <a:spcPts val="819"/>
              </a:spcBef>
              <a:buFont typeface="Trebuchet MS"/>
              <a:buChar char="•"/>
              <a:tabLst>
                <a:tab pos="354965" algn="l"/>
                <a:tab pos="355600" algn="l"/>
              </a:tabLst>
            </a:pPr>
            <a:r>
              <a:rPr sz="2000" b="1" spc="-150" dirty="0">
                <a:latin typeface="Trebuchet MS"/>
                <a:cs typeface="Trebuchet MS"/>
              </a:rPr>
              <a:t>Servers</a:t>
            </a:r>
            <a:endParaRPr sz="2000" dirty="0">
              <a:latin typeface="Trebuchet MS"/>
              <a:cs typeface="Trebuchet MS"/>
            </a:endParaRPr>
          </a:p>
          <a:p>
            <a:pPr marL="755650" marR="120650" lvl="1" indent="-285750" algn="l" rtl="0">
              <a:lnSpc>
                <a:spcPct val="110000"/>
              </a:lnSpc>
              <a:spcBef>
                <a:spcPts val="630"/>
              </a:spcBef>
              <a:buChar char="–"/>
              <a:tabLst>
                <a:tab pos="755650" algn="l"/>
              </a:tabLst>
            </a:pPr>
            <a:r>
              <a:rPr sz="2000" spc="-35" dirty="0">
                <a:latin typeface="Trebuchet MS"/>
                <a:cs typeface="Trebuchet MS"/>
              </a:rPr>
              <a:t>When</a:t>
            </a:r>
            <a:r>
              <a:rPr sz="2000" spc="-190" dirty="0">
                <a:latin typeface="Trebuchet MS"/>
                <a:cs typeface="Trebuchet MS"/>
              </a:rPr>
              <a:t> </a:t>
            </a:r>
            <a:r>
              <a:rPr sz="2000" spc="-100" dirty="0">
                <a:latin typeface="Trebuchet MS"/>
                <a:cs typeface="Trebuchet MS"/>
              </a:rPr>
              <a:t>computers</a:t>
            </a:r>
            <a:r>
              <a:rPr sz="2000" spc="-195" dirty="0">
                <a:latin typeface="Trebuchet MS"/>
                <a:cs typeface="Trebuchet MS"/>
              </a:rPr>
              <a:t> </a:t>
            </a:r>
            <a:r>
              <a:rPr sz="2000" spc="-120" dirty="0">
                <a:latin typeface="Trebuchet MS"/>
                <a:cs typeface="Trebuchet MS"/>
              </a:rPr>
              <a:t>are</a:t>
            </a:r>
            <a:r>
              <a:rPr sz="2000" spc="-180" dirty="0">
                <a:latin typeface="Trebuchet MS"/>
                <a:cs typeface="Trebuchet MS"/>
              </a:rPr>
              <a:t> </a:t>
            </a:r>
            <a:r>
              <a:rPr sz="2000" spc="-110" dirty="0">
                <a:latin typeface="Trebuchet MS"/>
                <a:cs typeface="Trebuchet MS"/>
              </a:rPr>
              <a:t>connected</a:t>
            </a:r>
            <a:r>
              <a:rPr sz="2000" spc="-190" dirty="0">
                <a:latin typeface="Trebuchet MS"/>
                <a:cs typeface="Trebuchet MS"/>
              </a:rPr>
              <a:t> </a:t>
            </a:r>
            <a:r>
              <a:rPr sz="2000" spc="-105" dirty="0">
                <a:latin typeface="Trebuchet MS"/>
                <a:cs typeface="Trebuchet MS"/>
              </a:rPr>
              <a:t>together</a:t>
            </a:r>
            <a:r>
              <a:rPr sz="2000" spc="-185" dirty="0">
                <a:latin typeface="Trebuchet MS"/>
                <a:cs typeface="Trebuchet MS"/>
              </a:rPr>
              <a:t> </a:t>
            </a:r>
            <a:r>
              <a:rPr sz="2000" spc="-95" dirty="0">
                <a:latin typeface="Trebuchet MS"/>
                <a:cs typeface="Trebuchet MS"/>
              </a:rPr>
              <a:t>in</a:t>
            </a:r>
            <a:r>
              <a:rPr sz="2000" spc="-190" dirty="0">
                <a:latin typeface="Trebuchet MS"/>
                <a:cs typeface="Trebuchet MS"/>
              </a:rPr>
              <a:t> </a:t>
            </a:r>
            <a:r>
              <a:rPr sz="2000" spc="-114" dirty="0">
                <a:latin typeface="Trebuchet MS"/>
                <a:cs typeface="Trebuchet MS"/>
              </a:rPr>
              <a:t>a</a:t>
            </a:r>
            <a:r>
              <a:rPr sz="2000" spc="-185" dirty="0">
                <a:latin typeface="Trebuchet MS"/>
                <a:cs typeface="Trebuchet MS"/>
              </a:rPr>
              <a:t> </a:t>
            </a:r>
            <a:r>
              <a:rPr sz="2000" spc="-100" dirty="0">
                <a:latin typeface="Trebuchet MS"/>
                <a:cs typeface="Trebuchet MS"/>
              </a:rPr>
              <a:t>network  </a:t>
            </a:r>
            <a:r>
              <a:rPr sz="2000" spc="-114" dirty="0">
                <a:latin typeface="Trebuchet MS"/>
                <a:cs typeface="Trebuchet MS"/>
              </a:rPr>
              <a:t>environment, </a:t>
            </a:r>
            <a:r>
              <a:rPr sz="2000" spc="-90" dirty="0">
                <a:latin typeface="Trebuchet MS"/>
                <a:cs typeface="Trebuchet MS"/>
              </a:rPr>
              <a:t>servers </a:t>
            </a:r>
            <a:r>
              <a:rPr sz="2000" spc="-120" dirty="0">
                <a:latin typeface="Trebuchet MS"/>
                <a:cs typeface="Trebuchet MS"/>
              </a:rPr>
              <a:t>are </a:t>
            </a:r>
            <a:r>
              <a:rPr sz="2000" spc="-130" dirty="0">
                <a:latin typeface="Trebuchet MS"/>
                <a:cs typeface="Trebuchet MS"/>
              </a:rPr>
              <a:t>specialized </a:t>
            </a:r>
            <a:r>
              <a:rPr sz="2000" spc="-100" dirty="0">
                <a:latin typeface="Trebuchet MS"/>
                <a:cs typeface="Trebuchet MS"/>
              </a:rPr>
              <a:t>computers </a:t>
            </a:r>
            <a:r>
              <a:rPr sz="2000" spc="-125" dirty="0">
                <a:latin typeface="Trebuchet MS"/>
                <a:cs typeface="Trebuchet MS"/>
              </a:rPr>
              <a:t>that  </a:t>
            </a:r>
            <a:r>
              <a:rPr sz="2000" spc="-95" dirty="0">
                <a:latin typeface="Trebuchet MS"/>
                <a:cs typeface="Trebuchet MS"/>
              </a:rPr>
              <a:t>manage </a:t>
            </a:r>
            <a:r>
              <a:rPr sz="2000" spc="-100" dirty="0">
                <a:latin typeface="Trebuchet MS"/>
                <a:cs typeface="Trebuchet MS"/>
              </a:rPr>
              <a:t>network </a:t>
            </a:r>
            <a:r>
              <a:rPr sz="2000" spc="-90" dirty="0">
                <a:latin typeface="Trebuchet MS"/>
                <a:cs typeface="Trebuchet MS"/>
              </a:rPr>
              <a:t>resources </a:t>
            </a:r>
            <a:r>
              <a:rPr sz="2000" spc="-80" dirty="0">
                <a:latin typeface="Trebuchet MS"/>
                <a:cs typeface="Trebuchet MS"/>
              </a:rPr>
              <a:t>through </a:t>
            </a:r>
            <a:r>
              <a:rPr sz="2000" spc="-110" dirty="0">
                <a:latin typeface="Trebuchet MS"/>
                <a:cs typeface="Trebuchet MS"/>
              </a:rPr>
              <a:t>the </a:t>
            </a:r>
            <a:r>
              <a:rPr sz="2000" spc="-70" dirty="0">
                <a:latin typeface="Trebuchet MS"/>
                <a:cs typeface="Trebuchet MS"/>
              </a:rPr>
              <a:t>use </a:t>
            </a:r>
            <a:r>
              <a:rPr sz="2000" spc="-95" dirty="0">
                <a:latin typeface="Trebuchet MS"/>
                <a:cs typeface="Trebuchet MS"/>
              </a:rPr>
              <a:t>of  </a:t>
            </a:r>
            <a:r>
              <a:rPr sz="2000" spc="-114" dirty="0">
                <a:latin typeface="Trebuchet MS"/>
                <a:cs typeface="Trebuchet MS"/>
              </a:rPr>
              <a:t>administrative</a:t>
            </a:r>
            <a:r>
              <a:rPr sz="2000" spc="-185" dirty="0">
                <a:latin typeface="Trebuchet MS"/>
                <a:cs typeface="Trebuchet MS"/>
              </a:rPr>
              <a:t> </a:t>
            </a:r>
            <a:r>
              <a:rPr sz="2000" spc="-125" dirty="0">
                <a:latin typeface="Trebuchet MS"/>
                <a:cs typeface="Trebuchet MS"/>
              </a:rPr>
              <a:t>software.</a:t>
            </a:r>
            <a:endParaRPr sz="2000" dirty="0">
              <a:latin typeface="Trebuchet MS"/>
              <a:cs typeface="Trebuchet MS"/>
            </a:endParaRPr>
          </a:p>
          <a:p>
            <a:pPr marL="755650" lvl="1" indent="-285750" algn="l" rtl="0">
              <a:lnSpc>
                <a:spcPct val="100000"/>
              </a:lnSpc>
              <a:spcBef>
                <a:spcPts val="720"/>
              </a:spcBef>
              <a:buChar char="–"/>
              <a:tabLst>
                <a:tab pos="755015" algn="l"/>
                <a:tab pos="755650" algn="l"/>
              </a:tabLst>
            </a:pPr>
            <a:r>
              <a:rPr sz="2000" spc="-110" dirty="0">
                <a:latin typeface="Trebuchet MS"/>
                <a:cs typeface="Trebuchet MS"/>
              </a:rPr>
              <a:t>Examples: </a:t>
            </a:r>
            <a:r>
              <a:rPr sz="2000" spc="-55" dirty="0">
                <a:latin typeface="Trebuchet MS"/>
                <a:cs typeface="Trebuchet MS"/>
              </a:rPr>
              <a:t>Web</a:t>
            </a:r>
            <a:r>
              <a:rPr sz="2000" spc="-470" dirty="0">
                <a:latin typeface="Trebuchet MS"/>
                <a:cs typeface="Trebuchet MS"/>
              </a:rPr>
              <a:t> </a:t>
            </a:r>
            <a:r>
              <a:rPr sz="2000" spc="-125" dirty="0">
                <a:latin typeface="Trebuchet MS"/>
                <a:cs typeface="Trebuchet MS"/>
              </a:rPr>
              <a:t>server, </a:t>
            </a:r>
            <a:r>
              <a:rPr sz="2000" spc="-120" dirty="0">
                <a:latin typeface="Trebuchet MS"/>
                <a:cs typeface="Trebuchet MS"/>
              </a:rPr>
              <a:t>File </a:t>
            </a:r>
            <a:r>
              <a:rPr sz="2000" spc="-80" dirty="0">
                <a:latin typeface="Trebuchet MS"/>
                <a:cs typeface="Trebuchet MS"/>
              </a:rPr>
              <a:t>Server </a:t>
            </a:r>
            <a:r>
              <a:rPr sz="2000" spc="-70" dirty="0">
                <a:latin typeface="Trebuchet MS"/>
                <a:cs typeface="Trebuchet MS"/>
              </a:rPr>
              <a:t>and </a:t>
            </a:r>
            <a:r>
              <a:rPr sz="2000" spc="-95" dirty="0">
                <a:latin typeface="Trebuchet MS"/>
                <a:cs typeface="Trebuchet MS"/>
              </a:rPr>
              <a:t>Printer </a:t>
            </a:r>
            <a:r>
              <a:rPr sz="2000" spc="-130" dirty="0">
                <a:latin typeface="Trebuchet MS"/>
                <a:cs typeface="Trebuchet MS"/>
              </a:rPr>
              <a:t>Server.</a:t>
            </a:r>
            <a:endParaRPr sz="2000" dirty="0">
              <a:latin typeface="Trebuchet MS"/>
              <a:cs typeface="Trebuchet MS"/>
            </a:endParaRPr>
          </a:p>
        </p:txBody>
      </p:sp>
      <p:sp>
        <p:nvSpPr>
          <p:cNvPr id="7" name="مستطيل 6"/>
          <p:cNvSpPr/>
          <p:nvPr/>
        </p:nvSpPr>
        <p:spPr>
          <a:xfrm>
            <a:off x="6934200" y="1676400"/>
            <a:ext cx="4876799" cy="4662815"/>
          </a:xfrm>
          <a:prstGeom prst="rect">
            <a:avLst/>
          </a:prstGeom>
        </p:spPr>
        <p:txBody>
          <a:bodyPr wrap="square">
            <a:spAutoFit/>
          </a:bodyPr>
          <a:lstStyle/>
          <a:p>
            <a:pPr>
              <a:lnSpc>
                <a:spcPct val="150000"/>
              </a:lnSpc>
            </a:pPr>
            <a:r>
              <a:rPr lang="ar-SA" dirty="0"/>
              <a:t>الأجهزة المحمولة </a:t>
            </a:r>
            <a:endParaRPr lang="ar-SA" dirty="0" smtClean="0"/>
          </a:p>
          <a:p>
            <a:pPr marL="285750" indent="-285750">
              <a:lnSpc>
                <a:spcPct val="150000"/>
              </a:lnSpc>
              <a:buFont typeface="Arial" panose="020B0604020202020204" pitchFamily="34" charset="0"/>
              <a:buChar char="•"/>
            </a:pPr>
            <a:r>
              <a:rPr lang="ar-SA" dirty="0" smtClean="0"/>
              <a:t>أجهزة </a:t>
            </a:r>
            <a:r>
              <a:rPr lang="ar-SA" dirty="0"/>
              <a:t>الكمبيوتر المحمولة تمكن المستخدمين من الوصول إلى البرامج الإنتاجية الشخصية، وإرسال البريد الإلكتروني عبر شبكة الإنترنت. </a:t>
            </a:r>
            <a:endParaRPr lang="ar-SA" dirty="0" smtClean="0"/>
          </a:p>
          <a:p>
            <a:pPr marL="285750" indent="-285750">
              <a:lnSpc>
                <a:spcPct val="150000"/>
              </a:lnSpc>
              <a:buFont typeface="Arial" panose="020B0604020202020204" pitchFamily="34" charset="0"/>
              <a:buChar char="•"/>
            </a:pPr>
            <a:r>
              <a:rPr lang="ar-SA" dirty="0" smtClean="0"/>
              <a:t>إضافة </a:t>
            </a:r>
            <a:r>
              <a:rPr lang="ar-SA" dirty="0"/>
              <a:t>الهواتف الذكية قدرة الإنترنت على الجوانب الاتصالات اللاسلكية للهاتف الخليوي</a:t>
            </a:r>
            <a:r>
              <a:rPr lang="ar-SA" dirty="0" smtClean="0"/>
              <a:t>.</a:t>
            </a:r>
          </a:p>
          <a:p>
            <a:pPr>
              <a:lnSpc>
                <a:spcPct val="150000"/>
              </a:lnSpc>
            </a:pPr>
            <a:r>
              <a:rPr lang="ar-SA" dirty="0" smtClean="0"/>
              <a:t> الخوادم</a:t>
            </a:r>
          </a:p>
          <a:p>
            <a:pPr marL="285750" indent="-285750">
              <a:lnSpc>
                <a:spcPct val="150000"/>
              </a:lnSpc>
              <a:buFont typeface="Arial" panose="020B0604020202020204" pitchFamily="34" charset="0"/>
              <a:buChar char="•"/>
            </a:pPr>
            <a:r>
              <a:rPr lang="ar-SA" dirty="0" smtClean="0"/>
              <a:t>عند </a:t>
            </a:r>
            <a:r>
              <a:rPr lang="ar-SA" dirty="0"/>
              <a:t>توصيل أجهزة الكمبيوتر مع بعضها البعض في بيئة شبكة اتصال, هي </a:t>
            </a:r>
            <a:r>
              <a:rPr lang="ar-SA" dirty="0" smtClean="0"/>
              <a:t>خوادم </a:t>
            </a:r>
            <a:r>
              <a:rPr lang="ar-SA" dirty="0"/>
              <a:t>أجهزة الكمبيوتر المتخصصة التي تقوم بإدارة موارد الشبكة من خلال استخدام البرمجيات الإدارية. </a:t>
            </a:r>
            <a:endParaRPr lang="ar-SA" dirty="0" smtClean="0"/>
          </a:p>
          <a:p>
            <a:pPr marL="285750" indent="-285750">
              <a:lnSpc>
                <a:spcPct val="150000"/>
              </a:lnSpc>
              <a:buFont typeface="Arial" panose="020B0604020202020204" pitchFamily="34" charset="0"/>
              <a:buChar char="•"/>
            </a:pPr>
            <a:r>
              <a:rPr lang="ar-SA" dirty="0" smtClean="0"/>
              <a:t>أمثلة</a:t>
            </a:r>
            <a:r>
              <a:rPr lang="ar-SA" dirty="0"/>
              <a:t>: ملقم ويب، خادم الملفات وخادم الطابعة.</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35959" y="725048"/>
            <a:ext cx="4708525" cy="500380"/>
          </a:xfrm>
          <a:prstGeom prst="rect">
            <a:avLst/>
          </a:prstGeom>
        </p:spPr>
        <p:txBody>
          <a:bodyPr vert="horz" wrap="square" lIns="0" tIns="13970" rIns="0" bIns="0" rtlCol="0">
            <a:spAutoFit/>
          </a:bodyPr>
          <a:lstStyle/>
          <a:p>
            <a:pPr marL="12700">
              <a:lnSpc>
                <a:spcPct val="100000"/>
              </a:lnSpc>
              <a:spcBef>
                <a:spcPts val="110"/>
              </a:spcBef>
            </a:pPr>
            <a:r>
              <a:rPr spc="-140" dirty="0"/>
              <a:t>Different </a:t>
            </a:r>
            <a:r>
              <a:rPr spc="-100" dirty="0"/>
              <a:t>types </a:t>
            </a:r>
            <a:r>
              <a:rPr spc="-90" dirty="0"/>
              <a:t>of</a:t>
            </a:r>
            <a:r>
              <a:rPr spc="-440" dirty="0"/>
              <a:t> </a:t>
            </a:r>
            <a:r>
              <a:rPr spc="-95" dirty="0"/>
              <a:t>computers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381001" y="1828800"/>
            <a:ext cx="6172200" cy="3915431"/>
          </a:xfrm>
          <a:prstGeom prst="rect">
            <a:avLst/>
          </a:prstGeom>
        </p:spPr>
        <p:txBody>
          <a:bodyPr vert="horz" wrap="square" lIns="0" tIns="116840" rIns="0" bIns="0" rtlCol="0">
            <a:spAutoFit/>
          </a:bodyPr>
          <a:lstStyle/>
          <a:p>
            <a:pPr marL="355600" indent="-342900" algn="l" rtl="0">
              <a:lnSpc>
                <a:spcPct val="100000"/>
              </a:lnSpc>
              <a:spcBef>
                <a:spcPts val="920"/>
              </a:spcBef>
              <a:buFont typeface="Trebuchet MS"/>
              <a:buChar char="•"/>
              <a:tabLst>
                <a:tab pos="354965" algn="l"/>
                <a:tab pos="355600" algn="l"/>
              </a:tabLst>
            </a:pPr>
            <a:r>
              <a:rPr sz="2000" b="1" spc="-90" dirty="0">
                <a:latin typeface="Trebuchet MS"/>
                <a:cs typeface="Trebuchet MS"/>
              </a:rPr>
              <a:t>Mainframe</a:t>
            </a:r>
            <a:r>
              <a:rPr sz="2000" b="1" spc="-190" dirty="0">
                <a:latin typeface="Trebuchet MS"/>
                <a:cs typeface="Trebuchet MS"/>
              </a:rPr>
              <a:t> </a:t>
            </a:r>
            <a:r>
              <a:rPr sz="2000" b="1" spc="-145" dirty="0">
                <a:latin typeface="Trebuchet MS"/>
                <a:cs typeface="Trebuchet MS"/>
              </a:rPr>
              <a:t>computers</a:t>
            </a:r>
            <a:endParaRPr sz="2000" dirty="0">
              <a:latin typeface="Trebuchet MS"/>
              <a:cs typeface="Trebuchet MS"/>
            </a:endParaRPr>
          </a:p>
          <a:p>
            <a:pPr marL="755650" marR="222250" lvl="1" indent="-285750" algn="l" rtl="0">
              <a:lnSpc>
                <a:spcPct val="111100"/>
              </a:lnSpc>
              <a:spcBef>
                <a:spcPts val="500"/>
              </a:spcBef>
              <a:buChar char="–"/>
              <a:tabLst>
                <a:tab pos="755650" algn="l"/>
              </a:tabLst>
            </a:pPr>
            <a:r>
              <a:rPr sz="2000" spc="-135" dirty="0">
                <a:latin typeface="Trebuchet MS"/>
                <a:cs typeface="Trebuchet MS"/>
              </a:rPr>
              <a:t>Large</a:t>
            </a:r>
            <a:r>
              <a:rPr sz="2000" spc="-185" dirty="0">
                <a:latin typeface="Trebuchet MS"/>
                <a:cs typeface="Trebuchet MS"/>
              </a:rPr>
              <a:t> </a:t>
            </a:r>
            <a:r>
              <a:rPr sz="2000" spc="-135" dirty="0">
                <a:latin typeface="Trebuchet MS"/>
                <a:cs typeface="Trebuchet MS"/>
              </a:rPr>
              <a:t>size</a:t>
            </a:r>
            <a:r>
              <a:rPr sz="2000" spc="-180" dirty="0">
                <a:latin typeface="Trebuchet MS"/>
                <a:cs typeface="Trebuchet MS"/>
              </a:rPr>
              <a:t> </a:t>
            </a:r>
            <a:r>
              <a:rPr sz="2000" spc="-100" dirty="0">
                <a:latin typeface="Trebuchet MS"/>
                <a:cs typeface="Trebuchet MS"/>
              </a:rPr>
              <a:t>computers</a:t>
            </a:r>
            <a:r>
              <a:rPr sz="2000" spc="-195" dirty="0">
                <a:latin typeface="Trebuchet MS"/>
                <a:cs typeface="Trebuchet MS"/>
              </a:rPr>
              <a:t> </a:t>
            </a:r>
            <a:r>
              <a:rPr sz="2000" spc="-125" dirty="0">
                <a:latin typeface="Trebuchet MS"/>
                <a:cs typeface="Trebuchet MS"/>
              </a:rPr>
              <a:t>that</a:t>
            </a:r>
            <a:r>
              <a:rPr sz="2000" spc="-195" dirty="0">
                <a:latin typeface="Trebuchet MS"/>
                <a:cs typeface="Trebuchet MS"/>
              </a:rPr>
              <a:t> </a:t>
            </a:r>
            <a:r>
              <a:rPr sz="2000" spc="-80" dirty="0">
                <a:latin typeface="Trebuchet MS"/>
                <a:cs typeface="Trebuchet MS"/>
              </a:rPr>
              <a:t>serves</a:t>
            </a:r>
            <a:r>
              <a:rPr sz="2000" spc="-185" dirty="0">
                <a:latin typeface="Trebuchet MS"/>
                <a:cs typeface="Trebuchet MS"/>
              </a:rPr>
              <a:t> </a:t>
            </a:r>
            <a:r>
              <a:rPr sz="2000" spc="-70" dirty="0">
                <a:latin typeface="Trebuchet MS"/>
                <a:cs typeface="Trebuchet MS"/>
              </a:rPr>
              <a:t>thousands</a:t>
            </a:r>
            <a:r>
              <a:rPr sz="2000" spc="-195" dirty="0">
                <a:latin typeface="Trebuchet MS"/>
                <a:cs typeface="Trebuchet MS"/>
              </a:rPr>
              <a:t> </a:t>
            </a:r>
            <a:r>
              <a:rPr sz="2000" spc="-95" dirty="0">
                <a:latin typeface="Trebuchet MS"/>
                <a:cs typeface="Trebuchet MS"/>
              </a:rPr>
              <a:t>of</a:t>
            </a:r>
            <a:r>
              <a:rPr sz="2000" spc="-185" dirty="0">
                <a:latin typeface="Trebuchet MS"/>
                <a:cs typeface="Trebuchet MS"/>
              </a:rPr>
              <a:t> </a:t>
            </a:r>
            <a:r>
              <a:rPr sz="2000" spc="-75" dirty="0">
                <a:latin typeface="Trebuchet MS"/>
                <a:cs typeface="Trebuchet MS"/>
              </a:rPr>
              <a:t>users  </a:t>
            </a:r>
            <a:r>
              <a:rPr sz="2000" spc="-95" dirty="0">
                <a:latin typeface="Trebuchet MS"/>
                <a:cs typeface="Trebuchet MS"/>
              </a:rPr>
              <a:t>simultaneously</a:t>
            </a:r>
            <a:endParaRPr sz="2000" dirty="0">
              <a:latin typeface="Trebuchet MS"/>
              <a:cs typeface="Trebuchet MS"/>
            </a:endParaRPr>
          </a:p>
          <a:p>
            <a:pPr marL="755650" marR="499745" lvl="1" indent="-285750" algn="l" rtl="0">
              <a:lnSpc>
                <a:spcPct val="111100"/>
              </a:lnSpc>
              <a:spcBef>
                <a:spcPts val="500"/>
              </a:spcBef>
              <a:buChar char="–"/>
              <a:tabLst>
                <a:tab pos="755650" algn="l"/>
              </a:tabLst>
            </a:pPr>
            <a:r>
              <a:rPr sz="2000" spc="-80" dirty="0">
                <a:latin typeface="Trebuchet MS"/>
                <a:cs typeface="Trebuchet MS"/>
              </a:rPr>
              <a:t>Found</a:t>
            </a:r>
            <a:r>
              <a:rPr sz="2000" spc="-190" dirty="0">
                <a:latin typeface="Trebuchet MS"/>
                <a:cs typeface="Trebuchet MS"/>
              </a:rPr>
              <a:t> </a:t>
            </a:r>
            <a:r>
              <a:rPr sz="2000" spc="-95" dirty="0">
                <a:latin typeface="Trebuchet MS"/>
                <a:cs typeface="Trebuchet MS"/>
              </a:rPr>
              <a:t>in</a:t>
            </a:r>
            <a:r>
              <a:rPr sz="2000" spc="-185" dirty="0">
                <a:latin typeface="Trebuchet MS"/>
                <a:cs typeface="Trebuchet MS"/>
              </a:rPr>
              <a:t> </a:t>
            </a:r>
            <a:r>
              <a:rPr sz="2000" spc="-125" dirty="0">
                <a:latin typeface="Trebuchet MS"/>
                <a:cs typeface="Trebuchet MS"/>
              </a:rPr>
              <a:t>large</a:t>
            </a:r>
            <a:r>
              <a:rPr sz="2000" spc="-185" dirty="0">
                <a:latin typeface="Trebuchet MS"/>
                <a:cs typeface="Trebuchet MS"/>
              </a:rPr>
              <a:t> </a:t>
            </a:r>
            <a:r>
              <a:rPr sz="2000" spc="-90" dirty="0">
                <a:latin typeface="Trebuchet MS"/>
                <a:cs typeface="Trebuchet MS"/>
              </a:rPr>
              <a:t>businesses,</a:t>
            </a:r>
            <a:r>
              <a:rPr sz="2000" spc="-185" dirty="0">
                <a:latin typeface="Trebuchet MS"/>
                <a:cs typeface="Trebuchet MS"/>
              </a:rPr>
              <a:t> </a:t>
            </a:r>
            <a:r>
              <a:rPr sz="2000" spc="-85" dirty="0">
                <a:latin typeface="Trebuchet MS"/>
                <a:cs typeface="Trebuchet MS"/>
              </a:rPr>
              <a:t>banks</a:t>
            </a:r>
            <a:r>
              <a:rPr sz="2000" spc="-195" dirty="0">
                <a:latin typeface="Trebuchet MS"/>
                <a:cs typeface="Trebuchet MS"/>
              </a:rPr>
              <a:t> </a:t>
            </a:r>
            <a:r>
              <a:rPr sz="2000" spc="-80" dirty="0">
                <a:latin typeface="Trebuchet MS"/>
                <a:cs typeface="Trebuchet MS"/>
              </a:rPr>
              <a:t>and</a:t>
            </a:r>
            <a:r>
              <a:rPr sz="2000" spc="-185" dirty="0">
                <a:latin typeface="Trebuchet MS"/>
                <a:cs typeface="Trebuchet MS"/>
              </a:rPr>
              <a:t> </a:t>
            </a:r>
            <a:r>
              <a:rPr sz="2000" spc="-95" dirty="0">
                <a:latin typeface="Trebuchet MS"/>
                <a:cs typeface="Trebuchet MS"/>
              </a:rPr>
              <a:t>government  </a:t>
            </a:r>
            <a:r>
              <a:rPr sz="2000" spc="-125" dirty="0">
                <a:latin typeface="Trebuchet MS"/>
                <a:cs typeface="Trebuchet MS"/>
              </a:rPr>
              <a:t>agencies.</a:t>
            </a:r>
            <a:endParaRPr sz="2000" dirty="0">
              <a:latin typeface="Trebuchet MS"/>
              <a:cs typeface="Trebuchet MS"/>
            </a:endParaRPr>
          </a:p>
          <a:p>
            <a:pPr marL="755650" marR="5080" lvl="1" indent="-285750" algn="l" rtl="0">
              <a:lnSpc>
                <a:spcPct val="111100"/>
              </a:lnSpc>
              <a:spcBef>
                <a:spcPts val="500"/>
              </a:spcBef>
              <a:buChar char="–"/>
              <a:tabLst>
                <a:tab pos="755650" algn="l"/>
              </a:tabLst>
            </a:pPr>
            <a:r>
              <a:rPr sz="2000" spc="-125" dirty="0">
                <a:latin typeface="Trebuchet MS"/>
                <a:cs typeface="Trebuchet MS"/>
              </a:rPr>
              <a:t>They</a:t>
            </a:r>
            <a:r>
              <a:rPr sz="2000" spc="-185" dirty="0">
                <a:latin typeface="Trebuchet MS"/>
                <a:cs typeface="Trebuchet MS"/>
              </a:rPr>
              <a:t> </a:t>
            </a:r>
            <a:r>
              <a:rPr sz="2000" spc="-125" dirty="0">
                <a:latin typeface="Trebuchet MS"/>
                <a:cs typeface="Trebuchet MS"/>
              </a:rPr>
              <a:t>can</a:t>
            </a:r>
            <a:r>
              <a:rPr sz="2000" spc="-185" dirty="0">
                <a:latin typeface="Trebuchet MS"/>
                <a:cs typeface="Trebuchet MS"/>
              </a:rPr>
              <a:t> </a:t>
            </a:r>
            <a:r>
              <a:rPr sz="2000" spc="-105" dirty="0">
                <a:latin typeface="Trebuchet MS"/>
                <a:cs typeface="Trebuchet MS"/>
              </a:rPr>
              <a:t>store</a:t>
            </a:r>
            <a:r>
              <a:rPr sz="2000" spc="-180" dirty="0">
                <a:latin typeface="Trebuchet MS"/>
                <a:cs typeface="Trebuchet MS"/>
              </a:rPr>
              <a:t> </a:t>
            </a:r>
            <a:r>
              <a:rPr sz="2000" spc="-114" dirty="0">
                <a:latin typeface="Trebuchet MS"/>
                <a:cs typeface="Trebuchet MS"/>
              </a:rPr>
              <a:t>vast</a:t>
            </a:r>
            <a:r>
              <a:rPr sz="2000" spc="-190" dirty="0">
                <a:latin typeface="Trebuchet MS"/>
                <a:cs typeface="Trebuchet MS"/>
              </a:rPr>
              <a:t> </a:t>
            </a:r>
            <a:r>
              <a:rPr sz="2000" spc="-75" dirty="0">
                <a:latin typeface="Trebuchet MS"/>
                <a:cs typeface="Trebuchet MS"/>
              </a:rPr>
              <a:t>amounts</a:t>
            </a:r>
            <a:r>
              <a:rPr sz="2000" spc="-185" dirty="0">
                <a:latin typeface="Trebuchet MS"/>
                <a:cs typeface="Trebuchet MS"/>
              </a:rPr>
              <a:t> </a:t>
            </a:r>
            <a:r>
              <a:rPr sz="2000" spc="-95" dirty="0">
                <a:latin typeface="Trebuchet MS"/>
                <a:cs typeface="Trebuchet MS"/>
              </a:rPr>
              <a:t>of</a:t>
            </a:r>
            <a:r>
              <a:rPr sz="2000" spc="-185" dirty="0">
                <a:latin typeface="Trebuchet MS"/>
                <a:cs typeface="Trebuchet MS"/>
              </a:rPr>
              <a:t> </a:t>
            </a:r>
            <a:r>
              <a:rPr sz="2000" spc="-130" dirty="0">
                <a:latin typeface="Trebuchet MS"/>
                <a:cs typeface="Trebuchet MS"/>
              </a:rPr>
              <a:t>data</a:t>
            </a:r>
            <a:r>
              <a:rPr sz="2000" spc="-185" dirty="0">
                <a:latin typeface="Trebuchet MS"/>
                <a:cs typeface="Trebuchet MS"/>
              </a:rPr>
              <a:t> </a:t>
            </a:r>
            <a:r>
              <a:rPr sz="2000" spc="-75" dirty="0">
                <a:latin typeface="Trebuchet MS"/>
                <a:cs typeface="Trebuchet MS"/>
              </a:rPr>
              <a:t>using</a:t>
            </a:r>
            <a:r>
              <a:rPr sz="2000" spc="-195" dirty="0">
                <a:latin typeface="Trebuchet MS"/>
                <a:cs typeface="Trebuchet MS"/>
              </a:rPr>
              <a:t> </a:t>
            </a:r>
            <a:r>
              <a:rPr sz="2000" spc="-114" dirty="0">
                <a:latin typeface="Trebuchet MS"/>
                <a:cs typeface="Trebuchet MS"/>
              </a:rPr>
              <a:t>a</a:t>
            </a:r>
            <a:r>
              <a:rPr sz="2000" spc="-185" dirty="0">
                <a:latin typeface="Trebuchet MS"/>
                <a:cs typeface="Trebuchet MS"/>
              </a:rPr>
              <a:t> </a:t>
            </a:r>
            <a:r>
              <a:rPr sz="2000" spc="-120" dirty="0">
                <a:latin typeface="Trebuchet MS"/>
                <a:cs typeface="Trebuchet MS"/>
              </a:rPr>
              <a:t>variety</a:t>
            </a:r>
            <a:r>
              <a:rPr sz="2000" spc="-180" dirty="0">
                <a:latin typeface="Trebuchet MS"/>
                <a:cs typeface="Trebuchet MS"/>
              </a:rPr>
              <a:t> </a:t>
            </a:r>
            <a:r>
              <a:rPr sz="2000" spc="-95" dirty="0">
                <a:latin typeface="Trebuchet MS"/>
                <a:cs typeface="Trebuchet MS"/>
              </a:rPr>
              <a:t>of  </a:t>
            </a:r>
            <a:r>
              <a:rPr sz="2000" spc="-130" dirty="0">
                <a:latin typeface="Trebuchet MS"/>
                <a:cs typeface="Trebuchet MS"/>
              </a:rPr>
              <a:t>storage.</a:t>
            </a:r>
            <a:endParaRPr sz="2000" dirty="0">
              <a:latin typeface="Trebuchet MS"/>
              <a:cs typeface="Trebuchet MS"/>
            </a:endParaRPr>
          </a:p>
          <a:p>
            <a:pPr marL="431800" indent="-342900" algn="l" rtl="0">
              <a:lnSpc>
                <a:spcPct val="100000"/>
              </a:lnSpc>
              <a:spcBef>
                <a:spcPts val="1490"/>
              </a:spcBef>
              <a:buFont typeface="Trebuchet MS"/>
              <a:buChar char="•"/>
              <a:tabLst>
                <a:tab pos="431165" algn="l"/>
                <a:tab pos="431800" algn="l"/>
              </a:tabLst>
            </a:pPr>
            <a:r>
              <a:rPr sz="2000" b="1" spc="-130" dirty="0">
                <a:latin typeface="Trebuchet MS"/>
                <a:cs typeface="Trebuchet MS"/>
              </a:rPr>
              <a:t>Cloud</a:t>
            </a:r>
            <a:r>
              <a:rPr sz="2000" b="1" spc="-275" dirty="0">
                <a:latin typeface="Trebuchet MS"/>
                <a:cs typeface="Trebuchet MS"/>
              </a:rPr>
              <a:t> </a:t>
            </a:r>
            <a:r>
              <a:rPr sz="2000" b="1" spc="-125" dirty="0">
                <a:latin typeface="Trebuchet MS"/>
                <a:cs typeface="Trebuchet MS"/>
              </a:rPr>
              <a:t>computing</a:t>
            </a:r>
            <a:endParaRPr sz="2000" dirty="0">
              <a:latin typeface="Trebuchet MS"/>
              <a:cs typeface="Trebuchet MS"/>
            </a:endParaRPr>
          </a:p>
          <a:p>
            <a:pPr marL="831850" marR="608965" indent="-285750" algn="l" rtl="0">
              <a:lnSpc>
                <a:spcPct val="111100"/>
              </a:lnSpc>
              <a:spcBef>
                <a:spcPts val="500"/>
              </a:spcBef>
            </a:pPr>
            <a:r>
              <a:rPr sz="2000" spc="310" dirty="0">
                <a:latin typeface="Trebuchet MS"/>
                <a:cs typeface="Trebuchet MS"/>
              </a:rPr>
              <a:t>–</a:t>
            </a:r>
            <a:r>
              <a:rPr sz="2000" spc="-245" dirty="0">
                <a:latin typeface="Trebuchet MS"/>
                <a:cs typeface="Trebuchet MS"/>
              </a:rPr>
              <a:t> </a:t>
            </a:r>
            <a:r>
              <a:rPr sz="2000" spc="-105" dirty="0">
                <a:latin typeface="Trebuchet MS"/>
                <a:cs typeface="Trebuchet MS"/>
              </a:rPr>
              <a:t>Applications </a:t>
            </a:r>
            <a:r>
              <a:rPr sz="2000" spc="-120" dirty="0">
                <a:latin typeface="Trebuchet MS"/>
                <a:cs typeface="Trebuchet MS"/>
              </a:rPr>
              <a:t>are </a:t>
            </a:r>
            <a:r>
              <a:rPr sz="2000" spc="-60" dirty="0">
                <a:latin typeface="Trebuchet MS"/>
                <a:cs typeface="Trebuchet MS"/>
              </a:rPr>
              <a:t>housed </a:t>
            </a:r>
            <a:r>
              <a:rPr sz="2000" spc="-80" dirty="0">
                <a:latin typeface="Trebuchet MS"/>
                <a:cs typeface="Trebuchet MS"/>
              </a:rPr>
              <a:t>and </a:t>
            </a:r>
            <a:r>
              <a:rPr sz="2000" spc="-105" dirty="0">
                <a:latin typeface="Trebuchet MS"/>
                <a:cs typeface="Trebuchet MS"/>
              </a:rPr>
              <a:t>accessed </a:t>
            </a:r>
            <a:r>
              <a:rPr sz="2000" spc="-80" dirty="0">
                <a:latin typeface="Trebuchet MS"/>
                <a:cs typeface="Trebuchet MS"/>
              </a:rPr>
              <a:t>through </a:t>
            </a:r>
            <a:r>
              <a:rPr sz="2000" spc="-114" dirty="0">
                <a:latin typeface="Trebuchet MS"/>
                <a:cs typeface="Trebuchet MS"/>
              </a:rPr>
              <a:t>a  </a:t>
            </a:r>
            <a:r>
              <a:rPr sz="2000" spc="-100" dirty="0">
                <a:latin typeface="Trebuchet MS"/>
                <a:cs typeface="Trebuchet MS"/>
              </a:rPr>
              <a:t>connection to </a:t>
            </a:r>
            <a:r>
              <a:rPr sz="2000" spc="-110" dirty="0">
                <a:latin typeface="Trebuchet MS"/>
                <a:cs typeface="Trebuchet MS"/>
              </a:rPr>
              <a:t>the</a:t>
            </a:r>
            <a:r>
              <a:rPr sz="2000" spc="-360" dirty="0">
                <a:latin typeface="Trebuchet MS"/>
                <a:cs typeface="Trebuchet MS"/>
              </a:rPr>
              <a:t> </a:t>
            </a:r>
            <a:r>
              <a:rPr sz="2000" spc="-130" dirty="0">
                <a:latin typeface="Trebuchet MS"/>
                <a:cs typeface="Trebuchet MS"/>
              </a:rPr>
              <a:t>Internet.</a:t>
            </a:r>
            <a:endParaRPr sz="2000" dirty="0">
              <a:latin typeface="Trebuchet MS"/>
              <a:cs typeface="Trebuchet MS"/>
            </a:endParaRPr>
          </a:p>
        </p:txBody>
      </p:sp>
      <p:sp>
        <p:nvSpPr>
          <p:cNvPr id="7" name="مستطيل 6"/>
          <p:cNvSpPr/>
          <p:nvPr/>
        </p:nvSpPr>
        <p:spPr>
          <a:xfrm>
            <a:off x="6553201" y="1987277"/>
            <a:ext cx="5181599" cy="2956066"/>
          </a:xfrm>
          <a:prstGeom prst="rect">
            <a:avLst/>
          </a:prstGeom>
        </p:spPr>
        <p:txBody>
          <a:bodyPr wrap="square">
            <a:spAutoFit/>
          </a:bodyPr>
          <a:lstStyle/>
          <a:p>
            <a:pPr>
              <a:lnSpc>
                <a:spcPct val="150000"/>
              </a:lnSpc>
            </a:pPr>
            <a:r>
              <a:rPr lang="ar-SA" dirty="0"/>
              <a:t>العثور على </a:t>
            </a:r>
            <a:r>
              <a:rPr lang="ar-SA" dirty="0" smtClean="0"/>
              <a:t>الحواسيب</a:t>
            </a:r>
          </a:p>
          <a:p>
            <a:pPr marL="285750" indent="-285750">
              <a:lnSpc>
                <a:spcPct val="150000"/>
              </a:lnSpc>
              <a:buFont typeface="Arial" panose="020B0604020202020204" pitchFamily="34" charset="0"/>
              <a:buChar char="•"/>
            </a:pPr>
            <a:r>
              <a:rPr lang="ar-SA" dirty="0" smtClean="0"/>
              <a:t> </a:t>
            </a:r>
            <a:r>
              <a:rPr lang="ar-SA" dirty="0"/>
              <a:t>أجهزة كبيرة الحجم الذي يخدم آلاف مستخدمين في وقت واحد </a:t>
            </a:r>
            <a:endParaRPr lang="ar-SA" dirty="0" smtClean="0"/>
          </a:p>
          <a:p>
            <a:pPr marL="285750" indent="-285750">
              <a:lnSpc>
                <a:spcPct val="150000"/>
              </a:lnSpc>
              <a:buFont typeface="Arial" panose="020B0604020202020204" pitchFamily="34" charset="0"/>
              <a:buChar char="•"/>
            </a:pPr>
            <a:r>
              <a:rPr lang="ar-SA" dirty="0" smtClean="0"/>
              <a:t>في </a:t>
            </a:r>
            <a:r>
              <a:rPr lang="ar-SA" dirty="0"/>
              <a:t>الشركات الكبيرة والبنوك والوكالات الحكومية. </a:t>
            </a:r>
            <a:endParaRPr lang="ar-SA" dirty="0" smtClean="0"/>
          </a:p>
          <a:p>
            <a:pPr marL="285750" indent="-285750">
              <a:lnSpc>
                <a:spcPct val="150000"/>
              </a:lnSpc>
              <a:buFont typeface="Arial" panose="020B0604020202020204" pitchFamily="34" charset="0"/>
              <a:buChar char="•"/>
            </a:pPr>
            <a:r>
              <a:rPr lang="ar-SA" dirty="0" smtClean="0"/>
              <a:t>يمكن </a:t>
            </a:r>
            <a:r>
              <a:rPr lang="ar-SA" dirty="0"/>
              <a:t>تخزين كميات كبيرة من البيانات باستخدام مجموعة متنوعة من التخزين. </a:t>
            </a:r>
            <a:endParaRPr lang="ar-SA" dirty="0" smtClean="0"/>
          </a:p>
          <a:p>
            <a:pPr>
              <a:lnSpc>
                <a:spcPct val="150000"/>
              </a:lnSpc>
            </a:pPr>
            <a:r>
              <a:rPr lang="ar-SA" dirty="0" smtClean="0"/>
              <a:t>الحوسبة </a:t>
            </a:r>
            <a:r>
              <a:rPr lang="ar-SA" dirty="0"/>
              <a:t>السحابية </a:t>
            </a:r>
            <a:endParaRPr lang="ar-SA" dirty="0" smtClean="0"/>
          </a:p>
          <a:p>
            <a:pPr>
              <a:lnSpc>
                <a:spcPct val="150000"/>
              </a:lnSpc>
            </a:pPr>
            <a:r>
              <a:rPr lang="ar-SA" dirty="0" smtClean="0"/>
              <a:t>– </a:t>
            </a:r>
            <a:r>
              <a:rPr lang="ar-SA" dirty="0"/>
              <a:t>يسكن التطبيقات والوصول إليها من خلال اتصال بالإنترنت.</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35959" y="725048"/>
            <a:ext cx="4708525" cy="500380"/>
          </a:xfrm>
          <a:prstGeom prst="rect">
            <a:avLst/>
          </a:prstGeom>
        </p:spPr>
        <p:txBody>
          <a:bodyPr vert="horz" wrap="square" lIns="0" tIns="13970" rIns="0" bIns="0" rtlCol="0">
            <a:spAutoFit/>
          </a:bodyPr>
          <a:lstStyle/>
          <a:p>
            <a:pPr marL="12700">
              <a:lnSpc>
                <a:spcPct val="100000"/>
              </a:lnSpc>
              <a:spcBef>
                <a:spcPts val="110"/>
              </a:spcBef>
            </a:pPr>
            <a:r>
              <a:rPr spc="-140" dirty="0"/>
              <a:t>Different </a:t>
            </a:r>
            <a:r>
              <a:rPr spc="-100" dirty="0"/>
              <a:t>types </a:t>
            </a:r>
            <a:r>
              <a:rPr spc="-90" dirty="0"/>
              <a:t>of</a:t>
            </a:r>
            <a:r>
              <a:rPr spc="-440" dirty="0"/>
              <a:t> </a:t>
            </a:r>
            <a:r>
              <a:rPr spc="-95" dirty="0"/>
              <a:t>computers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304801" y="1564618"/>
            <a:ext cx="7086600" cy="4130746"/>
          </a:xfrm>
          <a:prstGeom prst="rect">
            <a:avLst/>
          </a:prstGeom>
        </p:spPr>
        <p:txBody>
          <a:bodyPr vert="horz" wrap="square" lIns="0" tIns="126365" rIns="0" bIns="0" rtlCol="0">
            <a:spAutoFit/>
          </a:bodyPr>
          <a:lstStyle/>
          <a:p>
            <a:pPr marL="355600" indent="-342900" algn="l" rtl="0">
              <a:lnSpc>
                <a:spcPct val="100000"/>
              </a:lnSpc>
              <a:spcBef>
                <a:spcPts val="995"/>
              </a:spcBef>
              <a:buFont typeface="Trebuchet MS"/>
              <a:buChar char="•"/>
              <a:tabLst>
                <a:tab pos="354965" algn="l"/>
                <a:tab pos="355600" algn="l"/>
              </a:tabLst>
            </a:pPr>
            <a:r>
              <a:rPr b="1" spc="-145" dirty="0">
                <a:latin typeface="Trebuchet MS"/>
                <a:cs typeface="Trebuchet MS"/>
              </a:rPr>
              <a:t>Supercomputers</a:t>
            </a:r>
            <a:endParaRPr dirty="0">
              <a:latin typeface="Trebuchet MS"/>
              <a:cs typeface="Trebuchet MS"/>
            </a:endParaRPr>
          </a:p>
          <a:p>
            <a:pPr marL="755650" lvl="1" indent="-285750" algn="l" rtl="0">
              <a:lnSpc>
                <a:spcPct val="100000"/>
              </a:lnSpc>
              <a:spcBef>
                <a:spcPts val="820"/>
              </a:spcBef>
              <a:buChar char="–"/>
              <a:tabLst>
                <a:tab pos="755015" algn="l"/>
                <a:tab pos="755650" algn="l"/>
              </a:tabLst>
            </a:pPr>
            <a:r>
              <a:rPr spc="-145" dirty="0">
                <a:latin typeface="Trebuchet MS"/>
                <a:cs typeface="Trebuchet MS"/>
              </a:rPr>
              <a:t>Large, </a:t>
            </a:r>
            <a:r>
              <a:rPr spc="-110" dirty="0">
                <a:latin typeface="Trebuchet MS"/>
                <a:cs typeface="Trebuchet MS"/>
              </a:rPr>
              <a:t>powerful, </a:t>
            </a:r>
            <a:r>
              <a:rPr spc="-80" dirty="0">
                <a:latin typeface="Trebuchet MS"/>
                <a:cs typeface="Trebuchet MS"/>
              </a:rPr>
              <a:t>and </a:t>
            </a:r>
            <a:r>
              <a:rPr spc="-120" dirty="0">
                <a:latin typeface="Trebuchet MS"/>
                <a:cs typeface="Trebuchet MS"/>
              </a:rPr>
              <a:t>ultrafast </a:t>
            </a:r>
            <a:r>
              <a:rPr spc="-90" dirty="0">
                <a:latin typeface="Trebuchet MS"/>
                <a:cs typeface="Trebuchet MS"/>
              </a:rPr>
              <a:t>to </a:t>
            </a:r>
            <a:r>
              <a:rPr spc="-95" dirty="0">
                <a:latin typeface="Trebuchet MS"/>
                <a:cs typeface="Trebuchet MS"/>
              </a:rPr>
              <a:t>perform</a:t>
            </a:r>
            <a:r>
              <a:rPr spc="-505" dirty="0">
                <a:latin typeface="Trebuchet MS"/>
                <a:cs typeface="Trebuchet MS"/>
              </a:rPr>
              <a:t> </a:t>
            </a:r>
            <a:r>
              <a:rPr spc="-120" dirty="0">
                <a:latin typeface="Trebuchet MS"/>
                <a:cs typeface="Trebuchet MS"/>
              </a:rPr>
              <a:t>specialized tasks.</a:t>
            </a:r>
            <a:endParaRPr dirty="0">
              <a:latin typeface="Trebuchet MS"/>
              <a:cs typeface="Trebuchet MS"/>
            </a:endParaRPr>
          </a:p>
          <a:p>
            <a:pPr marL="755650" marR="463550" lvl="1" indent="-285750" algn="l" rtl="0">
              <a:lnSpc>
                <a:spcPct val="109800"/>
              </a:lnSpc>
              <a:spcBef>
                <a:spcPts val="500"/>
              </a:spcBef>
              <a:buChar char="–"/>
              <a:tabLst>
                <a:tab pos="755015" algn="l"/>
                <a:tab pos="755650" algn="l"/>
              </a:tabLst>
            </a:pPr>
            <a:r>
              <a:rPr spc="-80" dirty="0">
                <a:latin typeface="Trebuchet MS"/>
                <a:cs typeface="Trebuchet MS"/>
              </a:rPr>
              <a:t>Processes </a:t>
            </a:r>
            <a:r>
              <a:rPr spc="-100" dirty="0">
                <a:latin typeface="Trebuchet MS"/>
                <a:cs typeface="Trebuchet MS"/>
              </a:rPr>
              <a:t>intensive </a:t>
            </a:r>
            <a:r>
              <a:rPr spc="-120" dirty="0">
                <a:latin typeface="Trebuchet MS"/>
                <a:cs typeface="Trebuchet MS"/>
              </a:rPr>
              <a:t>scientific </a:t>
            </a:r>
            <a:r>
              <a:rPr spc="-110" dirty="0">
                <a:latin typeface="Trebuchet MS"/>
                <a:cs typeface="Trebuchet MS"/>
              </a:rPr>
              <a:t>calculations </a:t>
            </a:r>
            <a:r>
              <a:rPr spc="-145" dirty="0">
                <a:latin typeface="Trebuchet MS"/>
                <a:cs typeface="Trebuchet MS"/>
              </a:rPr>
              <a:t>like </a:t>
            </a:r>
            <a:r>
              <a:rPr spc="-135" dirty="0">
                <a:latin typeface="Trebuchet MS"/>
                <a:cs typeface="Trebuchet MS"/>
              </a:rPr>
              <a:t>at </a:t>
            </a:r>
            <a:r>
              <a:rPr spc="-25" dirty="0">
                <a:latin typeface="Trebuchet MS"/>
                <a:cs typeface="Trebuchet MS"/>
              </a:rPr>
              <a:t>NASA</a:t>
            </a:r>
            <a:r>
              <a:rPr spc="-490" dirty="0">
                <a:latin typeface="Trebuchet MS"/>
                <a:cs typeface="Trebuchet MS"/>
              </a:rPr>
              <a:t> </a:t>
            </a:r>
            <a:r>
              <a:rPr spc="-80" dirty="0">
                <a:latin typeface="Trebuchet MS"/>
                <a:cs typeface="Trebuchet MS"/>
              </a:rPr>
              <a:t>and  </a:t>
            </a:r>
            <a:r>
              <a:rPr spc="-114" dirty="0">
                <a:latin typeface="Trebuchet MS"/>
                <a:cs typeface="Trebuchet MS"/>
              </a:rPr>
              <a:t>multi-scale</a:t>
            </a:r>
            <a:r>
              <a:rPr spc="-165" dirty="0">
                <a:latin typeface="Trebuchet MS"/>
                <a:cs typeface="Trebuchet MS"/>
              </a:rPr>
              <a:t> </a:t>
            </a:r>
            <a:r>
              <a:rPr spc="-100" dirty="0">
                <a:latin typeface="Trebuchet MS"/>
                <a:cs typeface="Trebuchet MS"/>
              </a:rPr>
              <a:t>simulations.</a:t>
            </a:r>
            <a:endParaRPr dirty="0">
              <a:latin typeface="Trebuchet MS"/>
              <a:cs typeface="Trebuchet MS"/>
            </a:endParaRPr>
          </a:p>
          <a:p>
            <a:pPr marL="755650" marR="168910" lvl="1" indent="-285750" algn="l" rtl="0">
              <a:lnSpc>
                <a:spcPct val="109800"/>
              </a:lnSpc>
              <a:spcBef>
                <a:spcPts val="500"/>
              </a:spcBef>
              <a:buChar char="–"/>
              <a:tabLst>
                <a:tab pos="755015" algn="l"/>
                <a:tab pos="755650" algn="l"/>
              </a:tabLst>
            </a:pPr>
            <a:r>
              <a:rPr spc="-120" dirty="0">
                <a:latin typeface="Trebuchet MS"/>
                <a:cs typeface="Trebuchet MS"/>
              </a:rPr>
              <a:t>They</a:t>
            </a:r>
            <a:r>
              <a:rPr spc="-160" dirty="0">
                <a:latin typeface="Trebuchet MS"/>
                <a:cs typeface="Trebuchet MS"/>
              </a:rPr>
              <a:t> </a:t>
            </a:r>
            <a:r>
              <a:rPr spc="-114" dirty="0">
                <a:latin typeface="Trebuchet MS"/>
                <a:cs typeface="Trebuchet MS"/>
              </a:rPr>
              <a:t>are</a:t>
            </a:r>
            <a:r>
              <a:rPr spc="-160" dirty="0">
                <a:latin typeface="Trebuchet MS"/>
                <a:cs typeface="Trebuchet MS"/>
              </a:rPr>
              <a:t> </a:t>
            </a:r>
            <a:r>
              <a:rPr spc="-80" dirty="0">
                <a:latin typeface="Trebuchet MS"/>
                <a:cs typeface="Trebuchet MS"/>
              </a:rPr>
              <a:t>designed</a:t>
            </a:r>
            <a:r>
              <a:rPr spc="-170" dirty="0">
                <a:latin typeface="Trebuchet MS"/>
                <a:cs typeface="Trebuchet MS"/>
              </a:rPr>
              <a:t> </a:t>
            </a:r>
            <a:r>
              <a:rPr spc="-90" dirty="0">
                <a:latin typeface="Trebuchet MS"/>
                <a:cs typeface="Trebuchet MS"/>
              </a:rPr>
              <a:t>to</a:t>
            </a:r>
            <a:r>
              <a:rPr spc="-165" dirty="0">
                <a:latin typeface="Trebuchet MS"/>
                <a:cs typeface="Trebuchet MS"/>
              </a:rPr>
              <a:t> </a:t>
            </a:r>
            <a:r>
              <a:rPr spc="-70" dirty="0">
                <a:latin typeface="Trebuchet MS"/>
                <a:cs typeface="Trebuchet MS"/>
              </a:rPr>
              <a:t>run</a:t>
            </a:r>
            <a:r>
              <a:rPr spc="-170" dirty="0">
                <a:latin typeface="Trebuchet MS"/>
                <a:cs typeface="Trebuchet MS"/>
              </a:rPr>
              <a:t> </a:t>
            </a:r>
            <a:r>
              <a:rPr spc="-114" dirty="0">
                <a:latin typeface="Trebuchet MS"/>
                <a:cs typeface="Trebuchet MS"/>
              </a:rPr>
              <a:t>fewer</a:t>
            </a:r>
            <a:r>
              <a:rPr spc="-170" dirty="0">
                <a:latin typeface="Trebuchet MS"/>
                <a:cs typeface="Trebuchet MS"/>
              </a:rPr>
              <a:t> </a:t>
            </a:r>
            <a:r>
              <a:rPr spc="-80" dirty="0">
                <a:latin typeface="Trebuchet MS"/>
                <a:cs typeface="Trebuchet MS"/>
              </a:rPr>
              <a:t>programs</a:t>
            </a:r>
            <a:r>
              <a:rPr spc="-165" dirty="0">
                <a:latin typeface="Trebuchet MS"/>
                <a:cs typeface="Trebuchet MS"/>
              </a:rPr>
              <a:t> </a:t>
            </a:r>
            <a:r>
              <a:rPr spc="-135" dirty="0">
                <a:latin typeface="Trebuchet MS"/>
                <a:cs typeface="Trebuchet MS"/>
              </a:rPr>
              <a:t>at</a:t>
            </a:r>
            <a:r>
              <a:rPr spc="-165" dirty="0">
                <a:latin typeface="Trebuchet MS"/>
                <a:cs typeface="Trebuchet MS"/>
              </a:rPr>
              <a:t> </a:t>
            </a:r>
            <a:r>
              <a:rPr spc="-65" dirty="0">
                <a:latin typeface="Trebuchet MS"/>
                <a:cs typeface="Trebuchet MS"/>
              </a:rPr>
              <a:t>one</a:t>
            </a:r>
            <a:r>
              <a:rPr spc="-155" dirty="0">
                <a:latin typeface="Trebuchet MS"/>
                <a:cs typeface="Trebuchet MS"/>
              </a:rPr>
              <a:t> </a:t>
            </a:r>
            <a:r>
              <a:rPr spc="-140" dirty="0">
                <a:latin typeface="Trebuchet MS"/>
                <a:cs typeface="Trebuchet MS"/>
              </a:rPr>
              <a:t>time,</a:t>
            </a:r>
            <a:r>
              <a:rPr spc="-165" dirty="0">
                <a:latin typeface="Trebuchet MS"/>
                <a:cs typeface="Trebuchet MS"/>
              </a:rPr>
              <a:t> </a:t>
            </a:r>
            <a:r>
              <a:rPr spc="-95" dirty="0">
                <a:latin typeface="Trebuchet MS"/>
                <a:cs typeface="Trebuchet MS"/>
              </a:rPr>
              <a:t>but</a:t>
            </a:r>
            <a:r>
              <a:rPr spc="-165" dirty="0">
                <a:latin typeface="Trebuchet MS"/>
                <a:cs typeface="Trebuchet MS"/>
              </a:rPr>
              <a:t> </a:t>
            </a:r>
            <a:r>
              <a:rPr spc="-90" dirty="0">
                <a:latin typeface="Trebuchet MS"/>
                <a:cs typeface="Trebuchet MS"/>
              </a:rPr>
              <a:t>to  </a:t>
            </a:r>
            <a:r>
              <a:rPr spc="-55" dirty="0">
                <a:latin typeface="Trebuchet MS"/>
                <a:cs typeface="Trebuchet MS"/>
              </a:rPr>
              <a:t>do </a:t>
            </a:r>
            <a:r>
              <a:rPr spc="-30" dirty="0">
                <a:latin typeface="Trebuchet MS"/>
                <a:cs typeface="Trebuchet MS"/>
              </a:rPr>
              <a:t>so</a:t>
            </a:r>
            <a:r>
              <a:rPr spc="-505" dirty="0">
                <a:latin typeface="Trebuchet MS"/>
                <a:cs typeface="Trebuchet MS"/>
              </a:rPr>
              <a:t> </a:t>
            </a:r>
            <a:r>
              <a:rPr spc="-70" dirty="0">
                <a:latin typeface="Trebuchet MS"/>
                <a:cs typeface="Trebuchet MS"/>
              </a:rPr>
              <a:t>as </a:t>
            </a:r>
            <a:r>
              <a:rPr spc="-114" dirty="0">
                <a:latin typeface="Trebuchet MS"/>
                <a:cs typeface="Trebuchet MS"/>
              </a:rPr>
              <a:t>quickly </a:t>
            </a:r>
            <a:r>
              <a:rPr spc="-70" dirty="0">
                <a:latin typeface="Trebuchet MS"/>
                <a:cs typeface="Trebuchet MS"/>
              </a:rPr>
              <a:t>as </a:t>
            </a:r>
            <a:r>
              <a:rPr spc="-100" dirty="0">
                <a:latin typeface="Trebuchet MS"/>
                <a:cs typeface="Trebuchet MS"/>
              </a:rPr>
              <a:t>possible.</a:t>
            </a:r>
            <a:endParaRPr dirty="0">
              <a:latin typeface="Trebuchet MS"/>
              <a:cs typeface="Trebuchet MS"/>
            </a:endParaRPr>
          </a:p>
          <a:p>
            <a:pPr marL="755650" marR="541655" lvl="1" indent="-285750" algn="l" rtl="0">
              <a:lnSpc>
                <a:spcPct val="109800"/>
              </a:lnSpc>
              <a:spcBef>
                <a:spcPts val="600"/>
              </a:spcBef>
              <a:buChar char="–"/>
              <a:tabLst>
                <a:tab pos="755015" algn="l"/>
                <a:tab pos="755650" algn="l"/>
              </a:tabLst>
            </a:pPr>
            <a:r>
              <a:rPr spc="-130" dirty="0">
                <a:latin typeface="Trebuchet MS"/>
                <a:cs typeface="Trebuchet MS"/>
              </a:rPr>
              <a:t>Example: </a:t>
            </a:r>
            <a:r>
              <a:rPr spc="-100" dirty="0">
                <a:latin typeface="Trebuchet MS"/>
                <a:cs typeface="Trebuchet MS"/>
              </a:rPr>
              <a:t>Perform </a:t>
            </a:r>
            <a:r>
              <a:rPr spc="-114" dirty="0">
                <a:latin typeface="Trebuchet MS"/>
                <a:cs typeface="Trebuchet MS"/>
              </a:rPr>
              <a:t>complex </a:t>
            </a:r>
            <a:r>
              <a:rPr dirty="0">
                <a:latin typeface="Trebuchet MS"/>
                <a:cs typeface="Trebuchet MS"/>
              </a:rPr>
              <a:t>Math </a:t>
            </a:r>
            <a:r>
              <a:rPr spc="-110" dirty="0">
                <a:latin typeface="Trebuchet MS"/>
                <a:cs typeface="Trebuchet MS"/>
              </a:rPr>
              <a:t>equation,</a:t>
            </a:r>
            <a:r>
              <a:rPr spc="-515" dirty="0">
                <a:latin typeface="Trebuchet MS"/>
                <a:cs typeface="Trebuchet MS"/>
              </a:rPr>
              <a:t> </a:t>
            </a:r>
            <a:r>
              <a:rPr spc="-135" dirty="0">
                <a:latin typeface="Trebuchet MS"/>
                <a:cs typeface="Trebuchet MS"/>
              </a:rPr>
              <a:t>track </a:t>
            </a:r>
            <a:r>
              <a:rPr spc="-100" dirty="0">
                <a:latin typeface="Trebuchet MS"/>
                <a:cs typeface="Trebuchet MS"/>
              </a:rPr>
              <a:t>weather  </a:t>
            </a:r>
            <a:r>
              <a:rPr spc="-105" dirty="0">
                <a:latin typeface="Trebuchet MS"/>
                <a:cs typeface="Trebuchet MS"/>
              </a:rPr>
              <a:t>patterns </a:t>
            </a:r>
            <a:r>
              <a:rPr spc="-80" dirty="0">
                <a:latin typeface="Trebuchet MS"/>
                <a:cs typeface="Trebuchet MS"/>
              </a:rPr>
              <a:t>and monitor</a:t>
            </a:r>
            <a:r>
              <a:rPr spc="-320" dirty="0">
                <a:latin typeface="Trebuchet MS"/>
                <a:cs typeface="Trebuchet MS"/>
              </a:rPr>
              <a:t> </a:t>
            </a:r>
            <a:r>
              <a:rPr spc="-130" dirty="0">
                <a:latin typeface="Trebuchet MS"/>
                <a:cs typeface="Trebuchet MS"/>
              </a:rPr>
              <a:t>Satellites.</a:t>
            </a:r>
            <a:endParaRPr dirty="0">
              <a:latin typeface="Trebuchet MS"/>
              <a:cs typeface="Trebuchet MS"/>
            </a:endParaRPr>
          </a:p>
          <a:p>
            <a:pPr algn="l" rtl="0">
              <a:lnSpc>
                <a:spcPct val="100000"/>
              </a:lnSpc>
              <a:spcBef>
                <a:spcPts val="30"/>
              </a:spcBef>
            </a:pPr>
            <a:endParaRPr dirty="0">
              <a:latin typeface="Times New Roman"/>
              <a:cs typeface="Times New Roman"/>
            </a:endParaRPr>
          </a:p>
          <a:p>
            <a:pPr marL="431800" indent="-342900" algn="l" rtl="0">
              <a:lnSpc>
                <a:spcPct val="100000"/>
              </a:lnSpc>
              <a:buFont typeface="Trebuchet MS"/>
              <a:buChar char="•"/>
              <a:tabLst>
                <a:tab pos="431165" algn="l"/>
                <a:tab pos="431800" algn="l"/>
              </a:tabLst>
            </a:pPr>
            <a:r>
              <a:rPr b="1" spc="-140" dirty="0">
                <a:latin typeface="Trebuchet MS"/>
                <a:cs typeface="Trebuchet MS"/>
              </a:rPr>
              <a:t>Embedded</a:t>
            </a:r>
            <a:r>
              <a:rPr b="1" spc="-195" dirty="0">
                <a:latin typeface="Trebuchet MS"/>
                <a:cs typeface="Trebuchet MS"/>
              </a:rPr>
              <a:t> </a:t>
            </a:r>
            <a:r>
              <a:rPr b="1" spc="-145" dirty="0">
                <a:latin typeface="Trebuchet MS"/>
                <a:cs typeface="Trebuchet MS"/>
              </a:rPr>
              <a:t>computers</a:t>
            </a:r>
            <a:endParaRPr dirty="0">
              <a:latin typeface="Trebuchet MS"/>
              <a:cs typeface="Trebuchet MS"/>
            </a:endParaRPr>
          </a:p>
          <a:p>
            <a:pPr marL="831850" lvl="1" indent="-285750" algn="l" rtl="0">
              <a:lnSpc>
                <a:spcPct val="100000"/>
              </a:lnSpc>
              <a:spcBef>
                <a:spcPts val="819"/>
              </a:spcBef>
              <a:buChar char="–"/>
              <a:tabLst>
                <a:tab pos="831215" algn="l"/>
                <a:tab pos="831850" algn="l"/>
              </a:tabLst>
            </a:pPr>
            <a:r>
              <a:rPr spc="-105" dirty="0">
                <a:latin typeface="Trebuchet MS"/>
                <a:cs typeface="Trebuchet MS"/>
              </a:rPr>
              <a:t>small </a:t>
            </a:r>
            <a:r>
              <a:rPr spc="-120" dirty="0">
                <a:latin typeface="Trebuchet MS"/>
                <a:cs typeface="Trebuchet MS"/>
              </a:rPr>
              <a:t>specialized </a:t>
            </a:r>
            <a:r>
              <a:rPr spc="-95" dirty="0">
                <a:latin typeface="Trebuchet MS"/>
                <a:cs typeface="Trebuchet MS"/>
              </a:rPr>
              <a:t>computers </a:t>
            </a:r>
            <a:r>
              <a:rPr spc="-114" dirty="0">
                <a:latin typeface="Trebuchet MS"/>
                <a:cs typeface="Trebuchet MS"/>
              </a:rPr>
              <a:t>built </a:t>
            </a:r>
            <a:r>
              <a:rPr spc="-100" dirty="0">
                <a:latin typeface="Trebuchet MS"/>
                <a:cs typeface="Trebuchet MS"/>
              </a:rPr>
              <a:t>into </a:t>
            </a:r>
            <a:r>
              <a:rPr spc="-114" dirty="0">
                <a:latin typeface="Trebuchet MS"/>
                <a:cs typeface="Trebuchet MS"/>
              </a:rPr>
              <a:t>large</a:t>
            </a:r>
            <a:r>
              <a:rPr spc="-445" dirty="0">
                <a:latin typeface="Trebuchet MS"/>
                <a:cs typeface="Trebuchet MS"/>
              </a:rPr>
              <a:t> </a:t>
            </a:r>
            <a:r>
              <a:rPr spc="-95" dirty="0">
                <a:latin typeface="Trebuchet MS"/>
                <a:cs typeface="Trebuchet MS"/>
              </a:rPr>
              <a:t>components</a:t>
            </a:r>
            <a:r>
              <a:rPr spc="-95" dirty="0">
                <a:solidFill>
                  <a:srgbClr val="44546A"/>
                </a:solidFill>
                <a:latin typeface="Trebuchet MS"/>
                <a:cs typeface="Trebuchet MS"/>
              </a:rPr>
              <a:t>.</a:t>
            </a:r>
            <a:endParaRPr dirty="0">
              <a:latin typeface="Trebuchet MS"/>
              <a:cs typeface="Trebuchet MS"/>
            </a:endParaRPr>
          </a:p>
          <a:p>
            <a:pPr marL="831850" lvl="1" indent="-285750" algn="l" rtl="0">
              <a:lnSpc>
                <a:spcPct val="100000"/>
              </a:lnSpc>
              <a:spcBef>
                <a:spcPts val="760"/>
              </a:spcBef>
              <a:buChar char="–"/>
              <a:tabLst>
                <a:tab pos="831215" algn="l"/>
                <a:tab pos="831850" algn="l"/>
              </a:tabLst>
            </a:pPr>
            <a:r>
              <a:rPr spc="-80" dirty="0">
                <a:latin typeface="Trebuchet MS"/>
                <a:cs typeface="Trebuchet MS"/>
              </a:rPr>
              <a:t>Such</a:t>
            </a:r>
            <a:r>
              <a:rPr spc="-165" dirty="0">
                <a:latin typeface="Trebuchet MS"/>
                <a:cs typeface="Trebuchet MS"/>
              </a:rPr>
              <a:t> </a:t>
            </a:r>
            <a:r>
              <a:rPr spc="-70" dirty="0">
                <a:latin typeface="Trebuchet MS"/>
                <a:cs typeface="Trebuchet MS"/>
              </a:rPr>
              <a:t>as</a:t>
            </a:r>
            <a:r>
              <a:rPr spc="-160" dirty="0">
                <a:latin typeface="Trebuchet MS"/>
                <a:cs typeface="Trebuchet MS"/>
              </a:rPr>
              <a:t> </a:t>
            </a:r>
            <a:r>
              <a:rPr spc="-110" dirty="0">
                <a:latin typeface="Trebuchet MS"/>
                <a:cs typeface="Trebuchet MS"/>
              </a:rPr>
              <a:t>microwave</a:t>
            </a:r>
            <a:r>
              <a:rPr spc="-155" dirty="0">
                <a:latin typeface="Trebuchet MS"/>
                <a:cs typeface="Trebuchet MS"/>
              </a:rPr>
              <a:t> </a:t>
            </a:r>
            <a:r>
              <a:rPr spc="-100" dirty="0">
                <a:latin typeface="Trebuchet MS"/>
                <a:cs typeface="Trebuchet MS"/>
              </a:rPr>
              <a:t>ovens,</a:t>
            </a:r>
            <a:r>
              <a:rPr spc="-160" dirty="0">
                <a:latin typeface="Trebuchet MS"/>
                <a:cs typeface="Trebuchet MS"/>
              </a:rPr>
              <a:t> </a:t>
            </a:r>
            <a:r>
              <a:rPr spc="-120" dirty="0">
                <a:latin typeface="Trebuchet MS"/>
                <a:cs typeface="Trebuchet MS"/>
              </a:rPr>
              <a:t>digital</a:t>
            </a:r>
            <a:r>
              <a:rPr spc="-165" dirty="0">
                <a:latin typeface="Trebuchet MS"/>
                <a:cs typeface="Trebuchet MS"/>
              </a:rPr>
              <a:t> </a:t>
            </a:r>
            <a:r>
              <a:rPr spc="-125" dirty="0">
                <a:latin typeface="Trebuchet MS"/>
                <a:cs typeface="Trebuchet MS"/>
              </a:rPr>
              <a:t>cameras,</a:t>
            </a:r>
            <a:r>
              <a:rPr spc="-160" dirty="0">
                <a:latin typeface="Trebuchet MS"/>
                <a:cs typeface="Trebuchet MS"/>
              </a:rPr>
              <a:t> </a:t>
            </a:r>
            <a:r>
              <a:rPr spc="-55" dirty="0">
                <a:latin typeface="Trebuchet MS"/>
                <a:cs typeface="Trebuchet MS"/>
              </a:rPr>
              <a:t>&amp;</a:t>
            </a:r>
            <a:r>
              <a:rPr spc="-160" dirty="0">
                <a:latin typeface="Trebuchet MS"/>
                <a:cs typeface="Trebuchet MS"/>
              </a:rPr>
              <a:t> </a:t>
            </a:r>
            <a:r>
              <a:rPr spc="-120" dirty="0">
                <a:latin typeface="Trebuchet MS"/>
                <a:cs typeface="Trebuchet MS"/>
              </a:rPr>
              <a:t>medical</a:t>
            </a:r>
            <a:r>
              <a:rPr spc="-165" dirty="0">
                <a:latin typeface="Trebuchet MS"/>
                <a:cs typeface="Trebuchet MS"/>
              </a:rPr>
              <a:t> </a:t>
            </a:r>
            <a:r>
              <a:rPr spc="-125" dirty="0">
                <a:latin typeface="Trebuchet MS"/>
                <a:cs typeface="Trebuchet MS"/>
              </a:rPr>
              <a:t>devices.</a:t>
            </a:r>
            <a:endParaRPr dirty="0">
              <a:latin typeface="Trebuchet MS"/>
              <a:cs typeface="Trebuchet MS"/>
            </a:endParaRPr>
          </a:p>
        </p:txBody>
      </p:sp>
      <p:sp>
        <p:nvSpPr>
          <p:cNvPr id="7" name="مستطيل 6"/>
          <p:cNvSpPr/>
          <p:nvPr/>
        </p:nvSpPr>
        <p:spPr>
          <a:xfrm>
            <a:off x="6858000" y="1564618"/>
            <a:ext cx="4878483" cy="4662815"/>
          </a:xfrm>
          <a:prstGeom prst="rect">
            <a:avLst/>
          </a:prstGeom>
        </p:spPr>
        <p:txBody>
          <a:bodyPr wrap="square">
            <a:spAutoFit/>
          </a:bodyPr>
          <a:lstStyle/>
          <a:p>
            <a:pPr>
              <a:lnSpc>
                <a:spcPct val="150000"/>
              </a:lnSpc>
            </a:pPr>
            <a:r>
              <a:rPr lang="ar-SA" dirty="0"/>
              <a:t>الحواسيب الفائقة </a:t>
            </a:r>
            <a:endParaRPr lang="ar-SA" dirty="0" smtClean="0"/>
          </a:p>
          <a:p>
            <a:pPr marL="285750" indent="-285750">
              <a:lnSpc>
                <a:spcPct val="150000"/>
              </a:lnSpc>
              <a:buFont typeface="Arial" panose="020B0604020202020204" pitchFamily="34" charset="0"/>
              <a:buChar char="•"/>
            </a:pPr>
            <a:r>
              <a:rPr lang="ar-SA" dirty="0" smtClean="0"/>
              <a:t>كبيرة</a:t>
            </a:r>
            <a:r>
              <a:rPr lang="ar-SA" dirty="0"/>
              <a:t>، قوية، وفائق السرعة لأداء المهام المتخصصة. </a:t>
            </a:r>
            <a:endParaRPr lang="ar-SA" dirty="0" smtClean="0"/>
          </a:p>
          <a:p>
            <a:pPr marL="285750" indent="-285750">
              <a:lnSpc>
                <a:spcPct val="150000"/>
              </a:lnSpc>
              <a:buFont typeface="Arial" panose="020B0604020202020204" pitchFamily="34" charset="0"/>
              <a:buChar char="•"/>
            </a:pPr>
            <a:r>
              <a:rPr lang="ar-SA" dirty="0" smtClean="0"/>
              <a:t>عمليات </a:t>
            </a:r>
            <a:r>
              <a:rPr lang="ar-SA" dirty="0"/>
              <a:t>الحسابات العلمية المكثفة مثل ناسا والمحاكاة متعددة المستويات</a:t>
            </a:r>
            <a:r>
              <a:rPr lang="ar-SA" dirty="0" smtClean="0"/>
              <a:t>.</a:t>
            </a:r>
          </a:p>
          <a:p>
            <a:pPr marL="285750" indent="-285750">
              <a:lnSpc>
                <a:spcPct val="150000"/>
              </a:lnSpc>
              <a:buFont typeface="Arial" panose="020B0604020202020204" pitchFamily="34" charset="0"/>
              <a:buChar char="•"/>
            </a:pPr>
            <a:r>
              <a:rPr lang="ar-SA" dirty="0" smtClean="0"/>
              <a:t> </a:t>
            </a:r>
            <a:r>
              <a:rPr lang="ar-SA" dirty="0"/>
              <a:t>وهي مصممة لتشغيل عدد أقل من البرامج في وقت واحد، ولكن للقيام بذلك في أسرع وقت ممكن</a:t>
            </a:r>
            <a:r>
              <a:rPr lang="ar-SA" dirty="0" smtClean="0"/>
              <a:t>.</a:t>
            </a:r>
          </a:p>
          <a:p>
            <a:pPr marL="285750" indent="-285750">
              <a:lnSpc>
                <a:spcPct val="150000"/>
              </a:lnSpc>
              <a:buFont typeface="Arial" panose="020B0604020202020204" pitchFamily="34" charset="0"/>
              <a:buChar char="•"/>
            </a:pPr>
            <a:r>
              <a:rPr lang="ar-SA" dirty="0" smtClean="0"/>
              <a:t> </a:t>
            </a:r>
            <a:r>
              <a:rPr lang="ar-SA" dirty="0"/>
              <a:t>على سبيل المثال: القيام بمعادلة رياضية معقدة، وتعقب أنماط الطقس ورصد الأقمار الصناعية. </a:t>
            </a:r>
            <a:endParaRPr lang="ar-SA" dirty="0" smtClean="0"/>
          </a:p>
          <a:p>
            <a:pPr>
              <a:lnSpc>
                <a:spcPct val="150000"/>
              </a:lnSpc>
            </a:pPr>
            <a:r>
              <a:rPr lang="ar-SA" dirty="0" smtClean="0"/>
              <a:t>الحواسيب المضمنة</a:t>
            </a:r>
          </a:p>
          <a:p>
            <a:pPr marL="285750" indent="-285750">
              <a:lnSpc>
                <a:spcPct val="150000"/>
              </a:lnSpc>
              <a:buFont typeface="Arial" panose="020B0604020202020204" pitchFamily="34" charset="0"/>
              <a:buChar char="•"/>
            </a:pPr>
            <a:r>
              <a:rPr lang="ar-SA" dirty="0" smtClean="0"/>
              <a:t>الصغيرة </a:t>
            </a:r>
            <a:r>
              <a:rPr lang="ar-SA" dirty="0"/>
              <a:t>المتخصصة في صلب مكونات كبيرة</a:t>
            </a:r>
            <a:r>
              <a:rPr lang="ar-SA" dirty="0" smtClean="0"/>
              <a:t>.</a:t>
            </a:r>
          </a:p>
          <a:p>
            <a:pPr marL="285750" indent="-285750">
              <a:lnSpc>
                <a:spcPct val="150000"/>
              </a:lnSpc>
              <a:buFont typeface="Arial" panose="020B0604020202020204" pitchFamily="34" charset="0"/>
              <a:buChar char="•"/>
            </a:pPr>
            <a:r>
              <a:rPr lang="ar-SA" dirty="0" smtClean="0"/>
              <a:t> </a:t>
            </a:r>
            <a:r>
              <a:rPr lang="ar-SA" dirty="0"/>
              <a:t>مثل أفران الميكروويف، والكاميرات الرقمية، </a:t>
            </a:r>
            <a:r>
              <a:rPr lang="ar-SA" dirty="0" smtClean="0"/>
              <a:t>الأجهزة </a:t>
            </a:r>
            <a:r>
              <a:rPr lang="ar-SA" dirty="0"/>
              <a:t>الطبية</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8844" y="725048"/>
            <a:ext cx="1621790" cy="500380"/>
          </a:xfrm>
          <a:prstGeom prst="rect">
            <a:avLst/>
          </a:prstGeom>
        </p:spPr>
        <p:txBody>
          <a:bodyPr vert="horz" wrap="square" lIns="0" tIns="13970" rIns="0" bIns="0" rtlCol="0">
            <a:spAutoFit/>
          </a:bodyPr>
          <a:lstStyle/>
          <a:p>
            <a:pPr marL="12700">
              <a:lnSpc>
                <a:spcPct val="100000"/>
              </a:lnSpc>
              <a:spcBef>
                <a:spcPts val="110"/>
              </a:spcBef>
            </a:pPr>
            <a:r>
              <a:rPr spc="-100" dirty="0"/>
              <a:t>Ha</a:t>
            </a:r>
            <a:r>
              <a:rPr spc="-120" dirty="0"/>
              <a:t>r</a:t>
            </a:r>
            <a:r>
              <a:rPr spc="-70" dirty="0"/>
              <a:t>d</a:t>
            </a:r>
            <a:r>
              <a:rPr spc="-114" dirty="0"/>
              <a:t>w</a:t>
            </a:r>
            <a:r>
              <a:rPr spc="-125" dirty="0"/>
              <a:t>a</a:t>
            </a:r>
            <a:r>
              <a:rPr spc="-150" dirty="0"/>
              <a:t>r</a:t>
            </a:r>
            <a:r>
              <a:rPr spc="-110" dirty="0"/>
              <a:t>e</a:t>
            </a:r>
          </a:p>
        </p:txBody>
      </p:sp>
      <p:sp>
        <p:nvSpPr>
          <p:cNvPr id="3" name="object 3"/>
          <p:cNvSpPr txBox="1"/>
          <p:nvPr/>
        </p:nvSpPr>
        <p:spPr>
          <a:xfrm>
            <a:off x="523963" y="1819023"/>
            <a:ext cx="5648237" cy="2349105"/>
          </a:xfrm>
          <a:prstGeom prst="rect">
            <a:avLst/>
          </a:prstGeom>
        </p:spPr>
        <p:txBody>
          <a:bodyPr vert="horz" wrap="square" lIns="0" tIns="116840" rIns="0" bIns="0" rtlCol="0">
            <a:spAutoFit/>
          </a:bodyPr>
          <a:lstStyle/>
          <a:p>
            <a:pPr marL="355600" indent="-342900" algn="l" rtl="0">
              <a:lnSpc>
                <a:spcPct val="100000"/>
              </a:lnSpc>
              <a:spcBef>
                <a:spcPts val="920"/>
              </a:spcBef>
              <a:buFont typeface="Trebuchet MS"/>
              <a:buChar char="•"/>
              <a:tabLst>
                <a:tab pos="354965" algn="l"/>
                <a:tab pos="355600" algn="l"/>
              </a:tabLst>
            </a:pPr>
            <a:r>
              <a:rPr b="1" spc="-80" dirty="0">
                <a:latin typeface="Trebuchet MS"/>
                <a:cs typeface="Trebuchet MS"/>
              </a:rPr>
              <a:t>What </a:t>
            </a:r>
            <a:r>
              <a:rPr b="1" spc="-105" dirty="0">
                <a:latin typeface="Trebuchet MS"/>
                <a:cs typeface="Trebuchet MS"/>
              </a:rPr>
              <a:t>is </a:t>
            </a:r>
            <a:r>
              <a:rPr b="1" spc="-150" dirty="0">
                <a:latin typeface="Trebuchet MS"/>
                <a:cs typeface="Trebuchet MS"/>
              </a:rPr>
              <a:t>computer</a:t>
            </a:r>
            <a:r>
              <a:rPr b="1" spc="-370" dirty="0">
                <a:latin typeface="Trebuchet MS"/>
                <a:cs typeface="Trebuchet MS"/>
              </a:rPr>
              <a:t> </a:t>
            </a:r>
            <a:r>
              <a:rPr b="1" spc="-120" dirty="0">
                <a:latin typeface="Trebuchet MS"/>
                <a:cs typeface="Trebuchet MS"/>
              </a:rPr>
              <a:t>hardware?</a:t>
            </a:r>
            <a:endParaRPr dirty="0">
              <a:latin typeface="Trebuchet MS"/>
              <a:cs typeface="Trebuchet MS"/>
            </a:endParaRPr>
          </a:p>
          <a:p>
            <a:pPr marL="755650" lvl="1" indent="-285750" algn="l" rtl="0">
              <a:lnSpc>
                <a:spcPct val="100000"/>
              </a:lnSpc>
              <a:spcBef>
                <a:spcPts val="820"/>
              </a:spcBef>
              <a:buChar char="–"/>
              <a:tabLst>
                <a:tab pos="755650" algn="l"/>
              </a:tabLst>
            </a:pPr>
            <a:r>
              <a:rPr spc="-110" dirty="0">
                <a:latin typeface="Trebuchet MS"/>
                <a:cs typeface="Trebuchet MS"/>
              </a:rPr>
              <a:t>Hardware</a:t>
            </a:r>
            <a:r>
              <a:rPr spc="-180" dirty="0">
                <a:latin typeface="Trebuchet MS"/>
                <a:cs typeface="Trebuchet MS"/>
              </a:rPr>
              <a:t> </a:t>
            </a:r>
            <a:r>
              <a:rPr spc="-120" dirty="0">
                <a:latin typeface="Trebuchet MS"/>
                <a:cs typeface="Trebuchet MS"/>
              </a:rPr>
              <a:t>are</a:t>
            </a:r>
            <a:r>
              <a:rPr spc="-175" dirty="0">
                <a:latin typeface="Trebuchet MS"/>
                <a:cs typeface="Trebuchet MS"/>
              </a:rPr>
              <a:t> </a:t>
            </a:r>
            <a:r>
              <a:rPr spc="-110" dirty="0">
                <a:latin typeface="Trebuchet MS"/>
                <a:cs typeface="Trebuchet MS"/>
              </a:rPr>
              <a:t>the</a:t>
            </a:r>
            <a:r>
              <a:rPr spc="-180" dirty="0">
                <a:latin typeface="Trebuchet MS"/>
                <a:cs typeface="Trebuchet MS"/>
              </a:rPr>
              <a:t> </a:t>
            </a:r>
            <a:r>
              <a:rPr spc="-120" dirty="0">
                <a:latin typeface="Trebuchet MS"/>
                <a:cs typeface="Trebuchet MS"/>
              </a:rPr>
              <a:t>physical</a:t>
            </a:r>
            <a:r>
              <a:rPr spc="-185" dirty="0">
                <a:latin typeface="Trebuchet MS"/>
                <a:cs typeface="Trebuchet MS"/>
              </a:rPr>
              <a:t> </a:t>
            </a:r>
            <a:r>
              <a:rPr spc="-85" dirty="0">
                <a:latin typeface="Trebuchet MS"/>
                <a:cs typeface="Trebuchet MS"/>
              </a:rPr>
              <a:t>components</a:t>
            </a:r>
            <a:r>
              <a:rPr spc="-190" dirty="0">
                <a:latin typeface="Trebuchet MS"/>
                <a:cs typeface="Trebuchet MS"/>
              </a:rPr>
              <a:t> </a:t>
            </a:r>
            <a:r>
              <a:rPr spc="-95" dirty="0">
                <a:latin typeface="Trebuchet MS"/>
                <a:cs typeface="Trebuchet MS"/>
              </a:rPr>
              <a:t>of</a:t>
            </a:r>
            <a:r>
              <a:rPr spc="-180" dirty="0">
                <a:latin typeface="Trebuchet MS"/>
                <a:cs typeface="Trebuchet MS"/>
              </a:rPr>
              <a:t> </a:t>
            </a:r>
            <a:r>
              <a:rPr spc="-110" dirty="0">
                <a:latin typeface="Trebuchet MS"/>
                <a:cs typeface="Trebuchet MS"/>
              </a:rPr>
              <a:t>the</a:t>
            </a:r>
            <a:r>
              <a:rPr spc="-180" dirty="0">
                <a:latin typeface="Trebuchet MS"/>
                <a:cs typeface="Trebuchet MS"/>
              </a:rPr>
              <a:t> </a:t>
            </a:r>
            <a:r>
              <a:rPr spc="-150" dirty="0">
                <a:latin typeface="Trebuchet MS"/>
                <a:cs typeface="Trebuchet MS"/>
              </a:rPr>
              <a:t>computer.</a:t>
            </a:r>
            <a:endParaRPr dirty="0">
              <a:latin typeface="Trebuchet MS"/>
              <a:cs typeface="Trebuchet MS"/>
            </a:endParaRPr>
          </a:p>
          <a:p>
            <a:pPr marL="755650" marR="111125" lvl="1" indent="-285750" algn="l" rtl="0">
              <a:lnSpc>
                <a:spcPct val="109400"/>
              </a:lnSpc>
              <a:spcBef>
                <a:spcPts val="650"/>
              </a:spcBef>
              <a:buChar char="–"/>
              <a:tabLst>
                <a:tab pos="755650" algn="l"/>
              </a:tabLst>
            </a:pPr>
            <a:r>
              <a:rPr spc="-85" dirty="0">
                <a:latin typeface="Trebuchet MS"/>
                <a:cs typeface="Trebuchet MS"/>
              </a:rPr>
              <a:t>Such </a:t>
            </a:r>
            <a:r>
              <a:rPr spc="-75" dirty="0">
                <a:latin typeface="Trebuchet MS"/>
                <a:cs typeface="Trebuchet MS"/>
              </a:rPr>
              <a:t>as </a:t>
            </a:r>
            <a:r>
              <a:rPr spc="-140" dirty="0">
                <a:latin typeface="Trebuchet MS"/>
                <a:cs typeface="Trebuchet MS"/>
              </a:rPr>
              <a:t>monitor, </a:t>
            </a:r>
            <a:r>
              <a:rPr spc="-130" dirty="0">
                <a:latin typeface="Trebuchet MS"/>
                <a:cs typeface="Trebuchet MS"/>
              </a:rPr>
              <a:t>keyboard, </a:t>
            </a:r>
            <a:r>
              <a:rPr spc="-100" dirty="0">
                <a:latin typeface="Trebuchet MS"/>
                <a:cs typeface="Trebuchet MS"/>
              </a:rPr>
              <a:t>mouse, </a:t>
            </a:r>
            <a:r>
              <a:rPr spc="-80" dirty="0">
                <a:latin typeface="Trebuchet MS"/>
                <a:cs typeface="Trebuchet MS"/>
              </a:rPr>
              <a:t>and </a:t>
            </a:r>
            <a:r>
              <a:rPr spc="-160" dirty="0">
                <a:latin typeface="Trebuchet MS"/>
                <a:cs typeface="Trebuchet MS"/>
              </a:rPr>
              <a:t>printer,  </a:t>
            </a:r>
            <a:r>
              <a:rPr spc="-70" dirty="0">
                <a:latin typeface="Trebuchet MS"/>
                <a:cs typeface="Trebuchet MS"/>
              </a:rPr>
              <a:t>Motherboard, </a:t>
            </a:r>
            <a:r>
              <a:rPr spc="-130" dirty="0">
                <a:latin typeface="Trebuchet MS"/>
                <a:cs typeface="Trebuchet MS"/>
              </a:rPr>
              <a:t>Central </a:t>
            </a:r>
            <a:r>
              <a:rPr spc="-90" dirty="0">
                <a:latin typeface="Trebuchet MS"/>
                <a:cs typeface="Trebuchet MS"/>
              </a:rPr>
              <a:t>Processing </a:t>
            </a:r>
            <a:r>
              <a:rPr spc="-110" dirty="0">
                <a:latin typeface="Trebuchet MS"/>
                <a:cs typeface="Trebuchet MS"/>
              </a:rPr>
              <a:t>Unit(CPU) </a:t>
            </a:r>
            <a:r>
              <a:rPr spc="-85" dirty="0">
                <a:latin typeface="Trebuchet MS"/>
                <a:cs typeface="Trebuchet MS"/>
              </a:rPr>
              <a:t>also</a:t>
            </a:r>
            <a:r>
              <a:rPr spc="-555" dirty="0">
                <a:latin typeface="Trebuchet MS"/>
                <a:cs typeface="Trebuchet MS"/>
              </a:rPr>
              <a:t> </a:t>
            </a:r>
            <a:r>
              <a:rPr spc="-70" dirty="0">
                <a:latin typeface="Trebuchet MS"/>
                <a:cs typeface="Trebuchet MS"/>
              </a:rPr>
              <a:t>known  </a:t>
            </a:r>
            <a:r>
              <a:rPr spc="-75" dirty="0">
                <a:latin typeface="Trebuchet MS"/>
                <a:cs typeface="Trebuchet MS"/>
              </a:rPr>
              <a:t>as</a:t>
            </a:r>
            <a:r>
              <a:rPr spc="-190" dirty="0">
                <a:latin typeface="Trebuchet MS"/>
                <a:cs typeface="Trebuchet MS"/>
              </a:rPr>
              <a:t> </a:t>
            </a:r>
            <a:r>
              <a:rPr spc="-105" dirty="0">
                <a:latin typeface="Trebuchet MS"/>
                <a:cs typeface="Trebuchet MS"/>
              </a:rPr>
              <a:t>peripherals</a:t>
            </a:r>
            <a:r>
              <a:rPr spc="-190" dirty="0">
                <a:latin typeface="Trebuchet MS"/>
                <a:cs typeface="Trebuchet MS"/>
              </a:rPr>
              <a:t> </a:t>
            </a:r>
            <a:r>
              <a:rPr spc="-100" dirty="0">
                <a:latin typeface="Trebuchet MS"/>
                <a:cs typeface="Trebuchet MS"/>
              </a:rPr>
              <a:t>because</a:t>
            </a:r>
            <a:r>
              <a:rPr spc="-175" dirty="0">
                <a:latin typeface="Trebuchet MS"/>
                <a:cs typeface="Trebuchet MS"/>
              </a:rPr>
              <a:t> </a:t>
            </a:r>
            <a:r>
              <a:rPr spc="-110" dirty="0">
                <a:latin typeface="Trebuchet MS"/>
                <a:cs typeface="Trebuchet MS"/>
              </a:rPr>
              <a:t>they</a:t>
            </a:r>
            <a:r>
              <a:rPr spc="-185" dirty="0">
                <a:latin typeface="Trebuchet MS"/>
                <a:cs typeface="Trebuchet MS"/>
              </a:rPr>
              <a:t> </a:t>
            </a:r>
            <a:r>
              <a:rPr spc="-145" dirty="0">
                <a:latin typeface="Trebuchet MS"/>
                <a:cs typeface="Trebuchet MS"/>
              </a:rPr>
              <a:t>attach</a:t>
            </a:r>
            <a:r>
              <a:rPr spc="-185" dirty="0">
                <a:latin typeface="Trebuchet MS"/>
                <a:cs typeface="Trebuchet MS"/>
              </a:rPr>
              <a:t> </a:t>
            </a:r>
            <a:r>
              <a:rPr spc="-100" dirty="0">
                <a:latin typeface="Trebuchet MS"/>
                <a:cs typeface="Trebuchet MS"/>
              </a:rPr>
              <a:t>to</a:t>
            </a:r>
            <a:r>
              <a:rPr spc="-185" dirty="0">
                <a:latin typeface="Trebuchet MS"/>
                <a:cs typeface="Trebuchet MS"/>
              </a:rPr>
              <a:t> </a:t>
            </a:r>
            <a:r>
              <a:rPr spc="-110" dirty="0">
                <a:latin typeface="Trebuchet MS"/>
                <a:cs typeface="Trebuchet MS"/>
              </a:rPr>
              <a:t>the</a:t>
            </a:r>
            <a:r>
              <a:rPr spc="-180" dirty="0">
                <a:latin typeface="Trebuchet MS"/>
                <a:cs typeface="Trebuchet MS"/>
              </a:rPr>
              <a:t> </a:t>
            </a:r>
            <a:r>
              <a:rPr spc="-150" dirty="0">
                <a:latin typeface="Trebuchet MS"/>
                <a:cs typeface="Trebuchet MS"/>
              </a:rPr>
              <a:t>computer.</a:t>
            </a:r>
            <a:endParaRPr dirty="0">
              <a:latin typeface="Trebuchet MS"/>
              <a:cs typeface="Trebuchet MS"/>
            </a:endParaRPr>
          </a:p>
        </p:txBody>
      </p:sp>
      <p:sp>
        <p:nvSpPr>
          <p:cNvPr id="4" name="object 4"/>
          <p:cNvSpPr/>
          <p:nvPr/>
        </p:nvSpPr>
        <p:spPr>
          <a:xfrm>
            <a:off x="4302438" y="3988848"/>
            <a:ext cx="4467958" cy="2083778"/>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8" name="مستطيل 7"/>
          <p:cNvSpPr/>
          <p:nvPr/>
        </p:nvSpPr>
        <p:spPr>
          <a:xfrm>
            <a:off x="6900634" y="1819023"/>
            <a:ext cx="4544886" cy="2169825"/>
          </a:xfrm>
          <a:prstGeom prst="rect">
            <a:avLst/>
          </a:prstGeom>
        </p:spPr>
        <p:txBody>
          <a:bodyPr wrap="square">
            <a:spAutoFit/>
          </a:bodyPr>
          <a:lstStyle/>
          <a:p>
            <a:pPr>
              <a:lnSpc>
                <a:spcPct val="150000"/>
              </a:lnSpc>
            </a:pPr>
            <a:r>
              <a:rPr lang="ar-SA" dirty="0"/>
              <a:t>ما هو جهاز الكمبيوتر؟ </a:t>
            </a:r>
            <a:endParaRPr lang="ar-SA" dirty="0" smtClean="0"/>
          </a:p>
          <a:p>
            <a:pPr marL="285750" indent="-285750">
              <a:lnSpc>
                <a:spcPct val="150000"/>
              </a:lnSpc>
              <a:buFont typeface="Arial" panose="020B0604020202020204" pitchFamily="34" charset="0"/>
              <a:buChar char="•"/>
            </a:pPr>
            <a:r>
              <a:rPr lang="ar-SA" dirty="0" smtClean="0"/>
              <a:t>الأجهزة </a:t>
            </a:r>
            <a:r>
              <a:rPr lang="ar-SA" dirty="0"/>
              <a:t>هي المكونات المادية للكمبيوتر. </a:t>
            </a:r>
            <a:endParaRPr lang="ar-SA" dirty="0" smtClean="0"/>
          </a:p>
          <a:p>
            <a:pPr marL="285750" indent="-285750">
              <a:lnSpc>
                <a:spcPct val="150000"/>
              </a:lnSpc>
              <a:buFont typeface="Arial" panose="020B0604020202020204" pitchFamily="34" charset="0"/>
              <a:buChar char="•"/>
            </a:pPr>
            <a:r>
              <a:rPr lang="ar-SA" dirty="0" smtClean="0"/>
              <a:t>مثل </a:t>
            </a:r>
            <a:r>
              <a:rPr lang="ar-SA" dirty="0"/>
              <a:t>مراقبة ولوحة المفاتيح والماوس والطابعة، اللوحة الأم، </a:t>
            </a:r>
            <a:r>
              <a:rPr lang="ar-SA" dirty="0" err="1"/>
              <a:t>Unit</a:t>
            </a:r>
            <a:r>
              <a:rPr lang="ar-SA" dirty="0"/>
              <a:t>(CPU) المركزية تجهيز المعروف الأجهزة الطرفية أيضا بسبب يعلقونها على جهاز الكمبيوتر.</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04447" y="725048"/>
            <a:ext cx="1971675" cy="500380"/>
          </a:xfrm>
          <a:prstGeom prst="rect">
            <a:avLst/>
          </a:prstGeom>
        </p:spPr>
        <p:txBody>
          <a:bodyPr vert="horz" wrap="square" lIns="0" tIns="13970" rIns="0" bIns="0" rtlCol="0">
            <a:spAutoFit/>
          </a:bodyPr>
          <a:lstStyle/>
          <a:p>
            <a:pPr marL="12700">
              <a:lnSpc>
                <a:spcPct val="100000"/>
              </a:lnSpc>
              <a:spcBef>
                <a:spcPts val="110"/>
              </a:spcBef>
            </a:pPr>
            <a:r>
              <a:rPr spc="-110" dirty="0"/>
              <a:t>System</a:t>
            </a:r>
            <a:r>
              <a:rPr spc="-275" dirty="0"/>
              <a:t> </a:t>
            </a:r>
            <a:r>
              <a:rPr spc="-95" dirty="0"/>
              <a:t>Unit</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377371" y="1981200"/>
            <a:ext cx="6324600" cy="3273204"/>
          </a:xfrm>
          <a:prstGeom prst="rect">
            <a:avLst/>
          </a:prstGeom>
        </p:spPr>
        <p:txBody>
          <a:bodyPr vert="horz" wrap="square" lIns="0" tIns="12700" rIns="0" bIns="0" rtlCol="0">
            <a:spAutoFit/>
          </a:bodyPr>
          <a:lstStyle/>
          <a:p>
            <a:pPr marL="355600" marR="891540" indent="-342900" algn="l" rtl="0">
              <a:lnSpc>
                <a:spcPct val="107600"/>
              </a:lnSpc>
              <a:spcBef>
                <a:spcPts val="100"/>
              </a:spcBef>
              <a:buChar char="•"/>
              <a:tabLst>
                <a:tab pos="354965" algn="l"/>
                <a:tab pos="355600" algn="l"/>
              </a:tabLst>
            </a:pPr>
            <a:r>
              <a:rPr sz="2000" spc="-100" dirty="0">
                <a:latin typeface="Trebuchet MS"/>
                <a:cs typeface="Trebuchet MS"/>
              </a:rPr>
              <a:t>Contains</a:t>
            </a:r>
            <a:r>
              <a:rPr sz="2000" spc="-185" dirty="0">
                <a:latin typeface="Trebuchet MS"/>
                <a:cs typeface="Trebuchet MS"/>
              </a:rPr>
              <a:t> </a:t>
            </a:r>
            <a:r>
              <a:rPr sz="2000" spc="-100" dirty="0">
                <a:latin typeface="Trebuchet MS"/>
                <a:cs typeface="Trebuchet MS"/>
              </a:rPr>
              <a:t>many</a:t>
            </a:r>
            <a:r>
              <a:rPr sz="2000" spc="-180" dirty="0">
                <a:latin typeface="Trebuchet MS"/>
                <a:cs typeface="Trebuchet MS"/>
              </a:rPr>
              <a:t> </a:t>
            </a:r>
            <a:r>
              <a:rPr sz="2000" spc="-95" dirty="0">
                <a:latin typeface="Trebuchet MS"/>
                <a:cs typeface="Trebuchet MS"/>
              </a:rPr>
              <a:t>of</a:t>
            </a:r>
            <a:r>
              <a:rPr sz="2000" spc="-175" dirty="0">
                <a:latin typeface="Trebuchet MS"/>
                <a:cs typeface="Trebuchet MS"/>
              </a:rPr>
              <a:t> </a:t>
            </a:r>
            <a:r>
              <a:rPr sz="2000" spc="-110" dirty="0">
                <a:latin typeface="Trebuchet MS"/>
                <a:cs typeface="Trebuchet MS"/>
              </a:rPr>
              <a:t>the</a:t>
            </a:r>
            <a:r>
              <a:rPr sz="2000" spc="-175" dirty="0">
                <a:latin typeface="Trebuchet MS"/>
                <a:cs typeface="Trebuchet MS"/>
              </a:rPr>
              <a:t> </a:t>
            </a:r>
            <a:r>
              <a:rPr sz="2000" spc="-150" dirty="0">
                <a:latin typeface="Trebuchet MS"/>
                <a:cs typeface="Trebuchet MS"/>
              </a:rPr>
              <a:t>critical</a:t>
            </a:r>
            <a:r>
              <a:rPr sz="2000" spc="-180" dirty="0">
                <a:latin typeface="Trebuchet MS"/>
                <a:cs typeface="Trebuchet MS"/>
              </a:rPr>
              <a:t> </a:t>
            </a:r>
            <a:r>
              <a:rPr sz="2000" spc="-105" dirty="0">
                <a:latin typeface="Trebuchet MS"/>
                <a:cs typeface="Trebuchet MS"/>
              </a:rPr>
              <a:t>hardware</a:t>
            </a:r>
            <a:r>
              <a:rPr sz="2000" spc="-175" dirty="0">
                <a:latin typeface="Trebuchet MS"/>
                <a:cs typeface="Trebuchet MS"/>
              </a:rPr>
              <a:t> </a:t>
            </a:r>
            <a:r>
              <a:rPr sz="2000" spc="-80" dirty="0">
                <a:latin typeface="Trebuchet MS"/>
                <a:cs typeface="Trebuchet MS"/>
              </a:rPr>
              <a:t>and</a:t>
            </a:r>
            <a:r>
              <a:rPr sz="2000" spc="-175" dirty="0">
                <a:latin typeface="Trebuchet MS"/>
                <a:cs typeface="Trebuchet MS"/>
              </a:rPr>
              <a:t> </a:t>
            </a:r>
            <a:r>
              <a:rPr sz="2000" spc="-145" dirty="0">
                <a:latin typeface="Trebuchet MS"/>
                <a:cs typeface="Trebuchet MS"/>
              </a:rPr>
              <a:t>electrical  </a:t>
            </a:r>
            <a:r>
              <a:rPr sz="2000" spc="-85" dirty="0">
                <a:latin typeface="Trebuchet MS"/>
                <a:cs typeface="Trebuchet MS"/>
              </a:rPr>
              <a:t>components</a:t>
            </a:r>
            <a:endParaRPr sz="2000" dirty="0">
              <a:latin typeface="Trebuchet MS"/>
              <a:cs typeface="Trebuchet MS"/>
            </a:endParaRPr>
          </a:p>
          <a:p>
            <a:pPr marL="355600" indent="-342900" algn="l" rtl="0">
              <a:lnSpc>
                <a:spcPct val="100000"/>
              </a:lnSpc>
              <a:spcBef>
                <a:spcPts val="919"/>
              </a:spcBef>
              <a:buChar char="•"/>
              <a:tabLst>
                <a:tab pos="354965" algn="l"/>
                <a:tab pos="355600" algn="l"/>
              </a:tabLst>
            </a:pPr>
            <a:r>
              <a:rPr sz="2000" spc="-130" dirty="0">
                <a:latin typeface="Trebuchet MS"/>
                <a:cs typeface="Trebuchet MS"/>
              </a:rPr>
              <a:t>The</a:t>
            </a:r>
            <a:r>
              <a:rPr sz="2000" spc="-180" dirty="0">
                <a:latin typeface="Trebuchet MS"/>
                <a:cs typeface="Trebuchet MS"/>
              </a:rPr>
              <a:t> </a:t>
            </a:r>
            <a:r>
              <a:rPr sz="2000" spc="-105" dirty="0">
                <a:latin typeface="Trebuchet MS"/>
                <a:cs typeface="Trebuchet MS"/>
              </a:rPr>
              <a:t>system</a:t>
            </a:r>
            <a:r>
              <a:rPr sz="2000" spc="-195" dirty="0">
                <a:latin typeface="Trebuchet MS"/>
                <a:cs typeface="Trebuchet MS"/>
              </a:rPr>
              <a:t> </a:t>
            </a:r>
            <a:r>
              <a:rPr sz="2000" spc="-100" dirty="0">
                <a:latin typeface="Trebuchet MS"/>
                <a:cs typeface="Trebuchet MS"/>
              </a:rPr>
              <a:t>unit</a:t>
            </a:r>
            <a:r>
              <a:rPr sz="2000" spc="-190" dirty="0">
                <a:latin typeface="Trebuchet MS"/>
                <a:cs typeface="Trebuchet MS"/>
              </a:rPr>
              <a:t> </a:t>
            </a:r>
            <a:r>
              <a:rPr sz="2000" spc="-90" dirty="0">
                <a:latin typeface="Trebuchet MS"/>
                <a:cs typeface="Trebuchet MS"/>
              </a:rPr>
              <a:t>is</a:t>
            </a:r>
            <a:r>
              <a:rPr sz="2000" spc="-190" dirty="0">
                <a:latin typeface="Trebuchet MS"/>
                <a:cs typeface="Trebuchet MS"/>
              </a:rPr>
              <a:t> </a:t>
            </a:r>
            <a:r>
              <a:rPr sz="2000" spc="-125" dirty="0">
                <a:latin typeface="Trebuchet MS"/>
                <a:cs typeface="Trebuchet MS"/>
              </a:rPr>
              <a:t>referred</a:t>
            </a:r>
            <a:r>
              <a:rPr sz="2000" spc="-185" dirty="0">
                <a:latin typeface="Trebuchet MS"/>
                <a:cs typeface="Trebuchet MS"/>
              </a:rPr>
              <a:t> </a:t>
            </a:r>
            <a:r>
              <a:rPr sz="2000" spc="-100" dirty="0">
                <a:latin typeface="Trebuchet MS"/>
                <a:cs typeface="Trebuchet MS"/>
              </a:rPr>
              <a:t>to</a:t>
            </a:r>
            <a:r>
              <a:rPr sz="2000" spc="-185" dirty="0">
                <a:latin typeface="Trebuchet MS"/>
                <a:cs typeface="Trebuchet MS"/>
              </a:rPr>
              <a:t> </a:t>
            </a:r>
            <a:r>
              <a:rPr sz="2000" spc="-75" dirty="0">
                <a:latin typeface="Trebuchet MS"/>
                <a:cs typeface="Trebuchet MS"/>
              </a:rPr>
              <a:t>as</a:t>
            </a:r>
            <a:r>
              <a:rPr sz="2000" spc="-190" dirty="0">
                <a:latin typeface="Trebuchet MS"/>
                <a:cs typeface="Trebuchet MS"/>
              </a:rPr>
              <a:t> </a:t>
            </a:r>
            <a:r>
              <a:rPr sz="2000" spc="-110" dirty="0">
                <a:latin typeface="Trebuchet MS"/>
                <a:cs typeface="Trebuchet MS"/>
              </a:rPr>
              <a:t>the</a:t>
            </a:r>
            <a:r>
              <a:rPr sz="2000" spc="-180" dirty="0">
                <a:latin typeface="Trebuchet MS"/>
                <a:cs typeface="Trebuchet MS"/>
              </a:rPr>
              <a:t> </a:t>
            </a:r>
            <a:r>
              <a:rPr sz="2000" spc="-170" dirty="0">
                <a:latin typeface="Trebuchet MS"/>
                <a:cs typeface="Trebuchet MS"/>
              </a:rPr>
              <a:t>tower,</a:t>
            </a:r>
            <a:r>
              <a:rPr sz="2000" spc="-185" dirty="0">
                <a:latin typeface="Trebuchet MS"/>
                <a:cs typeface="Trebuchet MS"/>
              </a:rPr>
              <a:t> </a:t>
            </a:r>
            <a:r>
              <a:rPr sz="2000" spc="-150" dirty="0">
                <a:latin typeface="Trebuchet MS"/>
                <a:cs typeface="Trebuchet MS"/>
              </a:rPr>
              <a:t>box,</a:t>
            </a:r>
            <a:r>
              <a:rPr sz="2000" spc="-185" dirty="0">
                <a:latin typeface="Trebuchet MS"/>
                <a:cs typeface="Trebuchet MS"/>
              </a:rPr>
              <a:t> </a:t>
            </a:r>
            <a:r>
              <a:rPr sz="2000" spc="-65" dirty="0">
                <a:latin typeface="Trebuchet MS"/>
                <a:cs typeface="Trebuchet MS"/>
              </a:rPr>
              <a:t>or</a:t>
            </a:r>
            <a:r>
              <a:rPr sz="2000" spc="-180" dirty="0">
                <a:latin typeface="Trebuchet MS"/>
                <a:cs typeface="Trebuchet MS"/>
              </a:rPr>
              <a:t> </a:t>
            </a:r>
            <a:r>
              <a:rPr sz="2000" spc="-114" dirty="0">
                <a:latin typeface="Trebuchet MS"/>
                <a:cs typeface="Trebuchet MS"/>
              </a:rPr>
              <a:t>console.</a:t>
            </a:r>
            <a:endParaRPr sz="2000" dirty="0">
              <a:latin typeface="Trebuchet MS"/>
              <a:cs typeface="Trebuchet MS"/>
            </a:endParaRPr>
          </a:p>
          <a:p>
            <a:pPr marL="355600" marR="5080" indent="-342900" algn="l" rtl="0">
              <a:lnSpc>
                <a:spcPct val="111100"/>
              </a:lnSpc>
              <a:spcBef>
                <a:spcPts val="500"/>
              </a:spcBef>
              <a:buChar char="•"/>
              <a:tabLst>
                <a:tab pos="354965" algn="l"/>
                <a:tab pos="355600" algn="l"/>
              </a:tabLst>
            </a:pPr>
            <a:r>
              <a:rPr sz="2000" spc="-130" dirty="0">
                <a:latin typeface="Trebuchet MS"/>
                <a:cs typeface="Trebuchet MS"/>
              </a:rPr>
              <a:t>The </a:t>
            </a:r>
            <a:r>
              <a:rPr sz="2000" spc="-105" dirty="0">
                <a:latin typeface="Trebuchet MS"/>
                <a:cs typeface="Trebuchet MS"/>
              </a:rPr>
              <a:t>system </a:t>
            </a:r>
            <a:r>
              <a:rPr sz="2000" spc="-100" dirty="0">
                <a:latin typeface="Trebuchet MS"/>
                <a:cs typeface="Trebuchet MS"/>
              </a:rPr>
              <a:t>unit </a:t>
            </a:r>
            <a:r>
              <a:rPr sz="2000" spc="-90" dirty="0">
                <a:latin typeface="Trebuchet MS"/>
                <a:cs typeface="Trebuchet MS"/>
              </a:rPr>
              <a:t>combines </a:t>
            </a:r>
            <a:r>
              <a:rPr sz="2000" spc="-105" dirty="0">
                <a:latin typeface="Trebuchet MS"/>
                <a:cs typeface="Trebuchet MS"/>
              </a:rPr>
              <a:t>with </a:t>
            </a:r>
            <a:r>
              <a:rPr sz="2000" spc="-110" dirty="0">
                <a:latin typeface="Trebuchet MS"/>
                <a:cs typeface="Trebuchet MS"/>
              </a:rPr>
              <a:t>peripheral devices </a:t>
            </a:r>
            <a:r>
              <a:rPr sz="2000" spc="-100" dirty="0">
                <a:latin typeface="Trebuchet MS"/>
                <a:cs typeface="Trebuchet MS"/>
              </a:rPr>
              <a:t>to  </a:t>
            </a:r>
            <a:r>
              <a:rPr sz="2000" spc="-125" dirty="0">
                <a:latin typeface="Trebuchet MS"/>
                <a:cs typeface="Trebuchet MS"/>
              </a:rPr>
              <a:t>complete </a:t>
            </a:r>
            <a:r>
              <a:rPr sz="2000" spc="-110" dirty="0">
                <a:latin typeface="Trebuchet MS"/>
                <a:cs typeface="Trebuchet MS"/>
              </a:rPr>
              <a:t>the </a:t>
            </a:r>
            <a:r>
              <a:rPr sz="2000" spc="-95" dirty="0">
                <a:latin typeface="Trebuchet MS"/>
                <a:cs typeface="Trebuchet MS"/>
              </a:rPr>
              <a:t>four </a:t>
            </a:r>
            <a:r>
              <a:rPr sz="2000" spc="-110" dirty="0">
                <a:latin typeface="Trebuchet MS"/>
                <a:cs typeface="Trebuchet MS"/>
              </a:rPr>
              <a:t>basic </a:t>
            </a:r>
            <a:r>
              <a:rPr sz="2000" spc="-105" dirty="0">
                <a:latin typeface="Trebuchet MS"/>
                <a:cs typeface="Trebuchet MS"/>
              </a:rPr>
              <a:t>computer </a:t>
            </a:r>
            <a:r>
              <a:rPr sz="2000" spc="-110" dirty="0">
                <a:latin typeface="Trebuchet MS"/>
                <a:cs typeface="Trebuchet MS"/>
              </a:rPr>
              <a:t>functions:</a:t>
            </a:r>
            <a:r>
              <a:rPr sz="2000" spc="-545" dirty="0">
                <a:latin typeface="Trebuchet MS"/>
                <a:cs typeface="Trebuchet MS"/>
              </a:rPr>
              <a:t> </a:t>
            </a:r>
            <a:r>
              <a:rPr sz="2000" spc="-130" dirty="0">
                <a:latin typeface="Trebuchet MS"/>
                <a:cs typeface="Trebuchet MS"/>
              </a:rPr>
              <a:t>input, </a:t>
            </a:r>
            <a:r>
              <a:rPr sz="2000" spc="-114" dirty="0">
                <a:latin typeface="Trebuchet MS"/>
                <a:cs typeface="Trebuchet MS"/>
              </a:rPr>
              <a:t>process,  output, </a:t>
            </a:r>
            <a:r>
              <a:rPr sz="2000" spc="-80" dirty="0">
                <a:latin typeface="Trebuchet MS"/>
                <a:cs typeface="Trebuchet MS"/>
              </a:rPr>
              <a:t>and</a:t>
            </a:r>
            <a:r>
              <a:rPr sz="2000" spc="-260" dirty="0">
                <a:latin typeface="Trebuchet MS"/>
                <a:cs typeface="Trebuchet MS"/>
              </a:rPr>
              <a:t> </a:t>
            </a:r>
            <a:r>
              <a:rPr sz="2000" spc="-130" dirty="0">
                <a:latin typeface="Trebuchet MS"/>
                <a:cs typeface="Trebuchet MS"/>
              </a:rPr>
              <a:t>storage.</a:t>
            </a:r>
            <a:endParaRPr sz="2000" dirty="0">
              <a:latin typeface="Trebuchet MS"/>
              <a:cs typeface="Trebuchet MS"/>
            </a:endParaRPr>
          </a:p>
          <a:p>
            <a:pPr marL="355600" marR="228600" indent="-342900" algn="l" rtl="0">
              <a:lnSpc>
                <a:spcPct val="109400"/>
              </a:lnSpc>
              <a:spcBef>
                <a:spcPts val="550"/>
              </a:spcBef>
              <a:buChar char="•"/>
              <a:tabLst>
                <a:tab pos="354965" algn="l"/>
                <a:tab pos="355600" algn="l"/>
              </a:tabLst>
            </a:pPr>
            <a:r>
              <a:rPr sz="2000" spc="-114" dirty="0">
                <a:latin typeface="Trebuchet MS"/>
                <a:cs typeface="Trebuchet MS"/>
              </a:rPr>
              <a:t>Peripheral </a:t>
            </a:r>
            <a:r>
              <a:rPr sz="2000" spc="-110" dirty="0">
                <a:latin typeface="Trebuchet MS"/>
                <a:cs typeface="Trebuchet MS"/>
              </a:rPr>
              <a:t>devices </a:t>
            </a:r>
            <a:r>
              <a:rPr sz="2000" spc="-120" dirty="0">
                <a:latin typeface="Trebuchet MS"/>
                <a:cs typeface="Trebuchet MS"/>
              </a:rPr>
              <a:t>are </a:t>
            </a:r>
            <a:r>
              <a:rPr sz="2000" spc="-70" dirty="0">
                <a:latin typeface="Trebuchet MS"/>
                <a:cs typeface="Trebuchet MS"/>
              </a:rPr>
              <a:t>used </a:t>
            </a:r>
            <a:r>
              <a:rPr sz="2000" spc="-100" dirty="0">
                <a:latin typeface="Trebuchet MS"/>
                <a:cs typeface="Trebuchet MS"/>
              </a:rPr>
              <a:t>to </a:t>
            </a:r>
            <a:r>
              <a:rPr sz="2000" spc="-95" dirty="0">
                <a:latin typeface="Trebuchet MS"/>
                <a:cs typeface="Trebuchet MS"/>
              </a:rPr>
              <a:t>input </a:t>
            </a:r>
            <a:r>
              <a:rPr sz="2000" spc="-80" dirty="0">
                <a:latin typeface="Trebuchet MS"/>
                <a:cs typeface="Trebuchet MS"/>
              </a:rPr>
              <a:t>and </a:t>
            </a:r>
            <a:r>
              <a:rPr sz="2000" spc="-85" dirty="0">
                <a:latin typeface="Trebuchet MS"/>
                <a:cs typeface="Trebuchet MS"/>
              </a:rPr>
              <a:t>output </a:t>
            </a:r>
            <a:r>
              <a:rPr sz="2000" spc="-130" dirty="0">
                <a:latin typeface="Trebuchet MS"/>
                <a:cs typeface="Trebuchet MS"/>
              </a:rPr>
              <a:t>data </a:t>
            </a:r>
            <a:r>
              <a:rPr sz="2000" spc="-80" dirty="0">
                <a:latin typeface="Trebuchet MS"/>
                <a:cs typeface="Trebuchet MS"/>
              </a:rPr>
              <a:t>and  </a:t>
            </a:r>
            <a:r>
              <a:rPr sz="2000" spc="-120" dirty="0">
                <a:latin typeface="Trebuchet MS"/>
                <a:cs typeface="Trebuchet MS"/>
              </a:rPr>
              <a:t>information,</a:t>
            </a:r>
            <a:r>
              <a:rPr sz="2000" spc="-185" dirty="0">
                <a:latin typeface="Trebuchet MS"/>
                <a:cs typeface="Trebuchet MS"/>
              </a:rPr>
              <a:t> </a:t>
            </a:r>
            <a:r>
              <a:rPr sz="2000" spc="-80" dirty="0">
                <a:latin typeface="Trebuchet MS"/>
                <a:cs typeface="Trebuchet MS"/>
              </a:rPr>
              <a:t>and</a:t>
            </a:r>
            <a:r>
              <a:rPr sz="2000" spc="-180" dirty="0">
                <a:latin typeface="Trebuchet MS"/>
                <a:cs typeface="Trebuchet MS"/>
              </a:rPr>
              <a:t> </a:t>
            </a:r>
            <a:r>
              <a:rPr sz="2000" spc="-110" dirty="0">
                <a:latin typeface="Trebuchet MS"/>
                <a:cs typeface="Trebuchet MS"/>
              </a:rPr>
              <a:t>the</a:t>
            </a:r>
            <a:r>
              <a:rPr sz="2000" spc="-175" dirty="0">
                <a:latin typeface="Trebuchet MS"/>
                <a:cs typeface="Trebuchet MS"/>
              </a:rPr>
              <a:t> </a:t>
            </a:r>
            <a:r>
              <a:rPr sz="2000" spc="-105" dirty="0">
                <a:latin typeface="Trebuchet MS"/>
                <a:cs typeface="Trebuchet MS"/>
              </a:rPr>
              <a:t>system</a:t>
            </a:r>
            <a:r>
              <a:rPr sz="2000" spc="-190" dirty="0">
                <a:latin typeface="Trebuchet MS"/>
                <a:cs typeface="Trebuchet MS"/>
              </a:rPr>
              <a:t> </a:t>
            </a:r>
            <a:r>
              <a:rPr sz="2000" spc="-100" dirty="0">
                <a:latin typeface="Trebuchet MS"/>
                <a:cs typeface="Trebuchet MS"/>
              </a:rPr>
              <a:t>unit</a:t>
            </a:r>
            <a:r>
              <a:rPr sz="2000" spc="-185" dirty="0">
                <a:latin typeface="Trebuchet MS"/>
                <a:cs typeface="Trebuchet MS"/>
              </a:rPr>
              <a:t> </a:t>
            </a:r>
            <a:r>
              <a:rPr sz="2000" spc="-85" dirty="0">
                <a:latin typeface="Trebuchet MS"/>
                <a:cs typeface="Trebuchet MS"/>
              </a:rPr>
              <a:t>processes</a:t>
            </a:r>
            <a:r>
              <a:rPr sz="2000" spc="-185" dirty="0">
                <a:latin typeface="Trebuchet MS"/>
                <a:cs typeface="Trebuchet MS"/>
              </a:rPr>
              <a:t> </a:t>
            </a:r>
            <a:r>
              <a:rPr sz="2000" spc="-80" dirty="0">
                <a:latin typeface="Trebuchet MS"/>
                <a:cs typeface="Trebuchet MS"/>
              </a:rPr>
              <a:t>and</a:t>
            </a:r>
            <a:r>
              <a:rPr sz="2000" spc="-180" dirty="0">
                <a:latin typeface="Trebuchet MS"/>
                <a:cs typeface="Trebuchet MS"/>
              </a:rPr>
              <a:t> </a:t>
            </a:r>
            <a:r>
              <a:rPr sz="2000" spc="-95" dirty="0">
                <a:latin typeface="Trebuchet MS"/>
                <a:cs typeface="Trebuchet MS"/>
              </a:rPr>
              <a:t>stores</a:t>
            </a:r>
            <a:r>
              <a:rPr sz="2000" spc="-185" dirty="0">
                <a:latin typeface="Trebuchet MS"/>
                <a:cs typeface="Trebuchet MS"/>
              </a:rPr>
              <a:t> </a:t>
            </a:r>
            <a:r>
              <a:rPr sz="2000" spc="-110" dirty="0">
                <a:latin typeface="Trebuchet MS"/>
                <a:cs typeface="Trebuchet MS"/>
              </a:rPr>
              <a:t>the  </a:t>
            </a:r>
            <a:r>
              <a:rPr sz="2000" spc="-160" dirty="0">
                <a:latin typeface="Trebuchet MS"/>
                <a:cs typeface="Trebuchet MS"/>
              </a:rPr>
              <a:t>data.</a:t>
            </a:r>
            <a:endParaRPr sz="2000" dirty="0">
              <a:latin typeface="Trebuchet MS"/>
              <a:cs typeface="Trebuchet MS"/>
            </a:endParaRPr>
          </a:p>
        </p:txBody>
      </p:sp>
      <p:sp>
        <p:nvSpPr>
          <p:cNvPr id="7" name="مستطيل 6"/>
          <p:cNvSpPr/>
          <p:nvPr/>
        </p:nvSpPr>
        <p:spPr>
          <a:xfrm>
            <a:off x="6731000" y="2198388"/>
            <a:ext cx="4876800" cy="2534027"/>
          </a:xfrm>
          <a:prstGeom prst="rect">
            <a:avLst/>
          </a:prstGeom>
        </p:spPr>
        <p:txBody>
          <a:bodyPr wrap="square">
            <a:spAutoFit/>
          </a:bodyPr>
          <a:lstStyle/>
          <a:p>
            <a:pPr marL="285750" indent="-285750">
              <a:lnSpc>
                <a:spcPct val="150000"/>
              </a:lnSpc>
              <a:buFont typeface="Arial" panose="020B0604020202020204" pitchFamily="34" charset="0"/>
              <a:buChar char="•"/>
            </a:pPr>
            <a:r>
              <a:rPr lang="ar-SA" dirty="0"/>
              <a:t>يحتوي على العديد من الأجهزة الحيوية والمكونات </a:t>
            </a:r>
            <a:r>
              <a:rPr lang="ar-SA" dirty="0" smtClean="0"/>
              <a:t>الكهربائية</a:t>
            </a:r>
          </a:p>
          <a:p>
            <a:pPr marL="285750" indent="-285750">
              <a:lnSpc>
                <a:spcPct val="150000"/>
              </a:lnSpc>
              <a:buFont typeface="Arial" panose="020B0604020202020204" pitchFamily="34" charset="0"/>
              <a:buChar char="•"/>
            </a:pPr>
            <a:r>
              <a:rPr lang="ar-SA" dirty="0" smtClean="0"/>
              <a:t> </a:t>
            </a:r>
            <a:r>
              <a:rPr lang="ar-SA" dirty="0"/>
              <a:t>هو وحدة النظام المشار إليها كبرج، مربع، أو وحدة التحكم. </a:t>
            </a:r>
            <a:endParaRPr lang="ar-SA" dirty="0" smtClean="0"/>
          </a:p>
          <a:p>
            <a:pPr marL="285750" indent="-285750">
              <a:lnSpc>
                <a:spcPct val="150000"/>
              </a:lnSpc>
              <a:buFont typeface="Arial" panose="020B0604020202020204" pitchFamily="34" charset="0"/>
              <a:buChar char="•"/>
            </a:pPr>
            <a:r>
              <a:rPr lang="ar-SA" dirty="0" smtClean="0"/>
              <a:t>وحدة </a:t>
            </a:r>
            <a:r>
              <a:rPr lang="ar-SA" dirty="0"/>
              <a:t>نظام يجمع بين الأجهزة الطرفية لإكمال مهام الكمبيوتر الأساسية الأربعة: المدخلات والعملية والإخراج والتخزين. </a:t>
            </a:r>
            <a:endParaRPr lang="ar-SA" dirty="0" smtClean="0"/>
          </a:p>
          <a:p>
            <a:pPr marL="285750" indent="-285750">
              <a:lnSpc>
                <a:spcPct val="150000"/>
              </a:lnSpc>
              <a:buFont typeface="Arial" panose="020B0604020202020204" pitchFamily="34" charset="0"/>
              <a:buChar char="•"/>
            </a:pPr>
            <a:r>
              <a:rPr lang="ar-SA" dirty="0" smtClean="0"/>
              <a:t>وتستخدم </a:t>
            </a:r>
            <a:r>
              <a:rPr lang="ar-SA" dirty="0"/>
              <a:t>الأجهزة الطرفية لإدخال وإخراج البيانات والمعلومات، ووحدة النظام بمعالجة وتخزين البيانات.</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40848" y="725048"/>
            <a:ext cx="5097780" cy="500380"/>
          </a:xfrm>
          <a:prstGeom prst="rect">
            <a:avLst/>
          </a:prstGeom>
        </p:spPr>
        <p:txBody>
          <a:bodyPr vert="horz" wrap="square" lIns="0" tIns="13970" rIns="0" bIns="0" rtlCol="0">
            <a:spAutoFit/>
          </a:bodyPr>
          <a:lstStyle/>
          <a:p>
            <a:pPr marL="12700">
              <a:lnSpc>
                <a:spcPct val="100000"/>
              </a:lnSpc>
              <a:spcBef>
                <a:spcPts val="110"/>
              </a:spcBef>
            </a:pPr>
            <a:r>
              <a:rPr spc="-45" dirty="0"/>
              <a:t>What</a:t>
            </a:r>
            <a:r>
              <a:rPr spc="-685" dirty="0"/>
              <a:t> </a:t>
            </a:r>
            <a:r>
              <a:rPr spc="-95" dirty="0"/>
              <a:t>is inside </a:t>
            </a:r>
            <a:r>
              <a:rPr spc="-110" dirty="0"/>
              <a:t>the </a:t>
            </a:r>
            <a:r>
              <a:rPr spc="-114" dirty="0"/>
              <a:t>system </a:t>
            </a:r>
            <a:r>
              <a:rPr spc="-15" dirty="0"/>
              <a:t>unit?</a:t>
            </a:r>
          </a:p>
        </p:txBody>
      </p:sp>
      <p:sp>
        <p:nvSpPr>
          <p:cNvPr id="3" name="object 3"/>
          <p:cNvSpPr/>
          <p:nvPr/>
        </p:nvSpPr>
        <p:spPr>
          <a:xfrm>
            <a:off x="3820824" y="2784151"/>
            <a:ext cx="5673300" cy="340963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174189" y="1611375"/>
            <a:ext cx="2133600" cy="956672"/>
          </a:xfrm>
          <a:prstGeom prst="rect">
            <a:avLst/>
          </a:prstGeom>
          <a:ln w="12700">
            <a:solidFill>
              <a:srgbClr val="000000"/>
            </a:solidFill>
          </a:ln>
        </p:spPr>
        <p:txBody>
          <a:bodyPr vert="horz" wrap="square" lIns="0" tIns="33020" rIns="0" bIns="0" rtlCol="0">
            <a:spAutoFit/>
          </a:bodyPr>
          <a:lstStyle/>
          <a:p>
            <a:pPr marL="97790" algn="l" rtl="0">
              <a:lnSpc>
                <a:spcPct val="100000"/>
              </a:lnSpc>
              <a:spcBef>
                <a:spcPts val="260"/>
              </a:spcBef>
            </a:pPr>
            <a:r>
              <a:rPr sz="1500" b="1" spc="-65" dirty="0">
                <a:latin typeface="Trebuchet MS"/>
                <a:cs typeface="Trebuchet MS"/>
              </a:rPr>
              <a:t>Motherboard:</a:t>
            </a:r>
            <a:endParaRPr sz="1500" dirty="0">
              <a:latin typeface="Trebuchet MS"/>
              <a:cs typeface="Trebuchet MS"/>
            </a:endParaRPr>
          </a:p>
          <a:p>
            <a:pPr marL="97790" marR="256540" algn="l" rtl="0">
              <a:lnSpc>
                <a:spcPct val="100000"/>
              </a:lnSpc>
            </a:pPr>
            <a:r>
              <a:rPr sz="1500" spc="-20" dirty="0">
                <a:latin typeface="Trebuchet MS"/>
                <a:cs typeface="Trebuchet MS"/>
              </a:rPr>
              <a:t>A </a:t>
            </a:r>
            <a:r>
              <a:rPr sz="1500" spc="-80" dirty="0">
                <a:latin typeface="Trebuchet MS"/>
                <a:cs typeface="Trebuchet MS"/>
              </a:rPr>
              <a:t>large </a:t>
            </a:r>
            <a:r>
              <a:rPr sz="1500" spc="-70" dirty="0">
                <a:latin typeface="Trebuchet MS"/>
                <a:cs typeface="Trebuchet MS"/>
              </a:rPr>
              <a:t>printed </a:t>
            </a:r>
            <a:r>
              <a:rPr sz="1500" spc="-85" dirty="0">
                <a:latin typeface="Trebuchet MS"/>
                <a:cs typeface="Trebuchet MS"/>
              </a:rPr>
              <a:t>circuit  </a:t>
            </a:r>
            <a:r>
              <a:rPr sz="1500" spc="-60" dirty="0">
                <a:latin typeface="Trebuchet MS"/>
                <a:cs typeface="Trebuchet MS"/>
              </a:rPr>
              <a:t>board </a:t>
            </a:r>
            <a:r>
              <a:rPr sz="1500" spc="-85" dirty="0">
                <a:latin typeface="Trebuchet MS"/>
                <a:cs typeface="Trebuchet MS"/>
              </a:rPr>
              <a:t>that </a:t>
            </a:r>
            <a:r>
              <a:rPr sz="1500" spc="-65" dirty="0">
                <a:latin typeface="Trebuchet MS"/>
                <a:cs typeface="Trebuchet MS"/>
              </a:rPr>
              <a:t>connects</a:t>
            </a:r>
            <a:r>
              <a:rPr sz="1500" spc="-245" dirty="0">
                <a:latin typeface="Trebuchet MS"/>
                <a:cs typeface="Trebuchet MS"/>
              </a:rPr>
              <a:t> </a:t>
            </a:r>
            <a:r>
              <a:rPr sz="1500" spc="-95" dirty="0">
                <a:latin typeface="Trebuchet MS"/>
                <a:cs typeface="Trebuchet MS"/>
              </a:rPr>
              <a:t>all  </a:t>
            </a:r>
            <a:r>
              <a:rPr sz="1500" spc="-60" dirty="0">
                <a:latin typeface="Trebuchet MS"/>
                <a:cs typeface="Trebuchet MS"/>
              </a:rPr>
              <a:t>other</a:t>
            </a:r>
            <a:r>
              <a:rPr sz="1500" spc="-125" dirty="0">
                <a:latin typeface="Trebuchet MS"/>
                <a:cs typeface="Trebuchet MS"/>
              </a:rPr>
              <a:t> </a:t>
            </a:r>
            <a:r>
              <a:rPr sz="1500" spc="-65" dirty="0">
                <a:latin typeface="Trebuchet MS"/>
                <a:cs typeface="Trebuchet MS"/>
              </a:rPr>
              <a:t>components.</a:t>
            </a:r>
            <a:endParaRPr sz="1500" dirty="0">
              <a:latin typeface="Trebuchet MS"/>
              <a:cs typeface="Trebuchet MS"/>
            </a:endParaRPr>
          </a:p>
        </p:txBody>
      </p:sp>
      <p:sp>
        <p:nvSpPr>
          <p:cNvPr id="5" name="object 5"/>
          <p:cNvSpPr txBox="1"/>
          <p:nvPr/>
        </p:nvSpPr>
        <p:spPr>
          <a:xfrm>
            <a:off x="5010150" y="1683892"/>
            <a:ext cx="2362200" cy="323215"/>
          </a:xfrm>
          <a:prstGeom prst="rect">
            <a:avLst/>
          </a:prstGeom>
          <a:ln w="12700">
            <a:solidFill>
              <a:srgbClr val="000000"/>
            </a:solidFill>
          </a:ln>
        </p:spPr>
        <p:txBody>
          <a:bodyPr vert="horz" wrap="square" lIns="0" tIns="33020" rIns="0" bIns="0" rtlCol="0">
            <a:spAutoFit/>
          </a:bodyPr>
          <a:lstStyle/>
          <a:p>
            <a:pPr marL="97790">
              <a:lnSpc>
                <a:spcPct val="100000"/>
              </a:lnSpc>
              <a:spcBef>
                <a:spcPts val="260"/>
              </a:spcBef>
            </a:pPr>
            <a:r>
              <a:rPr sz="1500" spc="-55" dirty="0">
                <a:latin typeface="Trebuchet MS"/>
                <a:cs typeface="Trebuchet MS"/>
              </a:rPr>
              <a:t>Processor </a:t>
            </a:r>
            <a:r>
              <a:rPr sz="1500" spc="-75" dirty="0">
                <a:latin typeface="Trebuchet MS"/>
                <a:cs typeface="Trebuchet MS"/>
              </a:rPr>
              <a:t>socket</a:t>
            </a:r>
            <a:r>
              <a:rPr sz="1500" spc="-185" dirty="0">
                <a:latin typeface="Trebuchet MS"/>
                <a:cs typeface="Trebuchet MS"/>
              </a:rPr>
              <a:t> </a:t>
            </a:r>
            <a:r>
              <a:rPr sz="1500" spc="-80" dirty="0">
                <a:latin typeface="Trebuchet MS"/>
                <a:cs typeface="Trebuchet MS"/>
              </a:rPr>
              <a:t>(CPU)</a:t>
            </a:r>
            <a:endParaRPr sz="1500" dirty="0">
              <a:latin typeface="Trebuchet MS"/>
              <a:cs typeface="Trebuchet MS"/>
            </a:endParaRPr>
          </a:p>
        </p:txBody>
      </p:sp>
      <p:sp>
        <p:nvSpPr>
          <p:cNvPr id="6" name="object 6"/>
          <p:cNvSpPr/>
          <p:nvPr/>
        </p:nvSpPr>
        <p:spPr>
          <a:xfrm>
            <a:off x="6102362" y="1999551"/>
            <a:ext cx="123189" cy="1382395"/>
          </a:xfrm>
          <a:custGeom>
            <a:avLst/>
            <a:gdLst/>
            <a:ahLst/>
            <a:cxnLst/>
            <a:rect l="l" t="t" r="r" b="b"/>
            <a:pathLst>
              <a:path w="123189" h="1382395">
                <a:moveTo>
                  <a:pt x="25361" y="0"/>
                </a:moveTo>
                <a:lnTo>
                  <a:pt x="0" y="1397"/>
                </a:lnTo>
                <a:lnTo>
                  <a:pt x="72009" y="1306779"/>
                </a:lnTo>
                <a:lnTo>
                  <a:pt x="46647" y="1308176"/>
                </a:lnTo>
                <a:lnTo>
                  <a:pt x="88887" y="1382166"/>
                </a:lnTo>
                <a:lnTo>
                  <a:pt x="122128" y="1305382"/>
                </a:lnTo>
                <a:lnTo>
                  <a:pt x="97370" y="1305382"/>
                </a:lnTo>
                <a:lnTo>
                  <a:pt x="25361" y="0"/>
                </a:lnTo>
                <a:close/>
              </a:path>
              <a:path w="123189" h="1382395">
                <a:moveTo>
                  <a:pt x="122732" y="1303985"/>
                </a:moveTo>
                <a:lnTo>
                  <a:pt x="97370" y="1305382"/>
                </a:lnTo>
                <a:lnTo>
                  <a:pt x="122128" y="1305382"/>
                </a:lnTo>
                <a:lnTo>
                  <a:pt x="122732" y="1303985"/>
                </a:lnTo>
                <a:close/>
              </a:path>
            </a:pathLst>
          </a:custGeom>
          <a:solidFill>
            <a:srgbClr val="44546A"/>
          </a:solidFill>
        </p:spPr>
        <p:txBody>
          <a:bodyPr wrap="square" lIns="0" tIns="0" rIns="0" bIns="0" rtlCol="0"/>
          <a:lstStyle/>
          <a:p>
            <a:endParaRPr/>
          </a:p>
        </p:txBody>
      </p:sp>
      <p:sp>
        <p:nvSpPr>
          <p:cNvPr id="7" name="object 7"/>
          <p:cNvSpPr txBox="1"/>
          <p:nvPr/>
        </p:nvSpPr>
        <p:spPr>
          <a:xfrm>
            <a:off x="8069846" y="1914867"/>
            <a:ext cx="2362200" cy="323215"/>
          </a:xfrm>
          <a:prstGeom prst="rect">
            <a:avLst/>
          </a:prstGeom>
          <a:ln w="12700">
            <a:solidFill>
              <a:srgbClr val="000000"/>
            </a:solidFill>
          </a:ln>
        </p:spPr>
        <p:txBody>
          <a:bodyPr vert="horz" wrap="square" lIns="0" tIns="33020" rIns="0" bIns="0" rtlCol="0">
            <a:spAutoFit/>
          </a:bodyPr>
          <a:lstStyle/>
          <a:p>
            <a:pPr marL="97790">
              <a:lnSpc>
                <a:spcPct val="100000"/>
              </a:lnSpc>
              <a:spcBef>
                <a:spcPts val="260"/>
              </a:spcBef>
            </a:pPr>
            <a:r>
              <a:rPr sz="1500" spc="-5" dirty="0">
                <a:latin typeface="Trebuchet MS"/>
                <a:cs typeface="Trebuchet MS"/>
              </a:rPr>
              <a:t>Memory </a:t>
            </a:r>
            <a:r>
              <a:rPr sz="1500" spc="-50" dirty="0">
                <a:latin typeface="Trebuchet MS"/>
                <a:cs typeface="Trebuchet MS"/>
              </a:rPr>
              <a:t>modules</a:t>
            </a:r>
            <a:r>
              <a:rPr sz="1500" spc="-250" dirty="0">
                <a:latin typeface="Trebuchet MS"/>
                <a:cs typeface="Trebuchet MS"/>
              </a:rPr>
              <a:t> </a:t>
            </a:r>
            <a:r>
              <a:rPr sz="1500" spc="-15" dirty="0">
                <a:latin typeface="Trebuchet MS"/>
                <a:cs typeface="Trebuchet MS"/>
              </a:rPr>
              <a:t>(RAM)</a:t>
            </a:r>
            <a:endParaRPr sz="1500" dirty="0">
              <a:latin typeface="Trebuchet MS"/>
              <a:cs typeface="Trebuchet MS"/>
            </a:endParaRPr>
          </a:p>
        </p:txBody>
      </p:sp>
      <p:sp>
        <p:nvSpPr>
          <p:cNvPr id="8" name="object 8"/>
          <p:cNvSpPr txBox="1"/>
          <p:nvPr/>
        </p:nvSpPr>
        <p:spPr>
          <a:xfrm>
            <a:off x="2174189" y="4600918"/>
            <a:ext cx="1731645" cy="323215"/>
          </a:xfrm>
          <a:prstGeom prst="rect">
            <a:avLst/>
          </a:prstGeom>
          <a:ln w="12700">
            <a:solidFill>
              <a:srgbClr val="000000"/>
            </a:solidFill>
          </a:ln>
        </p:spPr>
        <p:txBody>
          <a:bodyPr vert="horz" wrap="square" lIns="0" tIns="33019" rIns="0" bIns="0" rtlCol="0">
            <a:spAutoFit/>
          </a:bodyPr>
          <a:lstStyle/>
          <a:p>
            <a:pPr marL="454659">
              <a:lnSpc>
                <a:spcPct val="100000"/>
              </a:lnSpc>
              <a:spcBef>
                <a:spcPts val="259"/>
              </a:spcBef>
            </a:pPr>
            <a:r>
              <a:rPr sz="1500" spc="-55" dirty="0">
                <a:latin typeface="Trebuchet MS"/>
                <a:cs typeface="Trebuchet MS"/>
              </a:rPr>
              <a:t>Expansion</a:t>
            </a:r>
            <a:r>
              <a:rPr sz="1500" spc="-145" dirty="0">
                <a:latin typeface="Trebuchet MS"/>
                <a:cs typeface="Trebuchet MS"/>
              </a:rPr>
              <a:t> </a:t>
            </a:r>
            <a:r>
              <a:rPr sz="1500" spc="-55" dirty="0">
                <a:latin typeface="Trebuchet MS"/>
                <a:cs typeface="Trebuchet MS"/>
              </a:rPr>
              <a:t>slots</a:t>
            </a:r>
            <a:endParaRPr sz="1500">
              <a:latin typeface="Trebuchet MS"/>
              <a:cs typeface="Trebuchet MS"/>
            </a:endParaRPr>
          </a:p>
        </p:txBody>
      </p:sp>
      <p:sp>
        <p:nvSpPr>
          <p:cNvPr id="9" name="object 9"/>
          <p:cNvSpPr txBox="1"/>
          <p:nvPr/>
        </p:nvSpPr>
        <p:spPr>
          <a:xfrm>
            <a:off x="8818511" y="5822980"/>
            <a:ext cx="1292860" cy="323215"/>
          </a:xfrm>
          <a:prstGeom prst="rect">
            <a:avLst/>
          </a:prstGeom>
          <a:ln w="12700">
            <a:solidFill>
              <a:srgbClr val="000000"/>
            </a:solidFill>
          </a:ln>
        </p:spPr>
        <p:txBody>
          <a:bodyPr vert="horz" wrap="square" lIns="0" tIns="33020" rIns="0" bIns="0" rtlCol="0">
            <a:spAutoFit/>
          </a:bodyPr>
          <a:lstStyle/>
          <a:p>
            <a:pPr marL="152400">
              <a:lnSpc>
                <a:spcPct val="100000"/>
              </a:lnSpc>
              <a:spcBef>
                <a:spcPts val="260"/>
              </a:spcBef>
            </a:pPr>
            <a:r>
              <a:rPr sz="1500" spc="-35" dirty="0">
                <a:latin typeface="Trebuchet MS"/>
                <a:cs typeface="Trebuchet MS"/>
              </a:rPr>
              <a:t>Motherboard</a:t>
            </a:r>
            <a:endParaRPr sz="1500">
              <a:latin typeface="Trebuchet MS"/>
              <a:cs typeface="Trebuchet MS"/>
            </a:endParaRPr>
          </a:p>
        </p:txBody>
      </p:sp>
      <p:sp>
        <p:nvSpPr>
          <p:cNvPr id="10" name="object 10"/>
          <p:cNvSpPr/>
          <p:nvPr/>
        </p:nvSpPr>
        <p:spPr>
          <a:xfrm>
            <a:off x="7324217" y="2227656"/>
            <a:ext cx="1590675" cy="1154430"/>
          </a:xfrm>
          <a:custGeom>
            <a:avLst/>
            <a:gdLst/>
            <a:ahLst/>
            <a:cxnLst/>
            <a:rect l="l" t="t" r="r" b="b"/>
            <a:pathLst>
              <a:path w="1590675" h="1154429">
                <a:moveTo>
                  <a:pt x="39458" y="1078560"/>
                </a:moveTo>
                <a:lnTo>
                  <a:pt x="0" y="1154061"/>
                </a:lnTo>
                <a:lnTo>
                  <a:pt x="84086" y="1140320"/>
                </a:lnTo>
                <a:lnTo>
                  <a:pt x="69214" y="1119733"/>
                </a:lnTo>
                <a:lnTo>
                  <a:pt x="97710" y="1099146"/>
                </a:lnTo>
                <a:lnTo>
                  <a:pt x="54343" y="1099146"/>
                </a:lnTo>
                <a:lnTo>
                  <a:pt x="39458" y="1078560"/>
                </a:lnTo>
                <a:close/>
              </a:path>
              <a:path w="1590675" h="1154429">
                <a:moveTo>
                  <a:pt x="1575739" y="0"/>
                </a:moveTo>
                <a:lnTo>
                  <a:pt x="54343" y="1099146"/>
                </a:lnTo>
                <a:lnTo>
                  <a:pt x="97710" y="1099146"/>
                </a:lnTo>
                <a:lnTo>
                  <a:pt x="1590611" y="20586"/>
                </a:lnTo>
                <a:lnTo>
                  <a:pt x="1575739" y="0"/>
                </a:lnTo>
                <a:close/>
              </a:path>
            </a:pathLst>
          </a:custGeom>
          <a:solidFill>
            <a:srgbClr val="44546A"/>
          </a:solidFill>
        </p:spPr>
        <p:txBody>
          <a:bodyPr wrap="square" lIns="0" tIns="0" rIns="0" bIns="0" rtlCol="0"/>
          <a:lstStyle/>
          <a:p>
            <a:endParaRPr/>
          </a:p>
        </p:txBody>
      </p:sp>
      <p:sp>
        <p:nvSpPr>
          <p:cNvPr id="11" name="object 11"/>
          <p:cNvSpPr/>
          <p:nvPr/>
        </p:nvSpPr>
        <p:spPr>
          <a:xfrm>
            <a:off x="9283586" y="5173573"/>
            <a:ext cx="238125" cy="664210"/>
          </a:xfrm>
          <a:custGeom>
            <a:avLst/>
            <a:gdLst/>
            <a:ahLst/>
            <a:cxnLst/>
            <a:rect l="l" t="t" r="r" b="b"/>
            <a:pathLst>
              <a:path w="238125" h="664210">
                <a:moveTo>
                  <a:pt x="50860" y="76415"/>
                </a:moveTo>
                <a:lnTo>
                  <a:pt x="24168" y="76415"/>
                </a:lnTo>
                <a:lnTo>
                  <a:pt x="213931" y="663594"/>
                </a:lnTo>
                <a:lnTo>
                  <a:pt x="238099" y="655782"/>
                </a:lnTo>
                <a:lnTo>
                  <a:pt x="50860" y="76415"/>
                </a:lnTo>
                <a:close/>
              </a:path>
              <a:path w="238125" h="664210">
                <a:moveTo>
                  <a:pt x="12814" y="0"/>
                </a:moveTo>
                <a:lnTo>
                  <a:pt x="0" y="84226"/>
                </a:lnTo>
                <a:lnTo>
                  <a:pt x="24168" y="76415"/>
                </a:lnTo>
                <a:lnTo>
                  <a:pt x="50860" y="76415"/>
                </a:lnTo>
                <a:lnTo>
                  <a:pt x="48336" y="68605"/>
                </a:lnTo>
                <a:lnTo>
                  <a:pt x="72504" y="60794"/>
                </a:lnTo>
                <a:lnTo>
                  <a:pt x="12814" y="0"/>
                </a:lnTo>
                <a:close/>
              </a:path>
            </a:pathLst>
          </a:custGeom>
          <a:solidFill>
            <a:srgbClr val="44546A"/>
          </a:solidFill>
        </p:spPr>
        <p:txBody>
          <a:bodyPr wrap="square" lIns="0" tIns="0" rIns="0" bIns="0" rtlCol="0"/>
          <a:lstStyle/>
          <a:p>
            <a:endParaRPr/>
          </a:p>
        </p:txBody>
      </p:sp>
      <p:sp>
        <p:nvSpPr>
          <p:cNvPr id="12" name="object 12"/>
          <p:cNvSpPr/>
          <p:nvPr/>
        </p:nvSpPr>
        <p:spPr>
          <a:xfrm>
            <a:off x="3903853" y="4571822"/>
            <a:ext cx="1398270" cy="203835"/>
          </a:xfrm>
          <a:custGeom>
            <a:avLst/>
            <a:gdLst/>
            <a:ahLst/>
            <a:cxnLst/>
            <a:rect l="l" t="t" r="r" b="b"/>
            <a:pathLst>
              <a:path w="1398270" h="203835">
                <a:moveTo>
                  <a:pt x="1317993" y="0"/>
                </a:moveTo>
                <a:lnTo>
                  <a:pt x="1320901" y="25234"/>
                </a:lnTo>
                <a:lnTo>
                  <a:pt x="0" y="178054"/>
                </a:lnTo>
                <a:lnTo>
                  <a:pt x="2921" y="203288"/>
                </a:lnTo>
                <a:lnTo>
                  <a:pt x="1323822" y="50469"/>
                </a:lnTo>
                <a:lnTo>
                  <a:pt x="1365350" y="50469"/>
                </a:lnTo>
                <a:lnTo>
                  <a:pt x="1398066" y="29095"/>
                </a:lnTo>
                <a:lnTo>
                  <a:pt x="1317993" y="0"/>
                </a:lnTo>
                <a:close/>
              </a:path>
              <a:path w="1398270" h="203835">
                <a:moveTo>
                  <a:pt x="1365350" y="50469"/>
                </a:moveTo>
                <a:lnTo>
                  <a:pt x="1323822" y="50469"/>
                </a:lnTo>
                <a:lnTo>
                  <a:pt x="1326743" y="75692"/>
                </a:lnTo>
                <a:lnTo>
                  <a:pt x="1365350" y="50469"/>
                </a:lnTo>
                <a:close/>
              </a:path>
            </a:pathLst>
          </a:custGeom>
          <a:solidFill>
            <a:srgbClr val="44546A"/>
          </a:solidFill>
        </p:spPr>
        <p:txBody>
          <a:bodyPr wrap="square" lIns="0" tIns="0" rIns="0" bIns="0" rtlCol="0"/>
          <a:lstStyle/>
          <a:p>
            <a:endParaRPr/>
          </a:p>
        </p:txBody>
      </p:sp>
      <p:sp>
        <p:nvSpPr>
          <p:cNvPr id="13" name="object 13"/>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14" name="object 14"/>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15" name="object 15"/>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16" name="مستطيل 15"/>
          <p:cNvSpPr/>
          <p:nvPr/>
        </p:nvSpPr>
        <p:spPr>
          <a:xfrm>
            <a:off x="1904794" y="2669313"/>
            <a:ext cx="2353273" cy="923330"/>
          </a:xfrm>
          <a:prstGeom prst="rect">
            <a:avLst/>
          </a:prstGeom>
        </p:spPr>
        <p:txBody>
          <a:bodyPr wrap="square">
            <a:spAutoFit/>
          </a:bodyPr>
          <a:lstStyle/>
          <a:p>
            <a:r>
              <a:rPr lang="ar-SA" dirty="0"/>
              <a:t>اللوحة: طباعة كبيرة حلبة المجلس الذي يربط بين جميع المكونات.</a:t>
            </a:r>
          </a:p>
        </p:txBody>
      </p:sp>
      <p:sp>
        <p:nvSpPr>
          <p:cNvPr id="17" name="مستطيل 16"/>
          <p:cNvSpPr/>
          <p:nvPr/>
        </p:nvSpPr>
        <p:spPr>
          <a:xfrm>
            <a:off x="2279654" y="5012577"/>
            <a:ext cx="1357424" cy="369332"/>
          </a:xfrm>
          <a:prstGeom prst="rect">
            <a:avLst/>
          </a:prstGeom>
        </p:spPr>
        <p:txBody>
          <a:bodyPr wrap="none">
            <a:spAutoFit/>
          </a:bodyPr>
          <a:lstStyle/>
          <a:p>
            <a:pPr marL="97790">
              <a:lnSpc>
                <a:spcPct val="100000"/>
              </a:lnSpc>
              <a:spcBef>
                <a:spcPts val="260"/>
              </a:spcBef>
            </a:pPr>
            <a:r>
              <a:rPr lang="ar-SA" dirty="0" smtClean="0">
                <a:latin typeface="Trebuchet MS"/>
                <a:cs typeface="Trebuchet MS"/>
              </a:rPr>
              <a:t>فتحات التوسعة</a:t>
            </a:r>
            <a:endParaRPr lang="en-US" dirty="0">
              <a:latin typeface="Trebuchet MS"/>
              <a:cs typeface="Trebuchet MS"/>
            </a:endParaRPr>
          </a:p>
        </p:txBody>
      </p:sp>
      <p:sp>
        <p:nvSpPr>
          <p:cNvPr id="18" name="مستطيل 17"/>
          <p:cNvSpPr/>
          <p:nvPr/>
        </p:nvSpPr>
        <p:spPr>
          <a:xfrm>
            <a:off x="10111371" y="5837783"/>
            <a:ext cx="1115370" cy="369332"/>
          </a:xfrm>
          <a:prstGeom prst="rect">
            <a:avLst/>
          </a:prstGeom>
        </p:spPr>
        <p:txBody>
          <a:bodyPr wrap="none">
            <a:spAutoFit/>
          </a:bodyPr>
          <a:lstStyle/>
          <a:p>
            <a:pPr marL="97790">
              <a:lnSpc>
                <a:spcPct val="100000"/>
              </a:lnSpc>
              <a:spcBef>
                <a:spcPts val="260"/>
              </a:spcBef>
            </a:pPr>
            <a:r>
              <a:rPr lang="ar-SA" dirty="0" smtClean="0">
                <a:latin typeface="Trebuchet MS"/>
                <a:cs typeface="Trebuchet MS"/>
              </a:rPr>
              <a:t>اللوحة الأم </a:t>
            </a:r>
            <a:endParaRPr lang="en-US" dirty="0">
              <a:latin typeface="Trebuchet MS"/>
              <a:cs typeface="Trebuchet MS"/>
            </a:endParaRPr>
          </a:p>
        </p:txBody>
      </p:sp>
      <p:sp>
        <p:nvSpPr>
          <p:cNvPr id="19" name="مستطيل 18"/>
          <p:cNvSpPr/>
          <p:nvPr/>
        </p:nvSpPr>
        <p:spPr>
          <a:xfrm>
            <a:off x="8845404" y="2291073"/>
            <a:ext cx="1352614" cy="369332"/>
          </a:xfrm>
          <a:prstGeom prst="rect">
            <a:avLst/>
          </a:prstGeom>
        </p:spPr>
        <p:txBody>
          <a:bodyPr wrap="none">
            <a:spAutoFit/>
          </a:bodyPr>
          <a:lstStyle/>
          <a:p>
            <a:pPr marL="97790">
              <a:lnSpc>
                <a:spcPct val="100000"/>
              </a:lnSpc>
              <a:spcBef>
                <a:spcPts val="260"/>
              </a:spcBef>
            </a:pPr>
            <a:r>
              <a:rPr lang="ar-SA" dirty="0" smtClean="0">
                <a:latin typeface="Trebuchet MS"/>
                <a:cs typeface="Trebuchet MS"/>
              </a:rPr>
              <a:t>وحدات الذاكرة</a:t>
            </a:r>
            <a:endParaRPr lang="en-US" dirty="0">
              <a:latin typeface="Trebuchet MS"/>
              <a:cs typeface="Trebuchet MS"/>
            </a:endParaRPr>
          </a:p>
        </p:txBody>
      </p:sp>
      <p:sp>
        <p:nvSpPr>
          <p:cNvPr id="20" name="مستطيل 19"/>
          <p:cNvSpPr/>
          <p:nvPr/>
        </p:nvSpPr>
        <p:spPr>
          <a:xfrm>
            <a:off x="6151476" y="2053416"/>
            <a:ext cx="1246816" cy="369332"/>
          </a:xfrm>
          <a:prstGeom prst="rect">
            <a:avLst/>
          </a:prstGeom>
        </p:spPr>
        <p:txBody>
          <a:bodyPr wrap="none">
            <a:spAutoFit/>
          </a:bodyPr>
          <a:lstStyle/>
          <a:p>
            <a:pPr marL="97790">
              <a:lnSpc>
                <a:spcPct val="100000"/>
              </a:lnSpc>
              <a:spcBef>
                <a:spcPts val="260"/>
              </a:spcBef>
            </a:pPr>
            <a:r>
              <a:rPr lang="ar-SA" dirty="0" smtClean="0">
                <a:latin typeface="Trebuchet MS"/>
                <a:cs typeface="Trebuchet MS"/>
              </a:rPr>
              <a:t>مقبس المعالج</a:t>
            </a:r>
            <a:endParaRPr lang="en-US" dirty="0">
              <a:latin typeface="Trebuchet MS"/>
              <a:cs typeface="Trebuchet M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14331" y="619399"/>
            <a:ext cx="5764530" cy="678180"/>
          </a:xfrm>
          <a:prstGeom prst="rect">
            <a:avLst/>
          </a:prstGeom>
        </p:spPr>
        <p:txBody>
          <a:bodyPr vert="horz" wrap="square" lIns="0" tIns="16510" rIns="0" bIns="0" rtlCol="0">
            <a:spAutoFit/>
          </a:bodyPr>
          <a:lstStyle/>
          <a:p>
            <a:pPr marL="12700">
              <a:lnSpc>
                <a:spcPct val="100000"/>
              </a:lnSpc>
              <a:spcBef>
                <a:spcPts val="130"/>
              </a:spcBef>
            </a:pPr>
            <a:r>
              <a:rPr sz="4250" spc="-145" dirty="0"/>
              <a:t>Basic </a:t>
            </a:r>
            <a:r>
              <a:rPr sz="4250" spc="-114" dirty="0"/>
              <a:t>Computer</a:t>
            </a:r>
            <a:r>
              <a:rPr sz="4250" spc="-480" dirty="0"/>
              <a:t> </a:t>
            </a:r>
            <a:r>
              <a:rPr sz="4250" spc="-120" dirty="0"/>
              <a:t>Concepts</a:t>
            </a:r>
            <a:endParaRPr sz="4250"/>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760221" y="1981200"/>
            <a:ext cx="10659110" cy="2939266"/>
          </a:xfrm>
          <a:prstGeom prst="rect">
            <a:avLst/>
          </a:prstGeom>
        </p:spPr>
        <p:txBody>
          <a:bodyPr vert="horz" wrap="square" lIns="0" tIns="104140" rIns="0" bIns="0" rtlCol="0">
            <a:spAutoFit/>
          </a:bodyPr>
          <a:lstStyle/>
          <a:p>
            <a:pPr marL="241300" indent="-228600" algn="l" rtl="0">
              <a:lnSpc>
                <a:spcPct val="100000"/>
              </a:lnSpc>
              <a:spcBef>
                <a:spcPts val="820"/>
              </a:spcBef>
              <a:buFont typeface="Arial"/>
              <a:buChar char="•"/>
              <a:tabLst>
                <a:tab pos="241300" algn="l"/>
              </a:tabLst>
            </a:pPr>
            <a:r>
              <a:rPr sz="2000" spc="-110" dirty="0">
                <a:latin typeface="Trebuchet MS"/>
                <a:cs typeface="Trebuchet MS"/>
              </a:rPr>
              <a:t>It</a:t>
            </a:r>
            <a:r>
              <a:rPr sz="2000" spc="-195" dirty="0">
                <a:latin typeface="Trebuchet MS"/>
                <a:cs typeface="Trebuchet MS"/>
              </a:rPr>
              <a:t> </a:t>
            </a:r>
            <a:r>
              <a:rPr sz="2000" spc="-80" dirty="0">
                <a:latin typeface="Trebuchet MS"/>
                <a:cs typeface="Trebuchet MS"/>
              </a:rPr>
              <a:t>looks</a:t>
            </a:r>
            <a:r>
              <a:rPr sz="2000" spc="-190" dirty="0">
                <a:latin typeface="Trebuchet MS"/>
                <a:cs typeface="Trebuchet MS"/>
              </a:rPr>
              <a:t> </a:t>
            </a:r>
            <a:r>
              <a:rPr sz="2000" spc="-145" dirty="0">
                <a:latin typeface="Trebuchet MS"/>
                <a:cs typeface="Trebuchet MS"/>
              </a:rPr>
              <a:t>at</a:t>
            </a:r>
            <a:r>
              <a:rPr sz="2000" spc="-190" dirty="0">
                <a:latin typeface="Trebuchet MS"/>
                <a:cs typeface="Trebuchet MS"/>
              </a:rPr>
              <a:t> </a:t>
            </a:r>
            <a:r>
              <a:rPr sz="2000" spc="-130" dirty="0">
                <a:latin typeface="Trebuchet MS"/>
                <a:cs typeface="Trebuchet MS"/>
              </a:rPr>
              <a:t>different</a:t>
            </a:r>
            <a:r>
              <a:rPr sz="2000" spc="-190" dirty="0">
                <a:latin typeface="Trebuchet MS"/>
                <a:cs typeface="Trebuchet MS"/>
              </a:rPr>
              <a:t> </a:t>
            </a:r>
            <a:r>
              <a:rPr sz="2000" spc="-105" dirty="0">
                <a:latin typeface="Trebuchet MS"/>
                <a:cs typeface="Trebuchet MS"/>
              </a:rPr>
              <a:t>computer</a:t>
            </a:r>
            <a:r>
              <a:rPr sz="2000" spc="-185" dirty="0">
                <a:latin typeface="Trebuchet MS"/>
                <a:cs typeface="Trebuchet MS"/>
              </a:rPr>
              <a:t> </a:t>
            </a:r>
            <a:r>
              <a:rPr sz="2000" spc="-95" dirty="0">
                <a:latin typeface="Trebuchet MS"/>
                <a:cs typeface="Trebuchet MS"/>
              </a:rPr>
              <a:t>types</a:t>
            </a:r>
            <a:r>
              <a:rPr sz="2000" spc="-190" dirty="0">
                <a:latin typeface="Trebuchet MS"/>
                <a:cs typeface="Trebuchet MS"/>
              </a:rPr>
              <a:t> </a:t>
            </a:r>
            <a:r>
              <a:rPr sz="2000" spc="-80" dirty="0">
                <a:latin typeface="Trebuchet MS"/>
                <a:cs typeface="Trebuchet MS"/>
              </a:rPr>
              <a:t>and</a:t>
            </a:r>
            <a:r>
              <a:rPr sz="2000" spc="-185" dirty="0">
                <a:latin typeface="Trebuchet MS"/>
                <a:cs typeface="Trebuchet MS"/>
              </a:rPr>
              <a:t> </a:t>
            </a:r>
            <a:r>
              <a:rPr sz="2000" spc="-110" dirty="0">
                <a:latin typeface="Trebuchet MS"/>
                <a:cs typeface="Trebuchet MS"/>
              </a:rPr>
              <a:t>their</a:t>
            </a:r>
            <a:r>
              <a:rPr sz="2000" spc="-185" dirty="0">
                <a:latin typeface="Trebuchet MS"/>
                <a:cs typeface="Trebuchet MS"/>
              </a:rPr>
              <a:t> </a:t>
            </a:r>
            <a:r>
              <a:rPr sz="2000" spc="-114" dirty="0">
                <a:latin typeface="Trebuchet MS"/>
                <a:cs typeface="Trebuchet MS"/>
              </a:rPr>
              <a:t>functions.</a:t>
            </a:r>
            <a:endParaRPr sz="2000" dirty="0">
              <a:latin typeface="Trebuchet MS"/>
              <a:cs typeface="Trebuchet MS"/>
            </a:endParaRPr>
          </a:p>
          <a:p>
            <a:pPr marL="241300" indent="-228600" algn="l" rtl="0">
              <a:lnSpc>
                <a:spcPct val="100000"/>
              </a:lnSpc>
              <a:spcBef>
                <a:spcPts val="720"/>
              </a:spcBef>
              <a:buFont typeface="Arial"/>
              <a:buChar char="•"/>
              <a:tabLst>
                <a:tab pos="241300" algn="l"/>
              </a:tabLst>
            </a:pPr>
            <a:r>
              <a:rPr sz="2000" spc="-110" dirty="0">
                <a:latin typeface="Trebuchet MS"/>
                <a:cs typeface="Trebuchet MS"/>
              </a:rPr>
              <a:t>It</a:t>
            </a:r>
            <a:r>
              <a:rPr sz="2000" spc="-190" dirty="0">
                <a:latin typeface="Trebuchet MS"/>
                <a:cs typeface="Trebuchet MS"/>
              </a:rPr>
              <a:t> </a:t>
            </a:r>
            <a:r>
              <a:rPr sz="2000" spc="-80" dirty="0">
                <a:latin typeface="Trebuchet MS"/>
                <a:cs typeface="Trebuchet MS"/>
              </a:rPr>
              <a:t>discuss</a:t>
            </a:r>
            <a:r>
              <a:rPr sz="2000" spc="-190" dirty="0">
                <a:latin typeface="Trebuchet MS"/>
                <a:cs typeface="Trebuchet MS"/>
              </a:rPr>
              <a:t> </a:t>
            </a:r>
            <a:r>
              <a:rPr sz="2000" spc="-105" dirty="0">
                <a:latin typeface="Trebuchet MS"/>
                <a:cs typeface="Trebuchet MS"/>
              </a:rPr>
              <a:t>computer</a:t>
            </a:r>
            <a:r>
              <a:rPr sz="2000" spc="-180" dirty="0">
                <a:latin typeface="Trebuchet MS"/>
                <a:cs typeface="Trebuchet MS"/>
              </a:rPr>
              <a:t> </a:t>
            </a:r>
            <a:r>
              <a:rPr sz="2000" spc="-105" dirty="0">
                <a:latin typeface="Trebuchet MS"/>
                <a:cs typeface="Trebuchet MS"/>
              </a:rPr>
              <a:t>hardware</a:t>
            </a:r>
            <a:r>
              <a:rPr sz="2000" spc="-180" dirty="0">
                <a:latin typeface="Trebuchet MS"/>
                <a:cs typeface="Trebuchet MS"/>
              </a:rPr>
              <a:t> </a:t>
            </a:r>
            <a:r>
              <a:rPr sz="2000" spc="-80" dirty="0">
                <a:latin typeface="Trebuchet MS"/>
                <a:cs typeface="Trebuchet MS"/>
              </a:rPr>
              <a:t>and</a:t>
            </a:r>
            <a:r>
              <a:rPr sz="2000" spc="-180" dirty="0">
                <a:latin typeface="Trebuchet MS"/>
                <a:cs typeface="Trebuchet MS"/>
              </a:rPr>
              <a:t> </a:t>
            </a:r>
            <a:r>
              <a:rPr sz="2000" spc="-105" dirty="0">
                <a:latin typeface="Trebuchet MS"/>
                <a:cs typeface="Trebuchet MS"/>
              </a:rPr>
              <a:t>software</a:t>
            </a:r>
            <a:r>
              <a:rPr sz="2000" spc="-180" dirty="0">
                <a:latin typeface="Trebuchet MS"/>
                <a:cs typeface="Trebuchet MS"/>
              </a:rPr>
              <a:t> </a:t>
            </a:r>
            <a:r>
              <a:rPr sz="2000" spc="-80" dirty="0">
                <a:latin typeface="Trebuchet MS"/>
                <a:cs typeface="Trebuchet MS"/>
              </a:rPr>
              <a:t>and</a:t>
            </a:r>
            <a:r>
              <a:rPr sz="2000" spc="-180" dirty="0">
                <a:latin typeface="Trebuchet MS"/>
                <a:cs typeface="Trebuchet MS"/>
              </a:rPr>
              <a:t> </a:t>
            </a:r>
            <a:r>
              <a:rPr sz="2000" spc="-110" dirty="0">
                <a:latin typeface="Trebuchet MS"/>
                <a:cs typeface="Trebuchet MS"/>
              </a:rPr>
              <a:t>the</a:t>
            </a:r>
            <a:r>
              <a:rPr sz="2000" spc="-180" dirty="0">
                <a:latin typeface="Trebuchet MS"/>
                <a:cs typeface="Trebuchet MS"/>
              </a:rPr>
              <a:t> </a:t>
            </a:r>
            <a:r>
              <a:rPr sz="2000" spc="-105" dirty="0">
                <a:latin typeface="Trebuchet MS"/>
                <a:cs typeface="Trebuchet MS"/>
              </a:rPr>
              <a:t>benefits</a:t>
            </a:r>
            <a:r>
              <a:rPr sz="2000" spc="-185" dirty="0">
                <a:latin typeface="Trebuchet MS"/>
                <a:cs typeface="Trebuchet MS"/>
              </a:rPr>
              <a:t> </a:t>
            </a:r>
            <a:r>
              <a:rPr sz="2000" spc="-95" dirty="0">
                <a:latin typeface="Trebuchet MS"/>
                <a:cs typeface="Trebuchet MS"/>
              </a:rPr>
              <a:t>of</a:t>
            </a:r>
            <a:r>
              <a:rPr sz="2000" spc="-185" dirty="0">
                <a:latin typeface="Trebuchet MS"/>
                <a:cs typeface="Trebuchet MS"/>
              </a:rPr>
              <a:t> </a:t>
            </a:r>
            <a:r>
              <a:rPr sz="2000" spc="-114" dirty="0">
                <a:latin typeface="Trebuchet MS"/>
                <a:cs typeface="Trebuchet MS"/>
              </a:rPr>
              <a:t>networking.</a:t>
            </a:r>
            <a:endParaRPr sz="2000" dirty="0">
              <a:latin typeface="Trebuchet MS"/>
              <a:cs typeface="Trebuchet MS"/>
            </a:endParaRPr>
          </a:p>
          <a:p>
            <a:pPr marL="241300" marR="5080" indent="-228600" algn="l" rtl="0">
              <a:lnSpc>
                <a:spcPts val="2600"/>
              </a:lnSpc>
              <a:spcBef>
                <a:spcPts val="940"/>
              </a:spcBef>
              <a:buFont typeface="Arial"/>
              <a:buChar char="•"/>
              <a:tabLst>
                <a:tab pos="241300" algn="l"/>
              </a:tabLst>
            </a:pPr>
            <a:r>
              <a:rPr sz="2000" spc="-110" dirty="0">
                <a:latin typeface="Trebuchet MS"/>
                <a:cs typeface="Trebuchet MS"/>
              </a:rPr>
              <a:t>It</a:t>
            </a:r>
            <a:r>
              <a:rPr sz="2000" spc="-190" dirty="0">
                <a:latin typeface="Trebuchet MS"/>
                <a:cs typeface="Trebuchet MS"/>
              </a:rPr>
              <a:t> </a:t>
            </a:r>
            <a:r>
              <a:rPr sz="2000" spc="-80" dirty="0">
                <a:latin typeface="Trebuchet MS"/>
                <a:cs typeface="Trebuchet MS"/>
              </a:rPr>
              <a:t>discuss</a:t>
            </a:r>
            <a:r>
              <a:rPr sz="2000" spc="-185" dirty="0">
                <a:latin typeface="Trebuchet MS"/>
                <a:cs typeface="Trebuchet MS"/>
              </a:rPr>
              <a:t> </a:t>
            </a:r>
            <a:r>
              <a:rPr sz="2000" spc="-110" dirty="0">
                <a:latin typeface="Trebuchet MS"/>
                <a:cs typeface="Trebuchet MS"/>
              </a:rPr>
              <a:t>the</a:t>
            </a:r>
            <a:r>
              <a:rPr sz="2000" spc="-175" dirty="0">
                <a:latin typeface="Trebuchet MS"/>
                <a:cs typeface="Trebuchet MS"/>
              </a:rPr>
              <a:t> </a:t>
            </a:r>
            <a:r>
              <a:rPr sz="2000" spc="-110" dirty="0">
                <a:latin typeface="Trebuchet MS"/>
                <a:cs typeface="Trebuchet MS"/>
              </a:rPr>
              <a:t>importance</a:t>
            </a:r>
            <a:r>
              <a:rPr sz="2000" spc="-180" dirty="0">
                <a:latin typeface="Trebuchet MS"/>
                <a:cs typeface="Trebuchet MS"/>
              </a:rPr>
              <a:t> </a:t>
            </a:r>
            <a:r>
              <a:rPr sz="2000" spc="-95" dirty="0">
                <a:latin typeface="Trebuchet MS"/>
                <a:cs typeface="Trebuchet MS"/>
              </a:rPr>
              <a:t>of</a:t>
            </a:r>
            <a:r>
              <a:rPr sz="2000" spc="-180" dirty="0">
                <a:latin typeface="Trebuchet MS"/>
                <a:cs typeface="Trebuchet MS"/>
              </a:rPr>
              <a:t> </a:t>
            </a:r>
            <a:r>
              <a:rPr sz="2000" spc="-125" dirty="0">
                <a:latin typeface="Trebuchet MS"/>
                <a:cs typeface="Trebuchet MS"/>
              </a:rPr>
              <a:t>safe</a:t>
            </a:r>
            <a:r>
              <a:rPr sz="2000" spc="-175" dirty="0">
                <a:latin typeface="Trebuchet MS"/>
                <a:cs typeface="Trebuchet MS"/>
              </a:rPr>
              <a:t> </a:t>
            </a:r>
            <a:r>
              <a:rPr sz="2000" spc="-95" dirty="0">
                <a:latin typeface="Trebuchet MS"/>
                <a:cs typeface="Trebuchet MS"/>
              </a:rPr>
              <a:t>computing</a:t>
            </a:r>
            <a:r>
              <a:rPr sz="2000" spc="-190" dirty="0">
                <a:latin typeface="Trebuchet MS"/>
                <a:cs typeface="Trebuchet MS"/>
              </a:rPr>
              <a:t> </a:t>
            </a:r>
            <a:r>
              <a:rPr sz="2000" spc="-125" dirty="0">
                <a:latin typeface="Trebuchet MS"/>
                <a:cs typeface="Trebuchet MS"/>
              </a:rPr>
              <a:t>practices</a:t>
            </a:r>
            <a:r>
              <a:rPr sz="2000" spc="-190" dirty="0">
                <a:latin typeface="Trebuchet MS"/>
                <a:cs typeface="Trebuchet MS"/>
              </a:rPr>
              <a:t> </a:t>
            </a:r>
            <a:r>
              <a:rPr sz="2000" spc="-80" dirty="0">
                <a:latin typeface="Trebuchet MS"/>
                <a:cs typeface="Trebuchet MS"/>
              </a:rPr>
              <a:t>and</a:t>
            </a:r>
            <a:r>
              <a:rPr sz="2000" spc="-180" dirty="0">
                <a:latin typeface="Trebuchet MS"/>
                <a:cs typeface="Trebuchet MS"/>
              </a:rPr>
              <a:t> </a:t>
            </a:r>
            <a:r>
              <a:rPr sz="2000" spc="-110" dirty="0">
                <a:latin typeface="Trebuchet MS"/>
                <a:cs typeface="Trebuchet MS"/>
              </a:rPr>
              <a:t>the</a:t>
            </a:r>
            <a:r>
              <a:rPr sz="2000" spc="-175" dirty="0">
                <a:latin typeface="Trebuchet MS"/>
                <a:cs typeface="Trebuchet MS"/>
              </a:rPr>
              <a:t> </a:t>
            </a:r>
            <a:r>
              <a:rPr sz="2000" spc="-120" dirty="0">
                <a:latin typeface="Trebuchet MS"/>
                <a:cs typeface="Trebuchet MS"/>
              </a:rPr>
              <a:t>way</a:t>
            </a:r>
            <a:r>
              <a:rPr sz="2000" spc="-185" dirty="0">
                <a:latin typeface="Trebuchet MS"/>
                <a:cs typeface="Trebuchet MS"/>
              </a:rPr>
              <a:t> </a:t>
            </a:r>
            <a:r>
              <a:rPr sz="2000" spc="-125" dirty="0">
                <a:latin typeface="Trebuchet MS"/>
                <a:cs typeface="Trebuchet MS"/>
              </a:rPr>
              <a:t>that</a:t>
            </a:r>
            <a:r>
              <a:rPr sz="2000" spc="-185" dirty="0">
                <a:latin typeface="Trebuchet MS"/>
                <a:cs typeface="Trebuchet MS"/>
              </a:rPr>
              <a:t> </a:t>
            </a:r>
            <a:r>
              <a:rPr sz="2000" spc="-70" dirty="0">
                <a:latin typeface="Trebuchet MS"/>
                <a:cs typeface="Trebuchet MS"/>
              </a:rPr>
              <a:t>you</a:t>
            </a:r>
            <a:r>
              <a:rPr sz="2000" spc="-180" dirty="0">
                <a:latin typeface="Trebuchet MS"/>
                <a:cs typeface="Trebuchet MS"/>
              </a:rPr>
              <a:t> </a:t>
            </a:r>
            <a:r>
              <a:rPr sz="2000" spc="-125" dirty="0">
                <a:latin typeface="Trebuchet MS"/>
                <a:cs typeface="Trebuchet MS"/>
              </a:rPr>
              <a:t>can  protect </a:t>
            </a:r>
            <a:r>
              <a:rPr sz="2000" spc="-80" dirty="0">
                <a:latin typeface="Trebuchet MS"/>
                <a:cs typeface="Trebuchet MS"/>
              </a:rPr>
              <a:t>your </a:t>
            </a:r>
            <a:r>
              <a:rPr sz="2000" spc="-105" dirty="0">
                <a:latin typeface="Trebuchet MS"/>
                <a:cs typeface="Trebuchet MS"/>
              </a:rPr>
              <a:t>computer </a:t>
            </a:r>
            <a:r>
              <a:rPr sz="2000" spc="-100" dirty="0">
                <a:latin typeface="Trebuchet MS"/>
                <a:cs typeface="Trebuchet MS"/>
              </a:rPr>
              <a:t>from </a:t>
            </a:r>
            <a:r>
              <a:rPr sz="2000" spc="-85" dirty="0">
                <a:latin typeface="Trebuchet MS"/>
                <a:cs typeface="Trebuchet MS"/>
              </a:rPr>
              <a:t>various</a:t>
            </a:r>
            <a:r>
              <a:rPr sz="2000" spc="-535" dirty="0">
                <a:latin typeface="Trebuchet MS"/>
                <a:cs typeface="Trebuchet MS"/>
              </a:rPr>
              <a:t> </a:t>
            </a:r>
            <a:r>
              <a:rPr sz="2000" spc="-135" dirty="0">
                <a:latin typeface="Trebuchet MS"/>
                <a:cs typeface="Trebuchet MS"/>
              </a:rPr>
              <a:t>threats</a:t>
            </a:r>
            <a:r>
              <a:rPr sz="2000" spc="-135" dirty="0" smtClean="0">
                <a:latin typeface="Trebuchet MS"/>
                <a:cs typeface="Trebuchet MS"/>
              </a:rPr>
              <a:t>.</a:t>
            </a:r>
            <a:endParaRPr lang="en-US" sz="2000" spc="-135" dirty="0" smtClean="0">
              <a:latin typeface="Trebuchet MS"/>
              <a:cs typeface="Trebuchet MS"/>
            </a:endParaRPr>
          </a:p>
          <a:p>
            <a:pPr marL="241300" marR="5080" indent="-228600">
              <a:lnSpc>
                <a:spcPts val="2600"/>
              </a:lnSpc>
              <a:spcBef>
                <a:spcPts val="940"/>
              </a:spcBef>
              <a:buFont typeface="Arial"/>
              <a:buChar char="•"/>
              <a:tabLst>
                <a:tab pos="241300" algn="l"/>
              </a:tabLst>
            </a:pPr>
            <a:r>
              <a:rPr lang="ar-SA" sz="2000" dirty="0">
                <a:latin typeface="Trebuchet MS"/>
                <a:cs typeface="Trebuchet MS"/>
              </a:rPr>
              <a:t>وينظر في أنواع مختلفة من جهاز الكمبيوتر ووظائفها. </a:t>
            </a:r>
            <a:endParaRPr lang="ar-SA" sz="2000" dirty="0" smtClean="0">
              <a:latin typeface="Trebuchet MS"/>
              <a:cs typeface="Trebuchet MS"/>
            </a:endParaRPr>
          </a:p>
          <a:p>
            <a:pPr marL="241300" marR="5080" indent="-228600">
              <a:lnSpc>
                <a:spcPts val="2600"/>
              </a:lnSpc>
              <a:spcBef>
                <a:spcPts val="940"/>
              </a:spcBef>
              <a:buFont typeface="Arial"/>
              <a:buChar char="•"/>
              <a:tabLst>
                <a:tab pos="241300" algn="l"/>
              </a:tabLst>
            </a:pPr>
            <a:r>
              <a:rPr lang="ar-SA" sz="2000" dirty="0" smtClean="0">
                <a:latin typeface="Trebuchet MS"/>
                <a:cs typeface="Trebuchet MS"/>
              </a:rPr>
              <a:t>مناقشة </a:t>
            </a:r>
            <a:r>
              <a:rPr lang="ar-SA" sz="2000" dirty="0">
                <a:latin typeface="Trebuchet MS"/>
                <a:cs typeface="Trebuchet MS"/>
              </a:rPr>
              <a:t>أجهزة الحاسوب والبرمجيات وفوائد شبكات الاتصال</a:t>
            </a:r>
            <a:r>
              <a:rPr lang="ar-SA" sz="2000" dirty="0" smtClean="0">
                <a:latin typeface="Trebuchet MS"/>
                <a:cs typeface="Trebuchet MS"/>
              </a:rPr>
              <a:t>.</a:t>
            </a:r>
          </a:p>
          <a:p>
            <a:pPr marL="241300" marR="5080" indent="-228600">
              <a:lnSpc>
                <a:spcPts val="2600"/>
              </a:lnSpc>
              <a:spcBef>
                <a:spcPts val="940"/>
              </a:spcBef>
              <a:buFont typeface="Arial"/>
              <a:buChar char="•"/>
              <a:tabLst>
                <a:tab pos="241300" algn="l"/>
              </a:tabLst>
            </a:pPr>
            <a:r>
              <a:rPr lang="ar-SA" sz="2000" dirty="0" smtClean="0">
                <a:latin typeface="Trebuchet MS"/>
                <a:cs typeface="Trebuchet MS"/>
              </a:rPr>
              <a:t> </a:t>
            </a:r>
            <a:r>
              <a:rPr lang="ar-SA" sz="2000" dirty="0">
                <a:latin typeface="Trebuchet MS"/>
                <a:cs typeface="Trebuchet MS"/>
              </a:rPr>
              <a:t>مناقشة أهمية الممارسات الحوسبة الآمنة والطريقة أنه يمكنك حماية الكمبيوتر الخاص بك من التهديدات المختلفة.</a:t>
            </a:r>
            <a:endParaRPr sz="2000" dirty="0">
              <a:latin typeface="Trebuchet MS"/>
              <a:cs typeface="Trebuchet M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69903" y="725048"/>
            <a:ext cx="2038985" cy="500380"/>
          </a:xfrm>
          <a:prstGeom prst="rect">
            <a:avLst/>
          </a:prstGeom>
        </p:spPr>
        <p:txBody>
          <a:bodyPr vert="horz" wrap="square" lIns="0" tIns="13970" rIns="0" bIns="0" rtlCol="0">
            <a:spAutoFit/>
          </a:bodyPr>
          <a:lstStyle/>
          <a:p>
            <a:pPr marL="12700">
              <a:lnSpc>
                <a:spcPct val="100000"/>
              </a:lnSpc>
              <a:spcBef>
                <a:spcPts val="110"/>
              </a:spcBef>
            </a:pPr>
            <a:r>
              <a:rPr spc="-80" dirty="0"/>
              <a:t>Input</a:t>
            </a:r>
            <a:r>
              <a:rPr spc="-280" dirty="0"/>
              <a:t> </a:t>
            </a:r>
            <a:r>
              <a:rPr spc="-130" dirty="0"/>
              <a:t>device</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770325" y="2209800"/>
            <a:ext cx="6786880" cy="1391920"/>
          </a:xfrm>
          <a:prstGeom prst="rect">
            <a:avLst/>
          </a:prstGeom>
        </p:spPr>
        <p:txBody>
          <a:bodyPr vert="horz" wrap="square" lIns="0" tIns="7620" rIns="0" bIns="0" rtlCol="0">
            <a:spAutoFit/>
          </a:bodyPr>
          <a:lstStyle/>
          <a:p>
            <a:pPr marL="298450" marR="629285" indent="-285750" algn="l" rtl="0">
              <a:lnSpc>
                <a:spcPct val="101200"/>
              </a:lnSpc>
              <a:spcBef>
                <a:spcPts val="60"/>
              </a:spcBef>
              <a:buChar char="–"/>
              <a:tabLst>
                <a:tab pos="298450" algn="l"/>
              </a:tabLst>
            </a:pPr>
            <a:r>
              <a:rPr sz="2800" spc="-95" dirty="0">
                <a:latin typeface="Trebuchet MS"/>
                <a:cs typeface="Trebuchet MS"/>
              </a:rPr>
              <a:t>Input</a:t>
            </a:r>
            <a:r>
              <a:rPr sz="2800" spc="-210" dirty="0">
                <a:latin typeface="Trebuchet MS"/>
                <a:cs typeface="Trebuchet MS"/>
              </a:rPr>
              <a:t> </a:t>
            </a:r>
            <a:r>
              <a:rPr sz="2800" spc="-130" dirty="0">
                <a:latin typeface="Trebuchet MS"/>
                <a:cs typeface="Trebuchet MS"/>
              </a:rPr>
              <a:t>devices</a:t>
            </a:r>
            <a:r>
              <a:rPr sz="2800" spc="-200" dirty="0">
                <a:latin typeface="Trebuchet MS"/>
                <a:cs typeface="Trebuchet MS"/>
              </a:rPr>
              <a:t> </a:t>
            </a:r>
            <a:r>
              <a:rPr sz="2800" spc="-145" dirty="0">
                <a:latin typeface="Trebuchet MS"/>
                <a:cs typeface="Trebuchet MS"/>
              </a:rPr>
              <a:t>are</a:t>
            </a:r>
            <a:r>
              <a:rPr sz="2800" spc="-215" dirty="0">
                <a:latin typeface="Trebuchet MS"/>
                <a:cs typeface="Trebuchet MS"/>
              </a:rPr>
              <a:t> </a:t>
            </a:r>
            <a:r>
              <a:rPr sz="2800" spc="-85" dirty="0">
                <a:latin typeface="Trebuchet MS"/>
                <a:cs typeface="Trebuchet MS"/>
              </a:rPr>
              <a:t>used</a:t>
            </a:r>
            <a:r>
              <a:rPr sz="2800" spc="-204" dirty="0">
                <a:latin typeface="Trebuchet MS"/>
                <a:cs typeface="Trebuchet MS"/>
              </a:rPr>
              <a:t> </a:t>
            </a:r>
            <a:r>
              <a:rPr sz="2800" spc="-114" dirty="0">
                <a:latin typeface="Trebuchet MS"/>
                <a:cs typeface="Trebuchet MS"/>
              </a:rPr>
              <a:t>to</a:t>
            </a:r>
            <a:r>
              <a:rPr sz="2800" spc="-210" dirty="0">
                <a:latin typeface="Trebuchet MS"/>
                <a:cs typeface="Trebuchet MS"/>
              </a:rPr>
              <a:t> </a:t>
            </a:r>
            <a:r>
              <a:rPr sz="2800" spc="-140" dirty="0">
                <a:latin typeface="Trebuchet MS"/>
                <a:cs typeface="Trebuchet MS"/>
              </a:rPr>
              <a:t>enter</a:t>
            </a:r>
            <a:r>
              <a:rPr sz="2800" spc="-215" dirty="0">
                <a:latin typeface="Trebuchet MS"/>
                <a:cs typeface="Trebuchet MS"/>
              </a:rPr>
              <a:t> </a:t>
            </a:r>
            <a:r>
              <a:rPr sz="2800" spc="-150" dirty="0">
                <a:latin typeface="Trebuchet MS"/>
                <a:cs typeface="Trebuchet MS"/>
              </a:rPr>
              <a:t>data</a:t>
            </a:r>
            <a:r>
              <a:rPr sz="2800" spc="-210" dirty="0">
                <a:latin typeface="Trebuchet MS"/>
                <a:cs typeface="Trebuchet MS"/>
              </a:rPr>
              <a:t> </a:t>
            </a:r>
            <a:r>
              <a:rPr sz="2800" spc="-120" dirty="0">
                <a:latin typeface="Trebuchet MS"/>
                <a:cs typeface="Trebuchet MS"/>
              </a:rPr>
              <a:t>into  </a:t>
            </a:r>
            <a:r>
              <a:rPr sz="2800" spc="-95" dirty="0">
                <a:latin typeface="Trebuchet MS"/>
                <a:cs typeface="Trebuchet MS"/>
              </a:rPr>
              <a:t>memory</a:t>
            </a:r>
            <a:r>
              <a:rPr sz="2800" spc="-215" dirty="0">
                <a:latin typeface="Trebuchet MS"/>
                <a:cs typeface="Trebuchet MS"/>
              </a:rPr>
              <a:t> </a:t>
            </a:r>
            <a:r>
              <a:rPr sz="2800" spc="-70" dirty="0">
                <a:latin typeface="Trebuchet MS"/>
                <a:cs typeface="Trebuchet MS"/>
              </a:rPr>
              <a:t>(RAM).</a:t>
            </a:r>
            <a:endParaRPr sz="2800" dirty="0">
              <a:latin typeface="Trebuchet MS"/>
              <a:cs typeface="Trebuchet MS"/>
            </a:endParaRPr>
          </a:p>
          <a:p>
            <a:pPr marL="298450" indent="-285750" algn="l" rtl="0">
              <a:lnSpc>
                <a:spcPct val="100000"/>
              </a:lnSpc>
              <a:spcBef>
                <a:spcPts val="640"/>
              </a:spcBef>
              <a:buChar char="–"/>
              <a:tabLst>
                <a:tab pos="298450" algn="l"/>
              </a:tabLst>
            </a:pPr>
            <a:r>
              <a:rPr sz="2800" spc="-110" dirty="0">
                <a:latin typeface="Trebuchet MS"/>
                <a:cs typeface="Trebuchet MS"/>
              </a:rPr>
              <a:t>Includes </a:t>
            </a:r>
            <a:r>
              <a:rPr sz="2800" spc="-125" dirty="0">
                <a:latin typeface="Trebuchet MS"/>
                <a:cs typeface="Trebuchet MS"/>
              </a:rPr>
              <a:t>the </a:t>
            </a:r>
            <a:r>
              <a:rPr sz="2800" spc="-114" dirty="0">
                <a:latin typeface="Trebuchet MS"/>
                <a:cs typeface="Trebuchet MS"/>
              </a:rPr>
              <a:t>mouse, </a:t>
            </a:r>
            <a:r>
              <a:rPr sz="2800" spc="-150" dirty="0">
                <a:latin typeface="Trebuchet MS"/>
                <a:cs typeface="Trebuchet MS"/>
              </a:rPr>
              <a:t>keyboard, </a:t>
            </a:r>
            <a:r>
              <a:rPr sz="2800" spc="-95" dirty="0">
                <a:latin typeface="Trebuchet MS"/>
                <a:cs typeface="Trebuchet MS"/>
              </a:rPr>
              <a:t>and</a:t>
            </a:r>
            <a:r>
              <a:rPr sz="2800" spc="-585" dirty="0">
                <a:latin typeface="Trebuchet MS"/>
                <a:cs typeface="Trebuchet MS"/>
              </a:rPr>
              <a:t> </a:t>
            </a:r>
            <a:r>
              <a:rPr sz="2800" spc="-130" dirty="0">
                <a:latin typeface="Trebuchet MS"/>
                <a:cs typeface="Trebuchet MS"/>
              </a:rPr>
              <a:t>scanners.</a:t>
            </a:r>
            <a:endParaRPr sz="2800" dirty="0">
              <a:latin typeface="Trebuchet MS"/>
              <a:cs typeface="Trebuchet MS"/>
            </a:endParaRPr>
          </a:p>
        </p:txBody>
      </p:sp>
      <p:sp>
        <p:nvSpPr>
          <p:cNvPr id="7" name="مستطيل 6"/>
          <p:cNvSpPr/>
          <p:nvPr/>
        </p:nvSpPr>
        <p:spPr>
          <a:xfrm>
            <a:off x="5562600" y="3818420"/>
            <a:ext cx="6096000" cy="1200329"/>
          </a:xfrm>
          <a:prstGeom prst="rect">
            <a:avLst/>
          </a:prstGeom>
        </p:spPr>
        <p:txBody>
          <a:bodyPr>
            <a:spAutoFit/>
          </a:bodyPr>
          <a:lstStyle/>
          <a:p>
            <a:pPr marL="285750" indent="-285750">
              <a:buFont typeface="Arial" panose="020B0604020202020204" pitchFamily="34" charset="0"/>
              <a:buChar char="•"/>
            </a:pPr>
            <a:r>
              <a:rPr lang="ar-SA" sz="2400" dirty="0"/>
              <a:t>يتم استخدام أجهزة الإدخال لإدخال البيانات في الذاكرة (RAM). </a:t>
            </a:r>
            <a:endParaRPr lang="ar-SA" sz="2400" dirty="0" smtClean="0"/>
          </a:p>
          <a:p>
            <a:pPr marL="285750" indent="-285750">
              <a:buFont typeface="Arial" panose="020B0604020202020204" pitchFamily="34" charset="0"/>
              <a:buChar char="•"/>
            </a:pPr>
            <a:r>
              <a:rPr lang="ar-SA" sz="2400" dirty="0" smtClean="0"/>
              <a:t>يتضمن </a:t>
            </a:r>
            <a:r>
              <a:rPr lang="ar-SA" sz="2400" dirty="0"/>
              <a:t>الماوس ولوحة المفاتيح، والماسحات الضوئية</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54309" y="725048"/>
            <a:ext cx="4070985" cy="500380"/>
          </a:xfrm>
          <a:prstGeom prst="rect">
            <a:avLst/>
          </a:prstGeom>
        </p:spPr>
        <p:txBody>
          <a:bodyPr vert="horz" wrap="square" lIns="0" tIns="13970" rIns="0" bIns="0" rtlCol="0">
            <a:spAutoFit/>
          </a:bodyPr>
          <a:lstStyle/>
          <a:p>
            <a:pPr marL="12700">
              <a:lnSpc>
                <a:spcPct val="100000"/>
              </a:lnSpc>
              <a:spcBef>
                <a:spcPts val="110"/>
              </a:spcBef>
            </a:pPr>
            <a:r>
              <a:rPr spc="-80" dirty="0"/>
              <a:t>Input </a:t>
            </a:r>
            <a:r>
              <a:rPr spc="-110" dirty="0"/>
              <a:t>devices</a:t>
            </a:r>
            <a:r>
              <a:rPr spc="-405" dirty="0"/>
              <a:t> </a:t>
            </a:r>
            <a:r>
              <a:rPr spc="-125" dirty="0"/>
              <a:t>(Keyboard)</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270979" y="1752600"/>
            <a:ext cx="11387621" cy="2089290"/>
          </a:xfrm>
          <a:prstGeom prst="rect">
            <a:avLst/>
          </a:prstGeom>
        </p:spPr>
        <p:txBody>
          <a:bodyPr vert="horz" wrap="square" lIns="0" tIns="40640" rIns="0" bIns="0" rtlCol="0">
            <a:spAutoFit/>
          </a:bodyPr>
          <a:lstStyle/>
          <a:p>
            <a:pPr marL="241300" indent="-228600" algn="l" rtl="0">
              <a:lnSpc>
                <a:spcPct val="100000"/>
              </a:lnSpc>
              <a:spcBef>
                <a:spcPts val="320"/>
              </a:spcBef>
              <a:buFont typeface="Arial"/>
              <a:buChar char="•"/>
              <a:tabLst>
                <a:tab pos="241300" algn="l"/>
              </a:tabLst>
            </a:pPr>
            <a:r>
              <a:rPr sz="2000" spc="-130" dirty="0">
                <a:latin typeface="Trebuchet MS"/>
                <a:cs typeface="Trebuchet MS"/>
              </a:rPr>
              <a:t>There </a:t>
            </a:r>
            <a:r>
              <a:rPr sz="2000" spc="-120" dirty="0">
                <a:latin typeface="Trebuchet MS"/>
                <a:cs typeface="Trebuchet MS"/>
              </a:rPr>
              <a:t>are </a:t>
            </a:r>
            <a:r>
              <a:rPr sz="2000" spc="-135" dirty="0">
                <a:latin typeface="Trebuchet MS"/>
                <a:cs typeface="Trebuchet MS"/>
              </a:rPr>
              <a:t>different </a:t>
            </a:r>
            <a:r>
              <a:rPr sz="2000" spc="-100" dirty="0">
                <a:latin typeface="Trebuchet MS"/>
                <a:cs typeface="Trebuchet MS"/>
              </a:rPr>
              <a:t>types </a:t>
            </a:r>
            <a:r>
              <a:rPr sz="2000" spc="-95" dirty="0">
                <a:latin typeface="Trebuchet MS"/>
                <a:cs typeface="Trebuchet MS"/>
              </a:rPr>
              <a:t>of</a:t>
            </a:r>
            <a:r>
              <a:rPr sz="2000" spc="-450" dirty="0">
                <a:latin typeface="Trebuchet MS"/>
                <a:cs typeface="Trebuchet MS"/>
              </a:rPr>
              <a:t> </a:t>
            </a:r>
            <a:r>
              <a:rPr sz="2000" spc="-100" dirty="0">
                <a:latin typeface="Trebuchet MS"/>
                <a:cs typeface="Trebuchet MS"/>
              </a:rPr>
              <a:t>keyboards</a:t>
            </a:r>
            <a:endParaRPr sz="2000" dirty="0">
              <a:latin typeface="Trebuchet MS"/>
              <a:cs typeface="Trebuchet MS"/>
            </a:endParaRPr>
          </a:p>
          <a:p>
            <a:pPr marL="698500" marR="65405" lvl="1" indent="-228600" algn="l" rtl="0">
              <a:lnSpc>
                <a:spcPct val="89100"/>
              </a:lnSpc>
              <a:spcBef>
                <a:spcPts val="530"/>
              </a:spcBef>
              <a:buFont typeface="Arial"/>
              <a:buChar char="•"/>
              <a:tabLst>
                <a:tab pos="698500" algn="l"/>
              </a:tabLst>
            </a:pPr>
            <a:r>
              <a:rPr sz="2000" spc="-100" dirty="0">
                <a:latin typeface="Trebuchet MS"/>
                <a:cs typeface="Trebuchet MS"/>
              </a:rPr>
              <a:t>QWERTY </a:t>
            </a:r>
            <a:r>
              <a:rPr sz="2000" spc="-114" dirty="0">
                <a:latin typeface="Trebuchet MS"/>
                <a:cs typeface="Trebuchet MS"/>
              </a:rPr>
              <a:t>keyboards: </a:t>
            </a:r>
            <a:r>
              <a:rPr sz="2000" spc="-110" dirty="0">
                <a:latin typeface="Trebuchet MS"/>
                <a:cs typeface="Trebuchet MS"/>
              </a:rPr>
              <a:t>the </a:t>
            </a:r>
            <a:r>
              <a:rPr sz="2000" spc="-80" dirty="0">
                <a:latin typeface="Trebuchet MS"/>
                <a:cs typeface="Trebuchet MS"/>
              </a:rPr>
              <a:t>most common </a:t>
            </a:r>
            <a:r>
              <a:rPr sz="2000" spc="-85" dirty="0">
                <a:latin typeface="Trebuchet MS"/>
                <a:cs typeface="Trebuchet MS"/>
              </a:rPr>
              <a:t>and based </a:t>
            </a:r>
            <a:r>
              <a:rPr sz="2000" spc="-40" dirty="0">
                <a:latin typeface="Trebuchet MS"/>
                <a:cs typeface="Trebuchet MS"/>
              </a:rPr>
              <a:t>on  </a:t>
            </a:r>
            <a:r>
              <a:rPr sz="2000" spc="-110" dirty="0">
                <a:latin typeface="Trebuchet MS"/>
                <a:cs typeface="Trebuchet MS"/>
              </a:rPr>
              <a:t>the </a:t>
            </a:r>
            <a:r>
              <a:rPr sz="2000" spc="-100" dirty="0">
                <a:latin typeface="Trebuchet MS"/>
                <a:cs typeface="Trebuchet MS"/>
              </a:rPr>
              <a:t>original </a:t>
            </a:r>
            <a:r>
              <a:rPr sz="2000" spc="-114" dirty="0">
                <a:latin typeface="Trebuchet MS"/>
                <a:cs typeface="Trebuchet MS"/>
              </a:rPr>
              <a:t>typewriter </a:t>
            </a:r>
            <a:r>
              <a:rPr sz="2000" spc="-110" dirty="0">
                <a:latin typeface="Trebuchet MS"/>
                <a:cs typeface="Trebuchet MS"/>
              </a:rPr>
              <a:t>keyboard </a:t>
            </a:r>
            <a:r>
              <a:rPr sz="2000" spc="-80" dirty="0">
                <a:latin typeface="Trebuchet MS"/>
                <a:cs typeface="Trebuchet MS"/>
              </a:rPr>
              <a:t>and </a:t>
            </a:r>
            <a:r>
              <a:rPr sz="2000" spc="-90" dirty="0">
                <a:latin typeface="Trebuchet MS"/>
                <a:cs typeface="Trebuchet MS"/>
              </a:rPr>
              <a:t>is named </a:t>
            </a:r>
            <a:r>
              <a:rPr sz="2000" spc="-110" dirty="0">
                <a:latin typeface="Trebuchet MS"/>
                <a:cs typeface="Trebuchet MS"/>
              </a:rPr>
              <a:t>for the  </a:t>
            </a:r>
            <a:r>
              <a:rPr sz="2000" spc="-105" dirty="0">
                <a:latin typeface="Trebuchet MS"/>
                <a:cs typeface="Trebuchet MS"/>
              </a:rPr>
              <a:t>arrangement</a:t>
            </a:r>
            <a:r>
              <a:rPr sz="2000" spc="-190" dirty="0">
                <a:latin typeface="Trebuchet MS"/>
                <a:cs typeface="Trebuchet MS"/>
              </a:rPr>
              <a:t> </a:t>
            </a:r>
            <a:r>
              <a:rPr sz="2000" spc="-95" dirty="0">
                <a:latin typeface="Trebuchet MS"/>
                <a:cs typeface="Trebuchet MS"/>
              </a:rPr>
              <a:t>of</a:t>
            </a:r>
            <a:r>
              <a:rPr sz="2000" spc="-185" dirty="0">
                <a:latin typeface="Trebuchet MS"/>
                <a:cs typeface="Trebuchet MS"/>
              </a:rPr>
              <a:t> </a:t>
            </a:r>
            <a:r>
              <a:rPr sz="2000" spc="-110" dirty="0">
                <a:latin typeface="Trebuchet MS"/>
                <a:cs typeface="Trebuchet MS"/>
              </a:rPr>
              <a:t>the</a:t>
            </a:r>
            <a:r>
              <a:rPr sz="2000" spc="-175" dirty="0">
                <a:latin typeface="Trebuchet MS"/>
                <a:cs typeface="Trebuchet MS"/>
              </a:rPr>
              <a:t> </a:t>
            </a:r>
            <a:r>
              <a:rPr sz="2000" spc="-135" dirty="0">
                <a:latin typeface="Trebuchet MS"/>
                <a:cs typeface="Trebuchet MS"/>
              </a:rPr>
              <a:t>letters</a:t>
            </a:r>
            <a:r>
              <a:rPr sz="2000" spc="-190" dirty="0">
                <a:latin typeface="Trebuchet MS"/>
                <a:cs typeface="Trebuchet MS"/>
              </a:rPr>
              <a:t> </a:t>
            </a:r>
            <a:r>
              <a:rPr sz="2000" spc="-40" dirty="0">
                <a:latin typeface="Trebuchet MS"/>
                <a:cs typeface="Trebuchet MS"/>
              </a:rPr>
              <a:t>on</a:t>
            </a:r>
            <a:r>
              <a:rPr sz="2000" spc="-185" dirty="0">
                <a:latin typeface="Trebuchet MS"/>
                <a:cs typeface="Trebuchet MS"/>
              </a:rPr>
              <a:t> </a:t>
            </a:r>
            <a:r>
              <a:rPr sz="2000" spc="-110" dirty="0">
                <a:latin typeface="Trebuchet MS"/>
                <a:cs typeface="Trebuchet MS"/>
              </a:rPr>
              <a:t>the</a:t>
            </a:r>
            <a:r>
              <a:rPr sz="2000" spc="-175" dirty="0">
                <a:latin typeface="Trebuchet MS"/>
                <a:cs typeface="Trebuchet MS"/>
              </a:rPr>
              <a:t> </a:t>
            </a:r>
            <a:r>
              <a:rPr sz="2000" spc="-85" dirty="0">
                <a:latin typeface="Trebuchet MS"/>
                <a:cs typeface="Trebuchet MS"/>
              </a:rPr>
              <a:t>upper</a:t>
            </a:r>
            <a:r>
              <a:rPr sz="2000" spc="-185" dirty="0">
                <a:latin typeface="Trebuchet MS"/>
                <a:cs typeface="Trebuchet MS"/>
              </a:rPr>
              <a:t> </a:t>
            </a:r>
            <a:r>
              <a:rPr sz="2000" spc="-150" dirty="0">
                <a:latin typeface="Trebuchet MS"/>
                <a:cs typeface="Trebuchet MS"/>
              </a:rPr>
              <a:t>left</a:t>
            </a:r>
            <a:r>
              <a:rPr sz="2000" spc="-185" dirty="0">
                <a:latin typeface="Trebuchet MS"/>
                <a:cs typeface="Trebuchet MS"/>
              </a:rPr>
              <a:t> </a:t>
            </a:r>
            <a:r>
              <a:rPr sz="2000" spc="-120" dirty="0">
                <a:latin typeface="Trebuchet MS"/>
                <a:cs typeface="Trebuchet MS"/>
              </a:rPr>
              <a:t>alphabetic  </a:t>
            </a:r>
            <a:r>
              <a:rPr sz="2000" spc="-80" dirty="0">
                <a:latin typeface="Trebuchet MS"/>
                <a:cs typeface="Trebuchet MS"/>
              </a:rPr>
              <a:t>row </a:t>
            </a:r>
            <a:r>
              <a:rPr sz="2000" spc="-95" dirty="0">
                <a:latin typeface="Trebuchet MS"/>
                <a:cs typeface="Trebuchet MS"/>
              </a:rPr>
              <a:t>of</a:t>
            </a:r>
            <a:r>
              <a:rPr sz="2000" spc="-300" dirty="0">
                <a:latin typeface="Trebuchet MS"/>
                <a:cs typeface="Trebuchet MS"/>
              </a:rPr>
              <a:t> </a:t>
            </a:r>
            <a:r>
              <a:rPr sz="2000" spc="-155" dirty="0">
                <a:latin typeface="Trebuchet MS"/>
                <a:cs typeface="Trebuchet MS"/>
              </a:rPr>
              <a:t>keys.</a:t>
            </a:r>
            <a:endParaRPr sz="2000" dirty="0">
              <a:latin typeface="Trebuchet MS"/>
              <a:cs typeface="Trebuchet MS"/>
            </a:endParaRPr>
          </a:p>
          <a:p>
            <a:pPr marL="698500" marR="5080" lvl="1" indent="-228600" algn="l" rtl="0">
              <a:lnSpc>
                <a:spcPts val="2600"/>
              </a:lnSpc>
              <a:spcBef>
                <a:spcPts val="540"/>
              </a:spcBef>
              <a:buFont typeface="Arial"/>
              <a:buChar char="•"/>
              <a:tabLst>
                <a:tab pos="698500" algn="l"/>
              </a:tabLst>
            </a:pPr>
            <a:r>
              <a:rPr sz="2000" spc="-90" dirty="0">
                <a:latin typeface="Trebuchet MS"/>
                <a:cs typeface="Trebuchet MS"/>
              </a:rPr>
              <a:t>Dvorak</a:t>
            </a:r>
            <a:r>
              <a:rPr sz="2000" spc="-190" dirty="0">
                <a:latin typeface="Trebuchet MS"/>
                <a:cs typeface="Trebuchet MS"/>
              </a:rPr>
              <a:t> </a:t>
            </a:r>
            <a:r>
              <a:rPr sz="2000" spc="-125" dirty="0">
                <a:latin typeface="Trebuchet MS"/>
                <a:cs typeface="Trebuchet MS"/>
              </a:rPr>
              <a:t>keyboard:</a:t>
            </a:r>
            <a:r>
              <a:rPr sz="2000" spc="-195" dirty="0">
                <a:latin typeface="Trebuchet MS"/>
                <a:cs typeface="Trebuchet MS"/>
              </a:rPr>
              <a:t> </a:t>
            </a:r>
            <a:r>
              <a:rPr sz="2000" spc="-95" dirty="0">
                <a:latin typeface="Trebuchet MS"/>
                <a:cs typeface="Trebuchet MS"/>
              </a:rPr>
              <a:t>arranges</a:t>
            </a:r>
            <a:r>
              <a:rPr sz="2000" spc="-190" dirty="0">
                <a:latin typeface="Trebuchet MS"/>
                <a:cs typeface="Trebuchet MS"/>
              </a:rPr>
              <a:t> </a:t>
            </a:r>
            <a:r>
              <a:rPr sz="2000" spc="-110" dirty="0">
                <a:latin typeface="Trebuchet MS"/>
                <a:cs typeface="Trebuchet MS"/>
              </a:rPr>
              <a:t>the</a:t>
            </a:r>
            <a:r>
              <a:rPr sz="2000" spc="-175" dirty="0">
                <a:latin typeface="Trebuchet MS"/>
                <a:cs typeface="Trebuchet MS"/>
              </a:rPr>
              <a:t> </a:t>
            </a:r>
            <a:r>
              <a:rPr sz="2000" spc="-135" dirty="0">
                <a:latin typeface="Trebuchet MS"/>
                <a:cs typeface="Trebuchet MS"/>
              </a:rPr>
              <a:t>letters</a:t>
            </a:r>
            <a:r>
              <a:rPr sz="2000" spc="-190" dirty="0">
                <a:latin typeface="Trebuchet MS"/>
                <a:cs typeface="Trebuchet MS"/>
              </a:rPr>
              <a:t> </a:t>
            </a:r>
            <a:r>
              <a:rPr sz="2000" spc="-80" dirty="0">
                <a:latin typeface="Trebuchet MS"/>
                <a:cs typeface="Trebuchet MS"/>
              </a:rPr>
              <a:t>and</a:t>
            </a:r>
            <a:r>
              <a:rPr sz="2000" spc="-185" dirty="0">
                <a:latin typeface="Trebuchet MS"/>
                <a:cs typeface="Trebuchet MS"/>
              </a:rPr>
              <a:t> </a:t>
            </a:r>
            <a:r>
              <a:rPr sz="2000" spc="-80" dirty="0">
                <a:latin typeface="Trebuchet MS"/>
                <a:cs typeface="Trebuchet MS"/>
              </a:rPr>
              <a:t>numbers</a:t>
            </a:r>
            <a:r>
              <a:rPr sz="2000" spc="-190" dirty="0">
                <a:latin typeface="Trebuchet MS"/>
                <a:cs typeface="Trebuchet MS"/>
              </a:rPr>
              <a:t> </a:t>
            </a:r>
            <a:r>
              <a:rPr sz="2000" spc="-95" dirty="0">
                <a:latin typeface="Trebuchet MS"/>
                <a:cs typeface="Trebuchet MS"/>
              </a:rPr>
              <a:t>in</a:t>
            </a:r>
            <a:r>
              <a:rPr sz="2000" spc="-180" dirty="0">
                <a:latin typeface="Trebuchet MS"/>
                <a:cs typeface="Trebuchet MS"/>
              </a:rPr>
              <a:t> </a:t>
            </a:r>
            <a:r>
              <a:rPr sz="2000" spc="-114" dirty="0">
                <a:latin typeface="Trebuchet MS"/>
                <a:cs typeface="Trebuchet MS"/>
              </a:rPr>
              <a:t>a  </a:t>
            </a:r>
            <a:r>
              <a:rPr sz="2000" spc="-130" dirty="0">
                <a:latin typeface="Trebuchet MS"/>
                <a:cs typeface="Trebuchet MS"/>
              </a:rPr>
              <a:t>different </a:t>
            </a:r>
            <a:r>
              <a:rPr sz="2000" spc="-120" dirty="0">
                <a:latin typeface="Trebuchet MS"/>
                <a:cs typeface="Trebuchet MS"/>
              </a:rPr>
              <a:t>pattern </a:t>
            </a:r>
            <a:r>
              <a:rPr sz="2000" spc="-110" dirty="0">
                <a:latin typeface="Trebuchet MS"/>
                <a:cs typeface="Trebuchet MS"/>
              </a:rPr>
              <a:t>for </a:t>
            </a:r>
            <a:r>
              <a:rPr sz="2000" spc="-105" dirty="0">
                <a:latin typeface="Trebuchet MS"/>
                <a:cs typeface="Trebuchet MS"/>
              </a:rPr>
              <a:t>increased </a:t>
            </a:r>
            <a:r>
              <a:rPr sz="2000" spc="-100" dirty="0">
                <a:latin typeface="Trebuchet MS"/>
                <a:cs typeface="Trebuchet MS"/>
              </a:rPr>
              <a:t>typing</a:t>
            </a:r>
            <a:r>
              <a:rPr sz="2000" spc="-490" dirty="0">
                <a:latin typeface="Trebuchet MS"/>
                <a:cs typeface="Trebuchet MS"/>
              </a:rPr>
              <a:t> </a:t>
            </a:r>
            <a:r>
              <a:rPr sz="2000" spc="-114" dirty="0">
                <a:latin typeface="Trebuchet MS"/>
                <a:cs typeface="Trebuchet MS"/>
              </a:rPr>
              <a:t>speed.</a:t>
            </a:r>
            <a:endParaRPr sz="2000" dirty="0">
              <a:latin typeface="Trebuchet MS"/>
              <a:cs typeface="Trebuchet MS"/>
            </a:endParaRPr>
          </a:p>
          <a:p>
            <a:pPr marL="698500" marR="52705" lvl="1" indent="-228600" algn="l" rtl="0">
              <a:lnSpc>
                <a:spcPts val="2600"/>
              </a:lnSpc>
              <a:spcBef>
                <a:spcPts val="500"/>
              </a:spcBef>
              <a:buFont typeface="Arial"/>
              <a:buChar char="•"/>
              <a:tabLst>
                <a:tab pos="698500" algn="l"/>
              </a:tabLst>
            </a:pPr>
            <a:r>
              <a:rPr sz="2000" spc="-95" dirty="0">
                <a:latin typeface="Trebuchet MS"/>
                <a:cs typeface="Trebuchet MS"/>
              </a:rPr>
              <a:t>Ergonomic </a:t>
            </a:r>
            <a:r>
              <a:rPr sz="2000" spc="-125" dirty="0">
                <a:latin typeface="Trebuchet MS"/>
                <a:cs typeface="Trebuchet MS"/>
              </a:rPr>
              <a:t>keyboard: </a:t>
            </a:r>
            <a:r>
              <a:rPr sz="2000" spc="-60" dirty="0">
                <a:latin typeface="Trebuchet MS"/>
                <a:cs typeface="Trebuchet MS"/>
              </a:rPr>
              <a:t>uses </a:t>
            </a:r>
            <a:r>
              <a:rPr sz="2000" spc="-114" dirty="0">
                <a:latin typeface="Trebuchet MS"/>
                <a:cs typeface="Trebuchet MS"/>
              </a:rPr>
              <a:t>a split </a:t>
            </a:r>
            <a:r>
              <a:rPr sz="2000" spc="-110" dirty="0">
                <a:latin typeface="Trebuchet MS"/>
                <a:cs typeface="Trebuchet MS"/>
              </a:rPr>
              <a:t>keyboard  </a:t>
            </a:r>
            <a:r>
              <a:rPr sz="2000" spc="-120" dirty="0">
                <a:latin typeface="Trebuchet MS"/>
                <a:cs typeface="Trebuchet MS"/>
              </a:rPr>
              <a:t>arrangement,</a:t>
            </a:r>
            <a:r>
              <a:rPr sz="2000" spc="-185" dirty="0">
                <a:latin typeface="Trebuchet MS"/>
                <a:cs typeface="Trebuchet MS"/>
              </a:rPr>
              <a:t> </a:t>
            </a:r>
            <a:r>
              <a:rPr sz="2000" spc="-120" dirty="0">
                <a:latin typeface="Trebuchet MS"/>
                <a:cs typeface="Trebuchet MS"/>
              </a:rPr>
              <a:t>offsetting</a:t>
            </a:r>
            <a:r>
              <a:rPr sz="2000" spc="-190" dirty="0">
                <a:latin typeface="Trebuchet MS"/>
                <a:cs typeface="Trebuchet MS"/>
              </a:rPr>
              <a:t> </a:t>
            </a:r>
            <a:r>
              <a:rPr sz="2000" spc="-114" dirty="0">
                <a:latin typeface="Trebuchet MS"/>
                <a:cs typeface="Trebuchet MS"/>
              </a:rPr>
              <a:t>each</a:t>
            </a:r>
            <a:r>
              <a:rPr sz="2000" spc="-180" dirty="0">
                <a:latin typeface="Trebuchet MS"/>
                <a:cs typeface="Trebuchet MS"/>
              </a:rPr>
              <a:t> </a:t>
            </a:r>
            <a:r>
              <a:rPr sz="2000" spc="-120" dirty="0">
                <a:latin typeface="Trebuchet MS"/>
                <a:cs typeface="Trebuchet MS"/>
              </a:rPr>
              <a:t>half</a:t>
            </a:r>
            <a:r>
              <a:rPr sz="2000" spc="-185" dirty="0">
                <a:latin typeface="Trebuchet MS"/>
                <a:cs typeface="Trebuchet MS"/>
              </a:rPr>
              <a:t> </a:t>
            </a:r>
            <a:r>
              <a:rPr sz="2000" spc="-145" dirty="0">
                <a:latin typeface="Trebuchet MS"/>
                <a:cs typeface="Trebuchet MS"/>
              </a:rPr>
              <a:t>at</a:t>
            </a:r>
            <a:r>
              <a:rPr sz="2000" spc="-185" dirty="0">
                <a:latin typeface="Trebuchet MS"/>
                <a:cs typeface="Trebuchet MS"/>
              </a:rPr>
              <a:t> </a:t>
            </a:r>
            <a:r>
              <a:rPr sz="2000" spc="-85" dirty="0">
                <a:latin typeface="Trebuchet MS"/>
                <a:cs typeface="Trebuchet MS"/>
              </a:rPr>
              <a:t>an</a:t>
            </a:r>
            <a:r>
              <a:rPr sz="2000" spc="-180" dirty="0">
                <a:latin typeface="Trebuchet MS"/>
                <a:cs typeface="Trebuchet MS"/>
              </a:rPr>
              <a:t> </a:t>
            </a:r>
            <a:r>
              <a:rPr sz="2000" spc="-105" dirty="0">
                <a:latin typeface="Trebuchet MS"/>
                <a:cs typeface="Trebuchet MS"/>
              </a:rPr>
              <a:t>angle</a:t>
            </a:r>
            <a:r>
              <a:rPr sz="2000" spc="-180" dirty="0">
                <a:latin typeface="Trebuchet MS"/>
                <a:cs typeface="Trebuchet MS"/>
              </a:rPr>
              <a:t> </a:t>
            </a:r>
            <a:r>
              <a:rPr sz="2000" spc="-100" dirty="0">
                <a:latin typeface="Trebuchet MS"/>
                <a:cs typeface="Trebuchet MS"/>
              </a:rPr>
              <a:t>to</a:t>
            </a:r>
            <a:r>
              <a:rPr sz="2000" spc="-185" dirty="0">
                <a:latin typeface="Trebuchet MS"/>
                <a:cs typeface="Trebuchet MS"/>
              </a:rPr>
              <a:t> </a:t>
            </a:r>
            <a:r>
              <a:rPr sz="2000" spc="-114" dirty="0">
                <a:latin typeface="Trebuchet MS"/>
                <a:cs typeface="Trebuchet MS"/>
              </a:rPr>
              <a:t>reduce  </a:t>
            </a:r>
            <a:r>
              <a:rPr sz="2000" spc="-110" dirty="0">
                <a:latin typeface="Trebuchet MS"/>
                <a:cs typeface="Trebuchet MS"/>
              </a:rPr>
              <a:t>the </a:t>
            </a:r>
            <a:r>
              <a:rPr sz="2000" spc="-120" dirty="0">
                <a:latin typeface="Trebuchet MS"/>
                <a:cs typeface="Trebuchet MS"/>
              </a:rPr>
              <a:t>incidence </a:t>
            </a:r>
            <a:r>
              <a:rPr sz="2000" spc="-95" dirty="0">
                <a:latin typeface="Trebuchet MS"/>
                <a:cs typeface="Trebuchet MS"/>
              </a:rPr>
              <a:t>of </a:t>
            </a:r>
            <a:r>
              <a:rPr sz="2000" spc="-125" dirty="0">
                <a:latin typeface="Trebuchet MS"/>
                <a:cs typeface="Trebuchet MS"/>
              </a:rPr>
              <a:t>repetitive</a:t>
            </a:r>
            <a:r>
              <a:rPr sz="2000" spc="-395" dirty="0">
                <a:latin typeface="Trebuchet MS"/>
                <a:cs typeface="Trebuchet MS"/>
              </a:rPr>
              <a:t> </a:t>
            </a:r>
            <a:r>
              <a:rPr sz="2000" spc="-120" dirty="0">
                <a:latin typeface="Trebuchet MS"/>
                <a:cs typeface="Trebuchet MS"/>
              </a:rPr>
              <a:t>stress.</a:t>
            </a:r>
            <a:endParaRPr sz="2000" dirty="0">
              <a:latin typeface="Trebuchet MS"/>
              <a:cs typeface="Trebuchet MS"/>
            </a:endParaRPr>
          </a:p>
        </p:txBody>
      </p:sp>
      <p:sp>
        <p:nvSpPr>
          <p:cNvPr id="7" name="مستطيل 6"/>
          <p:cNvSpPr/>
          <p:nvPr/>
        </p:nvSpPr>
        <p:spPr>
          <a:xfrm>
            <a:off x="331913" y="4114800"/>
            <a:ext cx="11515725" cy="1200329"/>
          </a:xfrm>
          <a:prstGeom prst="rect">
            <a:avLst/>
          </a:prstGeom>
        </p:spPr>
        <p:txBody>
          <a:bodyPr wrap="square">
            <a:spAutoFit/>
          </a:bodyPr>
          <a:lstStyle/>
          <a:p>
            <a:pPr marL="285750" indent="-285750">
              <a:buFont typeface="Arial" panose="020B0604020202020204" pitchFamily="34" charset="0"/>
              <a:buChar char="•"/>
            </a:pPr>
            <a:r>
              <a:rPr lang="ar-SA" dirty="0"/>
              <a:t>وهناك أنواع مختلفة من لوحات المفاتيح </a:t>
            </a:r>
            <a:endParaRPr lang="ar-SA" dirty="0" smtClean="0"/>
          </a:p>
          <a:p>
            <a:pPr marL="285750" indent="-285750">
              <a:buFont typeface="Arial" panose="020B0604020202020204" pitchFamily="34" charset="0"/>
              <a:buChar char="•"/>
            </a:pPr>
            <a:r>
              <a:rPr lang="ar-SA" dirty="0" smtClean="0"/>
              <a:t>لوحات </a:t>
            </a:r>
            <a:r>
              <a:rPr lang="ar-SA" dirty="0" err="1" smtClean="0"/>
              <a:t>المفاتيحQWERTY</a:t>
            </a:r>
            <a:r>
              <a:rPr lang="ar-SA" dirty="0" smtClean="0"/>
              <a:t> : </a:t>
            </a:r>
            <a:r>
              <a:rPr lang="ar-SA" dirty="0"/>
              <a:t>الأكثر شيوعاً واستنادا إلى لوحة المفاتيح آلة كاتبة الأصلي ويدعي لترتيب الحروف على صف مفاتيح أبجدية الأيسر العلوي. </a:t>
            </a:r>
            <a:endParaRPr lang="ar-SA" dirty="0" smtClean="0"/>
          </a:p>
          <a:p>
            <a:pPr marL="285750" indent="-285750">
              <a:buFont typeface="Arial" panose="020B0604020202020204" pitchFamily="34" charset="0"/>
              <a:buChar char="•"/>
            </a:pPr>
            <a:r>
              <a:rPr lang="ar-SA" dirty="0" smtClean="0"/>
              <a:t>لوحة </a:t>
            </a:r>
            <a:r>
              <a:rPr lang="ar-SA" dirty="0"/>
              <a:t>المفاتيح </a:t>
            </a:r>
            <a:r>
              <a:rPr lang="ar-SA" dirty="0" err="1"/>
              <a:t>Dvorak</a:t>
            </a:r>
            <a:r>
              <a:rPr lang="ar-SA" dirty="0"/>
              <a:t>: ترتيب الحروف والأرقام في نمط مختلف لزيادة سرعة الطباعة</a:t>
            </a:r>
            <a:r>
              <a:rPr lang="ar-SA" dirty="0" smtClean="0"/>
              <a:t>.</a:t>
            </a:r>
          </a:p>
          <a:p>
            <a:pPr marL="285750" indent="-285750">
              <a:buFont typeface="Arial" panose="020B0604020202020204" pitchFamily="34" charset="0"/>
              <a:buChar char="•"/>
            </a:pPr>
            <a:r>
              <a:rPr lang="ar-SA" dirty="0" smtClean="0"/>
              <a:t> </a:t>
            </a:r>
            <a:r>
              <a:rPr lang="ar-SA" dirty="0"/>
              <a:t>لوحة المفاتيح المريحة: يستخدم ترتيب لوحة مفاتيح </a:t>
            </a:r>
            <a:r>
              <a:rPr lang="ar-SA" dirty="0" err="1"/>
              <a:t>سبليت</a:t>
            </a:r>
            <a:r>
              <a:rPr lang="ar-SA" dirty="0"/>
              <a:t>، التعويض عن كل نصف بزاوية الحد من حالات الإجهاد المتكررة.</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54309" y="725048"/>
            <a:ext cx="4070985" cy="500380"/>
          </a:xfrm>
          <a:prstGeom prst="rect">
            <a:avLst/>
          </a:prstGeom>
        </p:spPr>
        <p:txBody>
          <a:bodyPr vert="horz" wrap="square" lIns="0" tIns="13970" rIns="0" bIns="0" rtlCol="0">
            <a:spAutoFit/>
          </a:bodyPr>
          <a:lstStyle/>
          <a:p>
            <a:pPr marL="12700">
              <a:lnSpc>
                <a:spcPct val="100000"/>
              </a:lnSpc>
              <a:spcBef>
                <a:spcPts val="110"/>
              </a:spcBef>
            </a:pPr>
            <a:r>
              <a:rPr spc="-80" dirty="0"/>
              <a:t>Input </a:t>
            </a:r>
            <a:r>
              <a:rPr spc="-110" dirty="0"/>
              <a:t>devices</a:t>
            </a:r>
            <a:r>
              <a:rPr spc="-405" dirty="0"/>
              <a:t> </a:t>
            </a:r>
            <a:r>
              <a:rPr spc="-125" dirty="0"/>
              <a:t>(Keyboard)</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308444" y="1981200"/>
            <a:ext cx="6397156" cy="3690754"/>
          </a:xfrm>
          <a:prstGeom prst="rect">
            <a:avLst/>
          </a:prstGeom>
        </p:spPr>
        <p:txBody>
          <a:bodyPr vert="horz" wrap="square" lIns="0" tIns="40640" rIns="0" bIns="0" rtlCol="0">
            <a:spAutoFit/>
          </a:bodyPr>
          <a:lstStyle/>
          <a:p>
            <a:pPr marL="241300" indent="-228600" algn="l" rtl="0">
              <a:lnSpc>
                <a:spcPct val="100000"/>
              </a:lnSpc>
              <a:spcBef>
                <a:spcPts val="320"/>
              </a:spcBef>
              <a:buFont typeface="Arial"/>
              <a:buChar char="•"/>
              <a:tabLst>
                <a:tab pos="241300" algn="l"/>
              </a:tabLst>
            </a:pPr>
            <a:r>
              <a:rPr spc="-130" dirty="0">
                <a:latin typeface="Trebuchet MS"/>
                <a:cs typeface="Trebuchet MS"/>
              </a:rPr>
              <a:t>There </a:t>
            </a:r>
            <a:r>
              <a:rPr spc="-120" dirty="0">
                <a:latin typeface="Trebuchet MS"/>
                <a:cs typeface="Trebuchet MS"/>
              </a:rPr>
              <a:t>are </a:t>
            </a:r>
            <a:r>
              <a:rPr spc="-135" dirty="0">
                <a:latin typeface="Trebuchet MS"/>
                <a:cs typeface="Trebuchet MS"/>
              </a:rPr>
              <a:t>different </a:t>
            </a:r>
            <a:r>
              <a:rPr spc="-100" dirty="0">
                <a:latin typeface="Trebuchet MS"/>
                <a:cs typeface="Trebuchet MS"/>
              </a:rPr>
              <a:t>types </a:t>
            </a:r>
            <a:r>
              <a:rPr spc="-95" dirty="0">
                <a:latin typeface="Trebuchet MS"/>
                <a:cs typeface="Trebuchet MS"/>
              </a:rPr>
              <a:t>of</a:t>
            </a:r>
            <a:r>
              <a:rPr spc="-450" dirty="0">
                <a:latin typeface="Trebuchet MS"/>
                <a:cs typeface="Trebuchet MS"/>
              </a:rPr>
              <a:t> </a:t>
            </a:r>
            <a:r>
              <a:rPr spc="-100" dirty="0">
                <a:latin typeface="Trebuchet MS"/>
                <a:cs typeface="Trebuchet MS"/>
              </a:rPr>
              <a:t>keyboards</a:t>
            </a:r>
            <a:endParaRPr dirty="0">
              <a:latin typeface="Trebuchet MS"/>
              <a:cs typeface="Trebuchet MS"/>
            </a:endParaRPr>
          </a:p>
          <a:p>
            <a:pPr marL="698500" marR="168275" lvl="1" indent="-611188" algn="l" rtl="0">
              <a:lnSpc>
                <a:spcPts val="2500"/>
              </a:lnSpc>
              <a:spcBef>
                <a:spcPts val="620"/>
              </a:spcBef>
              <a:buFont typeface="Arial"/>
              <a:buChar char="•"/>
              <a:tabLst>
                <a:tab pos="261938" algn="l"/>
              </a:tabLst>
            </a:pPr>
            <a:r>
              <a:rPr spc="-90" dirty="0">
                <a:latin typeface="Trebuchet MS"/>
                <a:cs typeface="Trebuchet MS"/>
              </a:rPr>
              <a:t>Onscreen</a:t>
            </a:r>
            <a:r>
              <a:rPr spc="-180" dirty="0">
                <a:latin typeface="Trebuchet MS"/>
                <a:cs typeface="Trebuchet MS"/>
              </a:rPr>
              <a:t> </a:t>
            </a:r>
            <a:r>
              <a:rPr spc="-125" dirty="0">
                <a:latin typeface="Trebuchet MS"/>
                <a:cs typeface="Trebuchet MS"/>
              </a:rPr>
              <a:t>keyboard:</a:t>
            </a:r>
            <a:r>
              <a:rPr spc="-190" dirty="0">
                <a:latin typeface="Trebuchet MS"/>
                <a:cs typeface="Trebuchet MS"/>
              </a:rPr>
              <a:t> </a:t>
            </a:r>
            <a:r>
              <a:rPr spc="-85" dirty="0">
                <a:latin typeface="Trebuchet MS"/>
                <a:cs typeface="Trebuchet MS"/>
              </a:rPr>
              <a:t>supplies</a:t>
            </a:r>
            <a:r>
              <a:rPr spc="-185" dirty="0">
                <a:latin typeface="Trebuchet MS"/>
                <a:cs typeface="Trebuchet MS"/>
              </a:rPr>
              <a:t> </a:t>
            </a:r>
            <a:r>
              <a:rPr spc="-110" dirty="0">
                <a:latin typeface="Trebuchet MS"/>
                <a:cs typeface="Trebuchet MS"/>
              </a:rPr>
              <a:t>the</a:t>
            </a:r>
            <a:r>
              <a:rPr spc="-175" dirty="0">
                <a:latin typeface="Trebuchet MS"/>
                <a:cs typeface="Trebuchet MS"/>
              </a:rPr>
              <a:t> </a:t>
            </a:r>
            <a:r>
              <a:rPr spc="-130" dirty="0">
                <a:latin typeface="Trebuchet MS"/>
                <a:cs typeface="Trebuchet MS"/>
              </a:rPr>
              <a:t>actual</a:t>
            </a:r>
            <a:r>
              <a:rPr spc="-185" dirty="0">
                <a:latin typeface="Trebuchet MS"/>
                <a:cs typeface="Trebuchet MS"/>
              </a:rPr>
              <a:t> </a:t>
            </a:r>
            <a:r>
              <a:rPr spc="-110" dirty="0">
                <a:latin typeface="Trebuchet MS"/>
                <a:cs typeface="Trebuchet MS"/>
              </a:rPr>
              <a:t>keyboard</a:t>
            </a:r>
            <a:r>
              <a:rPr spc="-180" dirty="0">
                <a:latin typeface="Trebuchet MS"/>
                <a:cs typeface="Trebuchet MS"/>
              </a:rPr>
              <a:t> </a:t>
            </a:r>
            <a:r>
              <a:rPr spc="-40" dirty="0">
                <a:latin typeface="Trebuchet MS"/>
                <a:cs typeface="Trebuchet MS"/>
              </a:rPr>
              <a:t>on</a:t>
            </a:r>
            <a:r>
              <a:rPr spc="-180" dirty="0">
                <a:latin typeface="Trebuchet MS"/>
                <a:cs typeface="Trebuchet MS"/>
              </a:rPr>
              <a:t> </a:t>
            </a:r>
            <a:r>
              <a:rPr spc="-110" dirty="0">
                <a:latin typeface="Trebuchet MS"/>
                <a:cs typeface="Trebuchet MS"/>
              </a:rPr>
              <a:t>the  </a:t>
            </a:r>
            <a:r>
              <a:rPr spc="-130" dirty="0">
                <a:latin typeface="Trebuchet MS"/>
                <a:cs typeface="Trebuchet MS"/>
              </a:rPr>
              <a:t>actual</a:t>
            </a:r>
            <a:r>
              <a:rPr spc="-190" dirty="0">
                <a:latin typeface="Trebuchet MS"/>
                <a:cs typeface="Trebuchet MS"/>
              </a:rPr>
              <a:t> </a:t>
            </a:r>
            <a:r>
              <a:rPr spc="-105" dirty="0">
                <a:latin typeface="Trebuchet MS"/>
                <a:cs typeface="Trebuchet MS"/>
              </a:rPr>
              <a:t>screen</a:t>
            </a:r>
            <a:r>
              <a:rPr spc="-185" dirty="0">
                <a:latin typeface="Trebuchet MS"/>
                <a:cs typeface="Trebuchet MS"/>
              </a:rPr>
              <a:t> </a:t>
            </a:r>
            <a:r>
              <a:rPr spc="-80" dirty="0">
                <a:latin typeface="Trebuchet MS"/>
                <a:cs typeface="Trebuchet MS"/>
              </a:rPr>
              <a:t>such</a:t>
            </a:r>
            <a:r>
              <a:rPr spc="-185" dirty="0">
                <a:latin typeface="Trebuchet MS"/>
                <a:cs typeface="Trebuchet MS"/>
              </a:rPr>
              <a:t> </a:t>
            </a:r>
            <a:r>
              <a:rPr spc="-75" dirty="0">
                <a:latin typeface="Trebuchet MS"/>
                <a:cs typeface="Trebuchet MS"/>
              </a:rPr>
              <a:t>as</a:t>
            </a:r>
            <a:r>
              <a:rPr spc="-190" dirty="0">
                <a:latin typeface="Trebuchet MS"/>
                <a:cs typeface="Trebuchet MS"/>
              </a:rPr>
              <a:t> </a:t>
            </a:r>
            <a:r>
              <a:rPr spc="-40" dirty="0">
                <a:latin typeface="Trebuchet MS"/>
                <a:cs typeface="Trebuchet MS"/>
              </a:rPr>
              <a:t>on</a:t>
            </a:r>
            <a:r>
              <a:rPr spc="-185" dirty="0">
                <a:latin typeface="Trebuchet MS"/>
                <a:cs typeface="Trebuchet MS"/>
              </a:rPr>
              <a:t> </a:t>
            </a:r>
            <a:r>
              <a:rPr spc="-110" dirty="0">
                <a:latin typeface="Trebuchet MS"/>
                <a:cs typeface="Trebuchet MS"/>
              </a:rPr>
              <a:t>the</a:t>
            </a:r>
            <a:r>
              <a:rPr spc="-180" dirty="0">
                <a:latin typeface="Trebuchet MS"/>
                <a:cs typeface="Trebuchet MS"/>
              </a:rPr>
              <a:t> </a:t>
            </a:r>
            <a:r>
              <a:rPr spc="-155" dirty="0">
                <a:latin typeface="Trebuchet MS"/>
                <a:cs typeface="Trebuchet MS"/>
              </a:rPr>
              <a:t>iPad.</a:t>
            </a:r>
            <a:endParaRPr dirty="0">
              <a:latin typeface="Trebuchet MS"/>
              <a:cs typeface="Trebuchet MS"/>
            </a:endParaRPr>
          </a:p>
          <a:p>
            <a:pPr marL="698500" marR="5080" lvl="1" indent="-611188" algn="l" rtl="0">
              <a:lnSpc>
                <a:spcPts val="2600"/>
              </a:lnSpc>
              <a:spcBef>
                <a:spcPts val="520"/>
              </a:spcBef>
              <a:buFont typeface="Arial"/>
              <a:buChar char="•"/>
              <a:tabLst>
                <a:tab pos="261938" algn="l"/>
              </a:tabLst>
            </a:pPr>
            <a:r>
              <a:rPr spc="-105" dirty="0">
                <a:latin typeface="Trebuchet MS"/>
                <a:cs typeface="Trebuchet MS"/>
              </a:rPr>
              <a:t>Keyboard</a:t>
            </a:r>
            <a:r>
              <a:rPr spc="-185" dirty="0">
                <a:latin typeface="Trebuchet MS"/>
                <a:cs typeface="Trebuchet MS"/>
              </a:rPr>
              <a:t> </a:t>
            </a:r>
            <a:r>
              <a:rPr spc="-40" dirty="0">
                <a:latin typeface="Trebuchet MS"/>
                <a:cs typeface="Trebuchet MS"/>
              </a:rPr>
              <a:t>on</a:t>
            </a:r>
            <a:r>
              <a:rPr spc="-180" dirty="0">
                <a:latin typeface="Trebuchet MS"/>
                <a:cs typeface="Trebuchet MS"/>
              </a:rPr>
              <a:t> </a:t>
            </a:r>
            <a:r>
              <a:rPr spc="-80" dirty="0">
                <a:latin typeface="Trebuchet MS"/>
                <a:cs typeface="Trebuchet MS"/>
              </a:rPr>
              <a:t>notebook</a:t>
            </a:r>
            <a:r>
              <a:rPr spc="-185" dirty="0">
                <a:latin typeface="Trebuchet MS"/>
                <a:cs typeface="Trebuchet MS"/>
              </a:rPr>
              <a:t> </a:t>
            </a:r>
            <a:r>
              <a:rPr spc="-85" dirty="0">
                <a:latin typeface="Trebuchet MS"/>
                <a:cs typeface="Trebuchet MS"/>
              </a:rPr>
              <a:t>and</a:t>
            </a:r>
            <a:r>
              <a:rPr spc="-180" dirty="0">
                <a:latin typeface="Trebuchet MS"/>
                <a:cs typeface="Trebuchet MS"/>
              </a:rPr>
              <a:t> </a:t>
            </a:r>
            <a:r>
              <a:rPr spc="-155" dirty="0">
                <a:latin typeface="Trebuchet MS"/>
                <a:cs typeface="Trebuchet MS"/>
              </a:rPr>
              <a:t>tablet:</a:t>
            </a:r>
            <a:r>
              <a:rPr spc="-185" dirty="0">
                <a:latin typeface="Trebuchet MS"/>
                <a:cs typeface="Trebuchet MS"/>
              </a:rPr>
              <a:t> </a:t>
            </a:r>
            <a:r>
              <a:rPr spc="-110" dirty="0">
                <a:latin typeface="Trebuchet MS"/>
                <a:cs typeface="Trebuchet MS"/>
              </a:rPr>
              <a:t>the</a:t>
            </a:r>
            <a:r>
              <a:rPr spc="-180" dirty="0">
                <a:latin typeface="Trebuchet MS"/>
                <a:cs typeface="Trebuchet MS"/>
              </a:rPr>
              <a:t> </a:t>
            </a:r>
            <a:r>
              <a:rPr spc="-135" dirty="0">
                <a:latin typeface="Trebuchet MS"/>
                <a:cs typeface="Trebuchet MS"/>
              </a:rPr>
              <a:t>size</a:t>
            </a:r>
            <a:r>
              <a:rPr spc="-180" dirty="0">
                <a:latin typeface="Trebuchet MS"/>
                <a:cs typeface="Trebuchet MS"/>
              </a:rPr>
              <a:t> </a:t>
            </a:r>
            <a:r>
              <a:rPr spc="-85" dirty="0">
                <a:latin typeface="Trebuchet MS"/>
                <a:cs typeface="Trebuchet MS"/>
              </a:rPr>
              <a:t>and</a:t>
            </a:r>
            <a:r>
              <a:rPr spc="-180" dirty="0">
                <a:latin typeface="Trebuchet MS"/>
                <a:cs typeface="Trebuchet MS"/>
              </a:rPr>
              <a:t> </a:t>
            </a:r>
            <a:r>
              <a:rPr spc="-114" dirty="0">
                <a:latin typeface="Trebuchet MS"/>
                <a:cs typeface="Trebuchet MS"/>
              </a:rPr>
              <a:t>layout</a:t>
            </a:r>
            <a:r>
              <a:rPr spc="-190" dirty="0">
                <a:latin typeface="Trebuchet MS"/>
                <a:cs typeface="Trebuchet MS"/>
              </a:rPr>
              <a:t> </a:t>
            </a:r>
            <a:r>
              <a:rPr spc="-125" dirty="0">
                <a:latin typeface="Trebuchet MS"/>
                <a:cs typeface="Trebuchet MS"/>
              </a:rPr>
              <a:t>can  </a:t>
            </a:r>
            <a:r>
              <a:rPr spc="-135" dirty="0">
                <a:latin typeface="Trebuchet MS"/>
                <a:cs typeface="Trebuchet MS"/>
              </a:rPr>
              <a:t>differ </a:t>
            </a:r>
            <a:r>
              <a:rPr spc="-114" dirty="0">
                <a:latin typeface="Trebuchet MS"/>
                <a:cs typeface="Trebuchet MS"/>
              </a:rPr>
              <a:t>slightly </a:t>
            </a:r>
            <a:r>
              <a:rPr spc="-100" dirty="0">
                <a:latin typeface="Trebuchet MS"/>
                <a:cs typeface="Trebuchet MS"/>
              </a:rPr>
              <a:t>from </a:t>
            </a:r>
            <a:r>
              <a:rPr spc="-114" dirty="0">
                <a:latin typeface="Trebuchet MS"/>
                <a:cs typeface="Trebuchet MS"/>
              </a:rPr>
              <a:t>a </a:t>
            </a:r>
            <a:r>
              <a:rPr spc="-105" dirty="0">
                <a:latin typeface="Trebuchet MS"/>
                <a:cs typeface="Trebuchet MS"/>
              </a:rPr>
              <a:t>standard </a:t>
            </a:r>
            <a:r>
              <a:rPr spc="-110" dirty="0">
                <a:latin typeface="Trebuchet MS"/>
                <a:cs typeface="Trebuchet MS"/>
              </a:rPr>
              <a:t>keyboard </a:t>
            </a:r>
            <a:r>
              <a:rPr spc="-85" dirty="0">
                <a:latin typeface="Trebuchet MS"/>
                <a:cs typeface="Trebuchet MS"/>
              </a:rPr>
              <a:t>due </a:t>
            </a:r>
            <a:r>
              <a:rPr spc="-100" dirty="0">
                <a:latin typeface="Trebuchet MS"/>
                <a:cs typeface="Trebuchet MS"/>
              </a:rPr>
              <a:t>to </a:t>
            </a:r>
            <a:r>
              <a:rPr spc="-105" dirty="0">
                <a:latin typeface="Trebuchet MS"/>
                <a:cs typeface="Trebuchet MS"/>
              </a:rPr>
              <a:t>space  </a:t>
            </a:r>
            <a:r>
              <a:rPr spc="-114" dirty="0">
                <a:latin typeface="Trebuchet MS"/>
                <a:cs typeface="Trebuchet MS"/>
              </a:rPr>
              <a:t>constrains.</a:t>
            </a:r>
            <a:endParaRPr dirty="0">
              <a:latin typeface="Trebuchet MS"/>
              <a:cs typeface="Trebuchet MS"/>
            </a:endParaRPr>
          </a:p>
          <a:p>
            <a:pPr marL="698500" marR="64769" indent="-611188" algn="l" rtl="0">
              <a:lnSpc>
                <a:spcPts val="2600"/>
              </a:lnSpc>
              <a:spcBef>
                <a:spcPts val="1000"/>
              </a:spcBef>
              <a:buFont typeface="Arial"/>
              <a:buChar char="•"/>
              <a:tabLst>
                <a:tab pos="261938" algn="l"/>
              </a:tabLst>
            </a:pPr>
            <a:r>
              <a:rPr spc="-105" dirty="0">
                <a:latin typeface="Trebuchet MS"/>
                <a:cs typeface="Trebuchet MS"/>
              </a:rPr>
              <a:t>Keyboard</a:t>
            </a:r>
            <a:r>
              <a:rPr spc="-180" dirty="0">
                <a:latin typeface="Trebuchet MS"/>
                <a:cs typeface="Trebuchet MS"/>
              </a:rPr>
              <a:t> </a:t>
            </a:r>
            <a:r>
              <a:rPr spc="-100" dirty="0">
                <a:latin typeface="Trebuchet MS"/>
                <a:cs typeface="Trebuchet MS"/>
              </a:rPr>
              <a:t>usually</a:t>
            </a:r>
            <a:r>
              <a:rPr spc="-180" dirty="0">
                <a:latin typeface="Trebuchet MS"/>
                <a:cs typeface="Trebuchet MS"/>
              </a:rPr>
              <a:t> </a:t>
            </a:r>
            <a:r>
              <a:rPr spc="-70" dirty="0">
                <a:latin typeface="Trebuchet MS"/>
                <a:cs typeface="Trebuchet MS"/>
              </a:rPr>
              <a:t>send</a:t>
            </a:r>
            <a:r>
              <a:rPr spc="-180" dirty="0">
                <a:latin typeface="Trebuchet MS"/>
                <a:cs typeface="Trebuchet MS"/>
              </a:rPr>
              <a:t> </a:t>
            </a:r>
            <a:r>
              <a:rPr spc="-105" dirty="0">
                <a:latin typeface="Trebuchet MS"/>
                <a:cs typeface="Trebuchet MS"/>
              </a:rPr>
              <a:t>information</a:t>
            </a:r>
            <a:r>
              <a:rPr spc="-175" dirty="0">
                <a:latin typeface="Trebuchet MS"/>
                <a:cs typeface="Trebuchet MS"/>
              </a:rPr>
              <a:t> </a:t>
            </a:r>
            <a:r>
              <a:rPr spc="-100" dirty="0">
                <a:latin typeface="Trebuchet MS"/>
                <a:cs typeface="Trebuchet MS"/>
              </a:rPr>
              <a:t>to</a:t>
            </a:r>
            <a:r>
              <a:rPr spc="-185" dirty="0">
                <a:latin typeface="Trebuchet MS"/>
                <a:cs typeface="Trebuchet MS"/>
              </a:rPr>
              <a:t> </a:t>
            </a:r>
            <a:r>
              <a:rPr spc="-110" dirty="0">
                <a:latin typeface="Trebuchet MS"/>
                <a:cs typeface="Trebuchet MS"/>
              </a:rPr>
              <a:t>the</a:t>
            </a:r>
            <a:r>
              <a:rPr spc="-175" dirty="0">
                <a:latin typeface="Trebuchet MS"/>
                <a:cs typeface="Trebuchet MS"/>
              </a:rPr>
              <a:t> </a:t>
            </a:r>
            <a:r>
              <a:rPr spc="-105" dirty="0">
                <a:latin typeface="Trebuchet MS"/>
                <a:cs typeface="Trebuchet MS"/>
              </a:rPr>
              <a:t>computer</a:t>
            </a:r>
            <a:r>
              <a:rPr spc="-175" dirty="0">
                <a:latin typeface="Trebuchet MS"/>
                <a:cs typeface="Trebuchet MS"/>
              </a:rPr>
              <a:t> </a:t>
            </a:r>
            <a:r>
              <a:rPr spc="-80" dirty="0">
                <a:latin typeface="Trebuchet MS"/>
                <a:cs typeface="Trebuchet MS"/>
              </a:rPr>
              <a:t>through  </a:t>
            </a:r>
            <a:r>
              <a:rPr spc="-114" dirty="0">
                <a:latin typeface="Trebuchet MS"/>
                <a:cs typeface="Trebuchet MS"/>
              </a:rPr>
              <a:t>a </a:t>
            </a:r>
            <a:r>
              <a:rPr spc="-135" dirty="0">
                <a:latin typeface="Trebuchet MS"/>
                <a:cs typeface="Trebuchet MS"/>
              </a:rPr>
              <a:t>cable </a:t>
            </a:r>
            <a:r>
              <a:rPr spc="-110" dirty="0">
                <a:latin typeface="Trebuchet MS"/>
                <a:cs typeface="Trebuchet MS"/>
              </a:rPr>
              <a:t>connected </a:t>
            </a:r>
            <a:r>
              <a:rPr spc="-100" dirty="0">
                <a:latin typeface="Trebuchet MS"/>
                <a:cs typeface="Trebuchet MS"/>
              </a:rPr>
              <a:t>to </a:t>
            </a:r>
            <a:r>
              <a:rPr spc="-114" dirty="0">
                <a:latin typeface="Trebuchet MS"/>
                <a:cs typeface="Trebuchet MS"/>
              </a:rPr>
              <a:t>a </a:t>
            </a:r>
            <a:r>
              <a:rPr spc="-45" dirty="0">
                <a:latin typeface="Trebuchet MS"/>
                <a:cs typeface="Trebuchet MS"/>
              </a:rPr>
              <a:t>USB</a:t>
            </a:r>
            <a:r>
              <a:rPr spc="-550" dirty="0">
                <a:latin typeface="Trebuchet MS"/>
                <a:cs typeface="Trebuchet MS"/>
              </a:rPr>
              <a:t> </a:t>
            </a:r>
            <a:r>
              <a:rPr spc="-130" dirty="0">
                <a:latin typeface="Trebuchet MS"/>
                <a:cs typeface="Trebuchet MS"/>
              </a:rPr>
              <a:t>port.</a:t>
            </a:r>
            <a:endParaRPr dirty="0">
              <a:latin typeface="Trebuchet MS"/>
              <a:cs typeface="Trebuchet MS"/>
            </a:endParaRPr>
          </a:p>
          <a:p>
            <a:pPr marL="698500" marR="1001394" indent="-611188" algn="l" rtl="0">
              <a:lnSpc>
                <a:spcPts val="2600"/>
              </a:lnSpc>
              <a:spcBef>
                <a:spcPts val="1000"/>
              </a:spcBef>
              <a:buFont typeface="Arial"/>
              <a:buChar char="•"/>
              <a:tabLst>
                <a:tab pos="261938" algn="l"/>
              </a:tabLst>
            </a:pPr>
            <a:r>
              <a:rPr spc="-80" dirty="0">
                <a:latin typeface="Trebuchet MS"/>
                <a:cs typeface="Trebuchet MS"/>
              </a:rPr>
              <a:t>Wireless </a:t>
            </a:r>
            <a:r>
              <a:rPr spc="-100" dirty="0">
                <a:latin typeface="Trebuchet MS"/>
                <a:cs typeface="Trebuchet MS"/>
              </a:rPr>
              <a:t>keyboards </a:t>
            </a:r>
            <a:r>
              <a:rPr spc="-120" dirty="0">
                <a:latin typeface="Trebuchet MS"/>
                <a:cs typeface="Trebuchet MS"/>
              </a:rPr>
              <a:t>are </a:t>
            </a:r>
            <a:r>
              <a:rPr spc="-100" dirty="0">
                <a:latin typeface="Trebuchet MS"/>
                <a:cs typeface="Trebuchet MS"/>
              </a:rPr>
              <a:t>gaining </a:t>
            </a:r>
            <a:r>
              <a:rPr spc="-95" dirty="0">
                <a:latin typeface="Trebuchet MS"/>
                <a:cs typeface="Trebuchet MS"/>
              </a:rPr>
              <a:t>in </a:t>
            </a:r>
            <a:r>
              <a:rPr spc="-100" dirty="0">
                <a:latin typeface="Trebuchet MS"/>
                <a:cs typeface="Trebuchet MS"/>
              </a:rPr>
              <a:t>popularity </a:t>
            </a:r>
            <a:r>
              <a:rPr spc="-80" dirty="0">
                <a:latin typeface="Trebuchet MS"/>
                <a:cs typeface="Trebuchet MS"/>
              </a:rPr>
              <a:t>and  </a:t>
            </a:r>
            <a:r>
              <a:rPr spc="-110" dirty="0">
                <a:latin typeface="Trebuchet MS"/>
                <a:cs typeface="Trebuchet MS"/>
              </a:rPr>
              <a:t>communicates </a:t>
            </a:r>
            <a:r>
              <a:rPr spc="-105" dirty="0">
                <a:latin typeface="Trebuchet MS"/>
                <a:cs typeface="Trebuchet MS"/>
              </a:rPr>
              <a:t>with </a:t>
            </a:r>
            <a:r>
              <a:rPr spc="-110" dirty="0">
                <a:latin typeface="Trebuchet MS"/>
                <a:cs typeface="Trebuchet MS"/>
              </a:rPr>
              <a:t>the </a:t>
            </a:r>
            <a:r>
              <a:rPr spc="-105" dirty="0">
                <a:latin typeface="Trebuchet MS"/>
                <a:cs typeface="Trebuchet MS"/>
              </a:rPr>
              <a:t>computer </a:t>
            </a:r>
            <a:r>
              <a:rPr spc="-95" dirty="0">
                <a:latin typeface="Trebuchet MS"/>
                <a:cs typeface="Trebuchet MS"/>
              </a:rPr>
              <a:t>by</a:t>
            </a:r>
            <a:r>
              <a:rPr spc="-560" dirty="0">
                <a:latin typeface="Trebuchet MS"/>
                <a:cs typeface="Trebuchet MS"/>
              </a:rPr>
              <a:t> </a:t>
            </a:r>
            <a:r>
              <a:rPr spc="-100" dirty="0">
                <a:latin typeface="Trebuchet MS"/>
                <a:cs typeface="Trebuchet MS"/>
              </a:rPr>
              <a:t>radio </a:t>
            </a:r>
            <a:r>
              <a:rPr spc="-110" dirty="0">
                <a:latin typeface="Trebuchet MS"/>
                <a:cs typeface="Trebuchet MS"/>
              </a:rPr>
              <a:t>frequency  </a:t>
            </a:r>
            <a:r>
              <a:rPr spc="-130" dirty="0">
                <a:latin typeface="Trebuchet MS"/>
                <a:cs typeface="Trebuchet MS"/>
              </a:rPr>
              <a:t>technology.</a:t>
            </a:r>
            <a:endParaRPr dirty="0">
              <a:latin typeface="Trebuchet MS"/>
              <a:cs typeface="Trebuchet MS"/>
            </a:endParaRPr>
          </a:p>
        </p:txBody>
      </p:sp>
      <p:sp>
        <p:nvSpPr>
          <p:cNvPr id="7" name="مستطيل 6"/>
          <p:cNvSpPr/>
          <p:nvPr/>
        </p:nvSpPr>
        <p:spPr>
          <a:xfrm>
            <a:off x="6934200" y="1753822"/>
            <a:ext cx="4800600" cy="4247317"/>
          </a:xfrm>
          <a:prstGeom prst="rect">
            <a:avLst/>
          </a:prstGeom>
        </p:spPr>
        <p:txBody>
          <a:bodyPr wrap="square">
            <a:spAutoFit/>
          </a:bodyPr>
          <a:lstStyle/>
          <a:p>
            <a:pPr>
              <a:lnSpc>
                <a:spcPct val="150000"/>
              </a:lnSpc>
            </a:pPr>
            <a:r>
              <a:rPr lang="ar-SA" dirty="0"/>
              <a:t>وهناك أنواع مختلفة من لوحات المفاتيح </a:t>
            </a:r>
            <a:endParaRPr lang="ar-SA" dirty="0" smtClean="0"/>
          </a:p>
          <a:p>
            <a:pPr marL="285750" indent="-285750">
              <a:lnSpc>
                <a:spcPct val="150000"/>
              </a:lnSpc>
              <a:buFont typeface="Arial" panose="020B0604020202020204" pitchFamily="34" charset="0"/>
              <a:buChar char="•"/>
            </a:pPr>
            <a:r>
              <a:rPr lang="ar-SA" dirty="0" smtClean="0"/>
              <a:t>لوحة المفاتيح على </a:t>
            </a:r>
            <a:r>
              <a:rPr lang="ar-SA" dirty="0"/>
              <a:t>الشاشة </a:t>
            </a:r>
            <a:r>
              <a:rPr lang="ar-SA" dirty="0" smtClean="0"/>
              <a:t>: </a:t>
            </a:r>
            <a:r>
              <a:rPr lang="ar-SA" dirty="0"/>
              <a:t>لوازم لوحة المفاتيح الفعلية على الشاشة الفعلية كما هو الحال في باد. </a:t>
            </a:r>
            <a:endParaRPr lang="ar-SA" dirty="0" smtClean="0"/>
          </a:p>
          <a:p>
            <a:pPr marL="285750" indent="-285750">
              <a:lnSpc>
                <a:spcPct val="150000"/>
              </a:lnSpc>
              <a:buFont typeface="Arial" panose="020B0604020202020204" pitchFamily="34" charset="0"/>
              <a:buChar char="•"/>
            </a:pPr>
            <a:r>
              <a:rPr lang="ar-SA" dirty="0" smtClean="0"/>
              <a:t>لوحة </a:t>
            </a:r>
            <a:r>
              <a:rPr lang="ar-SA" dirty="0"/>
              <a:t>المفاتيح على الكمبيوتر المحمول والكمبيوتر اللوحي: حجم وتخطيط يمكن أن تختلف قليلاً عن معيار يحد من لوحة المفاتيح نظراً للفضاء. </a:t>
            </a:r>
            <a:endParaRPr lang="ar-SA" dirty="0" smtClean="0"/>
          </a:p>
          <a:p>
            <a:pPr marL="285750" indent="-285750">
              <a:lnSpc>
                <a:spcPct val="150000"/>
              </a:lnSpc>
              <a:buFont typeface="Arial" panose="020B0604020202020204" pitchFamily="34" charset="0"/>
              <a:buChar char="•"/>
            </a:pPr>
            <a:r>
              <a:rPr lang="ar-SA" dirty="0" smtClean="0"/>
              <a:t>لوحة </a:t>
            </a:r>
            <a:r>
              <a:rPr lang="ar-SA" dirty="0"/>
              <a:t>المفاتيح عادة إرسال المعلومات إلى جهاز الكمبيوتر من خلال كابل توصيل بمنفذ USB</a:t>
            </a:r>
            <a:r>
              <a:rPr lang="ar-SA" dirty="0" smtClean="0"/>
              <a:t>.</a:t>
            </a:r>
          </a:p>
          <a:p>
            <a:pPr marL="285750" indent="-285750">
              <a:lnSpc>
                <a:spcPct val="150000"/>
              </a:lnSpc>
              <a:buFont typeface="Arial" panose="020B0604020202020204" pitchFamily="34" charset="0"/>
              <a:buChar char="•"/>
            </a:pPr>
            <a:r>
              <a:rPr lang="ar-SA" dirty="0" smtClean="0"/>
              <a:t> </a:t>
            </a:r>
            <a:r>
              <a:rPr lang="ar-SA" dirty="0"/>
              <a:t>لوحات المفاتيح اللاسلكية تكتسب شعبية، ويتصل مع الكمبيوتر بتقنية تردد الراديو.</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54309" y="725048"/>
            <a:ext cx="4070985" cy="500380"/>
          </a:xfrm>
          <a:prstGeom prst="rect">
            <a:avLst/>
          </a:prstGeom>
        </p:spPr>
        <p:txBody>
          <a:bodyPr vert="horz" wrap="square" lIns="0" tIns="13970" rIns="0" bIns="0" rtlCol="0">
            <a:spAutoFit/>
          </a:bodyPr>
          <a:lstStyle/>
          <a:p>
            <a:pPr marL="12700">
              <a:lnSpc>
                <a:spcPct val="100000"/>
              </a:lnSpc>
              <a:spcBef>
                <a:spcPts val="110"/>
              </a:spcBef>
            </a:pPr>
            <a:r>
              <a:rPr spc="-80" dirty="0"/>
              <a:t>Input </a:t>
            </a:r>
            <a:r>
              <a:rPr spc="-110" dirty="0"/>
              <a:t>devices</a:t>
            </a:r>
            <a:r>
              <a:rPr spc="-405" dirty="0"/>
              <a:t> </a:t>
            </a:r>
            <a:r>
              <a:rPr spc="-125" dirty="0"/>
              <a:t>(Keyboard)</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346861" y="1968239"/>
            <a:ext cx="7414895" cy="3667760"/>
          </a:xfrm>
          <a:prstGeom prst="rect">
            <a:avLst/>
          </a:prstGeom>
        </p:spPr>
        <p:txBody>
          <a:bodyPr vert="horz" wrap="square" lIns="0" tIns="53340" rIns="0" bIns="0" rtlCol="0">
            <a:spAutoFit/>
          </a:bodyPr>
          <a:lstStyle/>
          <a:p>
            <a:pPr marL="241300" marR="293370" indent="-228600" algn="l" rtl="0">
              <a:lnSpc>
                <a:spcPts val="2600"/>
              </a:lnSpc>
              <a:spcBef>
                <a:spcPts val="420"/>
              </a:spcBef>
              <a:buFont typeface="Arial"/>
              <a:buChar char="•"/>
              <a:tabLst>
                <a:tab pos="241300" algn="l"/>
              </a:tabLst>
            </a:pPr>
            <a:r>
              <a:rPr sz="2000" spc="-100" dirty="0">
                <a:latin typeface="Trebuchet MS"/>
                <a:cs typeface="Trebuchet MS"/>
              </a:rPr>
              <a:t>Computer</a:t>
            </a:r>
            <a:r>
              <a:rPr sz="2000" spc="-185" dirty="0">
                <a:latin typeface="Trebuchet MS"/>
                <a:cs typeface="Trebuchet MS"/>
              </a:rPr>
              <a:t> </a:t>
            </a:r>
            <a:r>
              <a:rPr sz="2000" spc="-100" dirty="0">
                <a:latin typeface="Trebuchet MS"/>
                <a:cs typeface="Trebuchet MS"/>
              </a:rPr>
              <a:t>keyboards</a:t>
            </a:r>
            <a:r>
              <a:rPr sz="2000" spc="-185" dirty="0">
                <a:latin typeface="Trebuchet MS"/>
                <a:cs typeface="Trebuchet MS"/>
              </a:rPr>
              <a:t> </a:t>
            </a:r>
            <a:r>
              <a:rPr sz="2000" spc="-110" dirty="0">
                <a:latin typeface="Trebuchet MS"/>
                <a:cs typeface="Trebuchet MS"/>
              </a:rPr>
              <a:t>have</a:t>
            </a:r>
            <a:r>
              <a:rPr sz="2000" spc="-180" dirty="0">
                <a:latin typeface="Trebuchet MS"/>
                <a:cs typeface="Trebuchet MS"/>
              </a:rPr>
              <a:t> </a:t>
            </a:r>
            <a:r>
              <a:rPr sz="2000" spc="-114" dirty="0">
                <a:latin typeface="Trebuchet MS"/>
                <a:cs typeface="Trebuchet MS"/>
              </a:rPr>
              <a:t>a</a:t>
            </a:r>
            <a:r>
              <a:rPr sz="2000" spc="-180" dirty="0">
                <a:latin typeface="Trebuchet MS"/>
                <a:cs typeface="Trebuchet MS"/>
              </a:rPr>
              <a:t> </a:t>
            </a:r>
            <a:r>
              <a:rPr sz="2000" spc="-120" dirty="0">
                <a:latin typeface="Trebuchet MS"/>
                <a:cs typeface="Trebuchet MS"/>
              </a:rPr>
              <a:t>variety</a:t>
            </a:r>
            <a:r>
              <a:rPr sz="2000" spc="-180" dirty="0">
                <a:latin typeface="Trebuchet MS"/>
                <a:cs typeface="Trebuchet MS"/>
              </a:rPr>
              <a:t> </a:t>
            </a:r>
            <a:r>
              <a:rPr sz="2000" spc="-95" dirty="0">
                <a:latin typeface="Trebuchet MS"/>
                <a:cs typeface="Trebuchet MS"/>
              </a:rPr>
              <a:t>of</a:t>
            </a:r>
            <a:r>
              <a:rPr sz="2000" spc="-185" dirty="0">
                <a:latin typeface="Trebuchet MS"/>
                <a:cs typeface="Trebuchet MS"/>
              </a:rPr>
              <a:t> </a:t>
            </a:r>
            <a:r>
              <a:rPr sz="2000" spc="-125" dirty="0">
                <a:latin typeface="Trebuchet MS"/>
                <a:cs typeface="Trebuchet MS"/>
              </a:rPr>
              <a:t>keys</a:t>
            </a:r>
            <a:r>
              <a:rPr sz="2000" spc="-185" dirty="0">
                <a:latin typeface="Trebuchet MS"/>
                <a:cs typeface="Trebuchet MS"/>
              </a:rPr>
              <a:t> </a:t>
            </a:r>
            <a:r>
              <a:rPr sz="2000" spc="-125" dirty="0">
                <a:latin typeface="Trebuchet MS"/>
                <a:cs typeface="Trebuchet MS"/>
              </a:rPr>
              <a:t>that</a:t>
            </a:r>
            <a:r>
              <a:rPr sz="2000" spc="-190" dirty="0">
                <a:latin typeface="Trebuchet MS"/>
                <a:cs typeface="Trebuchet MS"/>
              </a:rPr>
              <a:t> </a:t>
            </a:r>
            <a:r>
              <a:rPr sz="2000" spc="-100" dirty="0">
                <a:latin typeface="Trebuchet MS"/>
                <a:cs typeface="Trebuchet MS"/>
              </a:rPr>
              <a:t>provide  </a:t>
            </a:r>
            <a:r>
              <a:rPr sz="2000" spc="-105" dirty="0">
                <a:latin typeface="Trebuchet MS"/>
                <a:cs typeface="Trebuchet MS"/>
              </a:rPr>
              <a:t>additional</a:t>
            </a:r>
            <a:r>
              <a:rPr sz="2000" spc="-190" dirty="0">
                <a:latin typeface="Trebuchet MS"/>
                <a:cs typeface="Trebuchet MS"/>
              </a:rPr>
              <a:t> </a:t>
            </a:r>
            <a:r>
              <a:rPr sz="2000" spc="-135" dirty="0">
                <a:latin typeface="Trebuchet MS"/>
                <a:cs typeface="Trebuchet MS"/>
              </a:rPr>
              <a:t>functionality.</a:t>
            </a:r>
            <a:endParaRPr sz="2000" dirty="0">
              <a:latin typeface="Trebuchet MS"/>
              <a:cs typeface="Trebuchet MS"/>
            </a:endParaRPr>
          </a:p>
          <a:p>
            <a:pPr marL="469900" algn="l" rtl="0">
              <a:lnSpc>
                <a:spcPct val="100000"/>
              </a:lnSpc>
              <a:spcBef>
                <a:spcPts val="80"/>
              </a:spcBef>
            </a:pPr>
            <a:r>
              <a:rPr sz="2000" spc="-100" dirty="0">
                <a:latin typeface="Trebuchet MS"/>
                <a:cs typeface="Trebuchet MS"/>
              </a:rPr>
              <a:t>1- </a:t>
            </a:r>
            <a:r>
              <a:rPr sz="2000" spc="-105" dirty="0">
                <a:latin typeface="Trebuchet MS"/>
                <a:cs typeface="Trebuchet MS"/>
              </a:rPr>
              <a:t>Control</a:t>
            </a:r>
            <a:r>
              <a:rPr sz="2000" spc="-280" dirty="0">
                <a:latin typeface="Trebuchet MS"/>
                <a:cs typeface="Trebuchet MS"/>
              </a:rPr>
              <a:t> </a:t>
            </a:r>
            <a:r>
              <a:rPr sz="2000" spc="-155" dirty="0">
                <a:latin typeface="Trebuchet MS"/>
                <a:cs typeface="Trebuchet MS"/>
              </a:rPr>
              <a:t>keys.</a:t>
            </a:r>
            <a:endParaRPr sz="2000" dirty="0">
              <a:latin typeface="Trebuchet MS"/>
              <a:cs typeface="Trebuchet MS"/>
            </a:endParaRPr>
          </a:p>
          <a:p>
            <a:pPr marL="698500" marR="506095" indent="-228600" algn="l" rtl="0">
              <a:lnSpc>
                <a:spcPts val="2600"/>
              </a:lnSpc>
              <a:spcBef>
                <a:spcPts val="540"/>
              </a:spcBef>
              <a:buFont typeface="Arial"/>
              <a:buChar char="•"/>
              <a:tabLst>
                <a:tab pos="698500" algn="l"/>
              </a:tabLst>
            </a:pPr>
            <a:r>
              <a:rPr sz="2000" spc="-85" dirty="0">
                <a:latin typeface="Trebuchet MS"/>
                <a:cs typeface="Trebuchet MS"/>
              </a:rPr>
              <a:t>Such</a:t>
            </a:r>
            <a:r>
              <a:rPr sz="2000" spc="-190" dirty="0">
                <a:latin typeface="Trebuchet MS"/>
                <a:cs typeface="Trebuchet MS"/>
              </a:rPr>
              <a:t> </a:t>
            </a:r>
            <a:r>
              <a:rPr sz="2000" spc="-75" dirty="0">
                <a:latin typeface="Trebuchet MS"/>
                <a:cs typeface="Trebuchet MS"/>
              </a:rPr>
              <a:t>as</a:t>
            </a:r>
            <a:r>
              <a:rPr sz="2000" spc="-190" dirty="0">
                <a:latin typeface="Trebuchet MS"/>
                <a:cs typeface="Trebuchet MS"/>
              </a:rPr>
              <a:t> </a:t>
            </a:r>
            <a:r>
              <a:rPr sz="2000" spc="-110" dirty="0">
                <a:latin typeface="Trebuchet MS"/>
                <a:cs typeface="Trebuchet MS"/>
              </a:rPr>
              <a:t>the</a:t>
            </a:r>
            <a:r>
              <a:rPr sz="2000" spc="-180" dirty="0">
                <a:latin typeface="Trebuchet MS"/>
                <a:cs typeface="Trebuchet MS"/>
              </a:rPr>
              <a:t> </a:t>
            </a:r>
            <a:r>
              <a:rPr sz="2000" spc="-170" dirty="0">
                <a:latin typeface="Trebuchet MS"/>
                <a:cs typeface="Trebuchet MS"/>
              </a:rPr>
              <a:t>Ctrl,</a:t>
            </a:r>
            <a:r>
              <a:rPr sz="2000" spc="-185" dirty="0">
                <a:latin typeface="Trebuchet MS"/>
                <a:cs typeface="Trebuchet MS"/>
              </a:rPr>
              <a:t> </a:t>
            </a:r>
            <a:r>
              <a:rPr sz="2000" spc="-160" dirty="0">
                <a:latin typeface="Trebuchet MS"/>
                <a:cs typeface="Trebuchet MS"/>
              </a:rPr>
              <a:t>Alt,</a:t>
            </a:r>
            <a:r>
              <a:rPr sz="2000" spc="-185" dirty="0">
                <a:latin typeface="Trebuchet MS"/>
                <a:cs typeface="Trebuchet MS"/>
              </a:rPr>
              <a:t> </a:t>
            </a:r>
            <a:r>
              <a:rPr sz="2000" spc="-80" dirty="0">
                <a:latin typeface="Trebuchet MS"/>
                <a:cs typeface="Trebuchet MS"/>
              </a:rPr>
              <a:t>and</a:t>
            </a:r>
            <a:r>
              <a:rPr sz="2000" spc="-190" dirty="0">
                <a:latin typeface="Trebuchet MS"/>
                <a:cs typeface="Trebuchet MS"/>
              </a:rPr>
              <a:t> </a:t>
            </a:r>
            <a:r>
              <a:rPr sz="2000" spc="-110" dirty="0">
                <a:latin typeface="Trebuchet MS"/>
                <a:cs typeface="Trebuchet MS"/>
              </a:rPr>
              <a:t>Cmd</a:t>
            </a:r>
            <a:r>
              <a:rPr sz="2000" spc="-185" dirty="0">
                <a:latin typeface="Trebuchet MS"/>
                <a:cs typeface="Trebuchet MS"/>
              </a:rPr>
              <a:t> </a:t>
            </a:r>
            <a:r>
              <a:rPr sz="2000" spc="-125" dirty="0">
                <a:latin typeface="Trebuchet MS"/>
                <a:cs typeface="Trebuchet MS"/>
              </a:rPr>
              <a:t>keys</a:t>
            </a:r>
            <a:r>
              <a:rPr sz="2000" spc="-190" dirty="0">
                <a:latin typeface="Trebuchet MS"/>
                <a:cs typeface="Trebuchet MS"/>
              </a:rPr>
              <a:t> </a:t>
            </a:r>
            <a:r>
              <a:rPr sz="2000" spc="-120" dirty="0">
                <a:latin typeface="Trebuchet MS"/>
                <a:cs typeface="Trebuchet MS"/>
              </a:rPr>
              <a:t>(the</a:t>
            </a:r>
            <a:r>
              <a:rPr sz="2000" spc="-180" dirty="0">
                <a:latin typeface="Trebuchet MS"/>
                <a:cs typeface="Trebuchet MS"/>
              </a:rPr>
              <a:t> </a:t>
            </a:r>
            <a:r>
              <a:rPr sz="2000" spc="-110" dirty="0">
                <a:latin typeface="Trebuchet MS"/>
                <a:cs typeface="Trebuchet MS"/>
              </a:rPr>
              <a:t>Cmd</a:t>
            </a:r>
            <a:r>
              <a:rPr sz="2000" spc="-185" dirty="0">
                <a:latin typeface="Trebuchet MS"/>
                <a:cs typeface="Trebuchet MS"/>
              </a:rPr>
              <a:t> </a:t>
            </a:r>
            <a:r>
              <a:rPr sz="2000" spc="-145" dirty="0">
                <a:latin typeface="Trebuchet MS"/>
                <a:cs typeface="Trebuchet MS"/>
              </a:rPr>
              <a:t>key</a:t>
            </a:r>
            <a:r>
              <a:rPr sz="2000" spc="-185" dirty="0">
                <a:latin typeface="Trebuchet MS"/>
                <a:cs typeface="Trebuchet MS"/>
              </a:rPr>
              <a:t> </a:t>
            </a:r>
            <a:r>
              <a:rPr sz="2000" spc="-90" dirty="0">
                <a:latin typeface="Trebuchet MS"/>
                <a:cs typeface="Trebuchet MS"/>
              </a:rPr>
              <a:t>is  </a:t>
            </a:r>
            <a:r>
              <a:rPr sz="2000" spc="-135" dirty="0">
                <a:latin typeface="Trebuchet MS"/>
                <a:cs typeface="Trebuchet MS"/>
              </a:rPr>
              <a:t>typically</a:t>
            </a:r>
            <a:r>
              <a:rPr sz="2000" spc="-185" dirty="0">
                <a:latin typeface="Trebuchet MS"/>
                <a:cs typeface="Trebuchet MS"/>
              </a:rPr>
              <a:t> </a:t>
            </a:r>
            <a:r>
              <a:rPr sz="2000" spc="-85" dirty="0">
                <a:latin typeface="Trebuchet MS"/>
                <a:cs typeface="Trebuchet MS"/>
              </a:rPr>
              <a:t>only</a:t>
            </a:r>
            <a:r>
              <a:rPr sz="2000" spc="-185" dirty="0">
                <a:latin typeface="Trebuchet MS"/>
                <a:cs typeface="Trebuchet MS"/>
              </a:rPr>
              <a:t> </a:t>
            </a:r>
            <a:r>
              <a:rPr sz="2000" spc="-85" dirty="0">
                <a:latin typeface="Trebuchet MS"/>
                <a:cs typeface="Trebuchet MS"/>
              </a:rPr>
              <a:t>found</a:t>
            </a:r>
            <a:r>
              <a:rPr sz="2000" spc="-185" dirty="0">
                <a:latin typeface="Trebuchet MS"/>
                <a:cs typeface="Trebuchet MS"/>
              </a:rPr>
              <a:t> </a:t>
            </a:r>
            <a:r>
              <a:rPr sz="2000" spc="-40" dirty="0">
                <a:latin typeface="Trebuchet MS"/>
                <a:cs typeface="Trebuchet MS"/>
              </a:rPr>
              <a:t>on</a:t>
            </a:r>
            <a:r>
              <a:rPr sz="2000" spc="-185" dirty="0">
                <a:latin typeface="Trebuchet MS"/>
                <a:cs typeface="Trebuchet MS"/>
              </a:rPr>
              <a:t> </a:t>
            </a:r>
            <a:r>
              <a:rPr sz="2000" spc="15" dirty="0">
                <a:latin typeface="Trebuchet MS"/>
                <a:cs typeface="Trebuchet MS"/>
              </a:rPr>
              <a:t>Mac</a:t>
            </a:r>
            <a:r>
              <a:rPr sz="2000" spc="-190" dirty="0">
                <a:latin typeface="Trebuchet MS"/>
                <a:cs typeface="Trebuchet MS"/>
              </a:rPr>
              <a:t> </a:t>
            </a:r>
            <a:r>
              <a:rPr sz="2000" spc="-125" dirty="0">
                <a:latin typeface="Trebuchet MS"/>
                <a:cs typeface="Trebuchet MS"/>
              </a:rPr>
              <a:t>computers).</a:t>
            </a:r>
            <a:endParaRPr sz="2000" dirty="0">
              <a:latin typeface="Trebuchet MS"/>
              <a:cs typeface="Trebuchet MS"/>
            </a:endParaRPr>
          </a:p>
          <a:p>
            <a:pPr marL="698500" marR="5080" indent="-228600" algn="l" rtl="0">
              <a:lnSpc>
                <a:spcPts val="2600"/>
              </a:lnSpc>
              <a:spcBef>
                <a:spcPts val="500"/>
              </a:spcBef>
              <a:buFont typeface="Arial"/>
              <a:buChar char="•"/>
              <a:tabLst>
                <a:tab pos="698500" algn="l"/>
              </a:tabLst>
            </a:pPr>
            <a:r>
              <a:rPr sz="2000" spc="-100" dirty="0">
                <a:latin typeface="Trebuchet MS"/>
                <a:cs typeface="Trebuchet MS"/>
              </a:rPr>
              <a:t>Provide </a:t>
            </a:r>
            <a:r>
              <a:rPr sz="2000" spc="-90" dirty="0">
                <a:latin typeface="Trebuchet MS"/>
                <a:cs typeface="Trebuchet MS"/>
              </a:rPr>
              <a:t>shortcuts </a:t>
            </a:r>
            <a:r>
              <a:rPr sz="2000" spc="-65" dirty="0">
                <a:latin typeface="Trebuchet MS"/>
                <a:cs typeface="Trebuchet MS"/>
              </a:rPr>
              <a:t>or </a:t>
            </a:r>
            <a:r>
              <a:rPr sz="2000" spc="-105" dirty="0">
                <a:latin typeface="Trebuchet MS"/>
                <a:cs typeface="Trebuchet MS"/>
              </a:rPr>
              <a:t>increased </a:t>
            </a:r>
            <a:r>
              <a:rPr sz="2000" spc="-114" dirty="0">
                <a:latin typeface="Trebuchet MS"/>
                <a:cs typeface="Trebuchet MS"/>
              </a:rPr>
              <a:t>functionality </a:t>
            </a:r>
            <a:r>
              <a:rPr sz="2000" spc="-100" dirty="0">
                <a:latin typeface="Trebuchet MS"/>
                <a:cs typeface="Trebuchet MS"/>
              </a:rPr>
              <a:t>to </a:t>
            </a:r>
            <a:r>
              <a:rPr sz="2000" spc="-110" dirty="0">
                <a:latin typeface="Trebuchet MS"/>
                <a:cs typeface="Trebuchet MS"/>
              </a:rPr>
              <a:t>the  keyboard</a:t>
            </a:r>
            <a:r>
              <a:rPr sz="2000" spc="-185" dirty="0">
                <a:latin typeface="Trebuchet MS"/>
                <a:cs typeface="Trebuchet MS"/>
              </a:rPr>
              <a:t> </a:t>
            </a:r>
            <a:r>
              <a:rPr sz="2000" spc="-75" dirty="0">
                <a:latin typeface="Trebuchet MS"/>
                <a:cs typeface="Trebuchet MS"/>
              </a:rPr>
              <a:t>when</a:t>
            </a:r>
            <a:r>
              <a:rPr sz="2000" spc="-185" dirty="0">
                <a:latin typeface="Trebuchet MS"/>
                <a:cs typeface="Trebuchet MS"/>
              </a:rPr>
              <a:t> </a:t>
            </a:r>
            <a:r>
              <a:rPr sz="2000" spc="-70" dirty="0">
                <a:latin typeface="Trebuchet MS"/>
                <a:cs typeface="Trebuchet MS"/>
              </a:rPr>
              <a:t>used</a:t>
            </a:r>
            <a:r>
              <a:rPr sz="2000" spc="-180" dirty="0">
                <a:latin typeface="Trebuchet MS"/>
                <a:cs typeface="Trebuchet MS"/>
              </a:rPr>
              <a:t> </a:t>
            </a:r>
            <a:r>
              <a:rPr sz="2000" spc="-95" dirty="0">
                <a:latin typeface="Trebuchet MS"/>
                <a:cs typeface="Trebuchet MS"/>
              </a:rPr>
              <a:t>in</a:t>
            </a:r>
            <a:r>
              <a:rPr sz="2000" spc="-185" dirty="0">
                <a:latin typeface="Trebuchet MS"/>
                <a:cs typeface="Trebuchet MS"/>
              </a:rPr>
              <a:t> </a:t>
            </a:r>
            <a:r>
              <a:rPr sz="2000" spc="-100" dirty="0">
                <a:latin typeface="Trebuchet MS"/>
                <a:cs typeface="Trebuchet MS"/>
              </a:rPr>
              <a:t>combination</a:t>
            </a:r>
            <a:r>
              <a:rPr sz="2000" spc="-185" dirty="0">
                <a:latin typeface="Trebuchet MS"/>
                <a:cs typeface="Trebuchet MS"/>
              </a:rPr>
              <a:t> </a:t>
            </a:r>
            <a:r>
              <a:rPr sz="2000" spc="-105" dirty="0">
                <a:latin typeface="Trebuchet MS"/>
                <a:cs typeface="Trebuchet MS"/>
              </a:rPr>
              <a:t>with</a:t>
            </a:r>
            <a:r>
              <a:rPr sz="2000" spc="-180" dirty="0">
                <a:latin typeface="Trebuchet MS"/>
                <a:cs typeface="Trebuchet MS"/>
              </a:rPr>
              <a:t> </a:t>
            </a:r>
            <a:r>
              <a:rPr sz="2000" spc="-90" dirty="0">
                <a:latin typeface="Trebuchet MS"/>
                <a:cs typeface="Trebuchet MS"/>
              </a:rPr>
              <a:t>another</a:t>
            </a:r>
            <a:r>
              <a:rPr sz="2000" spc="-185" dirty="0">
                <a:latin typeface="Trebuchet MS"/>
                <a:cs typeface="Trebuchet MS"/>
              </a:rPr>
              <a:t> </a:t>
            </a:r>
            <a:r>
              <a:rPr sz="2000" spc="-215" dirty="0">
                <a:latin typeface="Trebuchet MS"/>
                <a:cs typeface="Trebuchet MS"/>
              </a:rPr>
              <a:t>key.</a:t>
            </a:r>
            <a:endParaRPr sz="2000" dirty="0">
              <a:latin typeface="Trebuchet MS"/>
              <a:cs typeface="Trebuchet MS"/>
            </a:endParaRPr>
          </a:p>
          <a:p>
            <a:pPr marL="469900" algn="l" rtl="0">
              <a:lnSpc>
                <a:spcPct val="100000"/>
              </a:lnSpc>
              <a:spcBef>
                <a:spcPts val="180"/>
              </a:spcBef>
            </a:pPr>
            <a:r>
              <a:rPr sz="2000" spc="-100" dirty="0">
                <a:latin typeface="Trebuchet MS"/>
                <a:cs typeface="Trebuchet MS"/>
              </a:rPr>
              <a:t>2- </a:t>
            </a:r>
            <a:r>
              <a:rPr sz="2000" spc="-130" dirty="0">
                <a:latin typeface="Trebuchet MS"/>
                <a:cs typeface="Trebuchet MS"/>
              </a:rPr>
              <a:t>The </a:t>
            </a:r>
            <a:r>
              <a:rPr sz="2000" spc="-100" dirty="0">
                <a:latin typeface="Trebuchet MS"/>
                <a:cs typeface="Trebuchet MS"/>
              </a:rPr>
              <a:t>numeric</a:t>
            </a:r>
            <a:r>
              <a:rPr sz="2000" spc="-330" dirty="0">
                <a:latin typeface="Trebuchet MS"/>
                <a:cs typeface="Trebuchet MS"/>
              </a:rPr>
              <a:t> </a:t>
            </a:r>
            <a:r>
              <a:rPr sz="2000" spc="-140" dirty="0">
                <a:latin typeface="Trebuchet MS"/>
                <a:cs typeface="Trebuchet MS"/>
              </a:rPr>
              <a:t>keypad.</a:t>
            </a:r>
            <a:endParaRPr sz="2000" dirty="0">
              <a:latin typeface="Trebuchet MS"/>
              <a:cs typeface="Trebuchet MS"/>
            </a:endParaRPr>
          </a:p>
          <a:p>
            <a:pPr marL="698500" marR="720725" indent="-228600" algn="l" rtl="0">
              <a:lnSpc>
                <a:spcPts val="2600"/>
              </a:lnSpc>
              <a:spcBef>
                <a:spcPts val="540"/>
              </a:spcBef>
              <a:buFont typeface="Arial"/>
              <a:buChar char="•"/>
              <a:tabLst>
                <a:tab pos="698500" algn="l"/>
              </a:tabLst>
            </a:pPr>
            <a:r>
              <a:rPr sz="2000" spc="-130" dirty="0">
                <a:latin typeface="Trebuchet MS"/>
                <a:cs typeface="Trebuchet MS"/>
              </a:rPr>
              <a:t>located</a:t>
            </a:r>
            <a:r>
              <a:rPr sz="2000" spc="-180" dirty="0">
                <a:latin typeface="Trebuchet MS"/>
                <a:cs typeface="Trebuchet MS"/>
              </a:rPr>
              <a:t> </a:t>
            </a:r>
            <a:r>
              <a:rPr sz="2000" spc="-145" dirty="0">
                <a:latin typeface="Trebuchet MS"/>
                <a:cs typeface="Trebuchet MS"/>
              </a:rPr>
              <a:t>at</a:t>
            </a:r>
            <a:r>
              <a:rPr sz="2000" spc="-185" dirty="0">
                <a:latin typeface="Trebuchet MS"/>
                <a:cs typeface="Trebuchet MS"/>
              </a:rPr>
              <a:t> </a:t>
            </a:r>
            <a:r>
              <a:rPr sz="2000" spc="-110" dirty="0">
                <a:latin typeface="Trebuchet MS"/>
                <a:cs typeface="Trebuchet MS"/>
              </a:rPr>
              <a:t>the</a:t>
            </a:r>
            <a:r>
              <a:rPr sz="2000" spc="-175" dirty="0">
                <a:latin typeface="Trebuchet MS"/>
                <a:cs typeface="Trebuchet MS"/>
              </a:rPr>
              <a:t> </a:t>
            </a:r>
            <a:r>
              <a:rPr sz="2000" spc="-110" dirty="0">
                <a:latin typeface="Trebuchet MS"/>
                <a:cs typeface="Trebuchet MS"/>
              </a:rPr>
              <a:t>right</a:t>
            </a:r>
            <a:r>
              <a:rPr sz="2000" spc="-185" dirty="0">
                <a:latin typeface="Trebuchet MS"/>
                <a:cs typeface="Trebuchet MS"/>
              </a:rPr>
              <a:t> </a:t>
            </a:r>
            <a:r>
              <a:rPr sz="2000" spc="-95" dirty="0">
                <a:latin typeface="Trebuchet MS"/>
                <a:cs typeface="Trebuchet MS"/>
              </a:rPr>
              <a:t>of</a:t>
            </a:r>
            <a:r>
              <a:rPr sz="2000" spc="-180" dirty="0">
                <a:latin typeface="Trebuchet MS"/>
                <a:cs typeface="Trebuchet MS"/>
              </a:rPr>
              <a:t> </a:t>
            </a:r>
            <a:r>
              <a:rPr sz="2000" spc="-110" dirty="0">
                <a:latin typeface="Trebuchet MS"/>
                <a:cs typeface="Trebuchet MS"/>
              </a:rPr>
              <a:t>the</a:t>
            </a:r>
            <a:r>
              <a:rPr sz="2000" spc="-170" dirty="0">
                <a:latin typeface="Trebuchet MS"/>
                <a:cs typeface="Trebuchet MS"/>
              </a:rPr>
              <a:t> </a:t>
            </a:r>
            <a:r>
              <a:rPr sz="2000" spc="-130" dirty="0">
                <a:latin typeface="Trebuchet MS"/>
                <a:cs typeface="Trebuchet MS"/>
              </a:rPr>
              <a:t>keyboard,</a:t>
            </a:r>
            <a:r>
              <a:rPr sz="2000" spc="-180" dirty="0">
                <a:latin typeface="Trebuchet MS"/>
                <a:cs typeface="Trebuchet MS"/>
              </a:rPr>
              <a:t> </a:t>
            </a:r>
            <a:r>
              <a:rPr sz="2000" spc="-90" dirty="0">
                <a:latin typeface="Trebuchet MS"/>
                <a:cs typeface="Trebuchet MS"/>
              </a:rPr>
              <a:t>provides</a:t>
            </a:r>
            <a:r>
              <a:rPr sz="2000" spc="-185" dirty="0">
                <a:latin typeface="Trebuchet MS"/>
                <a:cs typeface="Trebuchet MS"/>
              </a:rPr>
              <a:t> </a:t>
            </a:r>
            <a:r>
              <a:rPr sz="2000" spc="-85" dirty="0">
                <a:latin typeface="Trebuchet MS"/>
                <a:cs typeface="Trebuchet MS"/>
              </a:rPr>
              <a:t>an  </a:t>
            </a:r>
            <a:r>
              <a:rPr sz="2000" spc="-125" dirty="0">
                <a:latin typeface="Trebuchet MS"/>
                <a:cs typeface="Trebuchet MS"/>
              </a:rPr>
              <a:t>alternative </a:t>
            </a:r>
            <a:r>
              <a:rPr sz="2000" spc="-90" dirty="0">
                <a:latin typeface="Trebuchet MS"/>
                <a:cs typeface="Trebuchet MS"/>
              </a:rPr>
              <a:t>method </a:t>
            </a:r>
            <a:r>
              <a:rPr sz="2000" spc="-95" dirty="0">
                <a:latin typeface="Trebuchet MS"/>
                <a:cs typeface="Trebuchet MS"/>
              </a:rPr>
              <a:t>of </a:t>
            </a:r>
            <a:r>
              <a:rPr sz="2000" spc="-120" dirty="0">
                <a:latin typeface="Trebuchet MS"/>
                <a:cs typeface="Trebuchet MS"/>
              </a:rPr>
              <a:t>quickly </a:t>
            </a:r>
            <a:r>
              <a:rPr sz="2000" spc="-105" dirty="0">
                <a:latin typeface="Trebuchet MS"/>
                <a:cs typeface="Trebuchet MS"/>
              </a:rPr>
              <a:t>entering</a:t>
            </a:r>
            <a:r>
              <a:rPr sz="2000" spc="-505" dirty="0">
                <a:latin typeface="Trebuchet MS"/>
                <a:cs typeface="Trebuchet MS"/>
              </a:rPr>
              <a:t> </a:t>
            </a:r>
            <a:r>
              <a:rPr sz="2000" spc="-105" dirty="0">
                <a:latin typeface="Trebuchet MS"/>
                <a:cs typeface="Trebuchet MS"/>
              </a:rPr>
              <a:t>numbers</a:t>
            </a:r>
            <a:r>
              <a:rPr sz="2400" spc="-105" dirty="0">
                <a:latin typeface="Trebuchet MS"/>
                <a:cs typeface="Trebuchet MS"/>
              </a:rPr>
              <a:t>.</a:t>
            </a:r>
            <a:endParaRPr sz="2400" dirty="0">
              <a:latin typeface="Trebuchet MS"/>
              <a:cs typeface="Trebuchet MS"/>
            </a:endParaRPr>
          </a:p>
        </p:txBody>
      </p:sp>
      <p:sp>
        <p:nvSpPr>
          <p:cNvPr id="7" name="مستطيل 6"/>
          <p:cNvSpPr/>
          <p:nvPr/>
        </p:nvSpPr>
        <p:spPr>
          <a:xfrm>
            <a:off x="7444740" y="1948021"/>
            <a:ext cx="4419600" cy="4247317"/>
          </a:xfrm>
          <a:prstGeom prst="rect">
            <a:avLst/>
          </a:prstGeom>
        </p:spPr>
        <p:txBody>
          <a:bodyPr wrap="square">
            <a:spAutoFit/>
          </a:bodyPr>
          <a:lstStyle/>
          <a:p>
            <a:pPr>
              <a:lnSpc>
                <a:spcPct val="150000"/>
              </a:lnSpc>
            </a:pPr>
            <a:r>
              <a:rPr lang="ar-SA" dirty="0"/>
              <a:t>لوحة مفاتيح الحاسوب لدى مجموعة من المفاتيح التي توفر وظائف إضافية. </a:t>
            </a:r>
            <a:endParaRPr lang="ar-SA" dirty="0" smtClean="0"/>
          </a:p>
          <a:p>
            <a:pPr>
              <a:lnSpc>
                <a:spcPct val="150000"/>
              </a:lnSpc>
            </a:pPr>
            <a:r>
              <a:rPr lang="ar-SA" dirty="0" smtClean="0"/>
              <a:t>1-مراقبة </a:t>
            </a:r>
            <a:r>
              <a:rPr lang="ar-SA" dirty="0"/>
              <a:t>مفاتيح</a:t>
            </a:r>
            <a:r>
              <a:rPr lang="ar-SA" dirty="0" smtClean="0"/>
              <a:t>.</a:t>
            </a:r>
          </a:p>
          <a:p>
            <a:pPr marL="285750" indent="-285750">
              <a:lnSpc>
                <a:spcPct val="150000"/>
              </a:lnSpc>
              <a:buFont typeface="Arial" panose="020B0604020202020204" pitchFamily="34" charset="0"/>
              <a:buChar char="•"/>
            </a:pPr>
            <a:r>
              <a:rPr lang="ar-SA" dirty="0" smtClean="0"/>
              <a:t> </a:t>
            </a:r>
            <a:r>
              <a:rPr lang="ar-SA" dirty="0"/>
              <a:t>مثل المفاتيح </a:t>
            </a:r>
            <a:r>
              <a:rPr lang="ar-SA" dirty="0" err="1"/>
              <a:t>Ctrl</a:t>
            </a:r>
            <a:r>
              <a:rPr lang="ar-SA" dirty="0"/>
              <a:t> و </a:t>
            </a:r>
            <a:r>
              <a:rPr lang="ar-SA" dirty="0" err="1"/>
              <a:t>Alt</a:t>
            </a:r>
            <a:r>
              <a:rPr lang="ar-SA" dirty="0"/>
              <a:t> و </a:t>
            </a:r>
            <a:r>
              <a:rPr lang="ar-SA" dirty="0" err="1"/>
              <a:t>Cmd</a:t>
            </a:r>
            <a:r>
              <a:rPr lang="ar-SA" dirty="0"/>
              <a:t> (مفتاح </a:t>
            </a:r>
            <a:r>
              <a:rPr lang="ar-SA" dirty="0" err="1"/>
              <a:t>Cmd</a:t>
            </a:r>
            <a:r>
              <a:rPr lang="ar-SA" dirty="0"/>
              <a:t> هو عادة فقط العثور على أجهزة كمبيوتر ماك). </a:t>
            </a:r>
            <a:endParaRPr lang="ar-SA" dirty="0" smtClean="0"/>
          </a:p>
          <a:p>
            <a:pPr marL="285750" indent="-285750">
              <a:lnSpc>
                <a:spcPct val="150000"/>
              </a:lnSpc>
              <a:buFont typeface="Arial" panose="020B0604020202020204" pitchFamily="34" charset="0"/>
              <a:buChar char="•"/>
            </a:pPr>
            <a:r>
              <a:rPr lang="ar-SA" dirty="0" smtClean="0"/>
              <a:t>توفير </a:t>
            </a:r>
            <a:r>
              <a:rPr lang="ar-SA" dirty="0"/>
              <a:t>اختصارات أو زيادة وظائف لوحة المفاتيح عند استخدامها في تركيبة مع مفتاح آخر. </a:t>
            </a:r>
            <a:endParaRPr lang="ar-SA" dirty="0" smtClean="0"/>
          </a:p>
          <a:p>
            <a:pPr>
              <a:lnSpc>
                <a:spcPct val="150000"/>
              </a:lnSpc>
            </a:pPr>
            <a:r>
              <a:rPr lang="ar-SA" dirty="0" smtClean="0"/>
              <a:t>2-لوحة </a:t>
            </a:r>
            <a:r>
              <a:rPr lang="ar-SA" dirty="0"/>
              <a:t>المفاتيح الرقمية. </a:t>
            </a:r>
            <a:endParaRPr lang="ar-SA" dirty="0" smtClean="0"/>
          </a:p>
          <a:p>
            <a:pPr marL="285750" indent="-285750">
              <a:lnSpc>
                <a:spcPct val="150000"/>
              </a:lnSpc>
              <a:buFont typeface="Arial" panose="020B0604020202020204" pitchFamily="34" charset="0"/>
              <a:buChar char="•"/>
            </a:pPr>
            <a:r>
              <a:rPr lang="ar-SA" dirty="0" smtClean="0"/>
              <a:t>الموجودة </a:t>
            </a:r>
            <a:r>
              <a:rPr lang="ar-SA" dirty="0"/>
              <a:t>على يمين لوحة المفاتيح، ويوفر طريقة بديلة لإدخال الأرقام بسرعة.</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54309" y="725048"/>
            <a:ext cx="4070985" cy="500380"/>
          </a:xfrm>
          <a:prstGeom prst="rect">
            <a:avLst/>
          </a:prstGeom>
        </p:spPr>
        <p:txBody>
          <a:bodyPr vert="horz" wrap="square" lIns="0" tIns="13970" rIns="0" bIns="0" rtlCol="0">
            <a:spAutoFit/>
          </a:bodyPr>
          <a:lstStyle/>
          <a:p>
            <a:pPr marL="12700">
              <a:lnSpc>
                <a:spcPct val="100000"/>
              </a:lnSpc>
              <a:spcBef>
                <a:spcPts val="110"/>
              </a:spcBef>
            </a:pPr>
            <a:r>
              <a:rPr spc="-80" dirty="0"/>
              <a:t>Input </a:t>
            </a:r>
            <a:r>
              <a:rPr spc="-110" dirty="0"/>
              <a:t>devices</a:t>
            </a:r>
            <a:r>
              <a:rPr spc="-405" dirty="0"/>
              <a:t> </a:t>
            </a:r>
            <a:r>
              <a:rPr spc="-125" dirty="0"/>
              <a:t>(Keyboard)</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301368" y="1828800"/>
            <a:ext cx="6251832" cy="3682931"/>
          </a:xfrm>
          <a:prstGeom prst="rect">
            <a:avLst/>
          </a:prstGeom>
        </p:spPr>
        <p:txBody>
          <a:bodyPr vert="horz" wrap="square" lIns="0" tIns="85725" rIns="0" bIns="0" rtlCol="0">
            <a:spAutoFit/>
          </a:bodyPr>
          <a:lstStyle/>
          <a:p>
            <a:pPr marL="241300" marR="665480" indent="-228600" algn="l" rtl="0">
              <a:lnSpc>
                <a:spcPct val="79900"/>
              </a:lnSpc>
              <a:spcBef>
                <a:spcPts val="675"/>
              </a:spcBef>
              <a:buFont typeface="Arial"/>
              <a:buChar char="•"/>
              <a:tabLst>
                <a:tab pos="241300" algn="l"/>
              </a:tabLst>
            </a:pPr>
            <a:r>
              <a:rPr sz="2000" spc="-100" dirty="0">
                <a:latin typeface="Trebuchet MS"/>
                <a:cs typeface="Trebuchet MS"/>
              </a:rPr>
              <a:t>Computer</a:t>
            </a:r>
            <a:r>
              <a:rPr sz="2000" spc="-185" dirty="0">
                <a:latin typeface="Trebuchet MS"/>
                <a:cs typeface="Trebuchet MS"/>
              </a:rPr>
              <a:t> </a:t>
            </a:r>
            <a:r>
              <a:rPr sz="2000" spc="-100" dirty="0">
                <a:latin typeface="Trebuchet MS"/>
                <a:cs typeface="Trebuchet MS"/>
              </a:rPr>
              <a:t>keyboards</a:t>
            </a:r>
            <a:r>
              <a:rPr sz="2000" spc="-185" dirty="0">
                <a:latin typeface="Trebuchet MS"/>
                <a:cs typeface="Trebuchet MS"/>
              </a:rPr>
              <a:t> </a:t>
            </a:r>
            <a:r>
              <a:rPr sz="2000" spc="-110" dirty="0">
                <a:latin typeface="Trebuchet MS"/>
                <a:cs typeface="Trebuchet MS"/>
              </a:rPr>
              <a:t>have</a:t>
            </a:r>
            <a:r>
              <a:rPr sz="2000" spc="-180" dirty="0">
                <a:latin typeface="Trebuchet MS"/>
                <a:cs typeface="Trebuchet MS"/>
              </a:rPr>
              <a:t> </a:t>
            </a:r>
            <a:r>
              <a:rPr sz="2000" spc="-114" dirty="0">
                <a:latin typeface="Trebuchet MS"/>
                <a:cs typeface="Trebuchet MS"/>
              </a:rPr>
              <a:t>a</a:t>
            </a:r>
            <a:r>
              <a:rPr sz="2000" spc="-180" dirty="0">
                <a:latin typeface="Trebuchet MS"/>
                <a:cs typeface="Trebuchet MS"/>
              </a:rPr>
              <a:t> </a:t>
            </a:r>
            <a:r>
              <a:rPr sz="2000" spc="-120" dirty="0">
                <a:latin typeface="Trebuchet MS"/>
                <a:cs typeface="Trebuchet MS"/>
              </a:rPr>
              <a:t>variety</a:t>
            </a:r>
            <a:r>
              <a:rPr sz="2000" spc="-180" dirty="0">
                <a:latin typeface="Trebuchet MS"/>
                <a:cs typeface="Trebuchet MS"/>
              </a:rPr>
              <a:t> </a:t>
            </a:r>
            <a:r>
              <a:rPr sz="2000" spc="-95" dirty="0">
                <a:latin typeface="Trebuchet MS"/>
                <a:cs typeface="Trebuchet MS"/>
              </a:rPr>
              <a:t>of</a:t>
            </a:r>
            <a:r>
              <a:rPr sz="2000" spc="-185" dirty="0">
                <a:latin typeface="Trebuchet MS"/>
                <a:cs typeface="Trebuchet MS"/>
              </a:rPr>
              <a:t> </a:t>
            </a:r>
            <a:r>
              <a:rPr sz="2000" spc="-125" dirty="0">
                <a:latin typeface="Trebuchet MS"/>
                <a:cs typeface="Trebuchet MS"/>
              </a:rPr>
              <a:t>keys</a:t>
            </a:r>
            <a:r>
              <a:rPr sz="2000" spc="-185" dirty="0">
                <a:latin typeface="Trebuchet MS"/>
                <a:cs typeface="Trebuchet MS"/>
              </a:rPr>
              <a:t> </a:t>
            </a:r>
            <a:r>
              <a:rPr sz="2000" spc="-125" dirty="0">
                <a:latin typeface="Trebuchet MS"/>
                <a:cs typeface="Trebuchet MS"/>
              </a:rPr>
              <a:t>that</a:t>
            </a:r>
            <a:r>
              <a:rPr sz="2000" spc="-190" dirty="0">
                <a:latin typeface="Trebuchet MS"/>
                <a:cs typeface="Trebuchet MS"/>
              </a:rPr>
              <a:t> </a:t>
            </a:r>
            <a:r>
              <a:rPr sz="2000" spc="-100" dirty="0">
                <a:latin typeface="Trebuchet MS"/>
                <a:cs typeface="Trebuchet MS"/>
              </a:rPr>
              <a:t>provide  </a:t>
            </a:r>
            <a:r>
              <a:rPr sz="2000" spc="-105" dirty="0">
                <a:latin typeface="Trebuchet MS"/>
                <a:cs typeface="Trebuchet MS"/>
              </a:rPr>
              <a:t>additional</a:t>
            </a:r>
            <a:r>
              <a:rPr sz="2000" spc="-190" dirty="0">
                <a:latin typeface="Trebuchet MS"/>
                <a:cs typeface="Trebuchet MS"/>
              </a:rPr>
              <a:t> </a:t>
            </a:r>
            <a:r>
              <a:rPr sz="2000" spc="-135" dirty="0">
                <a:latin typeface="Trebuchet MS"/>
                <a:cs typeface="Trebuchet MS"/>
              </a:rPr>
              <a:t>functionality.</a:t>
            </a:r>
            <a:endParaRPr sz="2000" dirty="0">
              <a:latin typeface="Trebuchet MS"/>
              <a:cs typeface="Trebuchet MS"/>
            </a:endParaRPr>
          </a:p>
          <a:p>
            <a:pPr marL="469900" algn="l" rtl="0">
              <a:lnSpc>
                <a:spcPts val="2760"/>
              </a:lnSpc>
            </a:pPr>
            <a:r>
              <a:rPr sz="2000" spc="-100" dirty="0">
                <a:latin typeface="Trebuchet MS"/>
                <a:cs typeface="Trebuchet MS"/>
              </a:rPr>
              <a:t>3- </a:t>
            </a:r>
            <a:r>
              <a:rPr sz="2000" spc="-105" dirty="0">
                <a:latin typeface="Trebuchet MS"/>
                <a:cs typeface="Trebuchet MS"/>
              </a:rPr>
              <a:t>Function</a:t>
            </a:r>
            <a:r>
              <a:rPr sz="2000" spc="-275" dirty="0">
                <a:latin typeface="Trebuchet MS"/>
                <a:cs typeface="Trebuchet MS"/>
              </a:rPr>
              <a:t> </a:t>
            </a:r>
            <a:r>
              <a:rPr sz="2000" spc="-155" dirty="0">
                <a:latin typeface="Trebuchet MS"/>
                <a:cs typeface="Trebuchet MS"/>
              </a:rPr>
              <a:t>keys.</a:t>
            </a:r>
            <a:endParaRPr sz="2000" dirty="0">
              <a:latin typeface="Trebuchet MS"/>
              <a:cs typeface="Trebuchet MS"/>
            </a:endParaRPr>
          </a:p>
          <a:p>
            <a:pPr marL="698500" marR="629920" indent="-228600" algn="l" rtl="0">
              <a:lnSpc>
                <a:spcPct val="79900"/>
              </a:lnSpc>
              <a:spcBef>
                <a:spcPts val="540"/>
              </a:spcBef>
              <a:buFont typeface="Arial"/>
              <a:buChar char="•"/>
              <a:tabLst>
                <a:tab pos="698500" algn="l"/>
              </a:tabLst>
            </a:pPr>
            <a:r>
              <a:rPr sz="2000" spc="-130" dirty="0">
                <a:latin typeface="Trebuchet MS"/>
                <a:cs typeface="Trebuchet MS"/>
              </a:rPr>
              <a:t>located</a:t>
            </a:r>
            <a:r>
              <a:rPr sz="2000" spc="-185" dirty="0">
                <a:latin typeface="Trebuchet MS"/>
                <a:cs typeface="Trebuchet MS"/>
              </a:rPr>
              <a:t> </a:t>
            </a:r>
            <a:r>
              <a:rPr sz="2000" spc="-95" dirty="0">
                <a:latin typeface="Trebuchet MS"/>
                <a:cs typeface="Trebuchet MS"/>
              </a:rPr>
              <a:t>above</a:t>
            </a:r>
            <a:r>
              <a:rPr sz="2000" spc="-175" dirty="0">
                <a:latin typeface="Trebuchet MS"/>
                <a:cs typeface="Trebuchet MS"/>
              </a:rPr>
              <a:t> </a:t>
            </a:r>
            <a:r>
              <a:rPr sz="2000" spc="-110" dirty="0">
                <a:latin typeface="Trebuchet MS"/>
                <a:cs typeface="Trebuchet MS"/>
              </a:rPr>
              <a:t>the</a:t>
            </a:r>
            <a:r>
              <a:rPr sz="2000" spc="-175" dirty="0">
                <a:latin typeface="Trebuchet MS"/>
                <a:cs typeface="Trebuchet MS"/>
              </a:rPr>
              <a:t> </a:t>
            </a:r>
            <a:r>
              <a:rPr sz="2000" spc="-85" dirty="0">
                <a:latin typeface="Trebuchet MS"/>
                <a:cs typeface="Trebuchet MS"/>
              </a:rPr>
              <a:t>row</a:t>
            </a:r>
            <a:r>
              <a:rPr sz="2000" spc="-185" dirty="0">
                <a:latin typeface="Trebuchet MS"/>
                <a:cs typeface="Trebuchet MS"/>
              </a:rPr>
              <a:t> </a:t>
            </a:r>
            <a:r>
              <a:rPr sz="2000" spc="-95" dirty="0">
                <a:latin typeface="Trebuchet MS"/>
                <a:cs typeface="Trebuchet MS"/>
              </a:rPr>
              <a:t>of</a:t>
            </a:r>
            <a:r>
              <a:rPr sz="2000" spc="-180" dirty="0">
                <a:latin typeface="Trebuchet MS"/>
                <a:cs typeface="Trebuchet MS"/>
              </a:rPr>
              <a:t> </a:t>
            </a:r>
            <a:r>
              <a:rPr sz="2000" spc="-80" dirty="0">
                <a:latin typeface="Trebuchet MS"/>
                <a:cs typeface="Trebuchet MS"/>
              </a:rPr>
              <a:t>number</a:t>
            </a:r>
            <a:r>
              <a:rPr sz="2000" spc="-180" dirty="0">
                <a:latin typeface="Trebuchet MS"/>
                <a:cs typeface="Trebuchet MS"/>
              </a:rPr>
              <a:t> </a:t>
            </a:r>
            <a:r>
              <a:rPr sz="2000" spc="-155" dirty="0">
                <a:latin typeface="Trebuchet MS"/>
                <a:cs typeface="Trebuchet MS"/>
              </a:rPr>
              <a:t>keys,</a:t>
            </a:r>
            <a:r>
              <a:rPr sz="2000" spc="-180" dirty="0">
                <a:latin typeface="Trebuchet MS"/>
                <a:cs typeface="Trebuchet MS"/>
              </a:rPr>
              <a:t> </a:t>
            </a:r>
            <a:r>
              <a:rPr sz="2000" spc="-90" dirty="0">
                <a:latin typeface="Trebuchet MS"/>
                <a:cs typeface="Trebuchet MS"/>
              </a:rPr>
              <a:t>numbered</a:t>
            </a:r>
            <a:r>
              <a:rPr sz="2000" spc="-185" dirty="0">
                <a:latin typeface="Trebuchet MS"/>
                <a:cs typeface="Trebuchet MS"/>
              </a:rPr>
              <a:t> </a:t>
            </a:r>
            <a:r>
              <a:rPr sz="2000" spc="-160" dirty="0">
                <a:latin typeface="Trebuchet MS"/>
                <a:cs typeface="Trebuchet MS"/>
              </a:rPr>
              <a:t>Fl  </a:t>
            </a:r>
            <a:r>
              <a:rPr sz="2000" spc="-80" dirty="0">
                <a:latin typeface="Trebuchet MS"/>
                <a:cs typeface="Trebuchet MS"/>
              </a:rPr>
              <a:t>through</a:t>
            </a:r>
            <a:r>
              <a:rPr sz="2000" spc="-190" dirty="0">
                <a:latin typeface="Trebuchet MS"/>
                <a:cs typeface="Trebuchet MS"/>
              </a:rPr>
              <a:t> </a:t>
            </a:r>
            <a:r>
              <a:rPr sz="2000" spc="-135" dirty="0">
                <a:latin typeface="Trebuchet MS"/>
                <a:cs typeface="Trebuchet MS"/>
              </a:rPr>
              <a:t>F12.</a:t>
            </a:r>
            <a:endParaRPr sz="2000" dirty="0">
              <a:latin typeface="Trebuchet MS"/>
              <a:cs typeface="Trebuchet MS"/>
            </a:endParaRPr>
          </a:p>
          <a:p>
            <a:pPr marL="698500" marR="236854" indent="-228600" algn="l" rtl="0">
              <a:lnSpc>
                <a:spcPts val="2400"/>
              </a:lnSpc>
              <a:spcBef>
                <a:spcPts val="400"/>
              </a:spcBef>
              <a:buFont typeface="Arial"/>
              <a:buChar char="•"/>
              <a:tabLst>
                <a:tab pos="698500" algn="l"/>
              </a:tabLst>
            </a:pPr>
            <a:r>
              <a:rPr sz="2000" spc="-95" dirty="0">
                <a:latin typeface="Trebuchet MS"/>
                <a:cs typeface="Trebuchet MS"/>
              </a:rPr>
              <a:t>these </a:t>
            </a:r>
            <a:r>
              <a:rPr sz="2000" spc="-125" dirty="0">
                <a:latin typeface="Trebuchet MS"/>
                <a:cs typeface="Trebuchet MS"/>
              </a:rPr>
              <a:t>keys </a:t>
            </a:r>
            <a:r>
              <a:rPr sz="2000" spc="-120" dirty="0">
                <a:latin typeface="Trebuchet MS"/>
                <a:cs typeface="Trebuchet MS"/>
              </a:rPr>
              <a:t>are </a:t>
            </a:r>
            <a:r>
              <a:rPr sz="2000" spc="-105" dirty="0">
                <a:latin typeface="Trebuchet MS"/>
                <a:cs typeface="Trebuchet MS"/>
              </a:rPr>
              <a:t>associated with </a:t>
            </a:r>
            <a:r>
              <a:rPr sz="2000" spc="-125" dirty="0">
                <a:latin typeface="Trebuchet MS"/>
                <a:cs typeface="Trebuchet MS"/>
              </a:rPr>
              <a:t>certain</a:t>
            </a:r>
            <a:r>
              <a:rPr sz="2000" spc="-525" dirty="0">
                <a:latin typeface="Trebuchet MS"/>
                <a:cs typeface="Trebuchet MS"/>
              </a:rPr>
              <a:t> </a:t>
            </a:r>
            <a:r>
              <a:rPr sz="2000" spc="-120" dirty="0">
                <a:latin typeface="Trebuchet MS"/>
                <a:cs typeface="Trebuchet MS"/>
              </a:rPr>
              <a:t>software-specific  </a:t>
            </a:r>
            <a:r>
              <a:rPr sz="2000" spc="-105" dirty="0">
                <a:latin typeface="Trebuchet MS"/>
                <a:cs typeface="Trebuchet MS"/>
              </a:rPr>
              <a:t>commands.</a:t>
            </a:r>
            <a:endParaRPr sz="2000" dirty="0">
              <a:latin typeface="Trebuchet MS"/>
              <a:cs typeface="Trebuchet MS"/>
            </a:endParaRPr>
          </a:p>
          <a:p>
            <a:pPr marL="469900" algn="l" rtl="0">
              <a:lnSpc>
                <a:spcPts val="2760"/>
              </a:lnSpc>
            </a:pPr>
            <a:r>
              <a:rPr sz="2000" spc="-100" dirty="0">
                <a:latin typeface="Trebuchet MS"/>
                <a:cs typeface="Trebuchet MS"/>
              </a:rPr>
              <a:t>4- </a:t>
            </a:r>
            <a:r>
              <a:rPr sz="2000" spc="-75" dirty="0">
                <a:latin typeface="Trebuchet MS"/>
                <a:cs typeface="Trebuchet MS"/>
              </a:rPr>
              <a:t>Arrow</a:t>
            </a:r>
            <a:r>
              <a:rPr sz="2000" spc="-280" dirty="0">
                <a:latin typeface="Trebuchet MS"/>
                <a:cs typeface="Trebuchet MS"/>
              </a:rPr>
              <a:t> </a:t>
            </a:r>
            <a:r>
              <a:rPr sz="2000" spc="-155" dirty="0">
                <a:latin typeface="Trebuchet MS"/>
                <a:cs typeface="Trebuchet MS"/>
              </a:rPr>
              <a:t>keys.</a:t>
            </a:r>
            <a:endParaRPr sz="2000" dirty="0">
              <a:latin typeface="Trebuchet MS"/>
              <a:cs typeface="Trebuchet MS"/>
            </a:endParaRPr>
          </a:p>
          <a:p>
            <a:pPr marL="698500" marR="5080" indent="-228600" algn="l" rtl="0">
              <a:lnSpc>
                <a:spcPct val="79900"/>
              </a:lnSpc>
              <a:spcBef>
                <a:spcPts val="540"/>
              </a:spcBef>
              <a:buFont typeface="Arial"/>
              <a:buChar char="•"/>
              <a:tabLst>
                <a:tab pos="698500" algn="l"/>
              </a:tabLst>
            </a:pPr>
            <a:r>
              <a:rPr sz="2000" spc="-130" dirty="0">
                <a:latin typeface="Trebuchet MS"/>
                <a:cs typeface="Trebuchet MS"/>
              </a:rPr>
              <a:t>located</a:t>
            </a:r>
            <a:r>
              <a:rPr sz="2000" spc="-180" dirty="0">
                <a:latin typeface="Trebuchet MS"/>
                <a:cs typeface="Trebuchet MS"/>
              </a:rPr>
              <a:t> </a:t>
            </a:r>
            <a:r>
              <a:rPr sz="2000" spc="-145" dirty="0">
                <a:latin typeface="Trebuchet MS"/>
                <a:cs typeface="Trebuchet MS"/>
              </a:rPr>
              <a:t>at</a:t>
            </a:r>
            <a:r>
              <a:rPr sz="2000" spc="-180" dirty="0">
                <a:latin typeface="Trebuchet MS"/>
                <a:cs typeface="Trebuchet MS"/>
              </a:rPr>
              <a:t> </a:t>
            </a:r>
            <a:r>
              <a:rPr sz="2000" spc="-100" dirty="0">
                <a:latin typeface="Trebuchet MS"/>
                <a:cs typeface="Trebuchet MS"/>
              </a:rPr>
              <a:t>bottom</a:t>
            </a:r>
            <a:r>
              <a:rPr sz="2000" spc="-180" dirty="0">
                <a:latin typeface="Trebuchet MS"/>
                <a:cs typeface="Trebuchet MS"/>
              </a:rPr>
              <a:t> </a:t>
            </a:r>
            <a:r>
              <a:rPr sz="2000" spc="-95" dirty="0">
                <a:latin typeface="Trebuchet MS"/>
                <a:cs typeface="Trebuchet MS"/>
              </a:rPr>
              <a:t>Of</a:t>
            </a:r>
            <a:r>
              <a:rPr sz="2000" spc="-180" dirty="0">
                <a:latin typeface="Trebuchet MS"/>
                <a:cs typeface="Trebuchet MS"/>
              </a:rPr>
              <a:t> </a:t>
            </a:r>
            <a:r>
              <a:rPr sz="2000" spc="-110" dirty="0">
                <a:latin typeface="Trebuchet MS"/>
                <a:cs typeface="Trebuchet MS"/>
              </a:rPr>
              <a:t>the</a:t>
            </a:r>
            <a:r>
              <a:rPr sz="2000" spc="-170" dirty="0">
                <a:latin typeface="Trebuchet MS"/>
                <a:cs typeface="Trebuchet MS"/>
              </a:rPr>
              <a:t> </a:t>
            </a:r>
            <a:r>
              <a:rPr sz="2000" spc="-110" dirty="0">
                <a:latin typeface="Trebuchet MS"/>
                <a:cs typeface="Trebuchet MS"/>
              </a:rPr>
              <a:t>keyboard</a:t>
            </a:r>
            <a:r>
              <a:rPr sz="2000" spc="-175" dirty="0">
                <a:latin typeface="Trebuchet MS"/>
                <a:cs typeface="Trebuchet MS"/>
              </a:rPr>
              <a:t> </a:t>
            </a:r>
            <a:r>
              <a:rPr sz="2000" spc="-105" dirty="0">
                <a:latin typeface="Trebuchet MS"/>
                <a:cs typeface="Trebuchet MS"/>
              </a:rPr>
              <a:t>between</a:t>
            </a:r>
            <a:r>
              <a:rPr sz="2000" spc="-180" dirty="0">
                <a:latin typeface="Trebuchet MS"/>
                <a:cs typeface="Trebuchet MS"/>
              </a:rPr>
              <a:t> </a:t>
            </a:r>
            <a:r>
              <a:rPr sz="2000" spc="-110" dirty="0">
                <a:latin typeface="Trebuchet MS"/>
                <a:cs typeface="Trebuchet MS"/>
              </a:rPr>
              <a:t>the</a:t>
            </a:r>
            <a:r>
              <a:rPr sz="2000" spc="-170" dirty="0">
                <a:latin typeface="Trebuchet MS"/>
                <a:cs typeface="Trebuchet MS"/>
              </a:rPr>
              <a:t> </a:t>
            </a:r>
            <a:r>
              <a:rPr sz="2000" spc="-105" dirty="0">
                <a:latin typeface="Trebuchet MS"/>
                <a:cs typeface="Trebuchet MS"/>
              </a:rPr>
              <a:t>standard  </a:t>
            </a:r>
            <a:r>
              <a:rPr sz="2000" spc="-125" dirty="0">
                <a:latin typeface="Trebuchet MS"/>
                <a:cs typeface="Trebuchet MS"/>
              </a:rPr>
              <a:t>keys </a:t>
            </a:r>
            <a:r>
              <a:rPr sz="2000" spc="-80" dirty="0">
                <a:latin typeface="Trebuchet MS"/>
                <a:cs typeface="Trebuchet MS"/>
              </a:rPr>
              <a:t>and </a:t>
            </a:r>
            <a:r>
              <a:rPr sz="2000" spc="-110" dirty="0">
                <a:latin typeface="Trebuchet MS"/>
                <a:cs typeface="Trebuchet MS"/>
              </a:rPr>
              <a:t>the </a:t>
            </a:r>
            <a:r>
              <a:rPr sz="2000" spc="-100" dirty="0">
                <a:latin typeface="Trebuchet MS"/>
                <a:cs typeface="Trebuchet MS"/>
              </a:rPr>
              <a:t>numeric </a:t>
            </a:r>
            <a:r>
              <a:rPr sz="2000" spc="-120" dirty="0">
                <a:latin typeface="Trebuchet MS"/>
                <a:cs typeface="Trebuchet MS"/>
              </a:rPr>
              <a:t>keypad</a:t>
            </a:r>
            <a:r>
              <a:rPr sz="2000" spc="-520" dirty="0">
                <a:latin typeface="Trebuchet MS"/>
                <a:cs typeface="Trebuchet MS"/>
              </a:rPr>
              <a:t> </a:t>
            </a:r>
            <a:r>
              <a:rPr sz="2000" spc="-280" dirty="0">
                <a:latin typeface="Trebuchet MS"/>
                <a:cs typeface="Trebuchet MS"/>
              </a:rPr>
              <a:t>.</a:t>
            </a:r>
            <a:endParaRPr sz="2000" dirty="0">
              <a:latin typeface="Trebuchet MS"/>
              <a:cs typeface="Trebuchet MS"/>
            </a:endParaRPr>
          </a:p>
          <a:p>
            <a:pPr marL="698500" marR="292100" indent="-228600" algn="l" rtl="0">
              <a:lnSpc>
                <a:spcPct val="79900"/>
              </a:lnSpc>
              <a:spcBef>
                <a:spcPts val="500"/>
              </a:spcBef>
              <a:buFont typeface="Arial"/>
              <a:buChar char="•"/>
              <a:tabLst>
                <a:tab pos="698500" algn="l"/>
              </a:tabLst>
            </a:pPr>
            <a:r>
              <a:rPr sz="2000" spc="-110" dirty="0">
                <a:latin typeface="Trebuchet MS"/>
                <a:cs typeface="Trebuchet MS"/>
              </a:rPr>
              <a:t>These</a:t>
            </a:r>
            <a:r>
              <a:rPr sz="2000" spc="-180" dirty="0">
                <a:latin typeface="Trebuchet MS"/>
                <a:cs typeface="Trebuchet MS"/>
              </a:rPr>
              <a:t> </a:t>
            </a:r>
            <a:r>
              <a:rPr sz="2000" spc="-125" dirty="0">
                <a:latin typeface="Trebuchet MS"/>
                <a:cs typeface="Trebuchet MS"/>
              </a:rPr>
              <a:t>keys</a:t>
            </a:r>
            <a:r>
              <a:rPr sz="2000" spc="-190" dirty="0">
                <a:latin typeface="Trebuchet MS"/>
                <a:cs typeface="Trebuchet MS"/>
              </a:rPr>
              <a:t> </a:t>
            </a:r>
            <a:r>
              <a:rPr sz="2000" spc="-105" dirty="0">
                <a:latin typeface="Trebuchet MS"/>
                <a:cs typeface="Trebuchet MS"/>
              </a:rPr>
              <a:t>enable</a:t>
            </a:r>
            <a:r>
              <a:rPr sz="2000" spc="-180" dirty="0">
                <a:latin typeface="Trebuchet MS"/>
                <a:cs typeface="Trebuchet MS"/>
              </a:rPr>
              <a:t> </a:t>
            </a:r>
            <a:r>
              <a:rPr sz="2000" spc="-110" dirty="0">
                <a:latin typeface="Trebuchet MS"/>
                <a:cs typeface="Trebuchet MS"/>
              </a:rPr>
              <a:t>the</a:t>
            </a:r>
            <a:r>
              <a:rPr sz="2000" spc="-180" dirty="0">
                <a:latin typeface="Trebuchet MS"/>
                <a:cs typeface="Trebuchet MS"/>
              </a:rPr>
              <a:t> </a:t>
            </a:r>
            <a:r>
              <a:rPr sz="2000" spc="-75" dirty="0">
                <a:latin typeface="Trebuchet MS"/>
                <a:cs typeface="Trebuchet MS"/>
              </a:rPr>
              <a:t>user</a:t>
            </a:r>
            <a:r>
              <a:rPr sz="2000" spc="-180" dirty="0">
                <a:latin typeface="Trebuchet MS"/>
                <a:cs typeface="Trebuchet MS"/>
              </a:rPr>
              <a:t> </a:t>
            </a:r>
            <a:r>
              <a:rPr sz="2000" spc="-100" dirty="0">
                <a:latin typeface="Trebuchet MS"/>
                <a:cs typeface="Trebuchet MS"/>
              </a:rPr>
              <a:t>to</a:t>
            </a:r>
            <a:r>
              <a:rPr sz="2000" spc="-190" dirty="0">
                <a:latin typeface="Trebuchet MS"/>
                <a:cs typeface="Trebuchet MS"/>
              </a:rPr>
              <a:t> </a:t>
            </a:r>
            <a:r>
              <a:rPr sz="2000" spc="-90" dirty="0">
                <a:latin typeface="Trebuchet MS"/>
                <a:cs typeface="Trebuchet MS"/>
              </a:rPr>
              <a:t>move</a:t>
            </a:r>
            <a:r>
              <a:rPr sz="2000" spc="-180" dirty="0">
                <a:latin typeface="Trebuchet MS"/>
                <a:cs typeface="Trebuchet MS"/>
              </a:rPr>
              <a:t> </a:t>
            </a:r>
            <a:r>
              <a:rPr sz="2000" spc="-110" dirty="0">
                <a:latin typeface="Trebuchet MS"/>
                <a:cs typeface="Trebuchet MS"/>
              </a:rPr>
              <a:t>the</a:t>
            </a:r>
            <a:r>
              <a:rPr sz="2000" spc="-180" dirty="0">
                <a:latin typeface="Trebuchet MS"/>
                <a:cs typeface="Trebuchet MS"/>
              </a:rPr>
              <a:t> </a:t>
            </a:r>
            <a:r>
              <a:rPr sz="2000" spc="-90" dirty="0">
                <a:latin typeface="Trebuchet MS"/>
                <a:cs typeface="Trebuchet MS"/>
              </a:rPr>
              <a:t>insertion</a:t>
            </a:r>
            <a:r>
              <a:rPr sz="2000" spc="-185" dirty="0">
                <a:latin typeface="Trebuchet MS"/>
                <a:cs typeface="Trebuchet MS"/>
              </a:rPr>
              <a:t> </a:t>
            </a:r>
            <a:r>
              <a:rPr sz="2000" spc="-95" dirty="0">
                <a:latin typeface="Trebuchet MS"/>
                <a:cs typeface="Trebuchet MS"/>
              </a:rPr>
              <a:t>point  </a:t>
            </a:r>
            <a:r>
              <a:rPr sz="2000" spc="-80" dirty="0">
                <a:latin typeface="Trebuchet MS"/>
                <a:cs typeface="Trebuchet MS"/>
              </a:rPr>
              <a:t>around</a:t>
            </a:r>
            <a:r>
              <a:rPr sz="2000" spc="-190" dirty="0">
                <a:latin typeface="Trebuchet MS"/>
                <a:cs typeface="Trebuchet MS"/>
              </a:rPr>
              <a:t> </a:t>
            </a:r>
            <a:r>
              <a:rPr sz="2000" spc="-110" dirty="0">
                <a:latin typeface="Trebuchet MS"/>
                <a:cs typeface="Trebuchet MS"/>
              </a:rPr>
              <a:t>the</a:t>
            </a:r>
            <a:r>
              <a:rPr sz="2000" spc="-180" dirty="0">
                <a:latin typeface="Trebuchet MS"/>
                <a:cs typeface="Trebuchet MS"/>
              </a:rPr>
              <a:t> </a:t>
            </a:r>
            <a:r>
              <a:rPr sz="2000" spc="-75" dirty="0">
                <a:latin typeface="Trebuchet MS"/>
                <a:cs typeface="Trebuchet MS"/>
              </a:rPr>
              <a:t>window</a:t>
            </a:r>
            <a:r>
              <a:rPr sz="2000" spc="-190" dirty="0">
                <a:latin typeface="Trebuchet MS"/>
                <a:cs typeface="Trebuchet MS"/>
              </a:rPr>
              <a:t> </a:t>
            </a:r>
            <a:r>
              <a:rPr sz="2000" spc="-65" dirty="0">
                <a:latin typeface="Trebuchet MS"/>
                <a:cs typeface="Trebuchet MS"/>
              </a:rPr>
              <a:t>one</a:t>
            </a:r>
            <a:r>
              <a:rPr sz="2000" spc="-180" dirty="0">
                <a:latin typeface="Trebuchet MS"/>
                <a:cs typeface="Trebuchet MS"/>
              </a:rPr>
              <a:t> </a:t>
            </a:r>
            <a:r>
              <a:rPr sz="2000" spc="-105" dirty="0">
                <a:latin typeface="Trebuchet MS"/>
                <a:cs typeface="Trebuchet MS"/>
              </a:rPr>
              <a:t>space</a:t>
            </a:r>
            <a:r>
              <a:rPr sz="2000" spc="-180" dirty="0">
                <a:latin typeface="Trebuchet MS"/>
                <a:cs typeface="Trebuchet MS"/>
              </a:rPr>
              <a:t> </a:t>
            </a:r>
            <a:r>
              <a:rPr sz="2000" spc="-145" dirty="0">
                <a:latin typeface="Trebuchet MS"/>
                <a:cs typeface="Trebuchet MS"/>
              </a:rPr>
              <a:t>at</a:t>
            </a:r>
            <a:r>
              <a:rPr sz="2000" spc="-190" dirty="0">
                <a:latin typeface="Trebuchet MS"/>
                <a:cs typeface="Trebuchet MS"/>
              </a:rPr>
              <a:t> </a:t>
            </a:r>
            <a:r>
              <a:rPr sz="2000" spc="-114" dirty="0">
                <a:latin typeface="Trebuchet MS"/>
                <a:cs typeface="Trebuchet MS"/>
              </a:rPr>
              <a:t>a</a:t>
            </a:r>
            <a:r>
              <a:rPr sz="2000" spc="-185" dirty="0">
                <a:latin typeface="Trebuchet MS"/>
                <a:cs typeface="Trebuchet MS"/>
              </a:rPr>
              <a:t> </a:t>
            </a:r>
            <a:r>
              <a:rPr sz="2000" spc="-155" dirty="0">
                <a:latin typeface="Trebuchet MS"/>
                <a:cs typeface="Trebuchet MS"/>
              </a:rPr>
              <a:t>time</a:t>
            </a:r>
            <a:r>
              <a:rPr sz="2400" spc="-155" dirty="0">
                <a:latin typeface="Trebuchet MS"/>
                <a:cs typeface="Trebuchet MS"/>
              </a:rPr>
              <a:t>.</a:t>
            </a:r>
            <a:endParaRPr sz="2400" dirty="0">
              <a:latin typeface="Trebuchet MS"/>
              <a:cs typeface="Trebuchet MS"/>
            </a:endParaRPr>
          </a:p>
        </p:txBody>
      </p:sp>
      <p:sp>
        <p:nvSpPr>
          <p:cNvPr id="7" name="مستطيل 6"/>
          <p:cNvSpPr/>
          <p:nvPr/>
        </p:nvSpPr>
        <p:spPr>
          <a:xfrm>
            <a:off x="6057119" y="1766999"/>
            <a:ext cx="5638800" cy="3831818"/>
          </a:xfrm>
          <a:prstGeom prst="rect">
            <a:avLst/>
          </a:prstGeom>
        </p:spPr>
        <p:txBody>
          <a:bodyPr wrap="square">
            <a:spAutoFit/>
          </a:bodyPr>
          <a:lstStyle/>
          <a:p>
            <a:pPr>
              <a:lnSpc>
                <a:spcPct val="150000"/>
              </a:lnSpc>
            </a:pPr>
            <a:r>
              <a:rPr lang="ar-SA" dirty="0"/>
              <a:t>لوحة مفاتيح الحاسوب لدى مجموعة من المفاتيح التي توفر وظائف إضافية. </a:t>
            </a:r>
            <a:endParaRPr lang="ar-SA" dirty="0" smtClean="0"/>
          </a:p>
          <a:p>
            <a:pPr>
              <a:lnSpc>
                <a:spcPct val="150000"/>
              </a:lnSpc>
            </a:pPr>
            <a:r>
              <a:rPr lang="ar-SA" dirty="0" smtClean="0"/>
              <a:t>3-مفاتيح الوظائف</a:t>
            </a:r>
          </a:p>
          <a:p>
            <a:pPr marL="285750" indent="-285750">
              <a:lnSpc>
                <a:spcPct val="150000"/>
              </a:lnSpc>
              <a:buFont typeface="Arial" panose="020B0604020202020204" pitchFamily="34" charset="0"/>
              <a:buChar char="•"/>
            </a:pPr>
            <a:r>
              <a:rPr lang="ar-SA" dirty="0" smtClean="0"/>
              <a:t> </a:t>
            </a:r>
            <a:r>
              <a:rPr lang="ar-SA" dirty="0"/>
              <a:t>تقع فوق صف مفاتيح الأرقام، مرقمة </a:t>
            </a:r>
            <a:r>
              <a:rPr lang="ar-SA" dirty="0" smtClean="0"/>
              <a:t>من </a:t>
            </a:r>
            <a:r>
              <a:rPr lang="en-US" dirty="0" smtClean="0"/>
              <a:t>F1</a:t>
            </a:r>
            <a:r>
              <a:rPr lang="ar-SA" dirty="0" smtClean="0"/>
              <a:t> إلى </a:t>
            </a:r>
            <a:r>
              <a:rPr lang="ar-SA" dirty="0"/>
              <a:t>F</a:t>
            </a:r>
            <a:r>
              <a:rPr lang="en-US" dirty="0" smtClean="0"/>
              <a:t>12</a:t>
            </a:r>
            <a:r>
              <a:rPr lang="ar-SA" dirty="0" smtClean="0"/>
              <a:t>. </a:t>
            </a:r>
          </a:p>
          <a:p>
            <a:pPr marL="285750" indent="-285750">
              <a:lnSpc>
                <a:spcPct val="150000"/>
              </a:lnSpc>
              <a:buFont typeface="Arial" panose="020B0604020202020204" pitchFamily="34" charset="0"/>
              <a:buChar char="•"/>
            </a:pPr>
            <a:r>
              <a:rPr lang="ar-SA" dirty="0" smtClean="0"/>
              <a:t>وترتبط </a:t>
            </a:r>
            <a:r>
              <a:rPr lang="ar-SA" dirty="0"/>
              <a:t>هذه المفاتيح مع بعض الأوامر الخاصة بالبرنامج. </a:t>
            </a:r>
            <a:endParaRPr lang="ar-SA" dirty="0" smtClean="0"/>
          </a:p>
          <a:p>
            <a:pPr>
              <a:lnSpc>
                <a:spcPct val="150000"/>
              </a:lnSpc>
            </a:pPr>
            <a:r>
              <a:rPr lang="ar-SA" dirty="0" smtClean="0"/>
              <a:t>4-مفاتيح الأسهم</a:t>
            </a:r>
          </a:p>
          <a:p>
            <a:pPr marL="285750" indent="-285750">
              <a:lnSpc>
                <a:spcPct val="150000"/>
              </a:lnSpc>
              <a:buFont typeface="Arial" panose="020B0604020202020204" pitchFamily="34" charset="0"/>
              <a:buChar char="•"/>
            </a:pPr>
            <a:r>
              <a:rPr lang="ar-SA" dirty="0" smtClean="0"/>
              <a:t>الموجود </a:t>
            </a:r>
            <a:r>
              <a:rPr lang="ar-SA" dirty="0"/>
              <a:t>في أسفل لوحة المفاتيح بين المفاتيح القياسية ولوحة المفاتيح الرقمية. </a:t>
            </a:r>
            <a:endParaRPr lang="ar-SA" dirty="0" smtClean="0"/>
          </a:p>
          <a:p>
            <a:pPr marL="285750" indent="-285750">
              <a:lnSpc>
                <a:spcPct val="150000"/>
              </a:lnSpc>
              <a:buFont typeface="Arial" panose="020B0604020202020204" pitchFamily="34" charset="0"/>
              <a:buChar char="•"/>
            </a:pPr>
            <a:r>
              <a:rPr lang="ar-SA" dirty="0" smtClean="0"/>
              <a:t>هذه </a:t>
            </a:r>
            <a:r>
              <a:rPr lang="ar-SA" dirty="0"/>
              <a:t>المفاتيح تمكن المستخدم من نقل نقطة الإدراج حول الفضاء إطار واحد في وقت واحد.</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54309" y="725048"/>
            <a:ext cx="4070985" cy="500380"/>
          </a:xfrm>
          <a:prstGeom prst="rect">
            <a:avLst/>
          </a:prstGeom>
        </p:spPr>
        <p:txBody>
          <a:bodyPr vert="horz" wrap="square" lIns="0" tIns="13970" rIns="0" bIns="0" rtlCol="0">
            <a:spAutoFit/>
          </a:bodyPr>
          <a:lstStyle/>
          <a:p>
            <a:pPr marL="12700">
              <a:lnSpc>
                <a:spcPct val="100000"/>
              </a:lnSpc>
              <a:spcBef>
                <a:spcPts val="110"/>
              </a:spcBef>
            </a:pPr>
            <a:r>
              <a:rPr spc="-80" dirty="0"/>
              <a:t>Input </a:t>
            </a:r>
            <a:r>
              <a:rPr spc="-110" dirty="0"/>
              <a:t>devices</a:t>
            </a:r>
            <a:r>
              <a:rPr spc="-405" dirty="0"/>
              <a:t> </a:t>
            </a:r>
            <a:r>
              <a:rPr spc="-125" dirty="0"/>
              <a:t>(Keyboard)</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313842" y="1828800"/>
            <a:ext cx="7153758" cy="3562385"/>
          </a:xfrm>
          <a:prstGeom prst="rect">
            <a:avLst/>
          </a:prstGeom>
        </p:spPr>
        <p:txBody>
          <a:bodyPr vert="horz" wrap="square" lIns="0" tIns="85725" rIns="0" bIns="0" rtlCol="0">
            <a:spAutoFit/>
          </a:bodyPr>
          <a:lstStyle/>
          <a:p>
            <a:pPr marL="241300" marR="358775" indent="-228600" algn="l" rtl="0">
              <a:lnSpc>
                <a:spcPct val="79900"/>
              </a:lnSpc>
              <a:spcBef>
                <a:spcPts val="675"/>
              </a:spcBef>
              <a:buFont typeface="Arial"/>
              <a:buChar char="•"/>
              <a:tabLst>
                <a:tab pos="241300" algn="l"/>
              </a:tabLst>
            </a:pPr>
            <a:r>
              <a:rPr sz="2000" spc="-100" dirty="0">
                <a:latin typeface="Trebuchet MS"/>
                <a:cs typeface="Trebuchet MS"/>
              </a:rPr>
              <a:t>Computer</a:t>
            </a:r>
            <a:r>
              <a:rPr sz="2000" spc="-185" dirty="0">
                <a:latin typeface="Trebuchet MS"/>
                <a:cs typeface="Trebuchet MS"/>
              </a:rPr>
              <a:t> </a:t>
            </a:r>
            <a:r>
              <a:rPr sz="2000" spc="-100" dirty="0">
                <a:latin typeface="Trebuchet MS"/>
                <a:cs typeface="Trebuchet MS"/>
              </a:rPr>
              <a:t>keyboards</a:t>
            </a:r>
            <a:r>
              <a:rPr sz="2000" spc="-185" dirty="0">
                <a:latin typeface="Trebuchet MS"/>
                <a:cs typeface="Trebuchet MS"/>
              </a:rPr>
              <a:t> </a:t>
            </a:r>
            <a:r>
              <a:rPr sz="2000" spc="-110" dirty="0">
                <a:latin typeface="Trebuchet MS"/>
                <a:cs typeface="Trebuchet MS"/>
              </a:rPr>
              <a:t>have</a:t>
            </a:r>
            <a:r>
              <a:rPr sz="2000" spc="-180" dirty="0">
                <a:latin typeface="Trebuchet MS"/>
                <a:cs typeface="Trebuchet MS"/>
              </a:rPr>
              <a:t> </a:t>
            </a:r>
            <a:r>
              <a:rPr sz="2000" spc="-114" dirty="0">
                <a:latin typeface="Trebuchet MS"/>
                <a:cs typeface="Trebuchet MS"/>
              </a:rPr>
              <a:t>a</a:t>
            </a:r>
            <a:r>
              <a:rPr sz="2000" spc="-180" dirty="0">
                <a:latin typeface="Trebuchet MS"/>
                <a:cs typeface="Trebuchet MS"/>
              </a:rPr>
              <a:t> </a:t>
            </a:r>
            <a:r>
              <a:rPr sz="2000" spc="-120" dirty="0">
                <a:latin typeface="Trebuchet MS"/>
                <a:cs typeface="Trebuchet MS"/>
              </a:rPr>
              <a:t>variety</a:t>
            </a:r>
            <a:r>
              <a:rPr sz="2000" spc="-180" dirty="0">
                <a:latin typeface="Trebuchet MS"/>
                <a:cs typeface="Trebuchet MS"/>
              </a:rPr>
              <a:t> </a:t>
            </a:r>
            <a:r>
              <a:rPr sz="2000" spc="-95" dirty="0">
                <a:latin typeface="Trebuchet MS"/>
                <a:cs typeface="Trebuchet MS"/>
              </a:rPr>
              <a:t>of</a:t>
            </a:r>
            <a:r>
              <a:rPr sz="2000" spc="-185" dirty="0">
                <a:latin typeface="Trebuchet MS"/>
                <a:cs typeface="Trebuchet MS"/>
              </a:rPr>
              <a:t> </a:t>
            </a:r>
            <a:r>
              <a:rPr sz="2000" spc="-125" dirty="0">
                <a:latin typeface="Trebuchet MS"/>
                <a:cs typeface="Trebuchet MS"/>
              </a:rPr>
              <a:t>keys</a:t>
            </a:r>
            <a:r>
              <a:rPr sz="2000" spc="-185" dirty="0">
                <a:latin typeface="Trebuchet MS"/>
                <a:cs typeface="Trebuchet MS"/>
              </a:rPr>
              <a:t> </a:t>
            </a:r>
            <a:r>
              <a:rPr sz="2000" spc="-125" dirty="0">
                <a:latin typeface="Trebuchet MS"/>
                <a:cs typeface="Trebuchet MS"/>
              </a:rPr>
              <a:t>that</a:t>
            </a:r>
            <a:r>
              <a:rPr sz="2000" spc="-190" dirty="0">
                <a:latin typeface="Trebuchet MS"/>
                <a:cs typeface="Trebuchet MS"/>
              </a:rPr>
              <a:t> </a:t>
            </a:r>
            <a:r>
              <a:rPr sz="2000" spc="-100" dirty="0">
                <a:latin typeface="Trebuchet MS"/>
                <a:cs typeface="Trebuchet MS"/>
              </a:rPr>
              <a:t>provide  </a:t>
            </a:r>
            <a:r>
              <a:rPr sz="2000" spc="-105" dirty="0">
                <a:latin typeface="Trebuchet MS"/>
                <a:cs typeface="Trebuchet MS"/>
              </a:rPr>
              <a:t>additional</a:t>
            </a:r>
            <a:r>
              <a:rPr sz="2000" spc="-190" dirty="0">
                <a:latin typeface="Trebuchet MS"/>
                <a:cs typeface="Trebuchet MS"/>
              </a:rPr>
              <a:t> </a:t>
            </a:r>
            <a:r>
              <a:rPr sz="2000" spc="-135" dirty="0">
                <a:latin typeface="Trebuchet MS"/>
                <a:cs typeface="Trebuchet MS"/>
              </a:rPr>
              <a:t>functionality.</a:t>
            </a:r>
            <a:endParaRPr sz="2000" dirty="0">
              <a:latin typeface="Trebuchet MS"/>
              <a:cs typeface="Trebuchet MS"/>
            </a:endParaRPr>
          </a:p>
          <a:p>
            <a:pPr marL="469900" algn="l" rtl="0">
              <a:lnSpc>
                <a:spcPts val="2760"/>
              </a:lnSpc>
            </a:pPr>
            <a:r>
              <a:rPr sz="2000" spc="-100" dirty="0">
                <a:latin typeface="Trebuchet MS"/>
                <a:cs typeface="Trebuchet MS"/>
              </a:rPr>
              <a:t>5- </a:t>
            </a:r>
            <a:r>
              <a:rPr sz="2000" spc="-150" dirty="0">
                <a:latin typeface="Trebuchet MS"/>
                <a:cs typeface="Trebuchet MS"/>
              </a:rPr>
              <a:t>Toggle</a:t>
            </a:r>
            <a:r>
              <a:rPr sz="2000" spc="-275" dirty="0">
                <a:latin typeface="Trebuchet MS"/>
                <a:cs typeface="Trebuchet MS"/>
              </a:rPr>
              <a:t> </a:t>
            </a:r>
            <a:r>
              <a:rPr sz="2000" spc="-155" dirty="0">
                <a:latin typeface="Trebuchet MS"/>
                <a:cs typeface="Trebuchet MS"/>
              </a:rPr>
              <a:t>keys.</a:t>
            </a:r>
            <a:endParaRPr sz="2000" dirty="0">
              <a:latin typeface="Trebuchet MS"/>
              <a:cs typeface="Trebuchet MS"/>
            </a:endParaRPr>
          </a:p>
          <a:p>
            <a:pPr marL="469900" algn="l" rtl="0">
              <a:lnSpc>
                <a:spcPts val="2800"/>
              </a:lnSpc>
              <a:buFont typeface="Arial"/>
              <a:buChar char="•"/>
              <a:tabLst>
                <a:tab pos="698500" algn="l"/>
              </a:tabLst>
            </a:pPr>
            <a:r>
              <a:rPr sz="2000" spc="-70" dirty="0">
                <a:latin typeface="Trebuchet MS"/>
                <a:cs typeface="Trebuchet MS"/>
              </a:rPr>
              <a:t>used </a:t>
            </a:r>
            <a:r>
              <a:rPr sz="2000" spc="-110" dirty="0">
                <a:latin typeface="Trebuchet MS"/>
                <a:cs typeface="Trebuchet MS"/>
              </a:rPr>
              <a:t>for navigation </a:t>
            </a:r>
            <a:r>
              <a:rPr sz="2000" spc="-80" dirty="0">
                <a:latin typeface="Trebuchet MS"/>
                <a:cs typeface="Trebuchet MS"/>
              </a:rPr>
              <a:t>and</a:t>
            </a:r>
            <a:r>
              <a:rPr sz="2000" spc="-455" dirty="0">
                <a:latin typeface="Trebuchet MS"/>
                <a:cs typeface="Trebuchet MS"/>
              </a:rPr>
              <a:t> </a:t>
            </a:r>
            <a:r>
              <a:rPr sz="2000" spc="-130" dirty="0">
                <a:latin typeface="Trebuchet MS"/>
                <a:cs typeface="Trebuchet MS"/>
              </a:rPr>
              <a:t>editing.</a:t>
            </a:r>
            <a:endParaRPr sz="2000" dirty="0">
              <a:latin typeface="Trebuchet MS"/>
              <a:cs typeface="Trebuchet MS"/>
            </a:endParaRPr>
          </a:p>
          <a:p>
            <a:pPr marL="469900" marR="1002030" algn="l" rtl="0">
              <a:lnSpc>
                <a:spcPts val="2800"/>
              </a:lnSpc>
              <a:spcBef>
                <a:spcPts val="120"/>
              </a:spcBef>
              <a:buFont typeface="Arial"/>
              <a:buChar char="•"/>
              <a:tabLst>
                <a:tab pos="698500" algn="l"/>
              </a:tabLst>
            </a:pPr>
            <a:r>
              <a:rPr sz="2000" spc="-140" dirty="0">
                <a:latin typeface="Trebuchet MS"/>
                <a:cs typeface="Trebuchet MS"/>
              </a:rPr>
              <a:t>Example:</a:t>
            </a:r>
            <a:r>
              <a:rPr sz="2000" spc="-200" dirty="0">
                <a:latin typeface="Trebuchet MS"/>
                <a:cs typeface="Trebuchet MS"/>
              </a:rPr>
              <a:t> </a:t>
            </a:r>
            <a:r>
              <a:rPr sz="2000" spc="-114" dirty="0">
                <a:latin typeface="Trebuchet MS"/>
                <a:cs typeface="Trebuchet MS"/>
              </a:rPr>
              <a:t>Insert,</a:t>
            </a:r>
            <a:r>
              <a:rPr sz="2000" spc="-190" dirty="0">
                <a:latin typeface="Trebuchet MS"/>
                <a:cs typeface="Trebuchet MS"/>
              </a:rPr>
              <a:t> </a:t>
            </a:r>
            <a:r>
              <a:rPr sz="2000" spc="-40" dirty="0">
                <a:latin typeface="Trebuchet MS"/>
                <a:cs typeface="Trebuchet MS"/>
              </a:rPr>
              <a:t>Num</a:t>
            </a:r>
            <a:r>
              <a:rPr sz="2000" spc="-195" dirty="0">
                <a:latin typeface="Trebuchet MS"/>
                <a:cs typeface="Trebuchet MS"/>
              </a:rPr>
              <a:t> </a:t>
            </a:r>
            <a:r>
              <a:rPr sz="2000" spc="-165" dirty="0">
                <a:latin typeface="Trebuchet MS"/>
                <a:cs typeface="Trebuchet MS"/>
              </a:rPr>
              <a:t>Lock,</a:t>
            </a:r>
            <a:r>
              <a:rPr sz="2000" spc="-190" dirty="0">
                <a:latin typeface="Trebuchet MS"/>
                <a:cs typeface="Trebuchet MS"/>
              </a:rPr>
              <a:t> </a:t>
            </a:r>
            <a:r>
              <a:rPr sz="2000" spc="-80" dirty="0">
                <a:latin typeface="Trebuchet MS"/>
                <a:cs typeface="Trebuchet MS"/>
              </a:rPr>
              <a:t>and</a:t>
            </a:r>
            <a:r>
              <a:rPr sz="2000" spc="-185" dirty="0">
                <a:latin typeface="Trebuchet MS"/>
                <a:cs typeface="Trebuchet MS"/>
              </a:rPr>
              <a:t> </a:t>
            </a:r>
            <a:r>
              <a:rPr sz="2000" spc="-100" dirty="0">
                <a:latin typeface="Trebuchet MS"/>
                <a:cs typeface="Trebuchet MS"/>
              </a:rPr>
              <a:t>Caps</a:t>
            </a:r>
            <a:r>
              <a:rPr sz="2000" spc="-195" dirty="0">
                <a:latin typeface="Trebuchet MS"/>
                <a:cs typeface="Trebuchet MS"/>
              </a:rPr>
              <a:t> </a:t>
            </a:r>
            <a:r>
              <a:rPr sz="2000" spc="-135" dirty="0">
                <a:latin typeface="Trebuchet MS"/>
                <a:cs typeface="Trebuchet MS"/>
              </a:rPr>
              <a:t>Lock</a:t>
            </a:r>
            <a:r>
              <a:rPr sz="2000" spc="-190" dirty="0">
                <a:latin typeface="Trebuchet MS"/>
                <a:cs typeface="Trebuchet MS"/>
              </a:rPr>
              <a:t> </a:t>
            </a:r>
            <a:r>
              <a:rPr sz="2000" spc="-125" dirty="0">
                <a:latin typeface="Trebuchet MS"/>
                <a:cs typeface="Trebuchet MS"/>
              </a:rPr>
              <a:t>keys  </a:t>
            </a:r>
            <a:endParaRPr lang="ar-SA" sz="2000" spc="-125" dirty="0" smtClean="0">
              <a:latin typeface="Trebuchet MS"/>
              <a:cs typeface="Trebuchet MS"/>
            </a:endParaRPr>
          </a:p>
          <a:p>
            <a:pPr marL="469900" marR="1002030" algn="l" rtl="0">
              <a:lnSpc>
                <a:spcPts val="2800"/>
              </a:lnSpc>
              <a:spcBef>
                <a:spcPts val="120"/>
              </a:spcBef>
              <a:buFont typeface="Arial"/>
              <a:buChar char="•"/>
              <a:tabLst>
                <a:tab pos="698500" algn="l"/>
              </a:tabLst>
            </a:pPr>
            <a:r>
              <a:rPr sz="2000" spc="-100" dirty="0" smtClean="0">
                <a:latin typeface="Trebuchet MS"/>
                <a:cs typeface="Trebuchet MS"/>
              </a:rPr>
              <a:t>6- </a:t>
            </a:r>
            <a:r>
              <a:rPr sz="2000" spc="-70" dirty="0">
                <a:latin typeface="Trebuchet MS"/>
                <a:cs typeface="Trebuchet MS"/>
              </a:rPr>
              <a:t>Multimedia </a:t>
            </a:r>
            <a:r>
              <a:rPr sz="2000" spc="-80" dirty="0">
                <a:latin typeface="Trebuchet MS"/>
                <a:cs typeface="Trebuchet MS"/>
              </a:rPr>
              <a:t>and</a:t>
            </a:r>
            <a:r>
              <a:rPr sz="2000" spc="-555" dirty="0">
                <a:latin typeface="Trebuchet MS"/>
                <a:cs typeface="Trebuchet MS"/>
              </a:rPr>
              <a:t> </a:t>
            </a:r>
            <a:r>
              <a:rPr sz="2000" spc="-110" dirty="0">
                <a:latin typeface="Trebuchet MS"/>
                <a:cs typeface="Trebuchet MS"/>
              </a:rPr>
              <a:t>Internet control </a:t>
            </a:r>
            <a:r>
              <a:rPr sz="2000" spc="-155" dirty="0">
                <a:latin typeface="Trebuchet MS"/>
                <a:cs typeface="Trebuchet MS"/>
              </a:rPr>
              <a:t>keys.</a:t>
            </a:r>
            <a:endParaRPr sz="2000" dirty="0">
              <a:latin typeface="Trebuchet MS"/>
              <a:cs typeface="Trebuchet MS"/>
            </a:endParaRPr>
          </a:p>
          <a:p>
            <a:pPr marL="469900" algn="l" rtl="0">
              <a:lnSpc>
                <a:spcPts val="2780"/>
              </a:lnSpc>
              <a:buFont typeface="Arial"/>
              <a:buChar char="•"/>
              <a:tabLst>
                <a:tab pos="698500" algn="l"/>
              </a:tabLst>
            </a:pPr>
            <a:r>
              <a:rPr sz="2000" spc="-135" dirty="0">
                <a:latin typeface="Trebuchet MS"/>
                <a:cs typeface="Trebuchet MS"/>
              </a:rPr>
              <a:t>typically</a:t>
            </a:r>
            <a:r>
              <a:rPr sz="2000" spc="-185" dirty="0">
                <a:latin typeface="Trebuchet MS"/>
                <a:cs typeface="Trebuchet MS"/>
              </a:rPr>
              <a:t> </a:t>
            </a:r>
            <a:r>
              <a:rPr sz="2000" spc="-85" dirty="0">
                <a:latin typeface="Trebuchet MS"/>
                <a:cs typeface="Trebuchet MS"/>
              </a:rPr>
              <a:t>found</a:t>
            </a:r>
            <a:r>
              <a:rPr sz="2000" spc="-185" dirty="0">
                <a:latin typeface="Trebuchet MS"/>
                <a:cs typeface="Trebuchet MS"/>
              </a:rPr>
              <a:t> </a:t>
            </a:r>
            <a:r>
              <a:rPr sz="2000" spc="-145" dirty="0">
                <a:latin typeface="Trebuchet MS"/>
                <a:cs typeface="Trebuchet MS"/>
              </a:rPr>
              <a:t>at</a:t>
            </a:r>
            <a:r>
              <a:rPr sz="2000" spc="-190" dirty="0">
                <a:latin typeface="Trebuchet MS"/>
                <a:cs typeface="Trebuchet MS"/>
              </a:rPr>
              <a:t> </a:t>
            </a:r>
            <a:r>
              <a:rPr sz="2000" spc="-110" dirty="0">
                <a:latin typeface="Trebuchet MS"/>
                <a:cs typeface="Trebuchet MS"/>
              </a:rPr>
              <a:t>the</a:t>
            </a:r>
            <a:r>
              <a:rPr sz="2000" spc="-180" dirty="0">
                <a:latin typeface="Trebuchet MS"/>
                <a:cs typeface="Trebuchet MS"/>
              </a:rPr>
              <a:t> </a:t>
            </a:r>
            <a:r>
              <a:rPr sz="2000" spc="-95" dirty="0">
                <a:latin typeface="Trebuchet MS"/>
                <a:cs typeface="Trebuchet MS"/>
              </a:rPr>
              <a:t>top</a:t>
            </a:r>
            <a:r>
              <a:rPr sz="2000" spc="-185" dirty="0">
                <a:latin typeface="Trebuchet MS"/>
                <a:cs typeface="Trebuchet MS"/>
              </a:rPr>
              <a:t> </a:t>
            </a:r>
            <a:r>
              <a:rPr sz="2000" spc="-105" dirty="0">
                <a:latin typeface="Trebuchet MS"/>
                <a:cs typeface="Trebuchet MS"/>
              </a:rPr>
              <a:t>edge</a:t>
            </a:r>
            <a:r>
              <a:rPr sz="2000" spc="-180" dirty="0">
                <a:latin typeface="Trebuchet MS"/>
                <a:cs typeface="Trebuchet MS"/>
              </a:rPr>
              <a:t> </a:t>
            </a:r>
            <a:r>
              <a:rPr sz="2000" spc="-95" dirty="0">
                <a:latin typeface="Trebuchet MS"/>
                <a:cs typeface="Trebuchet MS"/>
              </a:rPr>
              <a:t>of</a:t>
            </a:r>
            <a:r>
              <a:rPr sz="2000" spc="-180" dirty="0">
                <a:latin typeface="Trebuchet MS"/>
                <a:cs typeface="Trebuchet MS"/>
              </a:rPr>
              <a:t> </a:t>
            </a:r>
            <a:r>
              <a:rPr sz="2000" spc="-110" dirty="0">
                <a:latin typeface="Trebuchet MS"/>
                <a:cs typeface="Trebuchet MS"/>
              </a:rPr>
              <a:t>the</a:t>
            </a:r>
            <a:r>
              <a:rPr sz="2000" spc="-180" dirty="0">
                <a:latin typeface="Trebuchet MS"/>
                <a:cs typeface="Trebuchet MS"/>
              </a:rPr>
              <a:t> </a:t>
            </a:r>
            <a:r>
              <a:rPr sz="2000" spc="-125" dirty="0">
                <a:latin typeface="Trebuchet MS"/>
                <a:cs typeface="Trebuchet MS"/>
              </a:rPr>
              <a:t>keyboard.</a:t>
            </a:r>
            <a:endParaRPr sz="2000" dirty="0">
              <a:latin typeface="Trebuchet MS"/>
              <a:cs typeface="Trebuchet MS"/>
            </a:endParaRPr>
          </a:p>
          <a:p>
            <a:pPr marL="698500" marR="5080" indent="-228600" algn="l" rtl="0">
              <a:lnSpc>
                <a:spcPct val="79900"/>
              </a:lnSpc>
              <a:spcBef>
                <a:spcPts val="540"/>
              </a:spcBef>
              <a:buFont typeface="Arial"/>
              <a:buChar char="•"/>
              <a:tabLst>
                <a:tab pos="698500" algn="l"/>
              </a:tabLst>
            </a:pPr>
            <a:r>
              <a:rPr sz="2000" spc="-80" dirty="0">
                <a:latin typeface="Trebuchet MS"/>
                <a:cs typeface="Trebuchet MS"/>
              </a:rPr>
              <a:t>such</a:t>
            </a:r>
            <a:r>
              <a:rPr sz="2000" spc="-185" dirty="0">
                <a:latin typeface="Trebuchet MS"/>
                <a:cs typeface="Trebuchet MS"/>
              </a:rPr>
              <a:t> </a:t>
            </a:r>
            <a:r>
              <a:rPr sz="2000" spc="-75" dirty="0">
                <a:latin typeface="Trebuchet MS"/>
                <a:cs typeface="Trebuchet MS"/>
              </a:rPr>
              <a:t>as</a:t>
            </a:r>
            <a:r>
              <a:rPr sz="2000" spc="-185" dirty="0">
                <a:latin typeface="Trebuchet MS"/>
                <a:cs typeface="Trebuchet MS"/>
              </a:rPr>
              <a:t> </a:t>
            </a:r>
            <a:r>
              <a:rPr sz="2000" spc="-95" dirty="0">
                <a:latin typeface="Trebuchet MS"/>
                <a:cs typeface="Trebuchet MS"/>
              </a:rPr>
              <a:t>muting</a:t>
            </a:r>
            <a:r>
              <a:rPr sz="2000" spc="-195" dirty="0">
                <a:latin typeface="Trebuchet MS"/>
                <a:cs typeface="Trebuchet MS"/>
              </a:rPr>
              <a:t> </a:t>
            </a:r>
            <a:r>
              <a:rPr sz="2000" spc="-65" dirty="0">
                <a:latin typeface="Trebuchet MS"/>
                <a:cs typeface="Trebuchet MS"/>
              </a:rPr>
              <a:t>or</a:t>
            </a:r>
            <a:r>
              <a:rPr sz="2000" spc="-180" dirty="0">
                <a:latin typeface="Trebuchet MS"/>
                <a:cs typeface="Trebuchet MS"/>
              </a:rPr>
              <a:t> </a:t>
            </a:r>
            <a:r>
              <a:rPr sz="2000" spc="-114" dirty="0">
                <a:latin typeface="Trebuchet MS"/>
                <a:cs typeface="Trebuchet MS"/>
              </a:rPr>
              <a:t>adjusting</a:t>
            </a:r>
            <a:r>
              <a:rPr sz="2000" spc="-190" dirty="0">
                <a:latin typeface="Trebuchet MS"/>
                <a:cs typeface="Trebuchet MS"/>
              </a:rPr>
              <a:t> </a:t>
            </a:r>
            <a:r>
              <a:rPr sz="2000" spc="-110" dirty="0">
                <a:latin typeface="Trebuchet MS"/>
                <a:cs typeface="Trebuchet MS"/>
              </a:rPr>
              <a:t>speaker</a:t>
            </a:r>
            <a:r>
              <a:rPr sz="2000" spc="-185" dirty="0">
                <a:latin typeface="Trebuchet MS"/>
                <a:cs typeface="Trebuchet MS"/>
              </a:rPr>
              <a:t> </a:t>
            </a:r>
            <a:r>
              <a:rPr sz="2000" spc="-120" dirty="0">
                <a:latin typeface="Trebuchet MS"/>
                <a:cs typeface="Trebuchet MS"/>
              </a:rPr>
              <a:t>volume,</a:t>
            </a:r>
            <a:r>
              <a:rPr sz="2000" spc="-180" dirty="0">
                <a:latin typeface="Trebuchet MS"/>
                <a:cs typeface="Trebuchet MS"/>
              </a:rPr>
              <a:t> </a:t>
            </a:r>
            <a:r>
              <a:rPr sz="2000" spc="-80" dirty="0">
                <a:latin typeface="Trebuchet MS"/>
                <a:cs typeface="Trebuchet MS"/>
              </a:rPr>
              <a:t>opening</a:t>
            </a:r>
            <a:r>
              <a:rPr sz="2000" spc="-190" dirty="0">
                <a:latin typeface="Trebuchet MS"/>
                <a:cs typeface="Trebuchet MS"/>
              </a:rPr>
              <a:t> </a:t>
            </a:r>
            <a:r>
              <a:rPr sz="2000" spc="-114" dirty="0">
                <a:latin typeface="Trebuchet MS"/>
                <a:cs typeface="Trebuchet MS"/>
              </a:rPr>
              <a:t>a  </a:t>
            </a:r>
            <a:r>
              <a:rPr sz="2000" spc="-95" dirty="0">
                <a:latin typeface="Trebuchet MS"/>
                <a:cs typeface="Trebuchet MS"/>
              </a:rPr>
              <a:t>web </a:t>
            </a:r>
            <a:r>
              <a:rPr sz="2000" spc="-135" dirty="0">
                <a:latin typeface="Trebuchet MS"/>
                <a:cs typeface="Trebuchet MS"/>
              </a:rPr>
              <a:t>browser, </a:t>
            </a:r>
            <a:r>
              <a:rPr sz="2000" spc="-80" dirty="0">
                <a:latin typeface="Trebuchet MS"/>
                <a:cs typeface="Trebuchet MS"/>
              </a:rPr>
              <a:t>and sending </a:t>
            </a:r>
            <a:r>
              <a:rPr sz="2000" spc="-85" dirty="0">
                <a:latin typeface="Trebuchet MS"/>
                <a:cs typeface="Trebuchet MS"/>
              </a:rPr>
              <a:t>an</a:t>
            </a:r>
            <a:r>
              <a:rPr sz="2000" spc="-550" dirty="0">
                <a:latin typeface="Trebuchet MS"/>
                <a:cs typeface="Trebuchet MS"/>
              </a:rPr>
              <a:t> </a:t>
            </a:r>
            <a:r>
              <a:rPr sz="2000" spc="-150" dirty="0">
                <a:latin typeface="Trebuchet MS"/>
                <a:cs typeface="Trebuchet MS"/>
              </a:rPr>
              <a:t>email.</a:t>
            </a:r>
            <a:endParaRPr sz="2000" dirty="0">
              <a:latin typeface="Trebuchet MS"/>
              <a:cs typeface="Trebuchet MS"/>
            </a:endParaRPr>
          </a:p>
          <a:p>
            <a:pPr marL="698500" marR="421005" indent="-228600" algn="l" rtl="0">
              <a:lnSpc>
                <a:spcPct val="79900"/>
              </a:lnSpc>
              <a:spcBef>
                <a:spcPts val="500"/>
              </a:spcBef>
              <a:buFont typeface="Arial"/>
              <a:buChar char="•"/>
              <a:tabLst>
                <a:tab pos="698500" algn="l"/>
              </a:tabLst>
            </a:pPr>
            <a:r>
              <a:rPr sz="2000" spc="-155" dirty="0">
                <a:latin typeface="Trebuchet MS"/>
                <a:cs typeface="Trebuchet MS"/>
              </a:rPr>
              <a:t>Generally,</a:t>
            </a:r>
            <a:r>
              <a:rPr sz="2000" spc="-190" dirty="0">
                <a:latin typeface="Trebuchet MS"/>
                <a:cs typeface="Trebuchet MS"/>
              </a:rPr>
              <a:t> </a:t>
            </a:r>
            <a:r>
              <a:rPr sz="2000" spc="-114" dirty="0">
                <a:latin typeface="Trebuchet MS"/>
                <a:cs typeface="Trebuchet MS"/>
              </a:rPr>
              <a:t>each</a:t>
            </a:r>
            <a:r>
              <a:rPr sz="2000" spc="-185" dirty="0">
                <a:latin typeface="Trebuchet MS"/>
                <a:cs typeface="Trebuchet MS"/>
              </a:rPr>
              <a:t> </a:t>
            </a:r>
            <a:r>
              <a:rPr sz="2000" spc="-95" dirty="0">
                <a:latin typeface="Trebuchet MS"/>
                <a:cs typeface="Trebuchet MS"/>
              </a:rPr>
              <a:t>button</a:t>
            </a:r>
            <a:r>
              <a:rPr sz="2000" spc="-185" dirty="0">
                <a:latin typeface="Trebuchet MS"/>
                <a:cs typeface="Trebuchet MS"/>
              </a:rPr>
              <a:t> </a:t>
            </a:r>
            <a:r>
              <a:rPr sz="2000" spc="-65" dirty="0">
                <a:latin typeface="Trebuchet MS"/>
                <a:cs typeface="Trebuchet MS"/>
              </a:rPr>
              <a:t>has</a:t>
            </a:r>
            <a:r>
              <a:rPr sz="2000" spc="-190" dirty="0">
                <a:latin typeface="Trebuchet MS"/>
                <a:cs typeface="Trebuchet MS"/>
              </a:rPr>
              <a:t> </a:t>
            </a:r>
            <a:r>
              <a:rPr sz="2000" spc="-85" dirty="0">
                <a:latin typeface="Trebuchet MS"/>
                <a:cs typeface="Trebuchet MS"/>
              </a:rPr>
              <a:t>an</a:t>
            </a:r>
            <a:r>
              <a:rPr sz="2000" spc="-185" dirty="0">
                <a:latin typeface="Trebuchet MS"/>
                <a:cs typeface="Trebuchet MS"/>
              </a:rPr>
              <a:t> </a:t>
            </a:r>
            <a:r>
              <a:rPr sz="2000" spc="-105" dirty="0">
                <a:latin typeface="Trebuchet MS"/>
                <a:cs typeface="Trebuchet MS"/>
              </a:rPr>
              <a:t>icon</a:t>
            </a:r>
            <a:r>
              <a:rPr sz="2000" spc="-185" dirty="0">
                <a:latin typeface="Trebuchet MS"/>
                <a:cs typeface="Trebuchet MS"/>
              </a:rPr>
              <a:t> </a:t>
            </a:r>
            <a:r>
              <a:rPr sz="2000" spc="-125" dirty="0">
                <a:latin typeface="Trebuchet MS"/>
                <a:cs typeface="Trebuchet MS"/>
              </a:rPr>
              <a:t>that</a:t>
            </a:r>
            <a:r>
              <a:rPr sz="2000" spc="-190" dirty="0">
                <a:latin typeface="Trebuchet MS"/>
                <a:cs typeface="Trebuchet MS"/>
              </a:rPr>
              <a:t> </a:t>
            </a:r>
            <a:r>
              <a:rPr sz="2000" spc="-120" dirty="0">
                <a:latin typeface="Trebuchet MS"/>
                <a:cs typeface="Trebuchet MS"/>
              </a:rPr>
              <a:t>indicates</a:t>
            </a:r>
            <a:r>
              <a:rPr sz="2000" spc="-190" dirty="0">
                <a:latin typeface="Trebuchet MS"/>
                <a:cs typeface="Trebuchet MS"/>
              </a:rPr>
              <a:t> </a:t>
            </a:r>
            <a:r>
              <a:rPr sz="2000" spc="-110" dirty="0">
                <a:latin typeface="Trebuchet MS"/>
                <a:cs typeface="Trebuchet MS"/>
              </a:rPr>
              <a:t>its  </a:t>
            </a:r>
            <a:r>
              <a:rPr sz="2000" spc="-120" dirty="0">
                <a:latin typeface="Trebuchet MS"/>
                <a:cs typeface="Trebuchet MS"/>
              </a:rPr>
              <a:t>function</a:t>
            </a:r>
            <a:r>
              <a:rPr sz="2400" spc="-120" dirty="0">
                <a:latin typeface="Trebuchet MS"/>
                <a:cs typeface="Trebuchet MS"/>
              </a:rPr>
              <a:t>.</a:t>
            </a:r>
            <a:endParaRPr sz="2400" dirty="0">
              <a:latin typeface="Trebuchet MS"/>
              <a:cs typeface="Trebuchet MS"/>
            </a:endParaRPr>
          </a:p>
        </p:txBody>
      </p:sp>
      <p:sp>
        <p:nvSpPr>
          <p:cNvPr id="7" name="مستطيل 6"/>
          <p:cNvSpPr/>
          <p:nvPr/>
        </p:nvSpPr>
        <p:spPr>
          <a:xfrm>
            <a:off x="6629400" y="1828800"/>
            <a:ext cx="5334000" cy="4247317"/>
          </a:xfrm>
          <a:prstGeom prst="rect">
            <a:avLst/>
          </a:prstGeom>
        </p:spPr>
        <p:txBody>
          <a:bodyPr wrap="square">
            <a:spAutoFit/>
          </a:bodyPr>
          <a:lstStyle/>
          <a:p>
            <a:pPr>
              <a:lnSpc>
                <a:spcPct val="150000"/>
              </a:lnSpc>
            </a:pPr>
            <a:r>
              <a:rPr lang="ar-SA" dirty="0"/>
              <a:t>لوحة مفاتيح الحاسوب لدى مجموعة من المفاتيح التي توفر وظائف إضافية. </a:t>
            </a:r>
            <a:endParaRPr lang="ar-SA" dirty="0" smtClean="0"/>
          </a:p>
          <a:p>
            <a:pPr>
              <a:lnSpc>
                <a:spcPct val="150000"/>
              </a:lnSpc>
            </a:pPr>
            <a:r>
              <a:rPr lang="ar-SA" dirty="0" smtClean="0"/>
              <a:t>5-مفاتيح التبديل</a:t>
            </a:r>
          </a:p>
          <a:p>
            <a:pPr marL="285750" indent="-285750">
              <a:lnSpc>
                <a:spcPct val="150000"/>
              </a:lnSpc>
              <a:buFont typeface="Arial" panose="020B0604020202020204" pitchFamily="34" charset="0"/>
              <a:buChar char="•"/>
            </a:pPr>
            <a:r>
              <a:rPr lang="ar-SA" dirty="0" smtClean="0"/>
              <a:t>يستخدم </a:t>
            </a:r>
            <a:r>
              <a:rPr lang="ar-SA" dirty="0"/>
              <a:t>للتنقل وتحريرها. </a:t>
            </a:r>
            <a:endParaRPr lang="ar-SA" dirty="0" smtClean="0"/>
          </a:p>
          <a:p>
            <a:pPr marL="285750" indent="-285750">
              <a:lnSpc>
                <a:spcPct val="150000"/>
              </a:lnSpc>
              <a:buFont typeface="Arial" panose="020B0604020202020204" pitchFamily="34" charset="0"/>
              <a:buChar char="•"/>
            </a:pPr>
            <a:r>
              <a:rPr lang="ar-SA" dirty="0" smtClean="0"/>
              <a:t>على </a:t>
            </a:r>
            <a:r>
              <a:rPr lang="ar-SA" dirty="0"/>
              <a:t>سبيل المثال: إدراج والمفتاح </a:t>
            </a:r>
            <a:r>
              <a:rPr lang="ar-SA" dirty="0" err="1"/>
              <a:t>Num</a:t>
            </a:r>
            <a:r>
              <a:rPr lang="ar-SA" dirty="0"/>
              <a:t> </a:t>
            </a:r>
            <a:r>
              <a:rPr lang="ar-SA" dirty="0" err="1"/>
              <a:t>Lock</a:t>
            </a:r>
            <a:r>
              <a:rPr lang="ar-SA" dirty="0"/>
              <a:t> </a:t>
            </a:r>
            <a:r>
              <a:rPr lang="ar-SA" dirty="0" err="1"/>
              <a:t>Caps</a:t>
            </a:r>
            <a:r>
              <a:rPr lang="ar-SA" dirty="0"/>
              <a:t> </a:t>
            </a:r>
            <a:r>
              <a:rPr lang="ar-SA" dirty="0" err="1"/>
              <a:t>Lock</a:t>
            </a:r>
            <a:r>
              <a:rPr lang="ar-SA" dirty="0"/>
              <a:t> مفاتيح </a:t>
            </a:r>
            <a:endParaRPr lang="ar-SA" dirty="0" smtClean="0"/>
          </a:p>
          <a:p>
            <a:pPr>
              <a:lnSpc>
                <a:spcPct val="150000"/>
              </a:lnSpc>
            </a:pPr>
            <a:r>
              <a:rPr lang="ar-SA" dirty="0" smtClean="0"/>
              <a:t>6-الوسائط </a:t>
            </a:r>
            <a:r>
              <a:rPr lang="ar-SA" dirty="0"/>
              <a:t>المتعددة والإنترنت مفاتيح التحكم. </a:t>
            </a:r>
            <a:endParaRPr lang="ar-SA" dirty="0" smtClean="0"/>
          </a:p>
          <a:p>
            <a:pPr marL="285750" indent="-285750">
              <a:lnSpc>
                <a:spcPct val="150000"/>
              </a:lnSpc>
              <a:buFont typeface="Arial" panose="020B0604020202020204" pitchFamily="34" charset="0"/>
              <a:buChar char="•"/>
            </a:pPr>
            <a:r>
              <a:rPr lang="ar-SA" dirty="0" smtClean="0"/>
              <a:t>توجد </a:t>
            </a:r>
            <a:r>
              <a:rPr lang="ar-SA" dirty="0"/>
              <a:t>عادة في الحافة العلوية من لوحة المفاتيح. </a:t>
            </a:r>
            <a:endParaRPr lang="ar-SA" dirty="0" smtClean="0"/>
          </a:p>
          <a:p>
            <a:pPr marL="285750" indent="-285750">
              <a:lnSpc>
                <a:spcPct val="150000"/>
              </a:lnSpc>
              <a:buFont typeface="Arial" panose="020B0604020202020204" pitchFamily="34" charset="0"/>
              <a:buChar char="•"/>
            </a:pPr>
            <a:r>
              <a:rPr lang="ar-SA" dirty="0" smtClean="0"/>
              <a:t>مثل </a:t>
            </a:r>
            <a:r>
              <a:rPr lang="ar-SA" dirty="0"/>
              <a:t>كتم الصوت أو ضبط حجم صوت مكبر الصوت، فتح مستعرض ويب، وإرسال بريد إلكتروني. </a:t>
            </a:r>
            <a:endParaRPr lang="ar-SA" dirty="0" smtClean="0"/>
          </a:p>
          <a:p>
            <a:pPr marL="285750" indent="-285750">
              <a:lnSpc>
                <a:spcPct val="150000"/>
              </a:lnSpc>
              <a:buFont typeface="Arial" panose="020B0604020202020204" pitchFamily="34" charset="0"/>
              <a:buChar char="•"/>
            </a:pPr>
            <a:r>
              <a:rPr lang="ar-SA" dirty="0" smtClean="0"/>
              <a:t>وبصفة </a:t>
            </a:r>
            <a:r>
              <a:rPr lang="ar-SA" dirty="0"/>
              <a:t>عامة، كل زر له أيقونة تشير إلى وظيفتها.</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60278" y="725048"/>
            <a:ext cx="3658870" cy="500380"/>
          </a:xfrm>
          <a:prstGeom prst="rect">
            <a:avLst/>
          </a:prstGeom>
        </p:spPr>
        <p:txBody>
          <a:bodyPr vert="horz" wrap="square" lIns="0" tIns="13970" rIns="0" bIns="0" rtlCol="0">
            <a:spAutoFit/>
          </a:bodyPr>
          <a:lstStyle/>
          <a:p>
            <a:pPr marL="12700">
              <a:lnSpc>
                <a:spcPct val="100000"/>
              </a:lnSpc>
              <a:spcBef>
                <a:spcPts val="110"/>
              </a:spcBef>
            </a:pPr>
            <a:r>
              <a:rPr spc="-80" dirty="0"/>
              <a:t>Input </a:t>
            </a:r>
            <a:r>
              <a:rPr spc="-110" dirty="0"/>
              <a:t>devices</a:t>
            </a:r>
            <a:r>
              <a:rPr spc="-409" dirty="0"/>
              <a:t> </a:t>
            </a:r>
            <a:r>
              <a:rPr spc="-5" dirty="0"/>
              <a:t>(Mouse)</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365505" y="1752600"/>
            <a:ext cx="6263895" cy="4219104"/>
          </a:xfrm>
          <a:prstGeom prst="rect">
            <a:avLst/>
          </a:prstGeom>
        </p:spPr>
        <p:txBody>
          <a:bodyPr vert="horz" wrap="square" lIns="0" tIns="53340" rIns="0" bIns="0" rtlCol="0">
            <a:spAutoFit/>
          </a:bodyPr>
          <a:lstStyle/>
          <a:p>
            <a:pPr marL="241300" marR="5080" indent="-228600" algn="l" rtl="0">
              <a:lnSpc>
                <a:spcPts val="2600"/>
              </a:lnSpc>
              <a:spcBef>
                <a:spcPts val="420"/>
              </a:spcBef>
              <a:buFont typeface="Arial"/>
              <a:buChar char="•"/>
              <a:tabLst>
                <a:tab pos="241300" algn="l"/>
              </a:tabLst>
            </a:pPr>
            <a:r>
              <a:rPr sz="2000" spc="-130" dirty="0">
                <a:latin typeface="Trebuchet MS"/>
                <a:cs typeface="Trebuchet MS"/>
              </a:rPr>
              <a:t>The</a:t>
            </a:r>
            <a:r>
              <a:rPr sz="2000" spc="-180" dirty="0">
                <a:latin typeface="Trebuchet MS"/>
                <a:cs typeface="Trebuchet MS"/>
              </a:rPr>
              <a:t> </a:t>
            </a:r>
            <a:r>
              <a:rPr sz="2000" spc="-105" dirty="0">
                <a:latin typeface="Trebuchet MS"/>
                <a:cs typeface="Trebuchet MS"/>
              </a:rPr>
              <a:t>easier</a:t>
            </a:r>
            <a:r>
              <a:rPr sz="2000" spc="-185" dirty="0">
                <a:latin typeface="Trebuchet MS"/>
                <a:cs typeface="Trebuchet MS"/>
              </a:rPr>
              <a:t> </a:t>
            </a:r>
            <a:r>
              <a:rPr sz="2000" spc="-120" dirty="0">
                <a:latin typeface="Trebuchet MS"/>
                <a:cs typeface="Trebuchet MS"/>
              </a:rPr>
              <a:t>way</a:t>
            </a:r>
            <a:r>
              <a:rPr sz="2000" spc="-185" dirty="0">
                <a:latin typeface="Trebuchet MS"/>
                <a:cs typeface="Trebuchet MS"/>
              </a:rPr>
              <a:t> </a:t>
            </a:r>
            <a:r>
              <a:rPr sz="2000" spc="-100" dirty="0">
                <a:latin typeface="Trebuchet MS"/>
                <a:cs typeface="Trebuchet MS"/>
              </a:rPr>
              <a:t>to</a:t>
            </a:r>
            <a:r>
              <a:rPr sz="2000" spc="-190" dirty="0">
                <a:latin typeface="Trebuchet MS"/>
                <a:cs typeface="Trebuchet MS"/>
              </a:rPr>
              <a:t> </a:t>
            </a:r>
            <a:r>
              <a:rPr sz="2000" spc="-110" dirty="0">
                <a:latin typeface="Trebuchet MS"/>
                <a:cs typeface="Trebuchet MS"/>
              </a:rPr>
              <a:t>control</a:t>
            </a:r>
            <a:r>
              <a:rPr sz="2000" spc="-190" dirty="0">
                <a:latin typeface="Trebuchet MS"/>
                <a:cs typeface="Trebuchet MS"/>
              </a:rPr>
              <a:t> </a:t>
            </a:r>
            <a:r>
              <a:rPr sz="2000" spc="-110" dirty="0">
                <a:latin typeface="Trebuchet MS"/>
                <a:cs typeface="Trebuchet MS"/>
              </a:rPr>
              <a:t>the</a:t>
            </a:r>
            <a:r>
              <a:rPr sz="2000" spc="-180" dirty="0">
                <a:latin typeface="Trebuchet MS"/>
                <a:cs typeface="Trebuchet MS"/>
              </a:rPr>
              <a:t> </a:t>
            </a:r>
            <a:r>
              <a:rPr sz="2000" spc="-110" dirty="0">
                <a:latin typeface="Trebuchet MS"/>
                <a:cs typeface="Trebuchet MS"/>
              </a:rPr>
              <a:t>action</a:t>
            </a:r>
            <a:r>
              <a:rPr sz="2000" spc="-185" dirty="0">
                <a:latin typeface="Trebuchet MS"/>
                <a:cs typeface="Trebuchet MS"/>
              </a:rPr>
              <a:t> </a:t>
            </a:r>
            <a:r>
              <a:rPr sz="2000" spc="-40" dirty="0">
                <a:latin typeface="Trebuchet MS"/>
                <a:cs typeface="Trebuchet MS"/>
              </a:rPr>
              <a:t>on</a:t>
            </a:r>
            <a:r>
              <a:rPr sz="2000" spc="-185" dirty="0">
                <a:latin typeface="Trebuchet MS"/>
                <a:cs typeface="Trebuchet MS"/>
              </a:rPr>
              <a:t> </a:t>
            </a:r>
            <a:r>
              <a:rPr sz="2000" spc="-110" dirty="0">
                <a:latin typeface="Trebuchet MS"/>
                <a:cs typeface="Trebuchet MS"/>
              </a:rPr>
              <a:t>the</a:t>
            </a:r>
            <a:r>
              <a:rPr sz="2000" spc="-180" dirty="0">
                <a:latin typeface="Trebuchet MS"/>
                <a:cs typeface="Trebuchet MS"/>
              </a:rPr>
              <a:t> </a:t>
            </a:r>
            <a:r>
              <a:rPr sz="2000" spc="-105" dirty="0">
                <a:latin typeface="Trebuchet MS"/>
                <a:cs typeface="Trebuchet MS"/>
              </a:rPr>
              <a:t>computer</a:t>
            </a:r>
            <a:r>
              <a:rPr sz="2000" spc="-185" dirty="0">
                <a:latin typeface="Trebuchet MS"/>
                <a:cs typeface="Trebuchet MS"/>
              </a:rPr>
              <a:t> </a:t>
            </a:r>
            <a:r>
              <a:rPr sz="2000" spc="-130" dirty="0">
                <a:latin typeface="Trebuchet MS"/>
                <a:cs typeface="Trebuchet MS"/>
              </a:rPr>
              <a:t>screen,  </a:t>
            </a:r>
            <a:r>
              <a:rPr sz="2000" spc="-85" dirty="0">
                <a:latin typeface="Trebuchet MS"/>
                <a:cs typeface="Trebuchet MS"/>
              </a:rPr>
              <a:t>also </a:t>
            </a:r>
            <a:r>
              <a:rPr sz="2000" spc="-135" dirty="0">
                <a:latin typeface="Trebuchet MS"/>
                <a:cs typeface="Trebuchet MS"/>
              </a:rPr>
              <a:t>called </a:t>
            </a:r>
            <a:r>
              <a:rPr sz="2000" spc="-100" dirty="0">
                <a:latin typeface="Trebuchet MS"/>
                <a:cs typeface="Trebuchet MS"/>
              </a:rPr>
              <a:t>(pointing</a:t>
            </a:r>
            <a:r>
              <a:rPr sz="2000" spc="-355" dirty="0">
                <a:latin typeface="Trebuchet MS"/>
                <a:cs typeface="Trebuchet MS"/>
              </a:rPr>
              <a:t> </a:t>
            </a:r>
            <a:r>
              <a:rPr sz="2000" spc="-145" dirty="0">
                <a:latin typeface="Trebuchet MS"/>
                <a:cs typeface="Trebuchet MS"/>
              </a:rPr>
              <a:t>device).</a:t>
            </a:r>
            <a:endParaRPr sz="2000" dirty="0">
              <a:latin typeface="Trebuchet MS"/>
              <a:cs typeface="Trebuchet MS"/>
            </a:endParaRPr>
          </a:p>
          <a:p>
            <a:pPr marL="241300" marR="913765" indent="-228600" algn="l" rtl="0">
              <a:lnSpc>
                <a:spcPts val="2600"/>
              </a:lnSpc>
              <a:spcBef>
                <a:spcPts val="900"/>
              </a:spcBef>
              <a:buFont typeface="Arial"/>
              <a:buChar char="•"/>
              <a:tabLst>
                <a:tab pos="309245" algn="l"/>
                <a:tab pos="309880" algn="l"/>
              </a:tabLst>
            </a:pPr>
            <a:r>
              <a:rPr sz="2000" spc="-130" dirty="0">
                <a:latin typeface="Trebuchet MS"/>
                <a:cs typeface="Trebuchet MS"/>
              </a:rPr>
              <a:t>The </a:t>
            </a:r>
            <a:r>
              <a:rPr sz="2000" spc="-65" dirty="0">
                <a:latin typeface="Trebuchet MS"/>
                <a:cs typeface="Trebuchet MS"/>
              </a:rPr>
              <a:t>mouse </a:t>
            </a:r>
            <a:r>
              <a:rPr sz="2000" spc="-120" dirty="0">
                <a:latin typeface="Trebuchet MS"/>
                <a:cs typeface="Trebuchet MS"/>
              </a:rPr>
              <a:t>became </a:t>
            </a:r>
            <a:r>
              <a:rPr sz="2000" spc="-90" dirty="0">
                <a:latin typeface="Trebuchet MS"/>
                <a:cs typeface="Trebuchet MS"/>
              </a:rPr>
              <a:t>popular </a:t>
            </a:r>
            <a:r>
              <a:rPr sz="2000" spc="-105" dirty="0">
                <a:latin typeface="Trebuchet MS"/>
                <a:cs typeface="Trebuchet MS"/>
              </a:rPr>
              <a:t>with </a:t>
            </a:r>
            <a:r>
              <a:rPr sz="2000" spc="-110" dirty="0">
                <a:latin typeface="Trebuchet MS"/>
                <a:cs typeface="Trebuchet MS"/>
              </a:rPr>
              <a:t>the </a:t>
            </a:r>
            <a:r>
              <a:rPr sz="2000" spc="-100" dirty="0">
                <a:latin typeface="Trebuchet MS"/>
                <a:cs typeface="Trebuchet MS"/>
              </a:rPr>
              <a:t>introduction </a:t>
            </a:r>
            <a:r>
              <a:rPr sz="2000" spc="-95" dirty="0">
                <a:latin typeface="Trebuchet MS"/>
                <a:cs typeface="Trebuchet MS"/>
              </a:rPr>
              <a:t>of  </a:t>
            </a:r>
            <a:r>
              <a:rPr sz="2000" spc="-120" dirty="0">
                <a:latin typeface="Trebuchet MS"/>
                <a:cs typeface="Trebuchet MS"/>
              </a:rPr>
              <a:t>graphical</a:t>
            </a:r>
            <a:r>
              <a:rPr sz="2000" spc="-190" dirty="0">
                <a:latin typeface="Trebuchet MS"/>
                <a:cs typeface="Trebuchet MS"/>
              </a:rPr>
              <a:t> </a:t>
            </a:r>
            <a:r>
              <a:rPr sz="2000" spc="-75" dirty="0">
                <a:latin typeface="Trebuchet MS"/>
                <a:cs typeface="Trebuchet MS"/>
              </a:rPr>
              <a:t>user</a:t>
            </a:r>
            <a:r>
              <a:rPr sz="2000" spc="-180" dirty="0">
                <a:latin typeface="Trebuchet MS"/>
                <a:cs typeface="Trebuchet MS"/>
              </a:rPr>
              <a:t> </a:t>
            </a:r>
            <a:r>
              <a:rPr sz="2000" spc="-140" dirty="0">
                <a:latin typeface="Trebuchet MS"/>
                <a:cs typeface="Trebuchet MS"/>
              </a:rPr>
              <a:t>interfaces,</a:t>
            </a:r>
            <a:r>
              <a:rPr sz="2000" spc="-185" dirty="0">
                <a:latin typeface="Trebuchet MS"/>
                <a:cs typeface="Trebuchet MS"/>
              </a:rPr>
              <a:t> </a:t>
            </a:r>
            <a:r>
              <a:rPr sz="2000" spc="-80" dirty="0">
                <a:latin typeface="Trebuchet MS"/>
                <a:cs typeface="Trebuchet MS"/>
              </a:rPr>
              <a:t>such</a:t>
            </a:r>
            <a:r>
              <a:rPr sz="2000" spc="-180" dirty="0">
                <a:latin typeface="Trebuchet MS"/>
                <a:cs typeface="Trebuchet MS"/>
              </a:rPr>
              <a:t> </a:t>
            </a:r>
            <a:r>
              <a:rPr sz="2000" spc="-75" dirty="0">
                <a:latin typeface="Trebuchet MS"/>
                <a:cs typeface="Trebuchet MS"/>
              </a:rPr>
              <a:t>as</a:t>
            </a:r>
            <a:r>
              <a:rPr sz="2000" spc="-185" dirty="0">
                <a:latin typeface="Trebuchet MS"/>
                <a:cs typeface="Trebuchet MS"/>
              </a:rPr>
              <a:t> </a:t>
            </a:r>
            <a:r>
              <a:rPr sz="2000" spc="-60" dirty="0">
                <a:latin typeface="Trebuchet MS"/>
                <a:cs typeface="Trebuchet MS"/>
              </a:rPr>
              <a:t>Microsoft</a:t>
            </a:r>
            <a:r>
              <a:rPr sz="2000" spc="-190" dirty="0">
                <a:latin typeface="Trebuchet MS"/>
                <a:cs typeface="Trebuchet MS"/>
              </a:rPr>
              <a:t> </a:t>
            </a:r>
            <a:r>
              <a:rPr sz="2000" spc="-80" dirty="0">
                <a:latin typeface="Trebuchet MS"/>
                <a:cs typeface="Trebuchet MS"/>
              </a:rPr>
              <a:t>Windows.</a:t>
            </a:r>
            <a:endParaRPr sz="2000" dirty="0">
              <a:latin typeface="Trebuchet MS"/>
              <a:cs typeface="Trebuchet MS"/>
            </a:endParaRPr>
          </a:p>
          <a:p>
            <a:pPr marL="241300" marR="262255" indent="-228600" algn="l" rtl="0">
              <a:lnSpc>
                <a:spcPts val="2600"/>
              </a:lnSpc>
              <a:spcBef>
                <a:spcPts val="1000"/>
              </a:spcBef>
              <a:buFont typeface="Arial"/>
              <a:buChar char="•"/>
              <a:tabLst>
                <a:tab pos="241300" algn="l"/>
              </a:tabLst>
            </a:pPr>
            <a:r>
              <a:rPr sz="2000" spc="-130" dirty="0">
                <a:latin typeface="Trebuchet MS"/>
                <a:cs typeface="Trebuchet MS"/>
              </a:rPr>
              <a:t>The</a:t>
            </a:r>
            <a:r>
              <a:rPr sz="2000" spc="-185" dirty="0">
                <a:latin typeface="Trebuchet MS"/>
                <a:cs typeface="Trebuchet MS"/>
              </a:rPr>
              <a:t> </a:t>
            </a:r>
            <a:r>
              <a:rPr sz="2000" spc="-65" dirty="0">
                <a:latin typeface="Trebuchet MS"/>
                <a:cs typeface="Trebuchet MS"/>
              </a:rPr>
              <a:t>mouse</a:t>
            </a:r>
            <a:r>
              <a:rPr sz="2000" spc="-180" dirty="0">
                <a:latin typeface="Trebuchet MS"/>
                <a:cs typeface="Trebuchet MS"/>
              </a:rPr>
              <a:t> </a:t>
            </a:r>
            <a:r>
              <a:rPr sz="2000" spc="-85" dirty="0">
                <a:latin typeface="Trebuchet MS"/>
                <a:cs typeface="Trebuchet MS"/>
              </a:rPr>
              <a:t>is</a:t>
            </a:r>
            <a:r>
              <a:rPr sz="2000" spc="-190" dirty="0">
                <a:latin typeface="Trebuchet MS"/>
                <a:cs typeface="Trebuchet MS"/>
              </a:rPr>
              <a:t> </a:t>
            </a:r>
            <a:r>
              <a:rPr sz="2000" spc="-110" dirty="0">
                <a:latin typeface="Trebuchet MS"/>
                <a:cs typeface="Trebuchet MS"/>
              </a:rPr>
              <a:t>represented</a:t>
            </a:r>
            <a:r>
              <a:rPr sz="2000" spc="-185" dirty="0">
                <a:latin typeface="Trebuchet MS"/>
                <a:cs typeface="Trebuchet MS"/>
              </a:rPr>
              <a:t> </a:t>
            </a:r>
            <a:r>
              <a:rPr sz="2000" spc="-40" dirty="0">
                <a:latin typeface="Trebuchet MS"/>
                <a:cs typeface="Trebuchet MS"/>
              </a:rPr>
              <a:t>on</a:t>
            </a:r>
            <a:r>
              <a:rPr sz="2000" spc="-185" dirty="0">
                <a:latin typeface="Trebuchet MS"/>
                <a:cs typeface="Trebuchet MS"/>
              </a:rPr>
              <a:t> </a:t>
            </a:r>
            <a:r>
              <a:rPr sz="2000" spc="-110" dirty="0">
                <a:latin typeface="Trebuchet MS"/>
                <a:cs typeface="Trebuchet MS"/>
              </a:rPr>
              <a:t>the</a:t>
            </a:r>
            <a:r>
              <a:rPr sz="2000" spc="-185" dirty="0">
                <a:latin typeface="Trebuchet MS"/>
                <a:cs typeface="Trebuchet MS"/>
              </a:rPr>
              <a:t> </a:t>
            </a:r>
            <a:r>
              <a:rPr sz="2000" spc="-105" dirty="0">
                <a:latin typeface="Trebuchet MS"/>
                <a:cs typeface="Trebuchet MS"/>
              </a:rPr>
              <a:t>screen</a:t>
            </a:r>
            <a:r>
              <a:rPr sz="2000" spc="-185" dirty="0">
                <a:latin typeface="Trebuchet MS"/>
                <a:cs typeface="Trebuchet MS"/>
              </a:rPr>
              <a:t> </a:t>
            </a:r>
            <a:r>
              <a:rPr sz="2000" spc="-95" dirty="0">
                <a:latin typeface="Trebuchet MS"/>
                <a:cs typeface="Trebuchet MS"/>
              </a:rPr>
              <a:t>by</a:t>
            </a:r>
            <a:r>
              <a:rPr sz="2000" spc="-190" dirty="0">
                <a:latin typeface="Trebuchet MS"/>
                <a:cs typeface="Trebuchet MS"/>
              </a:rPr>
              <a:t> </a:t>
            </a:r>
            <a:r>
              <a:rPr sz="2000" spc="-114" dirty="0">
                <a:latin typeface="Trebuchet MS"/>
                <a:cs typeface="Trebuchet MS"/>
              </a:rPr>
              <a:t>a</a:t>
            </a:r>
            <a:r>
              <a:rPr sz="2000" spc="-180" dirty="0">
                <a:latin typeface="Trebuchet MS"/>
                <a:cs typeface="Trebuchet MS"/>
              </a:rPr>
              <a:t> </a:t>
            </a:r>
            <a:r>
              <a:rPr sz="2000" spc="-90" dirty="0">
                <a:latin typeface="Trebuchet MS"/>
                <a:cs typeface="Trebuchet MS"/>
              </a:rPr>
              <a:t>symbol</a:t>
            </a:r>
            <a:r>
              <a:rPr sz="2000" spc="-185" dirty="0">
                <a:latin typeface="Trebuchet MS"/>
                <a:cs typeface="Trebuchet MS"/>
              </a:rPr>
              <a:t> </a:t>
            </a:r>
            <a:r>
              <a:rPr sz="2000" spc="-140" dirty="0">
                <a:latin typeface="Trebuchet MS"/>
                <a:cs typeface="Trebuchet MS"/>
              </a:rPr>
              <a:t>called  </a:t>
            </a:r>
            <a:r>
              <a:rPr sz="2000" spc="-110" dirty="0">
                <a:latin typeface="Trebuchet MS"/>
                <a:cs typeface="Trebuchet MS"/>
              </a:rPr>
              <a:t>the </a:t>
            </a:r>
            <a:r>
              <a:rPr sz="2000" b="1" spc="-114" dirty="0">
                <a:latin typeface="Trebuchet MS"/>
                <a:cs typeface="Trebuchet MS"/>
              </a:rPr>
              <a:t>mouse</a:t>
            </a:r>
            <a:r>
              <a:rPr sz="2000" b="1" spc="-265" dirty="0">
                <a:latin typeface="Trebuchet MS"/>
                <a:cs typeface="Trebuchet MS"/>
              </a:rPr>
              <a:t> </a:t>
            </a:r>
            <a:r>
              <a:rPr sz="2000" b="1" spc="-155" dirty="0">
                <a:latin typeface="Trebuchet MS"/>
                <a:cs typeface="Trebuchet MS"/>
              </a:rPr>
              <a:t>pointer</a:t>
            </a:r>
            <a:r>
              <a:rPr sz="2000" spc="-155" dirty="0">
                <a:latin typeface="Trebuchet MS"/>
                <a:cs typeface="Trebuchet MS"/>
              </a:rPr>
              <a:t>.</a:t>
            </a:r>
            <a:endParaRPr sz="2000" dirty="0">
              <a:latin typeface="Trebuchet MS"/>
              <a:cs typeface="Trebuchet MS"/>
            </a:endParaRPr>
          </a:p>
          <a:p>
            <a:pPr marL="241300" marR="135890" indent="-228600" algn="l" rtl="0">
              <a:lnSpc>
                <a:spcPts val="2600"/>
              </a:lnSpc>
              <a:spcBef>
                <a:spcPts val="1000"/>
              </a:spcBef>
              <a:buFont typeface="Arial"/>
              <a:buChar char="•"/>
              <a:tabLst>
                <a:tab pos="241300" algn="l"/>
              </a:tabLst>
            </a:pPr>
            <a:r>
              <a:rPr sz="2000" spc="-130" dirty="0">
                <a:latin typeface="Trebuchet MS"/>
                <a:cs typeface="Trebuchet MS"/>
              </a:rPr>
              <a:t>The </a:t>
            </a:r>
            <a:r>
              <a:rPr sz="2000" spc="-75" dirty="0">
                <a:latin typeface="Trebuchet MS"/>
                <a:cs typeface="Trebuchet MS"/>
              </a:rPr>
              <a:t>user moves </a:t>
            </a:r>
            <a:r>
              <a:rPr sz="2000" spc="-110" dirty="0">
                <a:latin typeface="Trebuchet MS"/>
                <a:cs typeface="Trebuchet MS"/>
              </a:rPr>
              <a:t>the </a:t>
            </a:r>
            <a:r>
              <a:rPr sz="2000" spc="-65" dirty="0">
                <a:latin typeface="Trebuchet MS"/>
                <a:cs typeface="Trebuchet MS"/>
              </a:rPr>
              <a:t>mouse </a:t>
            </a:r>
            <a:r>
              <a:rPr sz="2000" spc="-80" dirty="0">
                <a:latin typeface="Trebuchet MS"/>
                <a:cs typeface="Trebuchet MS"/>
              </a:rPr>
              <a:t>and positions </a:t>
            </a:r>
            <a:r>
              <a:rPr sz="2000" spc="-95" dirty="0">
                <a:latin typeface="Trebuchet MS"/>
                <a:cs typeface="Trebuchet MS"/>
              </a:rPr>
              <a:t>this </a:t>
            </a:r>
            <a:r>
              <a:rPr sz="2000" spc="-100" dirty="0">
                <a:latin typeface="Trebuchet MS"/>
                <a:cs typeface="Trebuchet MS"/>
              </a:rPr>
              <a:t>pointer  anywhere</a:t>
            </a:r>
            <a:r>
              <a:rPr sz="2000" spc="-180" dirty="0">
                <a:latin typeface="Trebuchet MS"/>
                <a:cs typeface="Trebuchet MS"/>
              </a:rPr>
              <a:t> </a:t>
            </a:r>
            <a:r>
              <a:rPr sz="2000" spc="-40" dirty="0">
                <a:latin typeface="Trebuchet MS"/>
                <a:cs typeface="Trebuchet MS"/>
              </a:rPr>
              <a:t>on</a:t>
            </a:r>
            <a:r>
              <a:rPr sz="2000" spc="-185" dirty="0">
                <a:latin typeface="Trebuchet MS"/>
                <a:cs typeface="Trebuchet MS"/>
              </a:rPr>
              <a:t> </a:t>
            </a:r>
            <a:r>
              <a:rPr sz="2000" spc="-110" dirty="0">
                <a:latin typeface="Trebuchet MS"/>
                <a:cs typeface="Trebuchet MS"/>
              </a:rPr>
              <a:t>the</a:t>
            </a:r>
            <a:r>
              <a:rPr sz="2000" spc="-180" dirty="0">
                <a:latin typeface="Trebuchet MS"/>
                <a:cs typeface="Trebuchet MS"/>
              </a:rPr>
              <a:t> </a:t>
            </a:r>
            <a:r>
              <a:rPr sz="2000" spc="-105" dirty="0">
                <a:latin typeface="Trebuchet MS"/>
                <a:cs typeface="Trebuchet MS"/>
              </a:rPr>
              <a:t>screen</a:t>
            </a:r>
            <a:r>
              <a:rPr sz="2000" spc="-185" dirty="0">
                <a:latin typeface="Trebuchet MS"/>
                <a:cs typeface="Trebuchet MS"/>
              </a:rPr>
              <a:t> </a:t>
            </a:r>
            <a:r>
              <a:rPr sz="2000" spc="-100" dirty="0">
                <a:latin typeface="Trebuchet MS"/>
                <a:cs typeface="Trebuchet MS"/>
              </a:rPr>
              <a:t>to</a:t>
            </a:r>
            <a:r>
              <a:rPr sz="2000" spc="-190" dirty="0">
                <a:latin typeface="Trebuchet MS"/>
                <a:cs typeface="Trebuchet MS"/>
              </a:rPr>
              <a:t> </a:t>
            </a:r>
            <a:r>
              <a:rPr sz="2000" spc="-90" dirty="0">
                <a:latin typeface="Trebuchet MS"/>
                <a:cs typeface="Trebuchet MS"/>
              </a:rPr>
              <a:t>move</a:t>
            </a:r>
            <a:r>
              <a:rPr sz="2000" spc="-180" dirty="0">
                <a:latin typeface="Trebuchet MS"/>
                <a:cs typeface="Trebuchet MS"/>
              </a:rPr>
              <a:t> </a:t>
            </a:r>
            <a:r>
              <a:rPr sz="2000" spc="-130" dirty="0">
                <a:latin typeface="Trebuchet MS"/>
                <a:cs typeface="Trebuchet MS"/>
              </a:rPr>
              <a:t>objects</a:t>
            </a:r>
            <a:r>
              <a:rPr sz="2000" spc="-190" dirty="0">
                <a:latin typeface="Trebuchet MS"/>
                <a:cs typeface="Trebuchet MS"/>
              </a:rPr>
              <a:t> </a:t>
            </a:r>
            <a:r>
              <a:rPr sz="2000" spc="-65" dirty="0">
                <a:latin typeface="Trebuchet MS"/>
                <a:cs typeface="Trebuchet MS"/>
              </a:rPr>
              <a:t>or</a:t>
            </a:r>
            <a:r>
              <a:rPr sz="2000" spc="-180" dirty="0">
                <a:latin typeface="Trebuchet MS"/>
                <a:cs typeface="Trebuchet MS"/>
              </a:rPr>
              <a:t> </a:t>
            </a:r>
            <a:r>
              <a:rPr sz="2000" spc="-130" dirty="0">
                <a:latin typeface="Trebuchet MS"/>
                <a:cs typeface="Trebuchet MS"/>
              </a:rPr>
              <a:t>make</a:t>
            </a:r>
            <a:r>
              <a:rPr sz="2000" spc="-180" dirty="0">
                <a:latin typeface="Trebuchet MS"/>
                <a:cs typeface="Trebuchet MS"/>
              </a:rPr>
              <a:t> </a:t>
            </a:r>
            <a:r>
              <a:rPr sz="2000" spc="-100" dirty="0">
                <a:latin typeface="Trebuchet MS"/>
                <a:cs typeface="Trebuchet MS"/>
              </a:rPr>
              <a:t>selections  from </a:t>
            </a:r>
            <a:r>
              <a:rPr sz="2000" spc="-130" dirty="0">
                <a:latin typeface="Trebuchet MS"/>
                <a:cs typeface="Trebuchet MS"/>
              </a:rPr>
              <a:t>available </a:t>
            </a:r>
            <a:r>
              <a:rPr sz="2000" spc="-95" dirty="0">
                <a:latin typeface="Trebuchet MS"/>
                <a:cs typeface="Trebuchet MS"/>
              </a:rPr>
              <a:t>program </a:t>
            </a:r>
            <a:r>
              <a:rPr sz="2000" spc="-90" dirty="0">
                <a:latin typeface="Trebuchet MS"/>
                <a:cs typeface="Trebuchet MS"/>
              </a:rPr>
              <a:t>icons </a:t>
            </a:r>
            <a:r>
              <a:rPr sz="2000" spc="-65" dirty="0">
                <a:latin typeface="Trebuchet MS"/>
                <a:cs typeface="Trebuchet MS"/>
              </a:rPr>
              <a:t>or</a:t>
            </a:r>
            <a:r>
              <a:rPr sz="2000" spc="-535" dirty="0">
                <a:latin typeface="Trebuchet MS"/>
                <a:cs typeface="Trebuchet MS"/>
              </a:rPr>
              <a:t> </a:t>
            </a:r>
            <a:r>
              <a:rPr sz="2000" spc="-105" dirty="0">
                <a:latin typeface="Trebuchet MS"/>
                <a:cs typeface="Trebuchet MS"/>
              </a:rPr>
              <a:t>menus.</a:t>
            </a:r>
            <a:endParaRPr sz="2000" dirty="0">
              <a:latin typeface="Trebuchet MS"/>
              <a:cs typeface="Trebuchet MS"/>
            </a:endParaRPr>
          </a:p>
          <a:p>
            <a:pPr marL="241300" indent="-228600" algn="l" rtl="0">
              <a:lnSpc>
                <a:spcPct val="100000"/>
              </a:lnSpc>
              <a:spcBef>
                <a:spcPts val="680"/>
              </a:spcBef>
              <a:buFont typeface="Arial"/>
              <a:buChar char="•"/>
              <a:tabLst>
                <a:tab pos="241300" algn="l"/>
              </a:tabLst>
            </a:pPr>
            <a:r>
              <a:rPr sz="2000" spc="-165" dirty="0">
                <a:latin typeface="Trebuchet MS"/>
                <a:cs typeface="Trebuchet MS"/>
              </a:rPr>
              <a:t>Just</a:t>
            </a:r>
            <a:r>
              <a:rPr sz="2000" spc="-190" dirty="0">
                <a:latin typeface="Trebuchet MS"/>
                <a:cs typeface="Trebuchet MS"/>
              </a:rPr>
              <a:t> </a:t>
            </a:r>
            <a:r>
              <a:rPr sz="2000" spc="-155" dirty="0">
                <a:latin typeface="Trebuchet MS"/>
                <a:cs typeface="Trebuchet MS"/>
              </a:rPr>
              <a:t>like</a:t>
            </a:r>
            <a:r>
              <a:rPr sz="2000" spc="-180" dirty="0">
                <a:latin typeface="Trebuchet MS"/>
                <a:cs typeface="Trebuchet MS"/>
              </a:rPr>
              <a:t> </a:t>
            </a:r>
            <a:r>
              <a:rPr sz="2000" spc="-114" dirty="0">
                <a:latin typeface="Trebuchet MS"/>
                <a:cs typeface="Trebuchet MS"/>
              </a:rPr>
              <a:t>a</a:t>
            </a:r>
            <a:r>
              <a:rPr sz="2000" spc="-180" dirty="0">
                <a:latin typeface="Trebuchet MS"/>
                <a:cs typeface="Trebuchet MS"/>
              </a:rPr>
              <a:t> </a:t>
            </a:r>
            <a:r>
              <a:rPr sz="2000" spc="-130" dirty="0">
                <a:latin typeface="Trebuchet MS"/>
                <a:cs typeface="Trebuchet MS"/>
              </a:rPr>
              <a:t>keyboard,</a:t>
            </a:r>
            <a:r>
              <a:rPr sz="2000" spc="-185" dirty="0">
                <a:latin typeface="Trebuchet MS"/>
                <a:cs typeface="Trebuchet MS"/>
              </a:rPr>
              <a:t> </a:t>
            </a:r>
            <a:r>
              <a:rPr sz="2000" spc="-110" dirty="0">
                <a:latin typeface="Trebuchet MS"/>
                <a:cs typeface="Trebuchet MS"/>
              </a:rPr>
              <a:t>the</a:t>
            </a:r>
            <a:r>
              <a:rPr sz="2000" spc="-175" dirty="0">
                <a:latin typeface="Trebuchet MS"/>
                <a:cs typeface="Trebuchet MS"/>
              </a:rPr>
              <a:t> </a:t>
            </a:r>
            <a:r>
              <a:rPr sz="2000" spc="-65" dirty="0">
                <a:latin typeface="Trebuchet MS"/>
                <a:cs typeface="Trebuchet MS"/>
              </a:rPr>
              <a:t>mouse</a:t>
            </a:r>
            <a:r>
              <a:rPr sz="2000" spc="-180" dirty="0">
                <a:latin typeface="Trebuchet MS"/>
                <a:cs typeface="Trebuchet MS"/>
              </a:rPr>
              <a:t> </a:t>
            </a:r>
            <a:r>
              <a:rPr sz="2000" spc="-125" dirty="0">
                <a:latin typeface="Trebuchet MS"/>
                <a:cs typeface="Trebuchet MS"/>
              </a:rPr>
              <a:t>can</a:t>
            </a:r>
            <a:r>
              <a:rPr sz="2000" spc="-185" dirty="0">
                <a:latin typeface="Trebuchet MS"/>
                <a:cs typeface="Trebuchet MS"/>
              </a:rPr>
              <a:t> </a:t>
            </a:r>
            <a:r>
              <a:rPr sz="2000" spc="-100" dirty="0">
                <a:latin typeface="Trebuchet MS"/>
                <a:cs typeface="Trebuchet MS"/>
              </a:rPr>
              <a:t>be</a:t>
            </a:r>
            <a:r>
              <a:rPr sz="2000" spc="-175" dirty="0">
                <a:latin typeface="Trebuchet MS"/>
                <a:cs typeface="Trebuchet MS"/>
              </a:rPr>
              <a:t> </a:t>
            </a:r>
            <a:r>
              <a:rPr sz="2000" spc="-110" dirty="0">
                <a:latin typeface="Trebuchet MS"/>
                <a:cs typeface="Trebuchet MS"/>
              </a:rPr>
              <a:t>wired</a:t>
            </a:r>
            <a:r>
              <a:rPr sz="2000" spc="-185" dirty="0">
                <a:latin typeface="Trebuchet MS"/>
                <a:cs typeface="Trebuchet MS"/>
              </a:rPr>
              <a:t> </a:t>
            </a:r>
            <a:r>
              <a:rPr sz="2000" spc="-65" dirty="0">
                <a:latin typeface="Trebuchet MS"/>
                <a:cs typeface="Trebuchet MS"/>
              </a:rPr>
              <a:t>or</a:t>
            </a:r>
            <a:r>
              <a:rPr sz="2000" spc="-180" dirty="0">
                <a:latin typeface="Trebuchet MS"/>
                <a:cs typeface="Trebuchet MS"/>
              </a:rPr>
              <a:t> </a:t>
            </a:r>
            <a:r>
              <a:rPr sz="2000" spc="-120" dirty="0">
                <a:latin typeface="Trebuchet MS"/>
                <a:cs typeface="Trebuchet MS"/>
              </a:rPr>
              <a:t>wireless</a:t>
            </a:r>
            <a:r>
              <a:rPr sz="2400" spc="-120" dirty="0">
                <a:latin typeface="Trebuchet MS"/>
                <a:cs typeface="Trebuchet MS"/>
              </a:rPr>
              <a:t>.</a:t>
            </a:r>
            <a:endParaRPr sz="2400" dirty="0">
              <a:latin typeface="Trebuchet MS"/>
              <a:cs typeface="Trebuchet MS"/>
            </a:endParaRPr>
          </a:p>
        </p:txBody>
      </p:sp>
      <p:sp>
        <p:nvSpPr>
          <p:cNvPr id="7" name="مستطيل 6"/>
          <p:cNvSpPr/>
          <p:nvPr/>
        </p:nvSpPr>
        <p:spPr>
          <a:xfrm>
            <a:off x="6248400" y="1883225"/>
            <a:ext cx="5410200" cy="3831818"/>
          </a:xfrm>
          <a:prstGeom prst="rect">
            <a:avLst/>
          </a:prstGeom>
        </p:spPr>
        <p:txBody>
          <a:bodyPr wrap="square">
            <a:spAutoFit/>
          </a:bodyPr>
          <a:lstStyle/>
          <a:p>
            <a:pPr marL="285750" indent="-285750">
              <a:lnSpc>
                <a:spcPct val="150000"/>
              </a:lnSpc>
              <a:buFont typeface="Arial" panose="020B0604020202020204" pitchFamily="34" charset="0"/>
              <a:buChar char="•"/>
            </a:pPr>
            <a:r>
              <a:rPr lang="ar-SA" dirty="0"/>
              <a:t>أسهل طريقة للسيطرة على العمل على شاشة الكمبيوتر، وتسمى أيضا (جهاز التأشير</a:t>
            </a:r>
            <a:r>
              <a:rPr lang="ar-SA" dirty="0" smtClean="0"/>
              <a:t>).</a:t>
            </a:r>
          </a:p>
          <a:p>
            <a:pPr marL="285750" indent="-285750">
              <a:lnSpc>
                <a:spcPct val="150000"/>
              </a:lnSpc>
              <a:buFont typeface="Arial" panose="020B0604020202020204" pitchFamily="34" charset="0"/>
              <a:buChar char="•"/>
            </a:pPr>
            <a:r>
              <a:rPr lang="ar-SA" dirty="0" smtClean="0"/>
              <a:t> </a:t>
            </a:r>
            <a:r>
              <a:rPr lang="ar-SA" dirty="0"/>
              <a:t>الماوس أصبحت شعبية مع الأخذ بواجهات المستخدم الرسومية، مثل </a:t>
            </a:r>
            <a:r>
              <a:rPr lang="ar-SA" dirty="0" err="1"/>
              <a:t>Microsoft</a:t>
            </a:r>
            <a:r>
              <a:rPr lang="ar-SA" dirty="0"/>
              <a:t> </a:t>
            </a:r>
            <a:r>
              <a:rPr lang="ar-SA" dirty="0" err="1"/>
              <a:t>Windows</a:t>
            </a:r>
            <a:r>
              <a:rPr lang="ar-SA" dirty="0"/>
              <a:t>. </a:t>
            </a:r>
            <a:endParaRPr lang="ar-SA" dirty="0" smtClean="0"/>
          </a:p>
          <a:p>
            <a:pPr marL="285750" indent="-285750">
              <a:lnSpc>
                <a:spcPct val="150000"/>
              </a:lnSpc>
              <a:buFont typeface="Arial" panose="020B0604020202020204" pitchFamily="34" charset="0"/>
              <a:buChar char="•"/>
            </a:pPr>
            <a:r>
              <a:rPr lang="ar-SA" dirty="0" smtClean="0"/>
              <a:t>يمثل </a:t>
            </a:r>
            <a:r>
              <a:rPr lang="ar-SA" dirty="0"/>
              <a:t>رمز يسمى مؤشر الماوس </a:t>
            </a:r>
            <a:r>
              <a:rPr lang="ar-SA" dirty="0" err="1"/>
              <a:t>الماوس</a:t>
            </a:r>
            <a:r>
              <a:rPr lang="ar-SA" dirty="0"/>
              <a:t> على الشاشة. </a:t>
            </a:r>
            <a:endParaRPr lang="ar-SA" dirty="0" smtClean="0"/>
          </a:p>
          <a:p>
            <a:pPr marL="285750" indent="-285750">
              <a:lnSpc>
                <a:spcPct val="150000"/>
              </a:lnSpc>
              <a:buFont typeface="Arial" panose="020B0604020202020204" pitchFamily="34" charset="0"/>
              <a:buChar char="•"/>
            </a:pPr>
            <a:r>
              <a:rPr lang="ar-SA" dirty="0" smtClean="0"/>
              <a:t>المستخدم </a:t>
            </a:r>
            <a:r>
              <a:rPr lang="ar-SA" dirty="0"/>
              <a:t>يقوم بتحريك الماوس ومواقف هذا المؤشر في أي مكان على الشاشة لنقل الكائنات أو قم بإجراء تحديدات من رموز البرامج المتاحة أو القوائم. </a:t>
            </a:r>
            <a:endParaRPr lang="ar-SA" dirty="0" smtClean="0"/>
          </a:p>
          <a:p>
            <a:pPr marL="285750" indent="-285750">
              <a:lnSpc>
                <a:spcPct val="150000"/>
              </a:lnSpc>
              <a:buFont typeface="Arial" panose="020B0604020202020204" pitchFamily="34" charset="0"/>
              <a:buChar char="•"/>
            </a:pPr>
            <a:r>
              <a:rPr lang="ar-SA" dirty="0" smtClean="0"/>
              <a:t>تماما </a:t>
            </a:r>
            <a:r>
              <a:rPr lang="ar-SA" dirty="0"/>
              <a:t>مثل لوحة مفاتيح، الماوس يمكن أن تكون سلكية أو لاسلكية.</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60278" y="725048"/>
            <a:ext cx="3658870" cy="500380"/>
          </a:xfrm>
          <a:prstGeom prst="rect">
            <a:avLst/>
          </a:prstGeom>
        </p:spPr>
        <p:txBody>
          <a:bodyPr vert="horz" wrap="square" lIns="0" tIns="13970" rIns="0" bIns="0" rtlCol="0">
            <a:spAutoFit/>
          </a:bodyPr>
          <a:lstStyle/>
          <a:p>
            <a:pPr marL="12700">
              <a:lnSpc>
                <a:spcPct val="100000"/>
              </a:lnSpc>
              <a:spcBef>
                <a:spcPts val="110"/>
              </a:spcBef>
            </a:pPr>
            <a:r>
              <a:rPr spc="-80" dirty="0"/>
              <a:t>Input </a:t>
            </a:r>
            <a:r>
              <a:rPr spc="-110" dirty="0"/>
              <a:t>devices</a:t>
            </a:r>
            <a:r>
              <a:rPr spc="-409" dirty="0"/>
              <a:t> </a:t>
            </a:r>
            <a:r>
              <a:rPr spc="-5" dirty="0"/>
              <a:t>(Mouse)</a:t>
            </a:r>
          </a:p>
        </p:txBody>
      </p:sp>
      <p:sp>
        <p:nvSpPr>
          <p:cNvPr id="3" name="object 3"/>
          <p:cNvSpPr/>
          <p:nvPr/>
        </p:nvSpPr>
        <p:spPr>
          <a:xfrm>
            <a:off x="2652712" y="1285875"/>
            <a:ext cx="6772275" cy="535284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68457" y="725048"/>
            <a:ext cx="3842385" cy="500380"/>
          </a:xfrm>
          <a:prstGeom prst="rect">
            <a:avLst/>
          </a:prstGeom>
        </p:spPr>
        <p:txBody>
          <a:bodyPr vert="horz" wrap="square" lIns="0" tIns="13970" rIns="0" bIns="0" rtlCol="0">
            <a:spAutoFit/>
          </a:bodyPr>
          <a:lstStyle/>
          <a:p>
            <a:pPr marL="12700">
              <a:lnSpc>
                <a:spcPct val="100000"/>
              </a:lnSpc>
              <a:spcBef>
                <a:spcPts val="110"/>
              </a:spcBef>
            </a:pPr>
            <a:r>
              <a:rPr spc="-80" dirty="0"/>
              <a:t>Input </a:t>
            </a:r>
            <a:r>
              <a:rPr spc="-110" dirty="0"/>
              <a:t>devices</a:t>
            </a:r>
            <a:r>
              <a:rPr spc="-405" dirty="0"/>
              <a:t> </a:t>
            </a:r>
            <a:r>
              <a:rPr spc="-114" dirty="0"/>
              <a:t>(Scanner)</a:t>
            </a:r>
          </a:p>
        </p:txBody>
      </p:sp>
      <p:sp>
        <p:nvSpPr>
          <p:cNvPr id="3" name="object 3"/>
          <p:cNvSpPr txBox="1"/>
          <p:nvPr/>
        </p:nvSpPr>
        <p:spPr>
          <a:xfrm>
            <a:off x="472666" y="1839561"/>
            <a:ext cx="5928134" cy="1369862"/>
          </a:xfrm>
          <a:prstGeom prst="rect">
            <a:avLst/>
          </a:prstGeom>
        </p:spPr>
        <p:txBody>
          <a:bodyPr vert="horz" wrap="square" lIns="0" tIns="54610" rIns="0" bIns="0" rtlCol="0">
            <a:spAutoFit/>
          </a:bodyPr>
          <a:lstStyle/>
          <a:p>
            <a:pPr marL="241300" marR="5080" indent="-228600" algn="l" rtl="0">
              <a:lnSpc>
                <a:spcPct val="88500"/>
              </a:lnSpc>
              <a:spcBef>
                <a:spcPts val="430"/>
              </a:spcBef>
              <a:buFont typeface="Arial"/>
              <a:buChar char="•"/>
              <a:tabLst>
                <a:tab pos="241300" algn="l"/>
              </a:tabLst>
            </a:pPr>
            <a:r>
              <a:rPr sz="2400" spc="-95" dirty="0">
                <a:latin typeface="Trebuchet MS"/>
                <a:cs typeface="Trebuchet MS"/>
              </a:rPr>
              <a:t>Scanners </a:t>
            </a:r>
            <a:r>
              <a:rPr sz="2400" spc="-120" dirty="0">
                <a:latin typeface="Trebuchet MS"/>
                <a:cs typeface="Trebuchet MS"/>
              </a:rPr>
              <a:t>are </a:t>
            </a:r>
            <a:r>
              <a:rPr sz="2400" spc="-110" dirty="0">
                <a:latin typeface="Trebuchet MS"/>
                <a:cs typeface="Trebuchet MS"/>
              </a:rPr>
              <a:t>similar </a:t>
            </a:r>
            <a:r>
              <a:rPr sz="2400" spc="-100" dirty="0">
                <a:latin typeface="Trebuchet MS"/>
                <a:cs typeface="Trebuchet MS"/>
              </a:rPr>
              <a:t>to </a:t>
            </a:r>
            <a:r>
              <a:rPr sz="2400" spc="-105" dirty="0">
                <a:latin typeface="Trebuchet MS"/>
                <a:cs typeface="Trebuchet MS"/>
              </a:rPr>
              <a:t>copy </a:t>
            </a:r>
            <a:r>
              <a:rPr sz="2400" spc="-95" dirty="0">
                <a:latin typeface="Trebuchet MS"/>
                <a:cs typeface="Trebuchet MS"/>
              </a:rPr>
              <a:t>machines but </a:t>
            </a:r>
            <a:r>
              <a:rPr sz="2400" spc="-105" dirty="0">
                <a:latin typeface="Trebuchet MS"/>
                <a:cs typeface="Trebuchet MS"/>
              </a:rPr>
              <a:t>instead </a:t>
            </a:r>
            <a:r>
              <a:rPr sz="2400" spc="-95" dirty="0">
                <a:latin typeface="Trebuchet MS"/>
                <a:cs typeface="Trebuchet MS"/>
              </a:rPr>
              <a:t>of  </a:t>
            </a:r>
            <a:r>
              <a:rPr sz="2400" spc="-90" dirty="0">
                <a:latin typeface="Trebuchet MS"/>
                <a:cs typeface="Trebuchet MS"/>
              </a:rPr>
              <a:t>producing</a:t>
            </a:r>
            <a:r>
              <a:rPr sz="2400" spc="-195" dirty="0">
                <a:latin typeface="Trebuchet MS"/>
                <a:cs typeface="Trebuchet MS"/>
              </a:rPr>
              <a:t> </a:t>
            </a:r>
            <a:r>
              <a:rPr sz="2400" spc="-114" dirty="0">
                <a:latin typeface="Trebuchet MS"/>
                <a:cs typeface="Trebuchet MS"/>
              </a:rPr>
              <a:t>a</a:t>
            </a:r>
            <a:r>
              <a:rPr sz="2400" spc="-180" dirty="0">
                <a:latin typeface="Trebuchet MS"/>
                <a:cs typeface="Trebuchet MS"/>
              </a:rPr>
              <a:t> </a:t>
            </a:r>
            <a:r>
              <a:rPr sz="2400" spc="-95" dirty="0">
                <a:latin typeface="Trebuchet MS"/>
                <a:cs typeface="Trebuchet MS"/>
              </a:rPr>
              <a:t>paper</a:t>
            </a:r>
            <a:r>
              <a:rPr sz="2400" spc="-180" dirty="0">
                <a:latin typeface="Trebuchet MS"/>
                <a:cs typeface="Trebuchet MS"/>
              </a:rPr>
              <a:t> </a:t>
            </a:r>
            <a:r>
              <a:rPr sz="2400" spc="-175" dirty="0">
                <a:latin typeface="Trebuchet MS"/>
                <a:cs typeface="Trebuchet MS"/>
              </a:rPr>
              <a:t>copy,</a:t>
            </a:r>
            <a:r>
              <a:rPr sz="2400" spc="-185" dirty="0">
                <a:latin typeface="Trebuchet MS"/>
                <a:cs typeface="Trebuchet MS"/>
              </a:rPr>
              <a:t> </a:t>
            </a:r>
            <a:r>
              <a:rPr sz="2400" spc="-110" dirty="0">
                <a:latin typeface="Trebuchet MS"/>
                <a:cs typeface="Trebuchet MS"/>
              </a:rPr>
              <a:t>they</a:t>
            </a:r>
            <a:r>
              <a:rPr sz="2400" spc="-180" dirty="0">
                <a:latin typeface="Trebuchet MS"/>
                <a:cs typeface="Trebuchet MS"/>
              </a:rPr>
              <a:t> </a:t>
            </a:r>
            <a:r>
              <a:rPr sz="2400" spc="-114" dirty="0">
                <a:latin typeface="Trebuchet MS"/>
                <a:cs typeface="Trebuchet MS"/>
              </a:rPr>
              <a:t>convert</a:t>
            </a:r>
            <a:r>
              <a:rPr sz="2400" spc="-185" dirty="0">
                <a:latin typeface="Trebuchet MS"/>
                <a:cs typeface="Trebuchet MS"/>
              </a:rPr>
              <a:t> </a:t>
            </a:r>
            <a:r>
              <a:rPr sz="2400" spc="-90" dirty="0">
                <a:latin typeface="Trebuchet MS"/>
                <a:cs typeface="Trebuchet MS"/>
              </a:rPr>
              <a:t>documents</a:t>
            </a:r>
            <a:r>
              <a:rPr sz="2400" spc="-185" dirty="0">
                <a:latin typeface="Trebuchet MS"/>
                <a:cs typeface="Trebuchet MS"/>
              </a:rPr>
              <a:t> </a:t>
            </a:r>
            <a:r>
              <a:rPr sz="2400" spc="-65" dirty="0">
                <a:latin typeface="Trebuchet MS"/>
                <a:cs typeface="Trebuchet MS"/>
              </a:rPr>
              <a:t>or</a:t>
            </a:r>
            <a:r>
              <a:rPr sz="2400" spc="-185" dirty="0">
                <a:latin typeface="Trebuchet MS"/>
                <a:cs typeface="Trebuchet MS"/>
              </a:rPr>
              <a:t> </a:t>
            </a:r>
            <a:r>
              <a:rPr sz="2400" spc="-70" dirty="0">
                <a:latin typeface="Trebuchet MS"/>
                <a:cs typeface="Trebuchet MS"/>
              </a:rPr>
              <a:t>photos  </a:t>
            </a:r>
            <a:r>
              <a:rPr sz="2400" spc="-100" dirty="0">
                <a:latin typeface="Trebuchet MS"/>
                <a:cs typeface="Trebuchet MS"/>
              </a:rPr>
              <a:t>to</a:t>
            </a:r>
            <a:r>
              <a:rPr sz="2400" spc="-190" dirty="0">
                <a:latin typeface="Trebuchet MS"/>
                <a:cs typeface="Trebuchet MS"/>
              </a:rPr>
              <a:t> </a:t>
            </a:r>
            <a:r>
              <a:rPr sz="2400" spc="-130" dirty="0">
                <a:latin typeface="Trebuchet MS"/>
                <a:cs typeface="Trebuchet MS"/>
              </a:rPr>
              <a:t>digital</a:t>
            </a:r>
            <a:r>
              <a:rPr sz="2400" spc="-190" dirty="0">
                <a:latin typeface="Trebuchet MS"/>
                <a:cs typeface="Trebuchet MS"/>
              </a:rPr>
              <a:t> </a:t>
            </a:r>
            <a:r>
              <a:rPr sz="2400" spc="-120" dirty="0">
                <a:latin typeface="Trebuchet MS"/>
                <a:cs typeface="Trebuchet MS"/>
              </a:rPr>
              <a:t>files</a:t>
            </a:r>
            <a:r>
              <a:rPr sz="2400" spc="-190" dirty="0">
                <a:latin typeface="Trebuchet MS"/>
                <a:cs typeface="Trebuchet MS"/>
              </a:rPr>
              <a:t> </a:t>
            </a:r>
            <a:r>
              <a:rPr sz="2400" spc="-125" dirty="0">
                <a:latin typeface="Trebuchet MS"/>
                <a:cs typeface="Trebuchet MS"/>
              </a:rPr>
              <a:t>that</a:t>
            </a:r>
            <a:r>
              <a:rPr sz="2400" spc="-190" dirty="0">
                <a:latin typeface="Trebuchet MS"/>
                <a:cs typeface="Trebuchet MS"/>
              </a:rPr>
              <a:t> </a:t>
            </a:r>
            <a:r>
              <a:rPr sz="2400" spc="-125" dirty="0">
                <a:latin typeface="Trebuchet MS"/>
                <a:cs typeface="Trebuchet MS"/>
              </a:rPr>
              <a:t>can</a:t>
            </a:r>
            <a:r>
              <a:rPr sz="2400" spc="-185" dirty="0">
                <a:latin typeface="Trebuchet MS"/>
                <a:cs typeface="Trebuchet MS"/>
              </a:rPr>
              <a:t> </a:t>
            </a:r>
            <a:r>
              <a:rPr sz="2400" spc="-100" dirty="0">
                <a:latin typeface="Trebuchet MS"/>
                <a:cs typeface="Trebuchet MS"/>
              </a:rPr>
              <a:t>be</a:t>
            </a:r>
            <a:r>
              <a:rPr sz="2400" spc="-175" dirty="0">
                <a:latin typeface="Trebuchet MS"/>
                <a:cs typeface="Trebuchet MS"/>
              </a:rPr>
              <a:t> </a:t>
            </a:r>
            <a:r>
              <a:rPr sz="2400" spc="-100" dirty="0">
                <a:latin typeface="Trebuchet MS"/>
                <a:cs typeface="Trebuchet MS"/>
              </a:rPr>
              <a:t>saved</a:t>
            </a:r>
            <a:r>
              <a:rPr sz="2400" spc="-185" dirty="0">
                <a:latin typeface="Trebuchet MS"/>
                <a:cs typeface="Trebuchet MS"/>
              </a:rPr>
              <a:t> </a:t>
            </a:r>
            <a:r>
              <a:rPr sz="2400" spc="-40" dirty="0">
                <a:latin typeface="Trebuchet MS"/>
                <a:cs typeface="Trebuchet MS"/>
              </a:rPr>
              <a:t>on</a:t>
            </a:r>
            <a:r>
              <a:rPr sz="2400" spc="-185" dirty="0">
                <a:latin typeface="Trebuchet MS"/>
                <a:cs typeface="Trebuchet MS"/>
              </a:rPr>
              <a:t> </a:t>
            </a:r>
            <a:r>
              <a:rPr sz="2400" spc="-80" dirty="0">
                <a:latin typeface="Trebuchet MS"/>
                <a:cs typeface="Trebuchet MS"/>
              </a:rPr>
              <a:t>your</a:t>
            </a:r>
            <a:r>
              <a:rPr sz="2400" spc="-185" dirty="0">
                <a:latin typeface="Trebuchet MS"/>
                <a:cs typeface="Trebuchet MS"/>
              </a:rPr>
              <a:t> </a:t>
            </a:r>
            <a:r>
              <a:rPr sz="2400" spc="-150" dirty="0">
                <a:latin typeface="Trebuchet MS"/>
                <a:cs typeface="Trebuchet MS"/>
              </a:rPr>
              <a:t>computer.</a:t>
            </a:r>
            <a:endParaRPr sz="2400" dirty="0">
              <a:latin typeface="Trebuchet MS"/>
              <a:cs typeface="Trebuchet MS"/>
            </a:endParaRPr>
          </a:p>
        </p:txBody>
      </p:sp>
      <p:sp>
        <p:nvSpPr>
          <p:cNvPr id="4" name="object 4"/>
          <p:cNvSpPr/>
          <p:nvPr/>
        </p:nvSpPr>
        <p:spPr>
          <a:xfrm>
            <a:off x="3935386" y="3578342"/>
            <a:ext cx="3822489" cy="2278504"/>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8" name="مستطيل 7"/>
          <p:cNvSpPr/>
          <p:nvPr/>
        </p:nvSpPr>
        <p:spPr>
          <a:xfrm>
            <a:off x="6553200" y="1947477"/>
            <a:ext cx="5105400" cy="1015663"/>
          </a:xfrm>
          <a:prstGeom prst="rect">
            <a:avLst/>
          </a:prstGeom>
        </p:spPr>
        <p:txBody>
          <a:bodyPr wrap="square">
            <a:spAutoFit/>
          </a:bodyPr>
          <a:lstStyle/>
          <a:p>
            <a:pPr marL="285750" indent="-285750">
              <a:buFont typeface="Arial" panose="020B0604020202020204" pitchFamily="34" charset="0"/>
              <a:buChar char="•"/>
            </a:pPr>
            <a:r>
              <a:rPr lang="ar-SA" sz="2000" dirty="0"/>
              <a:t>الماسحات الضوئية مماثلة آلات النسخ ولكن بدلاً من إنتاج نسخة ورقية، أنها تحويل المستندات أو الصور إلى ملفات رقمية يمكن حفظها على جهاز الكمبيوتر الخاص بك.</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8101" y="725048"/>
            <a:ext cx="3342640" cy="500380"/>
          </a:xfrm>
          <a:prstGeom prst="rect">
            <a:avLst/>
          </a:prstGeom>
        </p:spPr>
        <p:txBody>
          <a:bodyPr vert="horz" wrap="square" lIns="0" tIns="13970" rIns="0" bIns="0" rtlCol="0">
            <a:spAutoFit/>
          </a:bodyPr>
          <a:lstStyle/>
          <a:p>
            <a:pPr marL="12700">
              <a:lnSpc>
                <a:spcPct val="100000"/>
              </a:lnSpc>
              <a:spcBef>
                <a:spcPts val="110"/>
              </a:spcBef>
            </a:pPr>
            <a:r>
              <a:rPr spc="-135" dirty="0"/>
              <a:t>The </a:t>
            </a:r>
            <a:r>
              <a:rPr spc="-75" dirty="0"/>
              <a:t>processor</a:t>
            </a:r>
            <a:r>
              <a:rPr spc="-340" dirty="0"/>
              <a:t> </a:t>
            </a:r>
            <a:r>
              <a:rPr spc="-114" dirty="0"/>
              <a:t>(CPU)</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581748" y="1981200"/>
            <a:ext cx="7672705" cy="1485900"/>
          </a:xfrm>
          <a:prstGeom prst="rect">
            <a:avLst/>
          </a:prstGeom>
        </p:spPr>
        <p:txBody>
          <a:bodyPr vert="horz" wrap="square" lIns="0" tIns="106680" rIns="0" bIns="0" rtlCol="0">
            <a:spAutoFit/>
          </a:bodyPr>
          <a:lstStyle/>
          <a:p>
            <a:pPr marL="355600" indent="-342900" algn="l" rtl="0">
              <a:lnSpc>
                <a:spcPct val="100000"/>
              </a:lnSpc>
              <a:spcBef>
                <a:spcPts val="840"/>
              </a:spcBef>
              <a:buChar char="•"/>
              <a:tabLst>
                <a:tab pos="354965" algn="l"/>
                <a:tab pos="355600" algn="l"/>
              </a:tabLst>
            </a:pPr>
            <a:r>
              <a:rPr sz="2800" spc="-155" dirty="0">
                <a:latin typeface="Trebuchet MS"/>
                <a:cs typeface="Trebuchet MS"/>
              </a:rPr>
              <a:t>The </a:t>
            </a:r>
            <a:r>
              <a:rPr sz="2800" spc="-125" dirty="0">
                <a:latin typeface="Trebuchet MS"/>
                <a:cs typeface="Trebuchet MS"/>
              </a:rPr>
              <a:t>brain </a:t>
            </a:r>
            <a:r>
              <a:rPr sz="2800" spc="-110" dirty="0">
                <a:latin typeface="Trebuchet MS"/>
                <a:cs typeface="Trebuchet MS"/>
              </a:rPr>
              <a:t>of </a:t>
            </a:r>
            <a:r>
              <a:rPr sz="2800" spc="-125" dirty="0">
                <a:latin typeface="Trebuchet MS"/>
                <a:cs typeface="Trebuchet MS"/>
              </a:rPr>
              <a:t>the</a:t>
            </a:r>
            <a:r>
              <a:rPr sz="2800" spc="-470" dirty="0">
                <a:latin typeface="Trebuchet MS"/>
                <a:cs typeface="Trebuchet MS"/>
              </a:rPr>
              <a:t> </a:t>
            </a:r>
            <a:r>
              <a:rPr sz="2800" spc="-120" dirty="0">
                <a:latin typeface="Trebuchet MS"/>
                <a:cs typeface="Trebuchet MS"/>
              </a:rPr>
              <a:t>computer</a:t>
            </a:r>
            <a:endParaRPr sz="2800" dirty="0">
              <a:latin typeface="Trebuchet MS"/>
              <a:cs typeface="Trebuchet MS"/>
            </a:endParaRPr>
          </a:p>
          <a:p>
            <a:pPr marL="355600" marR="5080" indent="-342900" algn="l" rtl="0">
              <a:lnSpc>
                <a:spcPts val="3300"/>
              </a:lnSpc>
              <a:spcBef>
                <a:spcPts val="900"/>
              </a:spcBef>
              <a:buChar char="•"/>
              <a:tabLst>
                <a:tab pos="354965" algn="l"/>
                <a:tab pos="355600" algn="l"/>
              </a:tabLst>
            </a:pPr>
            <a:r>
              <a:rPr sz="2800" spc="-130" dirty="0">
                <a:latin typeface="Trebuchet MS"/>
                <a:cs typeface="Trebuchet MS"/>
              </a:rPr>
              <a:t>It </a:t>
            </a:r>
            <a:r>
              <a:rPr sz="2800" spc="-100" dirty="0">
                <a:latin typeface="Trebuchet MS"/>
                <a:cs typeface="Trebuchet MS"/>
              </a:rPr>
              <a:t>is </a:t>
            </a:r>
            <a:r>
              <a:rPr sz="2800" spc="-105" dirty="0">
                <a:latin typeface="Trebuchet MS"/>
                <a:cs typeface="Trebuchet MS"/>
              </a:rPr>
              <a:t>responsible </a:t>
            </a:r>
            <a:r>
              <a:rPr sz="2800" spc="-130" dirty="0">
                <a:latin typeface="Trebuchet MS"/>
                <a:cs typeface="Trebuchet MS"/>
              </a:rPr>
              <a:t>for </a:t>
            </a:r>
            <a:r>
              <a:rPr sz="2800" spc="-150" dirty="0">
                <a:latin typeface="Trebuchet MS"/>
                <a:cs typeface="Trebuchet MS"/>
              </a:rPr>
              <a:t>executing </a:t>
            </a:r>
            <a:r>
              <a:rPr sz="2800" spc="-110" dirty="0">
                <a:latin typeface="Trebuchet MS"/>
                <a:cs typeface="Trebuchet MS"/>
              </a:rPr>
              <a:t>program</a:t>
            </a:r>
            <a:r>
              <a:rPr sz="2800" spc="-640" dirty="0">
                <a:latin typeface="Trebuchet MS"/>
                <a:cs typeface="Trebuchet MS"/>
              </a:rPr>
              <a:t> </a:t>
            </a:r>
            <a:r>
              <a:rPr sz="2800" spc="-110" dirty="0">
                <a:latin typeface="Trebuchet MS"/>
                <a:cs typeface="Trebuchet MS"/>
              </a:rPr>
              <a:t>instructions  </a:t>
            </a:r>
            <a:r>
              <a:rPr sz="2800" spc="-95" dirty="0">
                <a:latin typeface="Trebuchet MS"/>
                <a:cs typeface="Trebuchet MS"/>
              </a:rPr>
              <a:t>and </a:t>
            </a:r>
            <a:r>
              <a:rPr sz="2800" spc="-120" dirty="0">
                <a:latin typeface="Trebuchet MS"/>
                <a:cs typeface="Trebuchet MS"/>
              </a:rPr>
              <a:t>manipulating </a:t>
            </a:r>
            <a:r>
              <a:rPr sz="2800" spc="-150" dirty="0">
                <a:latin typeface="Trebuchet MS"/>
                <a:cs typeface="Trebuchet MS"/>
              </a:rPr>
              <a:t>data </a:t>
            </a:r>
            <a:r>
              <a:rPr sz="2800" spc="-114" dirty="0">
                <a:latin typeface="Trebuchet MS"/>
                <a:cs typeface="Trebuchet MS"/>
              </a:rPr>
              <a:t>to </a:t>
            </a:r>
            <a:r>
              <a:rPr sz="2800" spc="-135" dirty="0">
                <a:latin typeface="Trebuchet MS"/>
                <a:cs typeface="Trebuchet MS"/>
              </a:rPr>
              <a:t>convert </a:t>
            </a:r>
            <a:r>
              <a:rPr sz="2800" spc="-114" dirty="0">
                <a:latin typeface="Trebuchet MS"/>
                <a:cs typeface="Trebuchet MS"/>
              </a:rPr>
              <a:t>to</a:t>
            </a:r>
            <a:r>
              <a:rPr sz="2800" spc="-645" dirty="0">
                <a:latin typeface="Trebuchet MS"/>
                <a:cs typeface="Trebuchet MS"/>
              </a:rPr>
              <a:t> </a:t>
            </a:r>
            <a:r>
              <a:rPr sz="2800" spc="-140" dirty="0">
                <a:latin typeface="Trebuchet MS"/>
                <a:cs typeface="Trebuchet MS"/>
              </a:rPr>
              <a:t>information.</a:t>
            </a:r>
            <a:endParaRPr sz="2800" dirty="0">
              <a:latin typeface="Trebuchet MS"/>
              <a:cs typeface="Trebuchet MS"/>
            </a:endParaRPr>
          </a:p>
        </p:txBody>
      </p:sp>
      <p:sp>
        <p:nvSpPr>
          <p:cNvPr id="7" name="مستطيل 6"/>
          <p:cNvSpPr/>
          <p:nvPr/>
        </p:nvSpPr>
        <p:spPr>
          <a:xfrm>
            <a:off x="3988841" y="3673475"/>
            <a:ext cx="7543800" cy="830997"/>
          </a:xfrm>
          <a:prstGeom prst="rect">
            <a:avLst/>
          </a:prstGeom>
        </p:spPr>
        <p:txBody>
          <a:bodyPr wrap="square">
            <a:spAutoFit/>
          </a:bodyPr>
          <a:lstStyle/>
          <a:p>
            <a:pPr marL="285750" indent="-285750">
              <a:buFont typeface="Arial" panose="020B0604020202020204" pitchFamily="34" charset="0"/>
              <a:buChar char="•"/>
            </a:pPr>
            <a:r>
              <a:rPr lang="ar-SA" sz="2400" dirty="0"/>
              <a:t>دماغ الكمبيوتر </a:t>
            </a:r>
            <a:endParaRPr lang="ar-SA" sz="2400" dirty="0" smtClean="0"/>
          </a:p>
          <a:p>
            <a:pPr marL="285750" indent="-285750">
              <a:buFont typeface="Arial" panose="020B0604020202020204" pitchFamily="34" charset="0"/>
              <a:buChar char="•"/>
            </a:pPr>
            <a:r>
              <a:rPr lang="ar-SA" sz="2400" dirty="0" smtClean="0"/>
              <a:t>مسؤولة </a:t>
            </a:r>
            <a:r>
              <a:rPr lang="ar-SA" sz="2400" dirty="0"/>
              <a:t>عن تنفيذ تعليمات البرنامج ومعالجة البيانات لتحويل المعلومات.</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04245" y="725048"/>
            <a:ext cx="3183255" cy="500380"/>
          </a:xfrm>
          <a:prstGeom prst="rect">
            <a:avLst/>
          </a:prstGeom>
        </p:spPr>
        <p:txBody>
          <a:bodyPr vert="horz" wrap="square" lIns="0" tIns="13970" rIns="0" bIns="0" rtlCol="0">
            <a:spAutoFit/>
          </a:bodyPr>
          <a:lstStyle/>
          <a:p>
            <a:pPr marL="12700">
              <a:lnSpc>
                <a:spcPct val="100000"/>
              </a:lnSpc>
              <a:spcBef>
                <a:spcPts val="110"/>
              </a:spcBef>
            </a:pPr>
            <a:r>
              <a:rPr spc="-45" dirty="0"/>
              <a:t>What </a:t>
            </a:r>
            <a:r>
              <a:rPr spc="-95" dirty="0"/>
              <a:t>is</a:t>
            </a:r>
            <a:r>
              <a:rPr spc="-465" dirty="0"/>
              <a:t> </a:t>
            </a:r>
            <a:r>
              <a:rPr spc="-40" dirty="0"/>
              <a:t>Computer?</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381000" y="1908629"/>
            <a:ext cx="6019800" cy="2877711"/>
          </a:xfrm>
          <a:prstGeom prst="rect">
            <a:avLst/>
          </a:prstGeom>
        </p:spPr>
        <p:txBody>
          <a:bodyPr vert="horz" wrap="square" lIns="0" tIns="116840" rIns="0" bIns="0" rtlCol="0">
            <a:spAutoFit/>
          </a:bodyPr>
          <a:lstStyle/>
          <a:p>
            <a:pPr marL="355600" indent="-342900" algn="l" rtl="0">
              <a:lnSpc>
                <a:spcPct val="100000"/>
              </a:lnSpc>
              <a:spcBef>
                <a:spcPts val="920"/>
              </a:spcBef>
              <a:buFont typeface="Trebuchet MS"/>
              <a:buChar char="•"/>
              <a:tabLst>
                <a:tab pos="354965" algn="l"/>
                <a:tab pos="355600" algn="l"/>
              </a:tabLst>
            </a:pPr>
            <a:r>
              <a:rPr sz="2000" b="1" spc="-145" dirty="0">
                <a:latin typeface="Trebuchet MS"/>
                <a:cs typeface="Trebuchet MS"/>
              </a:rPr>
              <a:t>Computer</a:t>
            </a:r>
            <a:endParaRPr sz="2000" dirty="0">
              <a:latin typeface="Trebuchet MS"/>
              <a:cs typeface="Trebuchet MS"/>
            </a:endParaRPr>
          </a:p>
          <a:p>
            <a:pPr marL="755650" marR="1149350" indent="-285750" algn="l" rtl="0">
              <a:lnSpc>
                <a:spcPct val="111100"/>
              </a:lnSpc>
              <a:spcBef>
                <a:spcPts val="500"/>
              </a:spcBef>
            </a:pPr>
            <a:r>
              <a:rPr sz="2000" spc="310" dirty="0">
                <a:latin typeface="Trebuchet MS"/>
                <a:cs typeface="Trebuchet MS"/>
              </a:rPr>
              <a:t>– </a:t>
            </a:r>
            <a:r>
              <a:rPr sz="2000" spc="-30" dirty="0">
                <a:latin typeface="Trebuchet MS"/>
                <a:cs typeface="Trebuchet MS"/>
              </a:rPr>
              <a:t>A </a:t>
            </a:r>
            <a:r>
              <a:rPr sz="2000" spc="-105" dirty="0">
                <a:latin typeface="Trebuchet MS"/>
                <a:cs typeface="Trebuchet MS"/>
              </a:rPr>
              <a:t>programmable </a:t>
            </a:r>
            <a:r>
              <a:rPr sz="2000" spc="-125" dirty="0">
                <a:latin typeface="Trebuchet MS"/>
                <a:cs typeface="Trebuchet MS"/>
              </a:rPr>
              <a:t>electronic </a:t>
            </a:r>
            <a:r>
              <a:rPr sz="2000" spc="-120" dirty="0">
                <a:latin typeface="Trebuchet MS"/>
                <a:cs typeface="Trebuchet MS"/>
              </a:rPr>
              <a:t>device </a:t>
            </a:r>
            <a:r>
              <a:rPr sz="2000" spc="-125" dirty="0">
                <a:latin typeface="Trebuchet MS"/>
                <a:cs typeface="Trebuchet MS"/>
              </a:rPr>
              <a:t>that can</a:t>
            </a:r>
            <a:r>
              <a:rPr sz="2000" spc="-560" dirty="0">
                <a:latin typeface="Trebuchet MS"/>
                <a:cs typeface="Trebuchet MS"/>
              </a:rPr>
              <a:t> </a:t>
            </a:r>
            <a:r>
              <a:rPr sz="2000" spc="-130" dirty="0">
                <a:latin typeface="Trebuchet MS"/>
                <a:cs typeface="Trebuchet MS"/>
              </a:rPr>
              <a:t>input,  </a:t>
            </a:r>
            <a:r>
              <a:rPr sz="2000" spc="-114" dirty="0">
                <a:latin typeface="Trebuchet MS"/>
                <a:cs typeface="Trebuchet MS"/>
              </a:rPr>
              <a:t>process, output, </a:t>
            </a:r>
            <a:r>
              <a:rPr sz="2000" spc="-80" dirty="0">
                <a:latin typeface="Trebuchet MS"/>
                <a:cs typeface="Trebuchet MS"/>
              </a:rPr>
              <a:t>and </a:t>
            </a:r>
            <a:r>
              <a:rPr sz="2000" spc="-105" dirty="0">
                <a:latin typeface="Trebuchet MS"/>
                <a:cs typeface="Trebuchet MS"/>
              </a:rPr>
              <a:t>store</a:t>
            </a:r>
            <a:r>
              <a:rPr sz="2000" spc="-430" dirty="0">
                <a:latin typeface="Trebuchet MS"/>
                <a:cs typeface="Trebuchet MS"/>
              </a:rPr>
              <a:t> </a:t>
            </a:r>
            <a:r>
              <a:rPr sz="2000" spc="-160" dirty="0">
                <a:latin typeface="Trebuchet MS"/>
                <a:cs typeface="Trebuchet MS"/>
              </a:rPr>
              <a:t>data.</a:t>
            </a:r>
            <a:endParaRPr sz="2000" dirty="0">
              <a:latin typeface="Trebuchet MS"/>
              <a:cs typeface="Trebuchet MS"/>
            </a:endParaRPr>
          </a:p>
          <a:p>
            <a:pPr algn="l" rtl="0">
              <a:lnSpc>
                <a:spcPct val="100000"/>
              </a:lnSpc>
              <a:spcBef>
                <a:spcPts val="40"/>
              </a:spcBef>
            </a:pPr>
            <a:endParaRPr sz="2000" dirty="0">
              <a:latin typeface="Times New Roman"/>
              <a:cs typeface="Times New Roman"/>
            </a:endParaRPr>
          </a:p>
          <a:p>
            <a:pPr marL="508000" lvl="1" indent="-342900" algn="l" rtl="0">
              <a:lnSpc>
                <a:spcPct val="100000"/>
              </a:lnSpc>
              <a:buFont typeface="Trebuchet MS"/>
              <a:buChar char="•"/>
              <a:tabLst>
                <a:tab pos="507365" algn="l"/>
                <a:tab pos="508000" algn="l"/>
              </a:tabLst>
            </a:pPr>
            <a:r>
              <a:rPr sz="2000" b="1" spc="-130" dirty="0">
                <a:latin typeface="Trebuchet MS"/>
                <a:cs typeface="Trebuchet MS"/>
              </a:rPr>
              <a:t>Programmable</a:t>
            </a:r>
            <a:endParaRPr sz="2000" dirty="0">
              <a:latin typeface="Trebuchet MS"/>
              <a:cs typeface="Trebuchet MS"/>
            </a:endParaRPr>
          </a:p>
          <a:p>
            <a:pPr marL="908050" marR="5080" indent="-285750" algn="l" rtl="0">
              <a:lnSpc>
                <a:spcPct val="111100"/>
              </a:lnSpc>
              <a:spcBef>
                <a:spcPts val="500"/>
              </a:spcBef>
            </a:pPr>
            <a:r>
              <a:rPr sz="2000" spc="310" dirty="0">
                <a:latin typeface="Trebuchet MS"/>
                <a:cs typeface="Trebuchet MS"/>
              </a:rPr>
              <a:t>–</a:t>
            </a:r>
            <a:r>
              <a:rPr sz="2000" spc="325" dirty="0">
                <a:latin typeface="Trebuchet MS"/>
                <a:cs typeface="Trebuchet MS"/>
              </a:rPr>
              <a:t> </a:t>
            </a:r>
            <a:r>
              <a:rPr sz="2000" spc="-30" dirty="0">
                <a:latin typeface="Trebuchet MS"/>
                <a:cs typeface="Trebuchet MS"/>
              </a:rPr>
              <a:t>A</a:t>
            </a:r>
            <a:r>
              <a:rPr sz="2000" spc="-190" dirty="0">
                <a:latin typeface="Trebuchet MS"/>
                <a:cs typeface="Trebuchet MS"/>
              </a:rPr>
              <a:t> </a:t>
            </a:r>
            <a:r>
              <a:rPr sz="2000" spc="-120" dirty="0">
                <a:latin typeface="Trebuchet MS"/>
                <a:cs typeface="Trebuchet MS"/>
              </a:rPr>
              <a:t>device</a:t>
            </a:r>
            <a:r>
              <a:rPr sz="2000" spc="-180" dirty="0">
                <a:latin typeface="Trebuchet MS"/>
                <a:cs typeface="Trebuchet MS"/>
              </a:rPr>
              <a:t> </a:t>
            </a:r>
            <a:r>
              <a:rPr sz="2000" spc="-125" dirty="0">
                <a:latin typeface="Trebuchet MS"/>
                <a:cs typeface="Trebuchet MS"/>
              </a:rPr>
              <a:t>can</a:t>
            </a:r>
            <a:r>
              <a:rPr sz="2000" spc="-195" dirty="0">
                <a:latin typeface="Trebuchet MS"/>
                <a:cs typeface="Trebuchet MS"/>
              </a:rPr>
              <a:t> </a:t>
            </a:r>
            <a:r>
              <a:rPr sz="2000" spc="-100" dirty="0">
                <a:latin typeface="Trebuchet MS"/>
                <a:cs typeface="Trebuchet MS"/>
              </a:rPr>
              <a:t>be</a:t>
            </a:r>
            <a:r>
              <a:rPr sz="2000" spc="-180" dirty="0">
                <a:latin typeface="Trebuchet MS"/>
                <a:cs typeface="Trebuchet MS"/>
              </a:rPr>
              <a:t> </a:t>
            </a:r>
            <a:r>
              <a:rPr sz="2000" spc="-110" dirty="0">
                <a:latin typeface="Trebuchet MS"/>
                <a:cs typeface="Trebuchet MS"/>
              </a:rPr>
              <a:t>instructed</a:t>
            </a:r>
            <a:r>
              <a:rPr sz="2000" spc="-185" dirty="0">
                <a:latin typeface="Trebuchet MS"/>
                <a:cs typeface="Trebuchet MS"/>
              </a:rPr>
              <a:t> </a:t>
            </a:r>
            <a:r>
              <a:rPr sz="2000" spc="-100" dirty="0">
                <a:latin typeface="Trebuchet MS"/>
                <a:cs typeface="Trebuchet MS"/>
              </a:rPr>
              <a:t>to</a:t>
            </a:r>
            <a:r>
              <a:rPr sz="2000" spc="-195" dirty="0">
                <a:latin typeface="Trebuchet MS"/>
                <a:cs typeface="Trebuchet MS"/>
              </a:rPr>
              <a:t> </a:t>
            </a:r>
            <a:r>
              <a:rPr sz="2000" spc="-100" dirty="0">
                <a:latin typeface="Trebuchet MS"/>
                <a:cs typeface="Trebuchet MS"/>
              </a:rPr>
              <a:t>perform</a:t>
            </a:r>
            <a:r>
              <a:rPr sz="2000" spc="-190" dirty="0">
                <a:latin typeface="Trebuchet MS"/>
                <a:cs typeface="Trebuchet MS"/>
              </a:rPr>
              <a:t> </a:t>
            </a:r>
            <a:r>
              <a:rPr sz="2000" spc="-114" dirty="0">
                <a:latin typeface="Trebuchet MS"/>
                <a:cs typeface="Trebuchet MS"/>
              </a:rPr>
              <a:t>a</a:t>
            </a:r>
            <a:r>
              <a:rPr sz="2000" spc="-185" dirty="0">
                <a:latin typeface="Trebuchet MS"/>
                <a:cs typeface="Trebuchet MS"/>
              </a:rPr>
              <a:t> </a:t>
            </a:r>
            <a:r>
              <a:rPr sz="2000" spc="-114" dirty="0">
                <a:latin typeface="Trebuchet MS"/>
                <a:cs typeface="Trebuchet MS"/>
              </a:rPr>
              <a:t>task</a:t>
            </a:r>
            <a:r>
              <a:rPr sz="2000" spc="-190" dirty="0">
                <a:latin typeface="Trebuchet MS"/>
                <a:cs typeface="Trebuchet MS"/>
              </a:rPr>
              <a:t> </a:t>
            </a:r>
            <a:r>
              <a:rPr sz="2000" spc="-65" dirty="0">
                <a:latin typeface="Trebuchet MS"/>
                <a:cs typeface="Trebuchet MS"/>
              </a:rPr>
              <a:t>or</a:t>
            </a:r>
            <a:r>
              <a:rPr sz="2000" spc="-190" dirty="0">
                <a:latin typeface="Trebuchet MS"/>
                <a:cs typeface="Trebuchet MS"/>
              </a:rPr>
              <a:t> </a:t>
            </a:r>
            <a:r>
              <a:rPr sz="2000" spc="-114" dirty="0">
                <a:latin typeface="Trebuchet MS"/>
                <a:cs typeface="Trebuchet MS"/>
              </a:rPr>
              <a:t>a</a:t>
            </a:r>
            <a:r>
              <a:rPr sz="2000" spc="-185" dirty="0">
                <a:latin typeface="Trebuchet MS"/>
                <a:cs typeface="Trebuchet MS"/>
              </a:rPr>
              <a:t> </a:t>
            </a:r>
            <a:r>
              <a:rPr sz="2000" spc="-100" dirty="0">
                <a:latin typeface="Trebuchet MS"/>
                <a:cs typeface="Trebuchet MS"/>
              </a:rPr>
              <a:t>function  </a:t>
            </a:r>
            <a:r>
              <a:rPr sz="2000" spc="-75" dirty="0">
                <a:latin typeface="Trebuchet MS"/>
                <a:cs typeface="Trebuchet MS"/>
              </a:rPr>
              <a:t>when</a:t>
            </a:r>
            <a:r>
              <a:rPr sz="2000" spc="-190" dirty="0">
                <a:latin typeface="Trebuchet MS"/>
                <a:cs typeface="Trebuchet MS"/>
              </a:rPr>
              <a:t> </a:t>
            </a:r>
            <a:r>
              <a:rPr sz="2000" spc="-135" dirty="0">
                <a:latin typeface="Trebuchet MS"/>
                <a:cs typeface="Trebuchet MS"/>
              </a:rPr>
              <a:t>fed</a:t>
            </a:r>
            <a:r>
              <a:rPr sz="2000" spc="-185" dirty="0">
                <a:latin typeface="Trebuchet MS"/>
                <a:cs typeface="Trebuchet MS"/>
              </a:rPr>
              <a:t> </a:t>
            </a:r>
            <a:r>
              <a:rPr sz="2000" spc="-105" dirty="0">
                <a:latin typeface="Trebuchet MS"/>
                <a:cs typeface="Trebuchet MS"/>
              </a:rPr>
              <a:t>with</a:t>
            </a:r>
            <a:r>
              <a:rPr sz="2000" spc="-185" dirty="0">
                <a:latin typeface="Trebuchet MS"/>
                <a:cs typeface="Trebuchet MS"/>
              </a:rPr>
              <a:t> </a:t>
            </a:r>
            <a:r>
              <a:rPr sz="2000" spc="-114" dirty="0">
                <a:latin typeface="Trebuchet MS"/>
                <a:cs typeface="Trebuchet MS"/>
              </a:rPr>
              <a:t>a</a:t>
            </a:r>
            <a:r>
              <a:rPr sz="2000" spc="-185" dirty="0">
                <a:latin typeface="Trebuchet MS"/>
                <a:cs typeface="Trebuchet MS"/>
              </a:rPr>
              <a:t> </a:t>
            </a:r>
            <a:r>
              <a:rPr sz="2000" spc="-95" dirty="0">
                <a:latin typeface="Trebuchet MS"/>
                <a:cs typeface="Trebuchet MS"/>
              </a:rPr>
              <a:t>program</a:t>
            </a:r>
            <a:r>
              <a:rPr sz="2000" spc="-195" dirty="0">
                <a:latin typeface="Trebuchet MS"/>
                <a:cs typeface="Trebuchet MS"/>
              </a:rPr>
              <a:t> </a:t>
            </a:r>
            <a:r>
              <a:rPr sz="2000" spc="-65" dirty="0">
                <a:latin typeface="Trebuchet MS"/>
                <a:cs typeface="Trebuchet MS"/>
              </a:rPr>
              <a:t>or</a:t>
            </a:r>
            <a:r>
              <a:rPr sz="2000" spc="-185" dirty="0">
                <a:latin typeface="Trebuchet MS"/>
                <a:cs typeface="Trebuchet MS"/>
              </a:rPr>
              <a:t> </a:t>
            </a:r>
            <a:r>
              <a:rPr sz="2000" spc="-125" dirty="0">
                <a:latin typeface="Trebuchet MS"/>
                <a:cs typeface="Trebuchet MS"/>
              </a:rPr>
              <a:t>software.</a:t>
            </a:r>
            <a:endParaRPr sz="2000" dirty="0">
              <a:latin typeface="Trebuchet MS"/>
              <a:cs typeface="Trebuchet MS"/>
            </a:endParaRPr>
          </a:p>
        </p:txBody>
      </p:sp>
      <p:sp>
        <p:nvSpPr>
          <p:cNvPr id="7" name="مستطيل 6"/>
          <p:cNvSpPr/>
          <p:nvPr/>
        </p:nvSpPr>
        <p:spPr>
          <a:xfrm>
            <a:off x="6705600" y="2054822"/>
            <a:ext cx="5181600" cy="2585323"/>
          </a:xfrm>
          <a:prstGeom prst="rect">
            <a:avLst/>
          </a:prstGeom>
        </p:spPr>
        <p:txBody>
          <a:bodyPr wrap="square">
            <a:spAutoFit/>
          </a:bodyPr>
          <a:lstStyle/>
          <a:p>
            <a:pPr>
              <a:lnSpc>
                <a:spcPct val="150000"/>
              </a:lnSpc>
            </a:pPr>
            <a:r>
              <a:rPr lang="ar-SA" dirty="0"/>
              <a:t>جهاز </a:t>
            </a:r>
            <a:r>
              <a:rPr lang="ar-SA" dirty="0" smtClean="0"/>
              <a:t>الكمبيوتر</a:t>
            </a:r>
          </a:p>
          <a:p>
            <a:pPr>
              <a:lnSpc>
                <a:spcPct val="150000"/>
              </a:lnSpc>
            </a:pPr>
            <a:r>
              <a:rPr lang="ar-SA" dirty="0" smtClean="0"/>
              <a:t>-</a:t>
            </a:r>
            <a:r>
              <a:rPr lang="ar-SA" dirty="0"/>
              <a:t>جهاز إلكتروني قابل لبرمجة التي يمكن إدخال ومعالجة وإخراج وتخزين البيانات.  </a:t>
            </a:r>
            <a:endParaRPr lang="ar-SA" dirty="0" smtClean="0"/>
          </a:p>
          <a:p>
            <a:pPr>
              <a:lnSpc>
                <a:spcPct val="150000"/>
              </a:lnSpc>
            </a:pPr>
            <a:r>
              <a:rPr lang="ar-SA" dirty="0" smtClean="0"/>
              <a:t>برمجة</a:t>
            </a:r>
          </a:p>
          <a:p>
            <a:pPr>
              <a:lnSpc>
                <a:spcPct val="150000"/>
              </a:lnSpc>
            </a:pPr>
            <a:r>
              <a:rPr lang="ar-SA" dirty="0" smtClean="0"/>
              <a:t>-</a:t>
            </a:r>
            <a:r>
              <a:rPr lang="ar-SA" dirty="0"/>
              <a:t>جهاز يمكن أن تصدر تعليمات إلى أداء مهمة أو دالة عند تغذية مع البرنامج أو البرامج.</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8101" y="725048"/>
            <a:ext cx="3342640" cy="500380"/>
          </a:xfrm>
          <a:prstGeom prst="rect">
            <a:avLst/>
          </a:prstGeom>
        </p:spPr>
        <p:txBody>
          <a:bodyPr vert="horz" wrap="square" lIns="0" tIns="13970" rIns="0" bIns="0" rtlCol="0">
            <a:spAutoFit/>
          </a:bodyPr>
          <a:lstStyle/>
          <a:p>
            <a:pPr marL="12700">
              <a:lnSpc>
                <a:spcPct val="100000"/>
              </a:lnSpc>
              <a:spcBef>
                <a:spcPts val="110"/>
              </a:spcBef>
            </a:pPr>
            <a:r>
              <a:rPr spc="-135" dirty="0"/>
              <a:t>The </a:t>
            </a:r>
            <a:r>
              <a:rPr spc="-75" dirty="0"/>
              <a:t>processor</a:t>
            </a:r>
            <a:r>
              <a:rPr spc="-340" dirty="0"/>
              <a:t> </a:t>
            </a:r>
            <a:r>
              <a:rPr spc="-114" dirty="0"/>
              <a:t>(CPU)</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304800" y="1828800"/>
            <a:ext cx="6324600" cy="3952364"/>
          </a:xfrm>
          <a:prstGeom prst="rect">
            <a:avLst/>
          </a:prstGeom>
        </p:spPr>
        <p:txBody>
          <a:bodyPr vert="horz" wrap="square" lIns="0" tIns="91440" rIns="0" bIns="0" rtlCol="0">
            <a:spAutoFit/>
          </a:bodyPr>
          <a:lstStyle/>
          <a:p>
            <a:pPr marL="355600" indent="-342900" algn="l" rtl="0">
              <a:lnSpc>
                <a:spcPct val="100000"/>
              </a:lnSpc>
              <a:spcBef>
                <a:spcPts val="720"/>
              </a:spcBef>
              <a:buChar char="•"/>
              <a:tabLst>
                <a:tab pos="354965" algn="l"/>
                <a:tab pos="355600" algn="l"/>
              </a:tabLst>
            </a:pPr>
            <a:r>
              <a:rPr sz="2000" spc="-95" dirty="0">
                <a:latin typeface="Trebuchet MS"/>
                <a:cs typeface="Trebuchet MS"/>
              </a:rPr>
              <a:t>CPU </a:t>
            </a:r>
            <a:r>
              <a:rPr sz="2000" spc="-65" dirty="0">
                <a:latin typeface="Trebuchet MS"/>
                <a:cs typeface="Trebuchet MS"/>
              </a:rPr>
              <a:t>has </a:t>
            </a:r>
            <a:r>
              <a:rPr sz="2000" spc="-95" dirty="0">
                <a:latin typeface="Trebuchet MS"/>
                <a:cs typeface="Trebuchet MS"/>
              </a:rPr>
              <a:t>two </a:t>
            </a:r>
            <a:r>
              <a:rPr sz="2000" spc="-100" dirty="0">
                <a:latin typeface="Trebuchet MS"/>
                <a:cs typeface="Trebuchet MS"/>
              </a:rPr>
              <a:t>main</a:t>
            </a:r>
            <a:r>
              <a:rPr sz="2000" spc="-505" dirty="0">
                <a:latin typeface="Trebuchet MS"/>
                <a:cs typeface="Trebuchet MS"/>
              </a:rPr>
              <a:t> </a:t>
            </a:r>
            <a:r>
              <a:rPr sz="2000" spc="-120" dirty="0">
                <a:latin typeface="Trebuchet MS"/>
                <a:cs typeface="Trebuchet MS"/>
              </a:rPr>
              <a:t>parts:</a:t>
            </a:r>
            <a:endParaRPr sz="2000" dirty="0">
              <a:latin typeface="Trebuchet MS"/>
              <a:cs typeface="Trebuchet MS"/>
            </a:endParaRPr>
          </a:p>
          <a:p>
            <a:pPr marL="755650" lvl="1" indent="-285750" algn="l" rtl="0">
              <a:lnSpc>
                <a:spcPct val="100000"/>
              </a:lnSpc>
              <a:spcBef>
                <a:spcPts val="620"/>
              </a:spcBef>
              <a:buChar char="–"/>
              <a:tabLst>
                <a:tab pos="755650" algn="l"/>
              </a:tabLst>
            </a:pPr>
            <a:r>
              <a:rPr sz="2000" spc="-105" dirty="0">
                <a:latin typeface="Trebuchet MS"/>
                <a:cs typeface="Trebuchet MS"/>
              </a:rPr>
              <a:t>Control</a:t>
            </a:r>
            <a:r>
              <a:rPr sz="2000" spc="-195" dirty="0">
                <a:latin typeface="Trebuchet MS"/>
                <a:cs typeface="Trebuchet MS"/>
              </a:rPr>
              <a:t> </a:t>
            </a:r>
            <a:r>
              <a:rPr sz="2000" spc="-125" dirty="0">
                <a:latin typeface="Trebuchet MS"/>
                <a:cs typeface="Trebuchet MS"/>
              </a:rPr>
              <a:t>Unit:</a:t>
            </a:r>
            <a:endParaRPr sz="2000" dirty="0">
              <a:latin typeface="Trebuchet MS"/>
              <a:cs typeface="Trebuchet MS"/>
            </a:endParaRPr>
          </a:p>
          <a:p>
            <a:pPr marL="926465" marR="5080" algn="l" rtl="0">
              <a:lnSpc>
                <a:spcPts val="2800"/>
              </a:lnSpc>
              <a:spcBef>
                <a:spcPts val="780"/>
              </a:spcBef>
            </a:pPr>
            <a:r>
              <a:rPr sz="2000" spc="-110" dirty="0">
                <a:latin typeface="Trebuchet MS"/>
                <a:cs typeface="Trebuchet MS"/>
              </a:rPr>
              <a:t>It</a:t>
            </a:r>
            <a:r>
              <a:rPr sz="2000" spc="-190" dirty="0">
                <a:latin typeface="Trebuchet MS"/>
                <a:cs typeface="Trebuchet MS"/>
              </a:rPr>
              <a:t> </a:t>
            </a:r>
            <a:r>
              <a:rPr sz="2000" spc="-90" dirty="0">
                <a:latin typeface="Trebuchet MS"/>
                <a:cs typeface="Trebuchet MS"/>
              </a:rPr>
              <a:t>is</a:t>
            </a:r>
            <a:r>
              <a:rPr sz="2000" spc="-185" dirty="0">
                <a:latin typeface="Trebuchet MS"/>
                <a:cs typeface="Trebuchet MS"/>
              </a:rPr>
              <a:t> </a:t>
            </a:r>
            <a:r>
              <a:rPr sz="2000" spc="-90" dirty="0">
                <a:latin typeface="Trebuchet MS"/>
                <a:cs typeface="Trebuchet MS"/>
              </a:rPr>
              <a:t>responsible</a:t>
            </a:r>
            <a:r>
              <a:rPr sz="2000" spc="-175" dirty="0">
                <a:latin typeface="Trebuchet MS"/>
                <a:cs typeface="Trebuchet MS"/>
              </a:rPr>
              <a:t> </a:t>
            </a:r>
            <a:r>
              <a:rPr sz="2000" spc="-110" dirty="0">
                <a:latin typeface="Trebuchet MS"/>
                <a:cs typeface="Trebuchet MS"/>
              </a:rPr>
              <a:t>for</a:t>
            </a:r>
            <a:r>
              <a:rPr sz="2000" spc="-180" dirty="0">
                <a:latin typeface="Trebuchet MS"/>
                <a:cs typeface="Trebuchet MS"/>
              </a:rPr>
              <a:t> </a:t>
            </a:r>
            <a:r>
              <a:rPr sz="2000" spc="-100" dirty="0">
                <a:latin typeface="Trebuchet MS"/>
                <a:cs typeface="Trebuchet MS"/>
              </a:rPr>
              <a:t>obtaining</a:t>
            </a:r>
            <a:r>
              <a:rPr sz="2000" spc="-190" dirty="0">
                <a:latin typeface="Trebuchet MS"/>
                <a:cs typeface="Trebuchet MS"/>
              </a:rPr>
              <a:t> </a:t>
            </a:r>
            <a:r>
              <a:rPr sz="2000" spc="-80" dirty="0">
                <a:latin typeface="Trebuchet MS"/>
                <a:cs typeface="Trebuchet MS"/>
              </a:rPr>
              <a:t>and</a:t>
            </a:r>
            <a:r>
              <a:rPr sz="2000" spc="-180" dirty="0">
                <a:latin typeface="Trebuchet MS"/>
                <a:cs typeface="Trebuchet MS"/>
              </a:rPr>
              <a:t> </a:t>
            </a:r>
            <a:r>
              <a:rPr sz="2000" spc="-130" dirty="0">
                <a:latin typeface="Trebuchet MS"/>
                <a:cs typeface="Trebuchet MS"/>
              </a:rPr>
              <a:t>executing</a:t>
            </a:r>
            <a:r>
              <a:rPr sz="2000" spc="-190" dirty="0">
                <a:latin typeface="Trebuchet MS"/>
                <a:cs typeface="Trebuchet MS"/>
              </a:rPr>
              <a:t> </a:t>
            </a:r>
            <a:r>
              <a:rPr sz="2000" spc="-95" dirty="0">
                <a:latin typeface="Trebuchet MS"/>
                <a:cs typeface="Trebuchet MS"/>
              </a:rPr>
              <a:t>instructions  </a:t>
            </a:r>
            <a:r>
              <a:rPr sz="2000" spc="-100" dirty="0">
                <a:latin typeface="Trebuchet MS"/>
                <a:cs typeface="Trebuchet MS"/>
              </a:rPr>
              <a:t>from </a:t>
            </a:r>
            <a:r>
              <a:rPr sz="2000" spc="-120" dirty="0">
                <a:latin typeface="Trebuchet MS"/>
                <a:cs typeface="Trebuchet MS"/>
              </a:rPr>
              <a:t>computer’s </a:t>
            </a:r>
            <a:r>
              <a:rPr sz="2000" spc="-135" dirty="0">
                <a:latin typeface="Trebuchet MS"/>
                <a:cs typeface="Trebuchet MS"/>
              </a:rPr>
              <a:t>memory, </a:t>
            </a:r>
            <a:r>
              <a:rPr sz="2000" spc="-204" dirty="0">
                <a:latin typeface="Trebuchet MS"/>
                <a:cs typeface="Trebuchet MS"/>
              </a:rPr>
              <a:t>e.g., </a:t>
            </a:r>
            <a:r>
              <a:rPr sz="2000" spc="-100" dirty="0">
                <a:latin typeface="Trebuchet MS"/>
                <a:cs typeface="Trebuchet MS"/>
              </a:rPr>
              <a:t>printing</a:t>
            </a:r>
            <a:r>
              <a:rPr sz="2000" spc="-390" dirty="0">
                <a:latin typeface="Trebuchet MS"/>
                <a:cs typeface="Trebuchet MS"/>
              </a:rPr>
              <a:t> </a:t>
            </a:r>
            <a:r>
              <a:rPr sz="2000" spc="-110" dirty="0">
                <a:latin typeface="Trebuchet MS"/>
                <a:cs typeface="Trebuchet MS"/>
              </a:rPr>
              <a:t>documents.</a:t>
            </a:r>
            <a:endParaRPr sz="2000" dirty="0">
              <a:latin typeface="Trebuchet MS"/>
              <a:cs typeface="Trebuchet MS"/>
            </a:endParaRPr>
          </a:p>
          <a:p>
            <a:pPr marL="755650" lvl="1" indent="-285750" algn="l" rtl="0">
              <a:lnSpc>
                <a:spcPct val="100000"/>
              </a:lnSpc>
              <a:spcBef>
                <a:spcPts val="540"/>
              </a:spcBef>
              <a:buChar char="–"/>
              <a:tabLst>
                <a:tab pos="755650" algn="l"/>
              </a:tabLst>
            </a:pPr>
            <a:r>
              <a:rPr sz="2000" spc="-114" dirty="0">
                <a:latin typeface="Trebuchet MS"/>
                <a:cs typeface="Trebuchet MS"/>
              </a:rPr>
              <a:t>Arithmetic </a:t>
            </a:r>
            <a:r>
              <a:rPr sz="2000" spc="-130" dirty="0">
                <a:latin typeface="Trebuchet MS"/>
                <a:cs typeface="Trebuchet MS"/>
              </a:rPr>
              <a:t>Logic </a:t>
            </a:r>
            <a:r>
              <a:rPr sz="2000" spc="-90" dirty="0">
                <a:latin typeface="Trebuchet MS"/>
                <a:cs typeface="Trebuchet MS"/>
              </a:rPr>
              <a:t>Unit</a:t>
            </a:r>
            <a:r>
              <a:rPr sz="2000" spc="-330" dirty="0">
                <a:latin typeface="Trebuchet MS"/>
                <a:cs typeface="Trebuchet MS"/>
              </a:rPr>
              <a:t> </a:t>
            </a:r>
            <a:r>
              <a:rPr sz="2000" spc="-145" dirty="0">
                <a:latin typeface="Trebuchet MS"/>
                <a:cs typeface="Trebuchet MS"/>
              </a:rPr>
              <a:t>(ALU):</a:t>
            </a:r>
            <a:endParaRPr sz="2000" dirty="0">
              <a:latin typeface="Trebuchet MS"/>
              <a:cs typeface="Trebuchet MS"/>
            </a:endParaRPr>
          </a:p>
          <a:p>
            <a:pPr marL="926465" marR="394970" algn="l" rtl="0">
              <a:lnSpc>
                <a:spcPct val="99800"/>
              </a:lnSpc>
              <a:spcBef>
                <a:spcPts val="625"/>
              </a:spcBef>
            </a:pPr>
            <a:r>
              <a:rPr sz="2000" spc="-110" dirty="0">
                <a:latin typeface="Trebuchet MS"/>
                <a:cs typeface="Trebuchet MS"/>
              </a:rPr>
              <a:t>It</a:t>
            </a:r>
            <a:r>
              <a:rPr sz="2000" spc="-190" dirty="0">
                <a:latin typeface="Trebuchet MS"/>
                <a:cs typeface="Trebuchet MS"/>
              </a:rPr>
              <a:t> </a:t>
            </a:r>
            <a:r>
              <a:rPr sz="2000" spc="-90" dirty="0">
                <a:latin typeface="Trebuchet MS"/>
                <a:cs typeface="Trebuchet MS"/>
              </a:rPr>
              <a:t>responsible</a:t>
            </a:r>
            <a:r>
              <a:rPr sz="2000" spc="-175" dirty="0">
                <a:latin typeface="Trebuchet MS"/>
                <a:cs typeface="Trebuchet MS"/>
              </a:rPr>
              <a:t> </a:t>
            </a:r>
            <a:r>
              <a:rPr sz="2000" spc="-110" dirty="0">
                <a:latin typeface="Trebuchet MS"/>
                <a:cs typeface="Trebuchet MS"/>
              </a:rPr>
              <a:t>for</a:t>
            </a:r>
            <a:r>
              <a:rPr sz="2000" spc="-180" dirty="0">
                <a:latin typeface="Trebuchet MS"/>
                <a:cs typeface="Trebuchet MS"/>
              </a:rPr>
              <a:t> </a:t>
            </a:r>
            <a:r>
              <a:rPr sz="2000" spc="-125" dirty="0">
                <a:latin typeface="Trebuchet MS"/>
                <a:cs typeface="Trebuchet MS"/>
              </a:rPr>
              <a:t>arithmetic</a:t>
            </a:r>
            <a:r>
              <a:rPr sz="2000" spc="-185" dirty="0">
                <a:latin typeface="Trebuchet MS"/>
                <a:cs typeface="Trebuchet MS"/>
              </a:rPr>
              <a:t> </a:t>
            </a:r>
            <a:r>
              <a:rPr sz="2000" spc="-80" dirty="0">
                <a:latin typeface="Trebuchet MS"/>
                <a:cs typeface="Trebuchet MS"/>
              </a:rPr>
              <a:t>and</a:t>
            </a:r>
            <a:r>
              <a:rPr sz="2000" spc="-180" dirty="0">
                <a:latin typeface="Trebuchet MS"/>
                <a:cs typeface="Trebuchet MS"/>
              </a:rPr>
              <a:t> </a:t>
            </a:r>
            <a:r>
              <a:rPr sz="2000" spc="-120" dirty="0">
                <a:latin typeface="Trebuchet MS"/>
                <a:cs typeface="Trebuchet MS"/>
              </a:rPr>
              <a:t>logic</a:t>
            </a:r>
            <a:r>
              <a:rPr sz="2000" spc="-185" dirty="0">
                <a:latin typeface="Trebuchet MS"/>
                <a:cs typeface="Trebuchet MS"/>
              </a:rPr>
              <a:t> </a:t>
            </a:r>
            <a:r>
              <a:rPr sz="2000" spc="-114" dirty="0">
                <a:latin typeface="Trebuchet MS"/>
                <a:cs typeface="Trebuchet MS"/>
              </a:rPr>
              <a:t>functions,</a:t>
            </a:r>
            <a:r>
              <a:rPr sz="2000" spc="-180" dirty="0">
                <a:latin typeface="Trebuchet MS"/>
                <a:cs typeface="Trebuchet MS"/>
              </a:rPr>
              <a:t> </a:t>
            </a:r>
            <a:r>
              <a:rPr sz="2000" spc="-204" dirty="0">
                <a:latin typeface="Trebuchet MS"/>
                <a:cs typeface="Trebuchet MS"/>
              </a:rPr>
              <a:t>e.g.,  </a:t>
            </a:r>
            <a:r>
              <a:rPr sz="2000" spc="-120" dirty="0">
                <a:latin typeface="Trebuchet MS"/>
                <a:cs typeface="Trebuchet MS"/>
              </a:rPr>
              <a:t>addition, </a:t>
            </a:r>
            <a:r>
              <a:rPr sz="2000" spc="-114" dirty="0">
                <a:latin typeface="Trebuchet MS"/>
                <a:cs typeface="Trebuchet MS"/>
              </a:rPr>
              <a:t>subtractions, </a:t>
            </a:r>
            <a:r>
              <a:rPr sz="2000" spc="-120" dirty="0">
                <a:latin typeface="Trebuchet MS"/>
                <a:cs typeface="Trebuchet MS"/>
              </a:rPr>
              <a:t>multiplication </a:t>
            </a:r>
            <a:r>
              <a:rPr sz="2000" spc="-80" dirty="0">
                <a:latin typeface="Trebuchet MS"/>
                <a:cs typeface="Trebuchet MS"/>
              </a:rPr>
              <a:t>and </a:t>
            </a:r>
            <a:r>
              <a:rPr sz="2000" spc="-90" dirty="0">
                <a:latin typeface="Trebuchet MS"/>
                <a:cs typeface="Trebuchet MS"/>
              </a:rPr>
              <a:t>division  </a:t>
            </a:r>
            <a:r>
              <a:rPr sz="2000" spc="-110" dirty="0">
                <a:latin typeface="Trebuchet MS"/>
                <a:cs typeface="Trebuchet MS"/>
              </a:rPr>
              <a:t>operations. </a:t>
            </a:r>
            <a:r>
              <a:rPr sz="2000" spc="-120" dirty="0">
                <a:latin typeface="Trebuchet MS"/>
                <a:cs typeface="Trebuchet MS"/>
              </a:rPr>
              <a:t>Also, </a:t>
            </a:r>
            <a:r>
              <a:rPr sz="2000" spc="-145" dirty="0">
                <a:latin typeface="Trebuchet MS"/>
                <a:cs typeface="Trebuchet MS"/>
              </a:rPr>
              <a:t>it </a:t>
            </a:r>
            <a:r>
              <a:rPr sz="2000" spc="-110" dirty="0">
                <a:latin typeface="Trebuchet MS"/>
                <a:cs typeface="Trebuchet MS"/>
              </a:rPr>
              <a:t>makes </a:t>
            </a:r>
            <a:r>
              <a:rPr sz="2000" spc="-120" dirty="0">
                <a:latin typeface="Trebuchet MS"/>
                <a:cs typeface="Trebuchet MS"/>
              </a:rPr>
              <a:t>logic </a:t>
            </a:r>
            <a:r>
              <a:rPr sz="2000" spc="-80" dirty="0">
                <a:latin typeface="Trebuchet MS"/>
                <a:cs typeface="Trebuchet MS"/>
              </a:rPr>
              <a:t>and </a:t>
            </a:r>
            <a:r>
              <a:rPr sz="2000" spc="-85" dirty="0">
                <a:latin typeface="Trebuchet MS"/>
                <a:cs typeface="Trebuchet MS"/>
              </a:rPr>
              <a:t>comparison  </a:t>
            </a:r>
            <a:r>
              <a:rPr sz="2000" spc="-90" dirty="0">
                <a:latin typeface="Trebuchet MS"/>
                <a:cs typeface="Trebuchet MS"/>
              </a:rPr>
              <a:t>decisions </a:t>
            </a:r>
            <a:r>
              <a:rPr sz="2000" spc="-80" dirty="0">
                <a:latin typeface="Trebuchet MS"/>
                <a:cs typeface="Trebuchet MS"/>
              </a:rPr>
              <a:t>and </a:t>
            </a:r>
            <a:r>
              <a:rPr sz="2000" spc="-95" dirty="0">
                <a:latin typeface="Trebuchet MS"/>
                <a:cs typeface="Trebuchet MS"/>
              </a:rPr>
              <a:t>this </a:t>
            </a:r>
            <a:r>
              <a:rPr sz="2000" spc="-105" dirty="0">
                <a:latin typeface="Trebuchet MS"/>
                <a:cs typeface="Trebuchet MS"/>
              </a:rPr>
              <a:t>enable </a:t>
            </a:r>
            <a:r>
              <a:rPr sz="2000" spc="-100" dirty="0">
                <a:latin typeface="Trebuchet MS"/>
                <a:cs typeface="Trebuchet MS"/>
              </a:rPr>
              <a:t>CPU to </a:t>
            </a:r>
            <a:r>
              <a:rPr sz="2000" spc="-50" dirty="0">
                <a:latin typeface="Trebuchet MS"/>
                <a:cs typeface="Trebuchet MS"/>
              </a:rPr>
              <a:t>do </a:t>
            </a:r>
            <a:r>
              <a:rPr sz="2000" spc="-105" dirty="0">
                <a:latin typeface="Trebuchet MS"/>
                <a:cs typeface="Trebuchet MS"/>
              </a:rPr>
              <a:t>tasks </a:t>
            </a:r>
            <a:r>
              <a:rPr sz="2000" spc="-80" dirty="0">
                <a:latin typeface="Trebuchet MS"/>
                <a:cs typeface="Trebuchet MS"/>
              </a:rPr>
              <a:t>such </a:t>
            </a:r>
            <a:r>
              <a:rPr sz="2000" spc="-75" dirty="0">
                <a:latin typeface="Trebuchet MS"/>
                <a:cs typeface="Trebuchet MS"/>
              </a:rPr>
              <a:t>as  </a:t>
            </a:r>
            <a:r>
              <a:rPr sz="2000" spc="-85" dirty="0">
                <a:latin typeface="Trebuchet MS"/>
                <a:cs typeface="Trebuchet MS"/>
              </a:rPr>
              <a:t>sorting </a:t>
            </a:r>
            <a:r>
              <a:rPr sz="2000" spc="-130" dirty="0">
                <a:latin typeface="Trebuchet MS"/>
                <a:cs typeface="Trebuchet MS"/>
              </a:rPr>
              <a:t>data</a:t>
            </a:r>
            <a:r>
              <a:rPr sz="2000" spc="-300" dirty="0">
                <a:latin typeface="Trebuchet MS"/>
                <a:cs typeface="Trebuchet MS"/>
              </a:rPr>
              <a:t> </a:t>
            </a:r>
            <a:r>
              <a:rPr sz="2000" spc="-145" dirty="0">
                <a:latin typeface="Trebuchet MS"/>
                <a:cs typeface="Trebuchet MS"/>
              </a:rPr>
              <a:t>numerically.</a:t>
            </a:r>
            <a:endParaRPr sz="2000" dirty="0">
              <a:latin typeface="Trebuchet MS"/>
              <a:cs typeface="Trebuchet MS"/>
            </a:endParaRPr>
          </a:p>
        </p:txBody>
      </p:sp>
      <p:sp>
        <p:nvSpPr>
          <p:cNvPr id="7" name="مستطيل 6"/>
          <p:cNvSpPr/>
          <p:nvPr/>
        </p:nvSpPr>
        <p:spPr>
          <a:xfrm>
            <a:off x="6858000" y="1922501"/>
            <a:ext cx="4876800" cy="3780522"/>
          </a:xfrm>
          <a:prstGeom prst="rect">
            <a:avLst/>
          </a:prstGeom>
        </p:spPr>
        <p:txBody>
          <a:bodyPr wrap="square">
            <a:spAutoFit/>
          </a:bodyPr>
          <a:lstStyle/>
          <a:p>
            <a:pPr>
              <a:lnSpc>
                <a:spcPct val="150000"/>
              </a:lnSpc>
            </a:pPr>
            <a:r>
              <a:rPr lang="ar-SA" dirty="0"/>
              <a:t>وحدة المعالجة المركزية قد </a:t>
            </a:r>
            <a:r>
              <a:rPr lang="ar-SA" dirty="0" err="1"/>
              <a:t>جزئين</a:t>
            </a:r>
            <a:r>
              <a:rPr lang="ar-SA" dirty="0"/>
              <a:t> رئيسيين</a:t>
            </a:r>
            <a:r>
              <a:rPr lang="ar-SA" dirty="0" smtClean="0"/>
              <a:t>:</a:t>
            </a:r>
          </a:p>
          <a:p>
            <a:pPr>
              <a:lnSpc>
                <a:spcPct val="150000"/>
              </a:lnSpc>
            </a:pPr>
            <a:r>
              <a:rPr lang="ar-SA" dirty="0" smtClean="0"/>
              <a:t> </a:t>
            </a:r>
            <a:r>
              <a:rPr lang="ar-SA" dirty="0"/>
              <a:t>"وحدة التحكم": </a:t>
            </a:r>
            <a:endParaRPr lang="ar-SA" dirty="0" smtClean="0"/>
          </a:p>
          <a:p>
            <a:pPr>
              <a:lnSpc>
                <a:spcPct val="150000"/>
              </a:lnSpc>
            </a:pPr>
            <a:r>
              <a:rPr lang="ar-SA" dirty="0" smtClean="0"/>
              <a:t>ومسؤولة </a:t>
            </a:r>
            <a:r>
              <a:rPr lang="ar-SA" dirty="0"/>
              <a:t>عن الحصول على وتنفيذ الإرشادات من ذاكرة الكمبيوتر، مثلاً، وطباعة المستندات. </a:t>
            </a:r>
            <a:endParaRPr lang="ar-SA" dirty="0" smtClean="0"/>
          </a:p>
          <a:p>
            <a:pPr>
              <a:lnSpc>
                <a:spcPct val="150000"/>
              </a:lnSpc>
            </a:pPr>
            <a:r>
              <a:rPr lang="ar-SA" dirty="0" smtClean="0"/>
              <a:t>وحدة </a:t>
            </a:r>
            <a:r>
              <a:rPr lang="ar-SA" dirty="0"/>
              <a:t>المنطق الحسابية (ALU): </a:t>
            </a:r>
            <a:endParaRPr lang="ar-SA" dirty="0" smtClean="0"/>
          </a:p>
          <a:p>
            <a:pPr>
              <a:lnSpc>
                <a:spcPct val="150000"/>
              </a:lnSpc>
            </a:pPr>
            <a:r>
              <a:rPr lang="ar-SA" dirty="0" smtClean="0"/>
              <a:t>أنها </a:t>
            </a:r>
            <a:r>
              <a:rPr lang="ar-SA" dirty="0"/>
              <a:t>مسؤولة عن وظائف الحساب والمنطق، مثل إضافة، والطرح، وعمليات الضرب والقسمة. أيضا، يجعل من المنطق ومقارنة المقررات وهذا تمكين وحدة المعالجة المركزية للقيام بمهام مثل فرز البيانات رقمياً.</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8101" y="725048"/>
            <a:ext cx="3342640" cy="500380"/>
          </a:xfrm>
          <a:prstGeom prst="rect">
            <a:avLst/>
          </a:prstGeom>
        </p:spPr>
        <p:txBody>
          <a:bodyPr vert="horz" wrap="square" lIns="0" tIns="13970" rIns="0" bIns="0" rtlCol="0">
            <a:spAutoFit/>
          </a:bodyPr>
          <a:lstStyle/>
          <a:p>
            <a:pPr marL="12700">
              <a:lnSpc>
                <a:spcPct val="100000"/>
              </a:lnSpc>
              <a:spcBef>
                <a:spcPts val="110"/>
              </a:spcBef>
            </a:pPr>
            <a:r>
              <a:rPr spc="-135" dirty="0"/>
              <a:t>The </a:t>
            </a:r>
            <a:r>
              <a:rPr spc="-75" dirty="0"/>
              <a:t>processor</a:t>
            </a:r>
            <a:r>
              <a:rPr spc="-340" dirty="0"/>
              <a:t> </a:t>
            </a:r>
            <a:r>
              <a:rPr spc="-114" dirty="0"/>
              <a:t>(CPU)</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609053" y="1828800"/>
            <a:ext cx="6580861" cy="2467983"/>
          </a:xfrm>
          <a:prstGeom prst="rect">
            <a:avLst/>
          </a:prstGeom>
        </p:spPr>
        <p:txBody>
          <a:bodyPr vert="horz" wrap="square" lIns="0" tIns="91440" rIns="0" bIns="0" rtlCol="0">
            <a:spAutoFit/>
          </a:bodyPr>
          <a:lstStyle/>
          <a:p>
            <a:pPr marL="355600" indent="-342900" algn="l" rtl="0">
              <a:lnSpc>
                <a:spcPct val="100000"/>
              </a:lnSpc>
              <a:spcBef>
                <a:spcPts val="720"/>
              </a:spcBef>
              <a:buChar char="•"/>
              <a:tabLst>
                <a:tab pos="354965" algn="l"/>
                <a:tab pos="355600" algn="l"/>
              </a:tabLst>
            </a:pPr>
            <a:r>
              <a:rPr sz="2400" spc="-60" dirty="0">
                <a:latin typeface="Trebuchet MS"/>
                <a:cs typeface="Trebuchet MS"/>
              </a:rPr>
              <a:t>Moore’s </a:t>
            </a:r>
            <a:r>
              <a:rPr sz="2400" spc="-120" dirty="0">
                <a:latin typeface="Trebuchet MS"/>
                <a:cs typeface="Trebuchet MS"/>
              </a:rPr>
              <a:t>law </a:t>
            </a:r>
            <a:r>
              <a:rPr sz="2400" spc="-95" dirty="0">
                <a:latin typeface="Trebuchet MS"/>
                <a:cs typeface="Trebuchet MS"/>
              </a:rPr>
              <a:t>in</a:t>
            </a:r>
            <a:r>
              <a:rPr sz="2400" spc="-390" dirty="0">
                <a:latin typeface="Trebuchet MS"/>
                <a:cs typeface="Trebuchet MS"/>
              </a:rPr>
              <a:t> </a:t>
            </a:r>
            <a:r>
              <a:rPr sz="2400" spc="-50" dirty="0">
                <a:latin typeface="Trebuchet MS"/>
                <a:cs typeface="Trebuchet MS"/>
              </a:rPr>
              <a:t>1965</a:t>
            </a:r>
            <a:endParaRPr sz="2400" dirty="0">
              <a:latin typeface="Trebuchet MS"/>
              <a:cs typeface="Trebuchet MS"/>
            </a:endParaRPr>
          </a:p>
          <a:p>
            <a:pPr marL="755650" marR="410845" indent="-285750" algn="l" rtl="0">
              <a:lnSpc>
                <a:spcPct val="100699"/>
              </a:lnSpc>
              <a:spcBef>
                <a:spcPts val="600"/>
              </a:spcBef>
            </a:pPr>
            <a:r>
              <a:rPr sz="2400" spc="310" dirty="0">
                <a:latin typeface="Trebuchet MS"/>
                <a:cs typeface="Trebuchet MS"/>
              </a:rPr>
              <a:t>–</a:t>
            </a:r>
            <a:r>
              <a:rPr sz="2400" spc="-185" dirty="0">
                <a:latin typeface="Trebuchet MS"/>
                <a:cs typeface="Trebuchet MS"/>
              </a:rPr>
              <a:t> </a:t>
            </a:r>
            <a:r>
              <a:rPr sz="2400" spc="-110" dirty="0">
                <a:latin typeface="Trebuchet MS"/>
                <a:cs typeface="Trebuchet MS"/>
              </a:rPr>
              <a:t>Current </a:t>
            </a:r>
            <a:r>
              <a:rPr sz="2400" spc="-95" dirty="0">
                <a:latin typeface="Trebuchet MS"/>
                <a:cs typeface="Trebuchet MS"/>
              </a:rPr>
              <a:t>production </a:t>
            </a:r>
            <a:r>
              <a:rPr sz="2400" spc="-80" dirty="0">
                <a:latin typeface="Trebuchet MS"/>
                <a:cs typeface="Trebuchet MS"/>
              </a:rPr>
              <a:t>methods </a:t>
            </a:r>
            <a:r>
              <a:rPr sz="2400" spc="-105" dirty="0">
                <a:latin typeface="Trebuchet MS"/>
                <a:cs typeface="Trebuchet MS"/>
              </a:rPr>
              <a:t>enable </a:t>
            </a:r>
            <a:r>
              <a:rPr sz="2400" spc="-95" dirty="0">
                <a:latin typeface="Trebuchet MS"/>
                <a:cs typeface="Trebuchet MS"/>
              </a:rPr>
              <a:t>CPU </a:t>
            </a:r>
            <a:r>
              <a:rPr sz="2400" spc="-135" dirty="0">
                <a:latin typeface="Trebuchet MS"/>
                <a:cs typeface="Trebuchet MS"/>
              </a:rPr>
              <a:t>capacity </a:t>
            </a:r>
            <a:r>
              <a:rPr sz="2400" spc="-100" dirty="0">
                <a:latin typeface="Trebuchet MS"/>
                <a:cs typeface="Trebuchet MS"/>
              </a:rPr>
              <a:t>to  </a:t>
            </a:r>
            <a:r>
              <a:rPr sz="2400" spc="-85" dirty="0">
                <a:latin typeface="Trebuchet MS"/>
                <a:cs typeface="Trebuchet MS"/>
              </a:rPr>
              <a:t>double</a:t>
            </a:r>
            <a:r>
              <a:rPr sz="2400" spc="-185" dirty="0">
                <a:latin typeface="Trebuchet MS"/>
                <a:cs typeface="Trebuchet MS"/>
              </a:rPr>
              <a:t> </a:t>
            </a:r>
            <a:r>
              <a:rPr sz="2400" spc="-85" dirty="0">
                <a:latin typeface="Trebuchet MS"/>
                <a:cs typeface="Trebuchet MS"/>
              </a:rPr>
              <a:t>about</a:t>
            </a:r>
            <a:r>
              <a:rPr sz="2400" spc="-190" dirty="0">
                <a:latin typeface="Trebuchet MS"/>
                <a:cs typeface="Trebuchet MS"/>
              </a:rPr>
              <a:t> </a:t>
            </a:r>
            <a:r>
              <a:rPr sz="2400" spc="-105" dirty="0">
                <a:latin typeface="Trebuchet MS"/>
                <a:cs typeface="Trebuchet MS"/>
              </a:rPr>
              <a:t>every</a:t>
            </a:r>
            <a:r>
              <a:rPr sz="2400" spc="-190" dirty="0">
                <a:latin typeface="Trebuchet MS"/>
                <a:cs typeface="Trebuchet MS"/>
              </a:rPr>
              <a:t> </a:t>
            </a:r>
            <a:r>
              <a:rPr sz="2400" spc="-45" dirty="0">
                <a:latin typeface="Trebuchet MS"/>
                <a:cs typeface="Trebuchet MS"/>
              </a:rPr>
              <a:t>24</a:t>
            </a:r>
            <a:r>
              <a:rPr sz="2400" spc="-190" dirty="0">
                <a:latin typeface="Trebuchet MS"/>
                <a:cs typeface="Trebuchet MS"/>
              </a:rPr>
              <a:t> </a:t>
            </a:r>
            <a:r>
              <a:rPr sz="2400" spc="-70" dirty="0">
                <a:latin typeface="Trebuchet MS"/>
                <a:cs typeface="Trebuchet MS"/>
              </a:rPr>
              <a:t>months</a:t>
            </a:r>
            <a:r>
              <a:rPr sz="2400" spc="-195" dirty="0">
                <a:latin typeface="Trebuchet MS"/>
                <a:cs typeface="Trebuchet MS"/>
              </a:rPr>
              <a:t> </a:t>
            </a:r>
            <a:r>
              <a:rPr sz="2400" spc="-65" dirty="0">
                <a:latin typeface="Trebuchet MS"/>
                <a:cs typeface="Trebuchet MS"/>
              </a:rPr>
              <a:t>or</a:t>
            </a:r>
            <a:r>
              <a:rPr sz="2400" spc="-185" dirty="0">
                <a:latin typeface="Trebuchet MS"/>
                <a:cs typeface="Trebuchet MS"/>
              </a:rPr>
              <a:t> </a:t>
            </a:r>
            <a:r>
              <a:rPr sz="2400" spc="-55" dirty="0">
                <a:latin typeface="Trebuchet MS"/>
                <a:cs typeface="Trebuchet MS"/>
              </a:rPr>
              <a:t>so!</a:t>
            </a:r>
            <a:endParaRPr sz="2400" dirty="0">
              <a:latin typeface="Trebuchet MS"/>
              <a:cs typeface="Trebuchet MS"/>
            </a:endParaRPr>
          </a:p>
          <a:p>
            <a:pPr marL="355600" marR="5080" indent="-342900" algn="l" rtl="0">
              <a:lnSpc>
                <a:spcPct val="100699"/>
              </a:lnSpc>
              <a:spcBef>
                <a:spcPts val="500"/>
              </a:spcBef>
              <a:buChar char="•"/>
              <a:tabLst>
                <a:tab pos="354965" algn="l"/>
                <a:tab pos="355600" algn="l"/>
              </a:tabLst>
            </a:pPr>
            <a:r>
              <a:rPr sz="2400" spc="-130" dirty="0">
                <a:latin typeface="Trebuchet MS"/>
                <a:cs typeface="Trebuchet MS"/>
              </a:rPr>
              <a:t>The </a:t>
            </a:r>
            <a:r>
              <a:rPr sz="2400" spc="-85" dirty="0">
                <a:latin typeface="Trebuchet MS"/>
                <a:cs typeface="Trebuchet MS"/>
              </a:rPr>
              <a:t>most</a:t>
            </a:r>
            <a:r>
              <a:rPr sz="2400" spc="-545" dirty="0">
                <a:latin typeface="Trebuchet MS"/>
                <a:cs typeface="Trebuchet MS"/>
              </a:rPr>
              <a:t> </a:t>
            </a:r>
            <a:r>
              <a:rPr sz="2400" spc="-105" dirty="0">
                <a:latin typeface="Trebuchet MS"/>
                <a:cs typeface="Trebuchet MS"/>
              </a:rPr>
              <a:t>well-known </a:t>
            </a:r>
            <a:r>
              <a:rPr sz="2400" spc="-114" dirty="0">
                <a:latin typeface="Trebuchet MS"/>
                <a:cs typeface="Trebuchet MS"/>
              </a:rPr>
              <a:t>chip </a:t>
            </a:r>
            <a:r>
              <a:rPr sz="2400" spc="-110" dirty="0">
                <a:latin typeface="Trebuchet MS"/>
                <a:cs typeface="Trebuchet MS"/>
              </a:rPr>
              <a:t>manufacturers </a:t>
            </a:r>
            <a:r>
              <a:rPr sz="2400" spc="-114" dirty="0">
                <a:latin typeface="Trebuchet MS"/>
                <a:cs typeface="Trebuchet MS"/>
              </a:rPr>
              <a:t>include </a:t>
            </a:r>
            <a:r>
              <a:rPr sz="2400" spc="-120" dirty="0">
                <a:latin typeface="Trebuchet MS"/>
                <a:cs typeface="Trebuchet MS"/>
              </a:rPr>
              <a:t>Intel </a:t>
            </a:r>
            <a:r>
              <a:rPr sz="2400" spc="-80" dirty="0">
                <a:latin typeface="Trebuchet MS"/>
                <a:cs typeface="Trebuchet MS"/>
              </a:rPr>
              <a:t>and  </a:t>
            </a:r>
            <a:r>
              <a:rPr sz="2400" spc="-100" dirty="0">
                <a:latin typeface="Trebuchet MS"/>
                <a:cs typeface="Trebuchet MS"/>
              </a:rPr>
              <a:t>Advanced </a:t>
            </a:r>
            <a:r>
              <a:rPr sz="2400" spc="-30" dirty="0">
                <a:latin typeface="Trebuchet MS"/>
                <a:cs typeface="Trebuchet MS"/>
              </a:rPr>
              <a:t>Micro </a:t>
            </a:r>
            <a:r>
              <a:rPr sz="2400" spc="-100" dirty="0">
                <a:latin typeface="Trebuchet MS"/>
                <a:cs typeface="Trebuchet MS"/>
              </a:rPr>
              <a:t>Devices</a:t>
            </a:r>
            <a:r>
              <a:rPr sz="2400" spc="-434" dirty="0">
                <a:latin typeface="Trebuchet MS"/>
                <a:cs typeface="Trebuchet MS"/>
              </a:rPr>
              <a:t> </a:t>
            </a:r>
            <a:r>
              <a:rPr sz="2400" spc="-50" dirty="0">
                <a:latin typeface="Trebuchet MS"/>
                <a:cs typeface="Trebuchet MS"/>
              </a:rPr>
              <a:t>(AMD).</a:t>
            </a:r>
            <a:endParaRPr sz="2400" dirty="0">
              <a:latin typeface="Trebuchet MS"/>
              <a:cs typeface="Trebuchet MS"/>
            </a:endParaRPr>
          </a:p>
        </p:txBody>
      </p:sp>
      <p:sp>
        <p:nvSpPr>
          <p:cNvPr id="7" name="مستطيل 6"/>
          <p:cNvSpPr/>
          <p:nvPr/>
        </p:nvSpPr>
        <p:spPr>
          <a:xfrm>
            <a:off x="6858000" y="2057400"/>
            <a:ext cx="4980114" cy="2400657"/>
          </a:xfrm>
          <a:prstGeom prst="rect">
            <a:avLst/>
          </a:prstGeom>
        </p:spPr>
        <p:txBody>
          <a:bodyPr wrap="square">
            <a:spAutoFit/>
          </a:bodyPr>
          <a:lstStyle/>
          <a:p>
            <a:pPr marL="285750" indent="-285750">
              <a:lnSpc>
                <a:spcPct val="150000"/>
              </a:lnSpc>
              <a:buFont typeface="Arial" panose="020B0604020202020204" pitchFamily="34" charset="0"/>
              <a:buChar char="•"/>
            </a:pPr>
            <a:r>
              <a:rPr lang="ar-SA" sz="2000" dirty="0"/>
              <a:t>قانون مور في عام 1965 </a:t>
            </a:r>
            <a:endParaRPr lang="ar-SA" sz="2000" dirty="0" smtClean="0"/>
          </a:p>
          <a:p>
            <a:pPr marL="285750" indent="-285750">
              <a:lnSpc>
                <a:spcPct val="150000"/>
              </a:lnSpc>
              <a:buFont typeface="Arial" panose="020B0604020202020204" pitchFamily="34" charset="0"/>
              <a:buChar char="•"/>
            </a:pPr>
            <a:r>
              <a:rPr lang="ar-SA" sz="2000" dirty="0" smtClean="0"/>
              <a:t>– </a:t>
            </a:r>
            <a:r>
              <a:rPr lang="ar-SA" sz="2000" dirty="0"/>
              <a:t>أساليب الإنتاج الحالي تمكين قدرة وحدة المعالجة المركزية على مزدوجة حول كل 24 شهرا أو نحو ذلك! </a:t>
            </a:r>
            <a:endParaRPr lang="ar-SA" sz="2000" dirty="0" smtClean="0"/>
          </a:p>
          <a:p>
            <a:pPr marL="285750" indent="-285750">
              <a:lnSpc>
                <a:spcPct val="150000"/>
              </a:lnSpc>
              <a:buFont typeface="Arial" panose="020B0604020202020204" pitchFamily="34" charset="0"/>
              <a:buChar char="•"/>
            </a:pPr>
            <a:r>
              <a:rPr lang="ar-SA" sz="2000" dirty="0" smtClean="0"/>
              <a:t>وتشمل </a:t>
            </a:r>
            <a:r>
              <a:rPr lang="ar-SA" sz="2000" dirty="0"/>
              <a:t>مصنعي الرقائق الأكثر شهرة إنتل وأجهزة صغيرة متقدمة (AMD).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8101" y="725048"/>
            <a:ext cx="3342640" cy="500380"/>
          </a:xfrm>
          <a:prstGeom prst="rect">
            <a:avLst/>
          </a:prstGeom>
        </p:spPr>
        <p:txBody>
          <a:bodyPr vert="horz" wrap="square" lIns="0" tIns="13970" rIns="0" bIns="0" rtlCol="0">
            <a:spAutoFit/>
          </a:bodyPr>
          <a:lstStyle/>
          <a:p>
            <a:pPr marL="12700">
              <a:lnSpc>
                <a:spcPct val="100000"/>
              </a:lnSpc>
              <a:spcBef>
                <a:spcPts val="110"/>
              </a:spcBef>
            </a:pPr>
            <a:r>
              <a:rPr spc="-135" dirty="0"/>
              <a:t>The </a:t>
            </a:r>
            <a:r>
              <a:rPr spc="-75" dirty="0"/>
              <a:t>processor</a:t>
            </a:r>
            <a:r>
              <a:rPr spc="-340" dirty="0"/>
              <a:t> </a:t>
            </a:r>
            <a:r>
              <a:rPr spc="-114" dirty="0"/>
              <a:t>(CPU)</a:t>
            </a:r>
          </a:p>
        </p:txBody>
      </p:sp>
      <p:sp>
        <p:nvSpPr>
          <p:cNvPr id="3" name="object 3"/>
          <p:cNvSpPr txBox="1"/>
          <p:nvPr/>
        </p:nvSpPr>
        <p:spPr>
          <a:xfrm>
            <a:off x="337172" y="1734759"/>
            <a:ext cx="5073028" cy="2717154"/>
          </a:xfrm>
          <a:prstGeom prst="rect">
            <a:avLst/>
          </a:prstGeom>
        </p:spPr>
        <p:txBody>
          <a:bodyPr vert="horz" wrap="square" lIns="0" tIns="91440" rIns="0" bIns="0" rtlCol="0">
            <a:spAutoFit/>
          </a:bodyPr>
          <a:lstStyle/>
          <a:p>
            <a:pPr marL="355600" indent="-342900" algn="l" rtl="0">
              <a:lnSpc>
                <a:spcPct val="100000"/>
              </a:lnSpc>
              <a:spcBef>
                <a:spcPts val="720"/>
              </a:spcBef>
              <a:buChar char="•"/>
              <a:tabLst>
                <a:tab pos="354965" algn="l"/>
                <a:tab pos="355600" algn="l"/>
              </a:tabLst>
            </a:pPr>
            <a:r>
              <a:rPr sz="2000" spc="-114" dirty="0">
                <a:latin typeface="Trebuchet MS"/>
                <a:cs typeface="Trebuchet MS"/>
              </a:rPr>
              <a:t>Single-core </a:t>
            </a:r>
            <a:r>
              <a:rPr sz="2000" spc="-100" dirty="0">
                <a:latin typeface="Trebuchet MS"/>
                <a:cs typeface="Trebuchet MS"/>
              </a:rPr>
              <a:t>CPU </a:t>
            </a:r>
            <a:r>
              <a:rPr sz="2000" spc="-70" dirty="0">
                <a:latin typeface="Trebuchet MS"/>
                <a:cs typeface="Trebuchet MS"/>
              </a:rPr>
              <a:t>vs </a:t>
            </a:r>
            <a:r>
              <a:rPr sz="2000" spc="-120" dirty="0">
                <a:latin typeface="Trebuchet MS"/>
                <a:cs typeface="Trebuchet MS"/>
              </a:rPr>
              <a:t>multicore</a:t>
            </a:r>
            <a:r>
              <a:rPr sz="2000" spc="-455" dirty="0">
                <a:latin typeface="Trebuchet MS"/>
                <a:cs typeface="Trebuchet MS"/>
              </a:rPr>
              <a:t> </a:t>
            </a:r>
            <a:r>
              <a:rPr sz="2000" spc="-100" dirty="0">
                <a:latin typeface="Trebuchet MS"/>
                <a:cs typeface="Trebuchet MS"/>
              </a:rPr>
              <a:t>CPU</a:t>
            </a:r>
            <a:endParaRPr sz="2000" dirty="0">
              <a:latin typeface="Trebuchet MS"/>
              <a:cs typeface="Trebuchet MS"/>
            </a:endParaRPr>
          </a:p>
          <a:p>
            <a:pPr marL="755650" marR="413384" lvl="1" indent="-285750" algn="l" rtl="0">
              <a:lnSpc>
                <a:spcPct val="100699"/>
              </a:lnSpc>
              <a:spcBef>
                <a:spcPts val="600"/>
              </a:spcBef>
              <a:buChar char="–"/>
              <a:tabLst>
                <a:tab pos="755650" algn="l"/>
              </a:tabLst>
            </a:pPr>
            <a:r>
              <a:rPr sz="2000" spc="-105" dirty="0">
                <a:latin typeface="Trebuchet MS"/>
                <a:cs typeface="Trebuchet MS"/>
              </a:rPr>
              <a:t>Single</a:t>
            </a:r>
            <a:r>
              <a:rPr sz="2000" spc="-180" dirty="0">
                <a:latin typeface="Trebuchet MS"/>
                <a:cs typeface="Trebuchet MS"/>
              </a:rPr>
              <a:t> </a:t>
            </a:r>
            <a:r>
              <a:rPr sz="2000" spc="-120" dirty="0">
                <a:latin typeface="Trebuchet MS"/>
                <a:cs typeface="Trebuchet MS"/>
              </a:rPr>
              <a:t>core</a:t>
            </a:r>
            <a:r>
              <a:rPr sz="2000" spc="-180" dirty="0">
                <a:latin typeface="Trebuchet MS"/>
                <a:cs typeface="Trebuchet MS"/>
              </a:rPr>
              <a:t> </a:t>
            </a:r>
            <a:r>
              <a:rPr sz="2000" spc="-95" dirty="0">
                <a:latin typeface="Trebuchet MS"/>
                <a:cs typeface="Trebuchet MS"/>
              </a:rPr>
              <a:t>CPU</a:t>
            </a:r>
            <a:r>
              <a:rPr sz="2000" spc="-190" dirty="0">
                <a:latin typeface="Trebuchet MS"/>
                <a:cs typeface="Trebuchet MS"/>
              </a:rPr>
              <a:t> </a:t>
            </a:r>
            <a:r>
              <a:rPr sz="2000" spc="-125" dirty="0">
                <a:latin typeface="Trebuchet MS"/>
                <a:cs typeface="Trebuchet MS"/>
              </a:rPr>
              <a:t>can</a:t>
            </a:r>
            <a:r>
              <a:rPr sz="2000" spc="-185" dirty="0">
                <a:latin typeface="Trebuchet MS"/>
                <a:cs typeface="Trebuchet MS"/>
              </a:rPr>
              <a:t> </a:t>
            </a:r>
            <a:r>
              <a:rPr sz="2000" spc="-95" dirty="0">
                <a:latin typeface="Trebuchet MS"/>
                <a:cs typeface="Trebuchet MS"/>
              </a:rPr>
              <a:t>handle</a:t>
            </a:r>
            <a:r>
              <a:rPr sz="2000" spc="-180" dirty="0">
                <a:latin typeface="Trebuchet MS"/>
                <a:cs typeface="Trebuchet MS"/>
              </a:rPr>
              <a:t> </a:t>
            </a:r>
            <a:r>
              <a:rPr sz="2000" spc="-120" dirty="0">
                <a:latin typeface="Trebuchet MS"/>
                <a:cs typeface="Trebuchet MS"/>
              </a:rPr>
              <a:t>multiple</a:t>
            </a:r>
            <a:r>
              <a:rPr sz="2000" spc="-175" dirty="0">
                <a:latin typeface="Trebuchet MS"/>
                <a:cs typeface="Trebuchet MS"/>
              </a:rPr>
              <a:t> </a:t>
            </a:r>
            <a:r>
              <a:rPr sz="2000" spc="-110" dirty="0">
                <a:latin typeface="Trebuchet MS"/>
                <a:cs typeface="Trebuchet MS"/>
              </a:rPr>
              <a:t>applications</a:t>
            </a:r>
            <a:r>
              <a:rPr sz="2000" spc="-190" dirty="0">
                <a:latin typeface="Trebuchet MS"/>
                <a:cs typeface="Trebuchet MS"/>
              </a:rPr>
              <a:t> </a:t>
            </a:r>
            <a:r>
              <a:rPr sz="2000" spc="-100" dirty="0">
                <a:latin typeface="Trebuchet MS"/>
                <a:cs typeface="Trebuchet MS"/>
              </a:rPr>
              <a:t>be  </a:t>
            </a:r>
            <a:r>
              <a:rPr sz="2000" spc="-120" dirty="0">
                <a:latin typeface="Trebuchet MS"/>
                <a:cs typeface="Trebuchet MS"/>
              </a:rPr>
              <a:t>rapidly </a:t>
            </a:r>
            <a:r>
              <a:rPr sz="2000" spc="-105" dirty="0">
                <a:latin typeface="Trebuchet MS"/>
                <a:cs typeface="Trebuchet MS"/>
              </a:rPr>
              <a:t>switching between</a:t>
            </a:r>
            <a:r>
              <a:rPr sz="2000" spc="-335" dirty="0">
                <a:latin typeface="Trebuchet MS"/>
                <a:cs typeface="Trebuchet MS"/>
              </a:rPr>
              <a:t> </a:t>
            </a:r>
            <a:r>
              <a:rPr sz="2000" spc="-125" dirty="0">
                <a:latin typeface="Trebuchet MS"/>
                <a:cs typeface="Trebuchet MS"/>
              </a:rPr>
              <a:t>applications.</a:t>
            </a:r>
            <a:endParaRPr sz="2000" dirty="0">
              <a:latin typeface="Trebuchet MS"/>
              <a:cs typeface="Trebuchet MS"/>
            </a:endParaRPr>
          </a:p>
          <a:p>
            <a:pPr marL="755650" marR="5080" lvl="1" indent="-285750" algn="l" rtl="0">
              <a:lnSpc>
                <a:spcPct val="100699"/>
              </a:lnSpc>
              <a:spcBef>
                <a:spcPts val="500"/>
              </a:spcBef>
              <a:buChar char="–"/>
              <a:tabLst>
                <a:tab pos="755650" algn="l"/>
              </a:tabLst>
            </a:pPr>
            <a:r>
              <a:rPr sz="2000" spc="-75" dirty="0">
                <a:latin typeface="Trebuchet MS"/>
                <a:cs typeface="Trebuchet MS"/>
              </a:rPr>
              <a:t>Multicore </a:t>
            </a:r>
            <a:r>
              <a:rPr sz="2000" spc="-95" dirty="0">
                <a:latin typeface="Trebuchet MS"/>
                <a:cs typeface="Trebuchet MS"/>
              </a:rPr>
              <a:t>CPU </a:t>
            </a:r>
            <a:r>
              <a:rPr sz="2000" spc="-125" dirty="0">
                <a:latin typeface="Trebuchet MS"/>
                <a:cs typeface="Trebuchet MS"/>
              </a:rPr>
              <a:t>can </a:t>
            </a:r>
            <a:r>
              <a:rPr sz="2000" spc="-110" dirty="0">
                <a:latin typeface="Trebuchet MS"/>
                <a:cs typeface="Trebuchet MS"/>
              </a:rPr>
              <a:t>divide the </a:t>
            </a:r>
            <a:r>
              <a:rPr sz="2000" spc="-85" dirty="0">
                <a:latin typeface="Trebuchet MS"/>
                <a:cs typeface="Trebuchet MS"/>
              </a:rPr>
              <a:t>work </a:t>
            </a:r>
            <a:r>
              <a:rPr sz="2000" spc="-95" dirty="0">
                <a:latin typeface="Trebuchet MS"/>
                <a:cs typeface="Trebuchet MS"/>
              </a:rPr>
              <a:t>load </a:t>
            </a:r>
            <a:r>
              <a:rPr sz="2000" spc="-105" dirty="0">
                <a:latin typeface="Trebuchet MS"/>
                <a:cs typeface="Trebuchet MS"/>
              </a:rPr>
              <a:t>between  </a:t>
            </a:r>
            <a:r>
              <a:rPr sz="2000" spc="-100" dirty="0">
                <a:latin typeface="Trebuchet MS"/>
                <a:cs typeface="Trebuchet MS"/>
              </a:rPr>
              <a:t>processors,</a:t>
            </a:r>
            <a:r>
              <a:rPr sz="2000" spc="-185" dirty="0">
                <a:latin typeface="Trebuchet MS"/>
                <a:cs typeface="Trebuchet MS"/>
              </a:rPr>
              <a:t> </a:t>
            </a:r>
            <a:r>
              <a:rPr sz="2000" spc="-65" dirty="0">
                <a:latin typeface="Trebuchet MS"/>
                <a:cs typeface="Trebuchet MS"/>
              </a:rPr>
              <a:t>or</a:t>
            </a:r>
            <a:r>
              <a:rPr sz="2000" spc="-185" dirty="0">
                <a:latin typeface="Trebuchet MS"/>
                <a:cs typeface="Trebuchet MS"/>
              </a:rPr>
              <a:t> </a:t>
            </a:r>
            <a:r>
              <a:rPr sz="2000" spc="-145" dirty="0">
                <a:latin typeface="Trebuchet MS"/>
                <a:cs typeface="Trebuchet MS"/>
              </a:rPr>
              <a:t>it</a:t>
            </a:r>
            <a:r>
              <a:rPr sz="2000" spc="-190" dirty="0">
                <a:latin typeface="Trebuchet MS"/>
                <a:cs typeface="Trebuchet MS"/>
              </a:rPr>
              <a:t> </a:t>
            </a:r>
            <a:r>
              <a:rPr sz="2000" spc="-125" dirty="0">
                <a:latin typeface="Trebuchet MS"/>
                <a:cs typeface="Trebuchet MS"/>
              </a:rPr>
              <a:t>can</a:t>
            </a:r>
            <a:r>
              <a:rPr sz="2000" spc="-185" dirty="0">
                <a:latin typeface="Trebuchet MS"/>
                <a:cs typeface="Trebuchet MS"/>
              </a:rPr>
              <a:t> </a:t>
            </a:r>
            <a:r>
              <a:rPr sz="2000" spc="-80" dirty="0">
                <a:latin typeface="Trebuchet MS"/>
                <a:cs typeface="Trebuchet MS"/>
              </a:rPr>
              <a:t>assign</a:t>
            </a:r>
            <a:r>
              <a:rPr sz="2000" spc="-180" dirty="0">
                <a:latin typeface="Trebuchet MS"/>
                <a:cs typeface="Trebuchet MS"/>
              </a:rPr>
              <a:t> </a:t>
            </a:r>
            <a:r>
              <a:rPr sz="2000" spc="-120" dirty="0">
                <a:latin typeface="Trebuchet MS"/>
                <a:cs typeface="Trebuchet MS"/>
              </a:rPr>
              <a:t>multiple</a:t>
            </a:r>
            <a:r>
              <a:rPr sz="2000" spc="-180" dirty="0">
                <a:latin typeface="Trebuchet MS"/>
                <a:cs typeface="Trebuchet MS"/>
              </a:rPr>
              <a:t> </a:t>
            </a:r>
            <a:r>
              <a:rPr sz="2000" spc="-100" dirty="0">
                <a:latin typeface="Trebuchet MS"/>
                <a:cs typeface="Trebuchet MS"/>
              </a:rPr>
              <a:t>cores</a:t>
            </a:r>
            <a:r>
              <a:rPr sz="2000" spc="-190" dirty="0">
                <a:latin typeface="Trebuchet MS"/>
                <a:cs typeface="Trebuchet MS"/>
              </a:rPr>
              <a:t> </a:t>
            </a:r>
            <a:r>
              <a:rPr sz="2000" spc="-100" dirty="0">
                <a:latin typeface="Trebuchet MS"/>
                <a:cs typeface="Trebuchet MS"/>
              </a:rPr>
              <a:t>to</a:t>
            </a:r>
            <a:r>
              <a:rPr sz="2000" spc="-190" dirty="0">
                <a:latin typeface="Trebuchet MS"/>
                <a:cs typeface="Trebuchet MS"/>
              </a:rPr>
              <a:t> </a:t>
            </a:r>
            <a:r>
              <a:rPr sz="2000" spc="-65" dirty="0">
                <a:latin typeface="Trebuchet MS"/>
                <a:cs typeface="Trebuchet MS"/>
              </a:rPr>
              <a:t>one</a:t>
            </a:r>
            <a:r>
              <a:rPr sz="2000" spc="-180" dirty="0">
                <a:latin typeface="Trebuchet MS"/>
                <a:cs typeface="Trebuchet MS"/>
              </a:rPr>
              <a:t> </a:t>
            </a:r>
            <a:r>
              <a:rPr sz="2000" spc="-120" dirty="0">
                <a:latin typeface="Trebuchet MS"/>
                <a:cs typeface="Trebuchet MS"/>
              </a:rPr>
              <a:t>labor-  </a:t>
            </a:r>
            <a:r>
              <a:rPr sz="2000" spc="-110" dirty="0">
                <a:latin typeface="Trebuchet MS"/>
                <a:cs typeface="Trebuchet MS"/>
              </a:rPr>
              <a:t>intensive</a:t>
            </a:r>
            <a:r>
              <a:rPr sz="2000" spc="-180" dirty="0">
                <a:latin typeface="Trebuchet MS"/>
                <a:cs typeface="Trebuchet MS"/>
              </a:rPr>
              <a:t> </a:t>
            </a:r>
            <a:r>
              <a:rPr sz="2000" spc="-150" dirty="0">
                <a:latin typeface="Trebuchet MS"/>
                <a:cs typeface="Trebuchet MS"/>
              </a:rPr>
              <a:t>task,</a:t>
            </a:r>
            <a:r>
              <a:rPr sz="2000" spc="-185" dirty="0">
                <a:latin typeface="Trebuchet MS"/>
                <a:cs typeface="Trebuchet MS"/>
              </a:rPr>
              <a:t> </a:t>
            </a:r>
            <a:r>
              <a:rPr sz="2000" spc="-80" dirty="0">
                <a:latin typeface="Trebuchet MS"/>
                <a:cs typeface="Trebuchet MS"/>
              </a:rPr>
              <a:t>such</a:t>
            </a:r>
            <a:r>
              <a:rPr sz="2000" spc="-185" dirty="0">
                <a:latin typeface="Trebuchet MS"/>
                <a:cs typeface="Trebuchet MS"/>
              </a:rPr>
              <a:t> </a:t>
            </a:r>
            <a:r>
              <a:rPr sz="2000" spc="-75" dirty="0">
                <a:latin typeface="Trebuchet MS"/>
                <a:cs typeface="Trebuchet MS"/>
              </a:rPr>
              <a:t>as</a:t>
            </a:r>
            <a:r>
              <a:rPr sz="2000" spc="-190" dirty="0">
                <a:latin typeface="Trebuchet MS"/>
                <a:cs typeface="Trebuchet MS"/>
              </a:rPr>
              <a:t> </a:t>
            </a:r>
            <a:r>
              <a:rPr sz="2000" spc="-75" dirty="0">
                <a:latin typeface="Trebuchet MS"/>
                <a:cs typeface="Trebuchet MS"/>
              </a:rPr>
              <a:t>photo</a:t>
            </a:r>
            <a:r>
              <a:rPr sz="2000" spc="-190" dirty="0">
                <a:latin typeface="Trebuchet MS"/>
                <a:cs typeface="Trebuchet MS"/>
              </a:rPr>
              <a:t> </a:t>
            </a:r>
            <a:r>
              <a:rPr sz="2000" spc="-65" dirty="0">
                <a:latin typeface="Trebuchet MS"/>
                <a:cs typeface="Trebuchet MS"/>
              </a:rPr>
              <a:t>or</a:t>
            </a:r>
            <a:r>
              <a:rPr sz="2000" spc="-185" dirty="0">
                <a:latin typeface="Trebuchet MS"/>
                <a:cs typeface="Trebuchet MS"/>
              </a:rPr>
              <a:t> </a:t>
            </a:r>
            <a:r>
              <a:rPr sz="2000" spc="-90" dirty="0">
                <a:latin typeface="Trebuchet MS"/>
                <a:cs typeface="Trebuchet MS"/>
              </a:rPr>
              <a:t>video</a:t>
            </a:r>
            <a:r>
              <a:rPr sz="2000" spc="-185" dirty="0">
                <a:latin typeface="Trebuchet MS"/>
                <a:cs typeface="Trebuchet MS"/>
              </a:rPr>
              <a:t> </a:t>
            </a:r>
            <a:r>
              <a:rPr sz="2000" spc="-130" dirty="0">
                <a:latin typeface="Trebuchet MS"/>
                <a:cs typeface="Trebuchet MS"/>
              </a:rPr>
              <a:t>editing.</a:t>
            </a:r>
            <a:endParaRPr sz="2000" dirty="0">
              <a:latin typeface="Trebuchet MS"/>
              <a:cs typeface="Trebuchet MS"/>
            </a:endParaRPr>
          </a:p>
        </p:txBody>
      </p:sp>
      <p:sp>
        <p:nvSpPr>
          <p:cNvPr id="4" name="object 4"/>
          <p:cNvSpPr/>
          <p:nvPr/>
        </p:nvSpPr>
        <p:spPr>
          <a:xfrm>
            <a:off x="6712598" y="4643437"/>
            <a:ext cx="2661285" cy="1626870"/>
          </a:xfrm>
          <a:custGeom>
            <a:avLst/>
            <a:gdLst/>
            <a:ahLst/>
            <a:cxnLst/>
            <a:rect l="l" t="t" r="r" b="b"/>
            <a:pathLst>
              <a:path w="2661284" h="1626870">
                <a:moveTo>
                  <a:pt x="2390127" y="0"/>
                </a:moveTo>
                <a:lnTo>
                  <a:pt x="271068" y="0"/>
                </a:lnTo>
                <a:lnTo>
                  <a:pt x="222343" y="4367"/>
                </a:lnTo>
                <a:lnTo>
                  <a:pt x="176483" y="16958"/>
                </a:lnTo>
                <a:lnTo>
                  <a:pt x="134254" y="37008"/>
                </a:lnTo>
                <a:lnTo>
                  <a:pt x="96422" y="63751"/>
                </a:lnTo>
                <a:lnTo>
                  <a:pt x="63751" y="96422"/>
                </a:lnTo>
                <a:lnTo>
                  <a:pt x="37008" y="134254"/>
                </a:lnTo>
                <a:lnTo>
                  <a:pt x="16958" y="176483"/>
                </a:lnTo>
                <a:lnTo>
                  <a:pt x="4367" y="222343"/>
                </a:lnTo>
                <a:lnTo>
                  <a:pt x="0" y="271068"/>
                </a:lnTo>
                <a:lnTo>
                  <a:pt x="0" y="1355314"/>
                </a:lnTo>
                <a:lnTo>
                  <a:pt x="4367" y="1404040"/>
                </a:lnTo>
                <a:lnTo>
                  <a:pt x="16958" y="1449900"/>
                </a:lnTo>
                <a:lnTo>
                  <a:pt x="37008" y="1492129"/>
                </a:lnTo>
                <a:lnTo>
                  <a:pt x="63751" y="1529962"/>
                </a:lnTo>
                <a:lnTo>
                  <a:pt x="96422" y="1562633"/>
                </a:lnTo>
                <a:lnTo>
                  <a:pt x="134254" y="1589377"/>
                </a:lnTo>
                <a:lnTo>
                  <a:pt x="176483" y="1609427"/>
                </a:lnTo>
                <a:lnTo>
                  <a:pt x="222343" y="1622018"/>
                </a:lnTo>
                <a:lnTo>
                  <a:pt x="271068" y="1626386"/>
                </a:lnTo>
                <a:lnTo>
                  <a:pt x="2390127" y="1626386"/>
                </a:lnTo>
                <a:lnTo>
                  <a:pt x="2438852" y="1622018"/>
                </a:lnTo>
                <a:lnTo>
                  <a:pt x="2484712" y="1609427"/>
                </a:lnTo>
                <a:lnTo>
                  <a:pt x="2526941" y="1589377"/>
                </a:lnTo>
                <a:lnTo>
                  <a:pt x="2564773" y="1562633"/>
                </a:lnTo>
                <a:lnTo>
                  <a:pt x="2597444" y="1529962"/>
                </a:lnTo>
                <a:lnTo>
                  <a:pt x="2624187" y="1492129"/>
                </a:lnTo>
                <a:lnTo>
                  <a:pt x="2644237" y="1449900"/>
                </a:lnTo>
                <a:lnTo>
                  <a:pt x="2656828" y="1404040"/>
                </a:lnTo>
                <a:lnTo>
                  <a:pt x="2661196" y="1355314"/>
                </a:lnTo>
                <a:lnTo>
                  <a:pt x="2661196" y="271068"/>
                </a:lnTo>
                <a:lnTo>
                  <a:pt x="2656828" y="222343"/>
                </a:lnTo>
                <a:lnTo>
                  <a:pt x="2644237" y="176483"/>
                </a:lnTo>
                <a:lnTo>
                  <a:pt x="2624187" y="134254"/>
                </a:lnTo>
                <a:lnTo>
                  <a:pt x="2597444" y="96422"/>
                </a:lnTo>
                <a:lnTo>
                  <a:pt x="2564773" y="63751"/>
                </a:lnTo>
                <a:lnTo>
                  <a:pt x="2526941" y="37008"/>
                </a:lnTo>
                <a:lnTo>
                  <a:pt x="2484712" y="16958"/>
                </a:lnTo>
                <a:lnTo>
                  <a:pt x="2438852" y="4367"/>
                </a:lnTo>
                <a:lnTo>
                  <a:pt x="2390127" y="0"/>
                </a:lnTo>
                <a:close/>
              </a:path>
            </a:pathLst>
          </a:custGeom>
          <a:solidFill>
            <a:srgbClr val="F8CBAD"/>
          </a:solidFill>
        </p:spPr>
        <p:txBody>
          <a:bodyPr wrap="square" lIns="0" tIns="0" rIns="0" bIns="0" rtlCol="0"/>
          <a:lstStyle/>
          <a:p>
            <a:endParaRPr/>
          </a:p>
        </p:txBody>
      </p:sp>
      <p:sp>
        <p:nvSpPr>
          <p:cNvPr id="5" name="object 5"/>
          <p:cNvSpPr/>
          <p:nvPr/>
        </p:nvSpPr>
        <p:spPr>
          <a:xfrm>
            <a:off x="6712598" y="4643437"/>
            <a:ext cx="2661285" cy="1626870"/>
          </a:xfrm>
          <a:custGeom>
            <a:avLst/>
            <a:gdLst/>
            <a:ahLst/>
            <a:cxnLst/>
            <a:rect l="l" t="t" r="r" b="b"/>
            <a:pathLst>
              <a:path w="2661284" h="1626870">
                <a:moveTo>
                  <a:pt x="0" y="271070"/>
                </a:moveTo>
                <a:lnTo>
                  <a:pt x="4367" y="222344"/>
                </a:lnTo>
                <a:lnTo>
                  <a:pt x="16958" y="176484"/>
                </a:lnTo>
                <a:lnTo>
                  <a:pt x="37008" y="134255"/>
                </a:lnTo>
                <a:lnTo>
                  <a:pt x="63752" y="96423"/>
                </a:lnTo>
                <a:lnTo>
                  <a:pt x="96423" y="63752"/>
                </a:lnTo>
                <a:lnTo>
                  <a:pt x="134255" y="37008"/>
                </a:lnTo>
                <a:lnTo>
                  <a:pt x="176484" y="16958"/>
                </a:lnTo>
                <a:lnTo>
                  <a:pt x="222344" y="4367"/>
                </a:lnTo>
                <a:lnTo>
                  <a:pt x="271070" y="0"/>
                </a:lnTo>
                <a:lnTo>
                  <a:pt x="2390121" y="0"/>
                </a:lnTo>
                <a:lnTo>
                  <a:pt x="2438847" y="4367"/>
                </a:lnTo>
                <a:lnTo>
                  <a:pt x="2484708" y="16958"/>
                </a:lnTo>
                <a:lnTo>
                  <a:pt x="2526939" y="37008"/>
                </a:lnTo>
                <a:lnTo>
                  <a:pt x="2564773" y="63752"/>
                </a:lnTo>
                <a:lnTo>
                  <a:pt x="2597445" y="96423"/>
                </a:lnTo>
                <a:lnTo>
                  <a:pt x="2624190" y="134255"/>
                </a:lnTo>
                <a:lnTo>
                  <a:pt x="2644241" y="176484"/>
                </a:lnTo>
                <a:lnTo>
                  <a:pt x="2656833" y="222344"/>
                </a:lnTo>
                <a:lnTo>
                  <a:pt x="2661201" y="271070"/>
                </a:lnTo>
                <a:lnTo>
                  <a:pt x="2661201" y="1355320"/>
                </a:lnTo>
                <a:lnTo>
                  <a:pt x="2656833" y="1404046"/>
                </a:lnTo>
                <a:lnTo>
                  <a:pt x="2644241" y="1449906"/>
                </a:lnTo>
                <a:lnTo>
                  <a:pt x="2624190" y="1492136"/>
                </a:lnTo>
                <a:lnTo>
                  <a:pt x="2597445" y="1529968"/>
                </a:lnTo>
                <a:lnTo>
                  <a:pt x="2564773" y="1562639"/>
                </a:lnTo>
                <a:lnTo>
                  <a:pt x="2526939" y="1589382"/>
                </a:lnTo>
                <a:lnTo>
                  <a:pt x="2484708" y="1609432"/>
                </a:lnTo>
                <a:lnTo>
                  <a:pt x="2438847" y="1622023"/>
                </a:lnTo>
                <a:lnTo>
                  <a:pt x="2390121" y="1626390"/>
                </a:lnTo>
                <a:lnTo>
                  <a:pt x="271070" y="1626390"/>
                </a:lnTo>
                <a:lnTo>
                  <a:pt x="222344" y="1622023"/>
                </a:lnTo>
                <a:lnTo>
                  <a:pt x="176484" y="1609432"/>
                </a:lnTo>
                <a:lnTo>
                  <a:pt x="134255" y="1589382"/>
                </a:lnTo>
                <a:lnTo>
                  <a:pt x="96423" y="1562639"/>
                </a:lnTo>
                <a:lnTo>
                  <a:pt x="63752" y="1529968"/>
                </a:lnTo>
                <a:lnTo>
                  <a:pt x="37008" y="1492136"/>
                </a:lnTo>
                <a:lnTo>
                  <a:pt x="16958" y="1449906"/>
                </a:lnTo>
                <a:lnTo>
                  <a:pt x="4367" y="1404046"/>
                </a:lnTo>
                <a:lnTo>
                  <a:pt x="0" y="1355320"/>
                </a:lnTo>
                <a:lnTo>
                  <a:pt x="0" y="271070"/>
                </a:lnTo>
                <a:close/>
              </a:path>
            </a:pathLst>
          </a:custGeom>
          <a:ln w="12700">
            <a:solidFill>
              <a:srgbClr val="AE5A21"/>
            </a:solidFill>
          </a:ln>
        </p:spPr>
        <p:txBody>
          <a:bodyPr wrap="square" lIns="0" tIns="0" rIns="0" bIns="0" rtlCol="0"/>
          <a:lstStyle/>
          <a:p>
            <a:endParaRPr/>
          </a:p>
        </p:txBody>
      </p:sp>
      <p:sp>
        <p:nvSpPr>
          <p:cNvPr id="6" name="object 6"/>
          <p:cNvSpPr/>
          <p:nvPr/>
        </p:nvSpPr>
        <p:spPr>
          <a:xfrm>
            <a:off x="7138251" y="5084965"/>
            <a:ext cx="852805" cy="481965"/>
          </a:xfrm>
          <a:custGeom>
            <a:avLst/>
            <a:gdLst/>
            <a:ahLst/>
            <a:cxnLst/>
            <a:rect l="l" t="t" r="r" b="b"/>
            <a:pathLst>
              <a:path w="852804" h="481964">
                <a:moveTo>
                  <a:pt x="771994" y="0"/>
                </a:moveTo>
                <a:lnTo>
                  <a:pt x="80238" y="0"/>
                </a:lnTo>
                <a:lnTo>
                  <a:pt x="49002" y="6304"/>
                </a:lnTo>
                <a:lnTo>
                  <a:pt x="23498" y="23498"/>
                </a:lnTo>
                <a:lnTo>
                  <a:pt x="6304" y="49002"/>
                </a:lnTo>
                <a:lnTo>
                  <a:pt x="0" y="80238"/>
                </a:lnTo>
                <a:lnTo>
                  <a:pt x="0" y="401180"/>
                </a:lnTo>
                <a:lnTo>
                  <a:pt x="6304" y="432416"/>
                </a:lnTo>
                <a:lnTo>
                  <a:pt x="23498" y="457920"/>
                </a:lnTo>
                <a:lnTo>
                  <a:pt x="49002" y="475114"/>
                </a:lnTo>
                <a:lnTo>
                  <a:pt x="80238" y="481418"/>
                </a:lnTo>
                <a:lnTo>
                  <a:pt x="771994" y="481418"/>
                </a:lnTo>
                <a:lnTo>
                  <a:pt x="803225" y="475114"/>
                </a:lnTo>
                <a:lnTo>
                  <a:pt x="828730" y="457920"/>
                </a:lnTo>
                <a:lnTo>
                  <a:pt x="845927" y="432416"/>
                </a:lnTo>
                <a:lnTo>
                  <a:pt x="852233" y="401180"/>
                </a:lnTo>
                <a:lnTo>
                  <a:pt x="852233" y="80238"/>
                </a:lnTo>
                <a:lnTo>
                  <a:pt x="845927" y="49002"/>
                </a:lnTo>
                <a:lnTo>
                  <a:pt x="828730" y="23498"/>
                </a:lnTo>
                <a:lnTo>
                  <a:pt x="803225" y="6304"/>
                </a:lnTo>
                <a:lnTo>
                  <a:pt x="771994" y="0"/>
                </a:lnTo>
                <a:close/>
              </a:path>
            </a:pathLst>
          </a:custGeom>
          <a:solidFill>
            <a:srgbClr val="1F4E79"/>
          </a:solidFill>
        </p:spPr>
        <p:txBody>
          <a:bodyPr wrap="square" lIns="0" tIns="0" rIns="0" bIns="0" rtlCol="0"/>
          <a:lstStyle/>
          <a:p>
            <a:endParaRPr/>
          </a:p>
        </p:txBody>
      </p:sp>
      <p:sp>
        <p:nvSpPr>
          <p:cNvPr id="7" name="object 7"/>
          <p:cNvSpPr/>
          <p:nvPr/>
        </p:nvSpPr>
        <p:spPr>
          <a:xfrm>
            <a:off x="8135251" y="5085588"/>
            <a:ext cx="852805" cy="481965"/>
          </a:xfrm>
          <a:custGeom>
            <a:avLst/>
            <a:gdLst/>
            <a:ahLst/>
            <a:cxnLst/>
            <a:rect l="l" t="t" r="r" b="b"/>
            <a:pathLst>
              <a:path w="852804" h="481964">
                <a:moveTo>
                  <a:pt x="771994" y="0"/>
                </a:moveTo>
                <a:lnTo>
                  <a:pt x="80238" y="0"/>
                </a:lnTo>
                <a:lnTo>
                  <a:pt x="49002" y="6306"/>
                </a:lnTo>
                <a:lnTo>
                  <a:pt x="23498" y="23504"/>
                </a:lnTo>
                <a:lnTo>
                  <a:pt x="6304" y="49013"/>
                </a:lnTo>
                <a:lnTo>
                  <a:pt x="0" y="80251"/>
                </a:lnTo>
                <a:lnTo>
                  <a:pt x="0" y="401193"/>
                </a:lnTo>
                <a:lnTo>
                  <a:pt x="6304" y="432423"/>
                </a:lnTo>
                <a:lnTo>
                  <a:pt x="23498" y="457928"/>
                </a:lnTo>
                <a:lnTo>
                  <a:pt x="49002" y="475125"/>
                </a:lnTo>
                <a:lnTo>
                  <a:pt x="80238" y="481431"/>
                </a:lnTo>
                <a:lnTo>
                  <a:pt x="771994" y="481431"/>
                </a:lnTo>
                <a:lnTo>
                  <a:pt x="803225" y="475125"/>
                </a:lnTo>
                <a:lnTo>
                  <a:pt x="828730" y="457928"/>
                </a:lnTo>
                <a:lnTo>
                  <a:pt x="845927" y="432423"/>
                </a:lnTo>
                <a:lnTo>
                  <a:pt x="852233" y="401193"/>
                </a:lnTo>
                <a:lnTo>
                  <a:pt x="852233" y="80251"/>
                </a:lnTo>
                <a:lnTo>
                  <a:pt x="845927" y="49013"/>
                </a:lnTo>
                <a:lnTo>
                  <a:pt x="828730" y="23504"/>
                </a:lnTo>
                <a:lnTo>
                  <a:pt x="803225" y="6306"/>
                </a:lnTo>
                <a:lnTo>
                  <a:pt x="771994" y="0"/>
                </a:lnTo>
                <a:close/>
              </a:path>
            </a:pathLst>
          </a:custGeom>
          <a:solidFill>
            <a:srgbClr val="1F4E79"/>
          </a:solidFill>
        </p:spPr>
        <p:txBody>
          <a:bodyPr wrap="square" lIns="0" tIns="0" rIns="0" bIns="0" rtlCol="0"/>
          <a:lstStyle/>
          <a:p>
            <a:endParaRPr/>
          </a:p>
        </p:txBody>
      </p:sp>
      <p:sp>
        <p:nvSpPr>
          <p:cNvPr id="8" name="object 8"/>
          <p:cNvSpPr/>
          <p:nvPr/>
        </p:nvSpPr>
        <p:spPr>
          <a:xfrm>
            <a:off x="7138251" y="5667096"/>
            <a:ext cx="852805" cy="481965"/>
          </a:xfrm>
          <a:custGeom>
            <a:avLst/>
            <a:gdLst/>
            <a:ahLst/>
            <a:cxnLst/>
            <a:rect l="l" t="t" r="r" b="b"/>
            <a:pathLst>
              <a:path w="852804" h="481964">
                <a:moveTo>
                  <a:pt x="771994" y="0"/>
                </a:moveTo>
                <a:lnTo>
                  <a:pt x="80238" y="0"/>
                </a:lnTo>
                <a:lnTo>
                  <a:pt x="49002" y="6305"/>
                </a:lnTo>
                <a:lnTo>
                  <a:pt x="23498" y="23501"/>
                </a:lnTo>
                <a:lnTo>
                  <a:pt x="6304" y="49006"/>
                </a:lnTo>
                <a:lnTo>
                  <a:pt x="0" y="80239"/>
                </a:lnTo>
                <a:lnTo>
                  <a:pt x="0" y="401187"/>
                </a:lnTo>
                <a:lnTo>
                  <a:pt x="6304" y="432420"/>
                </a:lnTo>
                <a:lnTo>
                  <a:pt x="23498" y="457926"/>
                </a:lnTo>
                <a:lnTo>
                  <a:pt x="49002" y="475122"/>
                </a:lnTo>
                <a:lnTo>
                  <a:pt x="80238" y="481427"/>
                </a:lnTo>
                <a:lnTo>
                  <a:pt x="771994" y="481427"/>
                </a:lnTo>
                <a:lnTo>
                  <a:pt x="803225" y="475122"/>
                </a:lnTo>
                <a:lnTo>
                  <a:pt x="828730" y="457926"/>
                </a:lnTo>
                <a:lnTo>
                  <a:pt x="845927" y="432420"/>
                </a:lnTo>
                <a:lnTo>
                  <a:pt x="852233" y="401187"/>
                </a:lnTo>
                <a:lnTo>
                  <a:pt x="852233" y="80239"/>
                </a:lnTo>
                <a:lnTo>
                  <a:pt x="845927" y="49006"/>
                </a:lnTo>
                <a:lnTo>
                  <a:pt x="828730" y="23501"/>
                </a:lnTo>
                <a:lnTo>
                  <a:pt x="803225" y="6305"/>
                </a:lnTo>
                <a:lnTo>
                  <a:pt x="771994" y="0"/>
                </a:lnTo>
                <a:close/>
              </a:path>
            </a:pathLst>
          </a:custGeom>
          <a:solidFill>
            <a:srgbClr val="1F4E79"/>
          </a:solidFill>
        </p:spPr>
        <p:txBody>
          <a:bodyPr wrap="square" lIns="0" tIns="0" rIns="0" bIns="0" rtlCol="0"/>
          <a:lstStyle/>
          <a:p>
            <a:endParaRPr/>
          </a:p>
        </p:txBody>
      </p:sp>
      <p:sp>
        <p:nvSpPr>
          <p:cNvPr id="9" name="object 9"/>
          <p:cNvSpPr txBox="1"/>
          <p:nvPr/>
        </p:nvSpPr>
        <p:spPr>
          <a:xfrm>
            <a:off x="7318044" y="5775731"/>
            <a:ext cx="492759" cy="238760"/>
          </a:xfrm>
          <a:prstGeom prst="rect">
            <a:avLst/>
          </a:prstGeom>
        </p:spPr>
        <p:txBody>
          <a:bodyPr vert="horz" wrap="square" lIns="0" tIns="12700" rIns="0" bIns="0" rtlCol="0">
            <a:spAutoFit/>
          </a:bodyPr>
          <a:lstStyle/>
          <a:p>
            <a:pPr marL="12700">
              <a:lnSpc>
                <a:spcPct val="100000"/>
              </a:lnSpc>
              <a:spcBef>
                <a:spcPts val="100"/>
              </a:spcBef>
            </a:pPr>
            <a:r>
              <a:rPr sz="1400" spc="-65" dirty="0">
                <a:solidFill>
                  <a:srgbClr val="FFFFFF"/>
                </a:solidFill>
                <a:latin typeface="Trebuchet MS"/>
                <a:cs typeface="Trebuchet MS"/>
              </a:rPr>
              <a:t>Core</a:t>
            </a:r>
            <a:r>
              <a:rPr sz="1400" spc="-180" dirty="0">
                <a:solidFill>
                  <a:srgbClr val="FFFFFF"/>
                </a:solidFill>
                <a:latin typeface="Trebuchet MS"/>
                <a:cs typeface="Trebuchet MS"/>
              </a:rPr>
              <a:t> </a:t>
            </a:r>
            <a:r>
              <a:rPr sz="1400" spc="-25" dirty="0">
                <a:solidFill>
                  <a:srgbClr val="FFFFFF"/>
                </a:solidFill>
                <a:latin typeface="Trebuchet MS"/>
                <a:cs typeface="Trebuchet MS"/>
              </a:rPr>
              <a:t>3</a:t>
            </a:r>
            <a:endParaRPr sz="1400">
              <a:latin typeface="Trebuchet MS"/>
              <a:cs typeface="Trebuchet MS"/>
            </a:endParaRPr>
          </a:p>
        </p:txBody>
      </p:sp>
      <p:sp>
        <p:nvSpPr>
          <p:cNvPr id="10" name="object 10"/>
          <p:cNvSpPr/>
          <p:nvPr/>
        </p:nvSpPr>
        <p:spPr>
          <a:xfrm>
            <a:off x="8135251" y="5667729"/>
            <a:ext cx="852805" cy="461645"/>
          </a:xfrm>
          <a:custGeom>
            <a:avLst/>
            <a:gdLst/>
            <a:ahLst/>
            <a:cxnLst/>
            <a:rect l="l" t="t" r="r" b="b"/>
            <a:pathLst>
              <a:path w="852804" h="461645">
                <a:moveTo>
                  <a:pt x="775296" y="0"/>
                </a:moveTo>
                <a:lnTo>
                  <a:pt x="76936" y="0"/>
                </a:lnTo>
                <a:lnTo>
                  <a:pt x="46988" y="6045"/>
                </a:lnTo>
                <a:lnTo>
                  <a:pt x="22532" y="22533"/>
                </a:lnTo>
                <a:lnTo>
                  <a:pt x="6045" y="46988"/>
                </a:lnTo>
                <a:lnTo>
                  <a:pt x="0" y="76935"/>
                </a:lnTo>
                <a:lnTo>
                  <a:pt x="0" y="384670"/>
                </a:lnTo>
                <a:lnTo>
                  <a:pt x="6045" y="414617"/>
                </a:lnTo>
                <a:lnTo>
                  <a:pt x="22532" y="439072"/>
                </a:lnTo>
                <a:lnTo>
                  <a:pt x="46988" y="455560"/>
                </a:lnTo>
                <a:lnTo>
                  <a:pt x="76936" y="461606"/>
                </a:lnTo>
                <a:lnTo>
                  <a:pt x="775296" y="461606"/>
                </a:lnTo>
                <a:lnTo>
                  <a:pt x="805245" y="455560"/>
                </a:lnTo>
                <a:lnTo>
                  <a:pt x="829700" y="439072"/>
                </a:lnTo>
                <a:lnTo>
                  <a:pt x="846187" y="414617"/>
                </a:lnTo>
                <a:lnTo>
                  <a:pt x="852233" y="384670"/>
                </a:lnTo>
                <a:lnTo>
                  <a:pt x="852233" y="76935"/>
                </a:lnTo>
                <a:lnTo>
                  <a:pt x="846187" y="46988"/>
                </a:lnTo>
                <a:lnTo>
                  <a:pt x="829700" y="22533"/>
                </a:lnTo>
                <a:lnTo>
                  <a:pt x="805245" y="6045"/>
                </a:lnTo>
                <a:lnTo>
                  <a:pt x="775296" y="0"/>
                </a:lnTo>
                <a:close/>
              </a:path>
            </a:pathLst>
          </a:custGeom>
          <a:solidFill>
            <a:srgbClr val="1F4E79"/>
          </a:solidFill>
        </p:spPr>
        <p:txBody>
          <a:bodyPr wrap="square" lIns="0" tIns="0" rIns="0" bIns="0" rtlCol="0"/>
          <a:lstStyle/>
          <a:p>
            <a:endParaRPr/>
          </a:p>
        </p:txBody>
      </p:sp>
      <p:sp>
        <p:nvSpPr>
          <p:cNvPr id="11" name="object 11"/>
          <p:cNvSpPr txBox="1"/>
          <p:nvPr/>
        </p:nvSpPr>
        <p:spPr>
          <a:xfrm>
            <a:off x="8313458" y="5766452"/>
            <a:ext cx="492759" cy="238760"/>
          </a:xfrm>
          <a:prstGeom prst="rect">
            <a:avLst/>
          </a:prstGeom>
        </p:spPr>
        <p:txBody>
          <a:bodyPr vert="horz" wrap="square" lIns="0" tIns="12700" rIns="0" bIns="0" rtlCol="0">
            <a:spAutoFit/>
          </a:bodyPr>
          <a:lstStyle/>
          <a:p>
            <a:pPr marL="12700">
              <a:lnSpc>
                <a:spcPct val="100000"/>
              </a:lnSpc>
              <a:spcBef>
                <a:spcPts val="100"/>
              </a:spcBef>
            </a:pPr>
            <a:r>
              <a:rPr sz="1400" spc="-65" dirty="0">
                <a:solidFill>
                  <a:srgbClr val="FFFFFF"/>
                </a:solidFill>
                <a:latin typeface="Trebuchet MS"/>
                <a:cs typeface="Trebuchet MS"/>
              </a:rPr>
              <a:t>Core</a:t>
            </a:r>
            <a:r>
              <a:rPr sz="1400" spc="-180" dirty="0">
                <a:solidFill>
                  <a:srgbClr val="FFFFFF"/>
                </a:solidFill>
                <a:latin typeface="Trebuchet MS"/>
                <a:cs typeface="Trebuchet MS"/>
              </a:rPr>
              <a:t> </a:t>
            </a:r>
            <a:r>
              <a:rPr sz="1400" spc="-25" dirty="0">
                <a:solidFill>
                  <a:srgbClr val="FFFFFF"/>
                </a:solidFill>
                <a:latin typeface="Trebuchet MS"/>
                <a:cs typeface="Trebuchet MS"/>
              </a:rPr>
              <a:t>4</a:t>
            </a:r>
            <a:endParaRPr sz="1400">
              <a:latin typeface="Trebuchet MS"/>
              <a:cs typeface="Trebuchet MS"/>
            </a:endParaRPr>
          </a:p>
        </p:txBody>
      </p:sp>
      <p:sp>
        <p:nvSpPr>
          <p:cNvPr id="12" name="object 12"/>
          <p:cNvSpPr/>
          <p:nvPr/>
        </p:nvSpPr>
        <p:spPr>
          <a:xfrm>
            <a:off x="3595687" y="4643437"/>
            <a:ext cx="2661285" cy="1626870"/>
          </a:xfrm>
          <a:custGeom>
            <a:avLst/>
            <a:gdLst/>
            <a:ahLst/>
            <a:cxnLst/>
            <a:rect l="l" t="t" r="r" b="b"/>
            <a:pathLst>
              <a:path w="2661285" h="1626870">
                <a:moveTo>
                  <a:pt x="2390127" y="0"/>
                </a:moveTo>
                <a:lnTo>
                  <a:pt x="271068" y="0"/>
                </a:lnTo>
                <a:lnTo>
                  <a:pt x="222343" y="4367"/>
                </a:lnTo>
                <a:lnTo>
                  <a:pt x="176483" y="16958"/>
                </a:lnTo>
                <a:lnTo>
                  <a:pt x="134254" y="37008"/>
                </a:lnTo>
                <a:lnTo>
                  <a:pt x="96422" y="63751"/>
                </a:lnTo>
                <a:lnTo>
                  <a:pt x="63751" y="96422"/>
                </a:lnTo>
                <a:lnTo>
                  <a:pt x="37008" y="134254"/>
                </a:lnTo>
                <a:lnTo>
                  <a:pt x="16958" y="176483"/>
                </a:lnTo>
                <a:lnTo>
                  <a:pt x="4367" y="222343"/>
                </a:lnTo>
                <a:lnTo>
                  <a:pt x="0" y="271068"/>
                </a:lnTo>
                <a:lnTo>
                  <a:pt x="0" y="1355314"/>
                </a:lnTo>
                <a:lnTo>
                  <a:pt x="4367" y="1404040"/>
                </a:lnTo>
                <a:lnTo>
                  <a:pt x="16958" y="1449900"/>
                </a:lnTo>
                <a:lnTo>
                  <a:pt x="37008" y="1492129"/>
                </a:lnTo>
                <a:lnTo>
                  <a:pt x="63751" y="1529962"/>
                </a:lnTo>
                <a:lnTo>
                  <a:pt x="96422" y="1562633"/>
                </a:lnTo>
                <a:lnTo>
                  <a:pt x="134254" y="1589377"/>
                </a:lnTo>
                <a:lnTo>
                  <a:pt x="176483" y="1609427"/>
                </a:lnTo>
                <a:lnTo>
                  <a:pt x="222343" y="1622018"/>
                </a:lnTo>
                <a:lnTo>
                  <a:pt x="271068" y="1626386"/>
                </a:lnTo>
                <a:lnTo>
                  <a:pt x="2390127" y="1626386"/>
                </a:lnTo>
                <a:lnTo>
                  <a:pt x="2438852" y="1622018"/>
                </a:lnTo>
                <a:lnTo>
                  <a:pt x="2484712" y="1609427"/>
                </a:lnTo>
                <a:lnTo>
                  <a:pt x="2526941" y="1589377"/>
                </a:lnTo>
                <a:lnTo>
                  <a:pt x="2564773" y="1562633"/>
                </a:lnTo>
                <a:lnTo>
                  <a:pt x="2597444" y="1529962"/>
                </a:lnTo>
                <a:lnTo>
                  <a:pt x="2624187" y="1492129"/>
                </a:lnTo>
                <a:lnTo>
                  <a:pt x="2644237" y="1449900"/>
                </a:lnTo>
                <a:lnTo>
                  <a:pt x="2656828" y="1404040"/>
                </a:lnTo>
                <a:lnTo>
                  <a:pt x="2661196" y="1355314"/>
                </a:lnTo>
                <a:lnTo>
                  <a:pt x="2661196" y="271068"/>
                </a:lnTo>
                <a:lnTo>
                  <a:pt x="2656828" y="222343"/>
                </a:lnTo>
                <a:lnTo>
                  <a:pt x="2644237" y="176483"/>
                </a:lnTo>
                <a:lnTo>
                  <a:pt x="2624187" y="134254"/>
                </a:lnTo>
                <a:lnTo>
                  <a:pt x="2597444" y="96422"/>
                </a:lnTo>
                <a:lnTo>
                  <a:pt x="2564773" y="63751"/>
                </a:lnTo>
                <a:lnTo>
                  <a:pt x="2526941" y="37008"/>
                </a:lnTo>
                <a:lnTo>
                  <a:pt x="2484712" y="16958"/>
                </a:lnTo>
                <a:lnTo>
                  <a:pt x="2438852" y="4367"/>
                </a:lnTo>
                <a:lnTo>
                  <a:pt x="2390127" y="0"/>
                </a:lnTo>
                <a:close/>
              </a:path>
            </a:pathLst>
          </a:custGeom>
          <a:solidFill>
            <a:srgbClr val="F8CBAD"/>
          </a:solidFill>
        </p:spPr>
        <p:txBody>
          <a:bodyPr wrap="square" lIns="0" tIns="0" rIns="0" bIns="0" rtlCol="0"/>
          <a:lstStyle/>
          <a:p>
            <a:endParaRPr/>
          </a:p>
        </p:txBody>
      </p:sp>
      <p:sp>
        <p:nvSpPr>
          <p:cNvPr id="13" name="object 13"/>
          <p:cNvSpPr/>
          <p:nvPr/>
        </p:nvSpPr>
        <p:spPr>
          <a:xfrm>
            <a:off x="3595687" y="4643437"/>
            <a:ext cx="2661285" cy="1626870"/>
          </a:xfrm>
          <a:custGeom>
            <a:avLst/>
            <a:gdLst/>
            <a:ahLst/>
            <a:cxnLst/>
            <a:rect l="l" t="t" r="r" b="b"/>
            <a:pathLst>
              <a:path w="2661285" h="1626870">
                <a:moveTo>
                  <a:pt x="0" y="271070"/>
                </a:moveTo>
                <a:lnTo>
                  <a:pt x="4367" y="222344"/>
                </a:lnTo>
                <a:lnTo>
                  <a:pt x="16958" y="176484"/>
                </a:lnTo>
                <a:lnTo>
                  <a:pt x="37008" y="134255"/>
                </a:lnTo>
                <a:lnTo>
                  <a:pt x="63752" y="96423"/>
                </a:lnTo>
                <a:lnTo>
                  <a:pt x="96423" y="63752"/>
                </a:lnTo>
                <a:lnTo>
                  <a:pt x="134255" y="37008"/>
                </a:lnTo>
                <a:lnTo>
                  <a:pt x="176484" y="16958"/>
                </a:lnTo>
                <a:lnTo>
                  <a:pt x="222344" y="4367"/>
                </a:lnTo>
                <a:lnTo>
                  <a:pt x="271070" y="0"/>
                </a:lnTo>
                <a:lnTo>
                  <a:pt x="2390121" y="0"/>
                </a:lnTo>
                <a:lnTo>
                  <a:pt x="2438847" y="4367"/>
                </a:lnTo>
                <a:lnTo>
                  <a:pt x="2484708" y="16958"/>
                </a:lnTo>
                <a:lnTo>
                  <a:pt x="2526939" y="37008"/>
                </a:lnTo>
                <a:lnTo>
                  <a:pt x="2564773" y="63752"/>
                </a:lnTo>
                <a:lnTo>
                  <a:pt x="2597445" y="96423"/>
                </a:lnTo>
                <a:lnTo>
                  <a:pt x="2624190" y="134255"/>
                </a:lnTo>
                <a:lnTo>
                  <a:pt x="2644241" y="176484"/>
                </a:lnTo>
                <a:lnTo>
                  <a:pt x="2656833" y="222344"/>
                </a:lnTo>
                <a:lnTo>
                  <a:pt x="2661201" y="271070"/>
                </a:lnTo>
                <a:lnTo>
                  <a:pt x="2661201" y="1355320"/>
                </a:lnTo>
                <a:lnTo>
                  <a:pt x="2656833" y="1404046"/>
                </a:lnTo>
                <a:lnTo>
                  <a:pt x="2644241" y="1449906"/>
                </a:lnTo>
                <a:lnTo>
                  <a:pt x="2624190" y="1492136"/>
                </a:lnTo>
                <a:lnTo>
                  <a:pt x="2597445" y="1529968"/>
                </a:lnTo>
                <a:lnTo>
                  <a:pt x="2564773" y="1562639"/>
                </a:lnTo>
                <a:lnTo>
                  <a:pt x="2526939" y="1589382"/>
                </a:lnTo>
                <a:lnTo>
                  <a:pt x="2484708" y="1609432"/>
                </a:lnTo>
                <a:lnTo>
                  <a:pt x="2438847" y="1622023"/>
                </a:lnTo>
                <a:lnTo>
                  <a:pt x="2390121" y="1626390"/>
                </a:lnTo>
                <a:lnTo>
                  <a:pt x="271070" y="1626390"/>
                </a:lnTo>
                <a:lnTo>
                  <a:pt x="222344" y="1622023"/>
                </a:lnTo>
                <a:lnTo>
                  <a:pt x="176484" y="1609432"/>
                </a:lnTo>
                <a:lnTo>
                  <a:pt x="134255" y="1589382"/>
                </a:lnTo>
                <a:lnTo>
                  <a:pt x="96423" y="1562639"/>
                </a:lnTo>
                <a:lnTo>
                  <a:pt x="63752" y="1529968"/>
                </a:lnTo>
                <a:lnTo>
                  <a:pt x="37008" y="1492136"/>
                </a:lnTo>
                <a:lnTo>
                  <a:pt x="16958" y="1449906"/>
                </a:lnTo>
                <a:lnTo>
                  <a:pt x="4367" y="1404046"/>
                </a:lnTo>
                <a:lnTo>
                  <a:pt x="0" y="1355320"/>
                </a:lnTo>
                <a:lnTo>
                  <a:pt x="0" y="271070"/>
                </a:lnTo>
                <a:close/>
              </a:path>
            </a:pathLst>
          </a:custGeom>
          <a:ln w="12700">
            <a:solidFill>
              <a:srgbClr val="AE5A21"/>
            </a:solidFill>
          </a:ln>
        </p:spPr>
        <p:txBody>
          <a:bodyPr wrap="square" lIns="0" tIns="0" rIns="0" bIns="0" rtlCol="0"/>
          <a:lstStyle/>
          <a:p>
            <a:endParaRPr/>
          </a:p>
        </p:txBody>
      </p:sp>
      <p:sp>
        <p:nvSpPr>
          <p:cNvPr id="14" name="object 14"/>
          <p:cNvSpPr txBox="1"/>
          <p:nvPr/>
        </p:nvSpPr>
        <p:spPr>
          <a:xfrm>
            <a:off x="4296232" y="5294071"/>
            <a:ext cx="1270635" cy="299720"/>
          </a:xfrm>
          <a:prstGeom prst="rect">
            <a:avLst/>
          </a:prstGeom>
        </p:spPr>
        <p:txBody>
          <a:bodyPr vert="horz" wrap="square" lIns="0" tIns="12700" rIns="0" bIns="0" rtlCol="0">
            <a:spAutoFit/>
          </a:bodyPr>
          <a:lstStyle/>
          <a:p>
            <a:pPr marL="12700">
              <a:lnSpc>
                <a:spcPct val="100000"/>
              </a:lnSpc>
              <a:spcBef>
                <a:spcPts val="100"/>
              </a:spcBef>
            </a:pPr>
            <a:r>
              <a:rPr sz="1800" spc="-250" dirty="0">
                <a:solidFill>
                  <a:srgbClr val="FFFFFF"/>
                </a:solidFill>
                <a:latin typeface="Trebuchet MS"/>
                <a:cs typeface="Trebuchet MS"/>
              </a:rPr>
              <a:t>//////////////</a:t>
            </a:r>
            <a:endParaRPr sz="1800">
              <a:latin typeface="Trebuchet MS"/>
              <a:cs typeface="Trebuchet MS"/>
            </a:endParaRPr>
          </a:p>
        </p:txBody>
      </p:sp>
      <p:sp>
        <p:nvSpPr>
          <p:cNvPr id="15" name="object 15"/>
          <p:cNvSpPr/>
          <p:nvPr/>
        </p:nvSpPr>
        <p:spPr>
          <a:xfrm>
            <a:off x="3886618" y="5098224"/>
            <a:ext cx="2035810" cy="989965"/>
          </a:xfrm>
          <a:custGeom>
            <a:avLst/>
            <a:gdLst/>
            <a:ahLst/>
            <a:cxnLst/>
            <a:rect l="l" t="t" r="r" b="b"/>
            <a:pathLst>
              <a:path w="2035810" h="989964">
                <a:moveTo>
                  <a:pt x="1870417" y="0"/>
                </a:moveTo>
                <a:lnTo>
                  <a:pt x="164960" y="0"/>
                </a:lnTo>
                <a:lnTo>
                  <a:pt x="121105" y="5892"/>
                </a:lnTo>
                <a:lnTo>
                  <a:pt x="81699" y="22520"/>
                </a:lnTo>
                <a:lnTo>
                  <a:pt x="48313" y="48313"/>
                </a:lnTo>
                <a:lnTo>
                  <a:pt x="22520" y="81699"/>
                </a:lnTo>
                <a:lnTo>
                  <a:pt x="5892" y="121105"/>
                </a:lnTo>
                <a:lnTo>
                  <a:pt x="0" y="164960"/>
                </a:lnTo>
                <a:lnTo>
                  <a:pt x="0" y="824740"/>
                </a:lnTo>
                <a:lnTo>
                  <a:pt x="5892" y="868591"/>
                </a:lnTo>
                <a:lnTo>
                  <a:pt x="22520" y="907995"/>
                </a:lnTo>
                <a:lnTo>
                  <a:pt x="48313" y="941379"/>
                </a:lnTo>
                <a:lnTo>
                  <a:pt x="81699" y="967172"/>
                </a:lnTo>
                <a:lnTo>
                  <a:pt x="121105" y="983800"/>
                </a:lnTo>
                <a:lnTo>
                  <a:pt x="164960" y="989693"/>
                </a:lnTo>
                <a:lnTo>
                  <a:pt x="1870417" y="989693"/>
                </a:lnTo>
                <a:lnTo>
                  <a:pt x="1914267" y="983800"/>
                </a:lnTo>
                <a:lnTo>
                  <a:pt x="1953669" y="967172"/>
                </a:lnTo>
                <a:lnTo>
                  <a:pt x="1987053" y="941379"/>
                </a:lnTo>
                <a:lnTo>
                  <a:pt x="2012845" y="907995"/>
                </a:lnTo>
                <a:lnTo>
                  <a:pt x="2029473" y="868591"/>
                </a:lnTo>
                <a:lnTo>
                  <a:pt x="2035365" y="824740"/>
                </a:lnTo>
                <a:lnTo>
                  <a:pt x="2035365" y="164960"/>
                </a:lnTo>
                <a:lnTo>
                  <a:pt x="2029473" y="121105"/>
                </a:lnTo>
                <a:lnTo>
                  <a:pt x="2012845" y="81699"/>
                </a:lnTo>
                <a:lnTo>
                  <a:pt x="1987053" y="48313"/>
                </a:lnTo>
                <a:lnTo>
                  <a:pt x="1953669" y="22520"/>
                </a:lnTo>
                <a:lnTo>
                  <a:pt x="1914267" y="5892"/>
                </a:lnTo>
                <a:lnTo>
                  <a:pt x="1870417" y="0"/>
                </a:lnTo>
                <a:close/>
              </a:path>
            </a:pathLst>
          </a:custGeom>
          <a:solidFill>
            <a:srgbClr val="1F4E79"/>
          </a:solidFill>
        </p:spPr>
        <p:txBody>
          <a:bodyPr wrap="square" lIns="0" tIns="0" rIns="0" bIns="0" rtlCol="0"/>
          <a:lstStyle/>
          <a:p>
            <a:endParaRPr/>
          </a:p>
        </p:txBody>
      </p:sp>
      <p:sp>
        <p:nvSpPr>
          <p:cNvPr id="16" name="object 16"/>
          <p:cNvSpPr txBox="1"/>
          <p:nvPr/>
        </p:nvSpPr>
        <p:spPr>
          <a:xfrm>
            <a:off x="4654816" y="5460992"/>
            <a:ext cx="492759" cy="238760"/>
          </a:xfrm>
          <a:prstGeom prst="rect">
            <a:avLst/>
          </a:prstGeom>
        </p:spPr>
        <p:txBody>
          <a:bodyPr vert="horz" wrap="square" lIns="0" tIns="12700" rIns="0" bIns="0" rtlCol="0">
            <a:spAutoFit/>
          </a:bodyPr>
          <a:lstStyle/>
          <a:p>
            <a:pPr marL="12700">
              <a:lnSpc>
                <a:spcPct val="100000"/>
              </a:lnSpc>
              <a:spcBef>
                <a:spcPts val="100"/>
              </a:spcBef>
            </a:pPr>
            <a:r>
              <a:rPr sz="1400" spc="-65" dirty="0">
                <a:solidFill>
                  <a:srgbClr val="FFFFFF"/>
                </a:solidFill>
                <a:latin typeface="Trebuchet MS"/>
                <a:cs typeface="Trebuchet MS"/>
              </a:rPr>
              <a:t>Core</a:t>
            </a:r>
            <a:r>
              <a:rPr sz="1400" spc="-180" dirty="0">
                <a:solidFill>
                  <a:srgbClr val="FFFFFF"/>
                </a:solidFill>
                <a:latin typeface="Trebuchet MS"/>
                <a:cs typeface="Trebuchet MS"/>
              </a:rPr>
              <a:t> </a:t>
            </a:r>
            <a:r>
              <a:rPr sz="1400" spc="-25" dirty="0">
                <a:solidFill>
                  <a:srgbClr val="FFFFFF"/>
                </a:solidFill>
                <a:latin typeface="Trebuchet MS"/>
                <a:cs typeface="Trebuchet MS"/>
              </a:rPr>
              <a:t>1</a:t>
            </a:r>
            <a:endParaRPr sz="1400">
              <a:latin typeface="Trebuchet MS"/>
              <a:cs typeface="Trebuchet MS"/>
            </a:endParaRPr>
          </a:p>
        </p:txBody>
      </p:sp>
      <p:sp>
        <p:nvSpPr>
          <p:cNvPr id="19" name="object 19"/>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20" name="object 20"/>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21" name="object 21"/>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17" name="object 17"/>
          <p:cNvSpPr txBox="1"/>
          <p:nvPr/>
        </p:nvSpPr>
        <p:spPr>
          <a:xfrm>
            <a:off x="4115422" y="4719370"/>
            <a:ext cx="1656714" cy="330200"/>
          </a:xfrm>
          <a:prstGeom prst="rect">
            <a:avLst/>
          </a:prstGeom>
        </p:spPr>
        <p:txBody>
          <a:bodyPr vert="horz" wrap="square" lIns="0" tIns="12700" rIns="0" bIns="0" rtlCol="0">
            <a:spAutoFit/>
          </a:bodyPr>
          <a:lstStyle/>
          <a:p>
            <a:pPr marL="12700">
              <a:lnSpc>
                <a:spcPct val="100000"/>
              </a:lnSpc>
              <a:spcBef>
                <a:spcPts val="100"/>
              </a:spcBef>
            </a:pPr>
            <a:r>
              <a:rPr sz="2000" spc="-95" dirty="0">
                <a:latin typeface="Trebuchet MS"/>
                <a:cs typeface="Trebuchet MS"/>
              </a:rPr>
              <a:t>Single-core</a:t>
            </a:r>
            <a:r>
              <a:rPr sz="2000" spc="-185" dirty="0">
                <a:latin typeface="Trebuchet MS"/>
                <a:cs typeface="Trebuchet MS"/>
              </a:rPr>
              <a:t> </a:t>
            </a:r>
            <a:r>
              <a:rPr sz="2000" spc="-80" dirty="0">
                <a:latin typeface="Trebuchet MS"/>
                <a:cs typeface="Trebuchet MS"/>
              </a:rPr>
              <a:t>CPU</a:t>
            </a:r>
            <a:endParaRPr sz="2000">
              <a:latin typeface="Trebuchet MS"/>
              <a:cs typeface="Trebuchet MS"/>
            </a:endParaRPr>
          </a:p>
        </p:txBody>
      </p:sp>
      <p:sp>
        <p:nvSpPr>
          <p:cNvPr id="18" name="object 18"/>
          <p:cNvSpPr txBox="1"/>
          <p:nvPr/>
        </p:nvSpPr>
        <p:spPr>
          <a:xfrm>
            <a:off x="7267791" y="4615446"/>
            <a:ext cx="1540510" cy="817880"/>
          </a:xfrm>
          <a:prstGeom prst="rect">
            <a:avLst/>
          </a:prstGeom>
        </p:spPr>
        <p:txBody>
          <a:bodyPr vert="horz" wrap="square" lIns="0" tIns="173990" rIns="0" bIns="0" rtlCol="0">
            <a:spAutoFit/>
          </a:bodyPr>
          <a:lstStyle/>
          <a:p>
            <a:pPr marL="12700">
              <a:lnSpc>
                <a:spcPct val="100000"/>
              </a:lnSpc>
              <a:spcBef>
                <a:spcPts val="1370"/>
              </a:spcBef>
            </a:pPr>
            <a:r>
              <a:rPr sz="2000" spc="-60" dirty="0">
                <a:latin typeface="Trebuchet MS"/>
                <a:cs typeface="Trebuchet MS"/>
              </a:rPr>
              <a:t>Multicore</a:t>
            </a:r>
            <a:r>
              <a:rPr sz="2000" spc="-204" dirty="0">
                <a:latin typeface="Trebuchet MS"/>
                <a:cs typeface="Trebuchet MS"/>
              </a:rPr>
              <a:t> </a:t>
            </a:r>
            <a:r>
              <a:rPr sz="2000" spc="-80" dirty="0">
                <a:latin typeface="Trebuchet MS"/>
                <a:cs typeface="Trebuchet MS"/>
              </a:rPr>
              <a:t>CPU</a:t>
            </a:r>
            <a:endParaRPr sz="2000">
              <a:latin typeface="Trebuchet MS"/>
              <a:cs typeface="Trebuchet MS"/>
            </a:endParaRPr>
          </a:p>
          <a:p>
            <a:pPr marL="62865">
              <a:lnSpc>
                <a:spcPct val="100000"/>
              </a:lnSpc>
              <a:spcBef>
                <a:spcPts val="885"/>
              </a:spcBef>
              <a:tabLst>
                <a:tab pos="1059815" algn="l"/>
              </a:tabLst>
            </a:pPr>
            <a:r>
              <a:rPr sz="1400" spc="-65" dirty="0">
                <a:solidFill>
                  <a:srgbClr val="FFFFFF"/>
                </a:solidFill>
                <a:latin typeface="Trebuchet MS"/>
                <a:cs typeface="Trebuchet MS"/>
              </a:rPr>
              <a:t>Core</a:t>
            </a:r>
            <a:r>
              <a:rPr sz="1400" spc="-110" dirty="0">
                <a:solidFill>
                  <a:srgbClr val="FFFFFF"/>
                </a:solidFill>
                <a:latin typeface="Trebuchet MS"/>
                <a:cs typeface="Trebuchet MS"/>
              </a:rPr>
              <a:t> </a:t>
            </a:r>
            <a:r>
              <a:rPr sz="1400" spc="-25" dirty="0">
                <a:solidFill>
                  <a:srgbClr val="FFFFFF"/>
                </a:solidFill>
                <a:latin typeface="Trebuchet MS"/>
                <a:cs typeface="Trebuchet MS"/>
              </a:rPr>
              <a:t>1	</a:t>
            </a:r>
            <a:r>
              <a:rPr sz="1400" spc="-65" dirty="0">
                <a:solidFill>
                  <a:srgbClr val="FFFFFF"/>
                </a:solidFill>
                <a:latin typeface="Trebuchet MS"/>
                <a:cs typeface="Trebuchet MS"/>
              </a:rPr>
              <a:t>Core</a:t>
            </a:r>
            <a:r>
              <a:rPr sz="1400" spc="-200" dirty="0">
                <a:solidFill>
                  <a:srgbClr val="FFFFFF"/>
                </a:solidFill>
                <a:latin typeface="Trebuchet MS"/>
                <a:cs typeface="Trebuchet MS"/>
              </a:rPr>
              <a:t> </a:t>
            </a:r>
            <a:r>
              <a:rPr sz="1400" spc="-25" dirty="0">
                <a:solidFill>
                  <a:srgbClr val="FFFFFF"/>
                </a:solidFill>
                <a:latin typeface="Trebuchet MS"/>
                <a:cs typeface="Trebuchet MS"/>
              </a:rPr>
              <a:t>2</a:t>
            </a:r>
            <a:endParaRPr sz="1400">
              <a:latin typeface="Trebuchet MS"/>
              <a:cs typeface="Trebuchet MS"/>
            </a:endParaRPr>
          </a:p>
        </p:txBody>
      </p:sp>
      <p:sp>
        <p:nvSpPr>
          <p:cNvPr id="22" name="مستطيل 21"/>
          <p:cNvSpPr/>
          <p:nvPr/>
        </p:nvSpPr>
        <p:spPr>
          <a:xfrm>
            <a:off x="5566867" y="1864049"/>
            <a:ext cx="6096000" cy="2534027"/>
          </a:xfrm>
          <a:prstGeom prst="rect">
            <a:avLst/>
          </a:prstGeom>
        </p:spPr>
        <p:txBody>
          <a:bodyPr>
            <a:spAutoFit/>
          </a:bodyPr>
          <a:lstStyle/>
          <a:p>
            <a:pPr>
              <a:lnSpc>
                <a:spcPct val="150000"/>
              </a:lnSpc>
            </a:pPr>
            <a:r>
              <a:rPr lang="ar-SA" dirty="0"/>
              <a:t>يمكن معالجة أحادية النواة وحدة المعالجة المركزية مقابل متعددة النواة وحدة </a:t>
            </a:r>
            <a:endParaRPr lang="ar-SA" dirty="0" smtClean="0"/>
          </a:p>
          <a:p>
            <a:pPr marL="285750" indent="-285750">
              <a:lnSpc>
                <a:spcPct val="150000"/>
              </a:lnSpc>
              <a:buFont typeface="Arial" panose="020B0604020202020204" pitchFamily="34" charset="0"/>
              <a:buChar char="•"/>
            </a:pPr>
            <a:r>
              <a:rPr lang="ar-SA" dirty="0" smtClean="0"/>
              <a:t>المعالجة </a:t>
            </a:r>
            <a:r>
              <a:rPr lang="ar-SA" dirty="0"/>
              <a:t>المركزية أحادية النواة وحدة المعالجة المركزية متعددة التطبيقات تكون سرعة التبديل بين التطبيقات. </a:t>
            </a:r>
            <a:endParaRPr lang="ar-SA" dirty="0" smtClean="0"/>
          </a:p>
          <a:p>
            <a:pPr marL="285750" indent="-285750">
              <a:lnSpc>
                <a:spcPct val="150000"/>
              </a:lnSpc>
              <a:buFont typeface="Arial" panose="020B0604020202020204" pitchFamily="34" charset="0"/>
              <a:buChar char="•"/>
            </a:pPr>
            <a:r>
              <a:rPr lang="ar-SA" dirty="0" smtClean="0"/>
              <a:t>متعددة </a:t>
            </a:r>
            <a:r>
              <a:rPr lang="ar-SA" dirty="0"/>
              <a:t>النواة وحدة المعالجة المركزية ويمكن تقسيم عبء العمل بين المعالجات، أو أنه يمكن تعيين النوى متعددة لمهمة واحدة ذات العمالة المكثفة، مثل الصور أو تحرير الفيديو.</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8101" y="725048"/>
            <a:ext cx="3342640" cy="500380"/>
          </a:xfrm>
          <a:prstGeom prst="rect">
            <a:avLst/>
          </a:prstGeom>
        </p:spPr>
        <p:txBody>
          <a:bodyPr vert="horz" wrap="square" lIns="0" tIns="13970" rIns="0" bIns="0" rtlCol="0">
            <a:spAutoFit/>
          </a:bodyPr>
          <a:lstStyle/>
          <a:p>
            <a:pPr marL="12700">
              <a:lnSpc>
                <a:spcPct val="100000"/>
              </a:lnSpc>
              <a:spcBef>
                <a:spcPts val="110"/>
              </a:spcBef>
            </a:pPr>
            <a:r>
              <a:rPr spc="-135" dirty="0"/>
              <a:t>The </a:t>
            </a:r>
            <a:r>
              <a:rPr spc="-75" dirty="0"/>
              <a:t>processor</a:t>
            </a:r>
            <a:r>
              <a:rPr spc="-340" dirty="0"/>
              <a:t> </a:t>
            </a:r>
            <a:r>
              <a:rPr spc="-114" dirty="0"/>
              <a:t>(CPU)</a:t>
            </a:r>
          </a:p>
        </p:txBody>
      </p:sp>
      <p:sp>
        <p:nvSpPr>
          <p:cNvPr id="3" name="object 3"/>
          <p:cNvSpPr txBox="1"/>
          <p:nvPr/>
        </p:nvSpPr>
        <p:spPr>
          <a:xfrm>
            <a:off x="610323" y="1760184"/>
            <a:ext cx="8762277" cy="1162882"/>
          </a:xfrm>
          <a:prstGeom prst="rect">
            <a:avLst/>
          </a:prstGeom>
        </p:spPr>
        <p:txBody>
          <a:bodyPr vert="horz" wrap="square" lIns="0" tIns="91440" rIns="0" bIns="0" rtlCol="0">
            <a:spAutoFit/>
          </a:bodyPr>
          <a:lstStyle/>
          <a:p>
            <a:pPr marL="355600" indent="-342900" algn="l" rtl="0">
              <a:lnSpc>
                <a:spcPct val="100000"/>
              </a:lnSpc>
              <a:spcBef>
                <a:spcPts val="720"/>
              </a:spcBef>
              <a:buFont typeface="Trebuchet MS"/>
              <a:buChar char="•"/>
              <a:tabLst>
                <a:tab pos="354965" algn="l"/>
                <a:tab pos="355600" algn="l"/>
              </a:tabLst>
            </a:pPr>
            <a:r>
              <a:rPr sz="2000" b="1" spc="-105" dirty="0">
                <a:latin typeface="Trebuchet MS"/>
                <a:cs typeface="Trebuchet MS"/>
              </a:rPr>
              <a:t>How</a:t>
            </a:r>
            <a:r>
              <a:rPr sz="2000" b="1" spc="-195" dirty="0">
                <a:latin typeface="Trebuchet MS"/>
                <a:cs typeface="Trebuchet MS"/>
              </a:rPr>
              <a:t> </a:t>
            </a:r>
            <a:r>
              <a:rPr sz="2000" b="1" spc="-105" dirty="0">
                <a:latin typeface="Trebuchet MS"/>
                <a:cs typeface="Trebuchet MS"/>
              </a:rPr>
              <a:t>is</a:t>
            </a:r>
            <a:r>
              <a:rPr sz="2000" b="1" spc="-185" dirty="0">
                <a:latin typeface="Trebuchet MS"/>
                <a:cs typeface="Trebuchet MS"/>
              </a:rPr>
              <a:t> </a:t>
            </a:r>
            <a:r>
              <a:rPr sz="2000" b="1" spc="-95" dirty="0">
                <a:latin typeface="Trebuchet MS"/>
                <a:cs typeface="Trebuchet MS"/>
              </a:rPr>
              <a:t>a</a:t>
            </a:r>
            <a:r>
              <a:rPr sz="2000" b="1" spc="-185" dirty="0">
                <a:latin typeface="Trebuchet MS"/>
                <a:cs typeface="Trebuchet MS"/>
              </a:rPr>
              <a:t> </a:t>
            </a:r>
            <a:r>
              <a:rPr sz="2000" b="1" spc="-175" dirty="0">
                <a:latin typeface="Trebuchet MS"/>
                <a:cs typeface="Trebuchet MS"/>
              </a:rPr>
              <a:t>CPU’s</a:t>
            </a:r>
            <a:r>
              <a:rPr sz="2000" b="1" spc="-185" dirty="0">
                <a:latin typeface="Trebuchet MS"/>
                <a:cs typeface="Trebuchet MS"/>
              </a:rPr>
              <a:t> </a:t>
            </a:r>
            <a:r>
              <a:rPr sz="2000" b="1" spc="-130" dirty="0">
                <a:latin typeface="Trebuchet MS"/>
                <a:cs typeface="Trebuchet MS"/>
              </a:rPr>
              <a:t>processing</a:t>
            </a:r>
            <a:r>
              <a:rPr sz="2000" b="1" spc="-190" dirty="0">
                <a:latin typeface="Trebuchet MS"/>
                <a:cs typeface="Trebuchet MS"/>
              </a:rPr>
              <a:t> </a:t>
            </a:r>
            <a:r>
              <a:rPr sz="2000" b="1" spc="-130" dirty="0">
                <a:latin typeface="Trebuchet MS"/>
                <a:cs typeface="Trebuchet MS"/>
              </a:rPr>
              <a:t>power</a:t>
            </a:r>
            <a:r>
              <a:rPr sz="2000" b="1" spc="-190" dirty="0">
                <a:latin typeface="Trebuchet MS"/>
                <a:cs typeface="Trebuchet MS"/>
              </a:rPr>
              <a:t> </a:t>
            </a:r>
            <a:r>
              <a:rPr sz="2000" b="1" spc="-105" dirty="0">
                <a:latin typeface="Trebuchet MS"/>
                <a:cs typeface="Trebuchet MS"/>
              </a:rPr>
              <a:t>is</a:t>
            </a:r>
            <a:r>
              <a:rPr sz="2000" b="1" spc="-185" dirty="0">
                <a:latin typeface="Trebuchet MS"/>
                <a:cs typeface="Trebuchet MS"/>
              </a:rPr>
              <a:t> </a:t>
            </a:r>
            <a:r>
              <a:rPr sz="2000" b="1" spc="-114" dirty="0">
                <a:latin typeface="Trebuchet MS"/>
                <a:cs typeface="Trebuchet MS"/>
              </a:rPr>
              <a:t>measured?</a:t>
            </a:r>
            <a:endParaRPr sz="2000" dirty="0">
              <a:latin typeface="Trebuchet MS"/>
              <a:cs typeface="Trebuchet MS"/>
            </a:endParaRPr>
          </a:p>
          <a:p>
            <a:pPr marL="755650" marR="320040" lvl="1" indent="-285750" algn="l" rtl="0">
              <a:lnSpc>
                <a:spcPct val="100699"/>
              </a:lnSpc>
              <a:spcBef>
                <a:spcPts val="600"/>
              </a:spcBef>
              <a:buChar char="–"/>
              <a:tabLst>
                <a:tab pos="755650" algn="l"/>
              </a:tabLst>
            </a:pPr>
            <a:r>
              <a:rPr sz="2000" u="sng" spc="-130" dirty="0">
                <a:uFill>
                  <a:solidFill>
                    <a:srgbClr val="000000"/>
                  </a:solidFill>
                </a:uFill>
                <a:latin typeface="Trebuchet MS"/>
                <a:cs typeface="Trebuchet MS"/>
              </a:rPr>
              <a:t>Clock</a:t>
            </a:r>
            <a:r>
              <a:rPr sz="2000" u="sng" spc="-190" dirty="0">
                <a:uFill>
                  <a:solidFill>
                    <a:srgbClr val="000000"/>
                  </a:solidFill>
                </a:uFill>
                <a:latin typeface="Trebuchet MS"/>
                <a:cs typeface="Trebuchet MS"/>
              </a:rPr>
              <a:t> </a:t>
            </a:r>
            <a:r>
              <a:rPr sz="2000" u="sng" spc="-85" dirty="0">
                <a:uFill>
                  <a:solidFill>
                    <a:srgbClr val="000000"/>
                  </a:solidFill>
                </a:uFill>
                <a:latin typeface="Trebuchet MS"/>
                <a:cs typeface="Trebuchet MS"/>
              </a:rPr>
              <a:t>speed</a:t>
            </a:r>
            <a:r>
              <a:rPr sz="2000" spc="-190" dirty="0">
                <a:latin typeface="Trebuchet MS"/>
                <a:cs typeface="Trebuchet MS"/>
              </a:rPr>
              <a:t> </a:t>
            </a:r>
            <a:r>
              <a:rPr sz="2000" spc="-85" dirty="0">
                <a:latin typeface="Trebuchet MS"/>
                <a:cs typeface="Trebuchet MS"/>
              </a:rPr>
              <a:t>measures</a:t>
            </a:r>
            <a:r>
              <a:rPr sz="2000" spc="-185" dirty="0">
                <a:latin typeface="Trebuchet MS"/>
                <a:cs typeface="Trebuchet MS"/>
              </a:rPr>
              <a:t> </a:t>
            </a:r>
            <a:r>
              <a:rPr sz="2000" spc="-110" dirty="0">
                <a:latin typeface="Trebuchet MS"/>
                <a:cs typeface="Trebuchet MS"/>
              </a:rPr>
              <a:t>the</a:t>
            </a:r>
            <a:r>
              <a:rPr sz="2000" spc="-185" dirty="0">
                <a:latin typeface="Trebuchet MS"/>
                <a:cs typeface="Trebuchet MS"/>
              </a:rPr>
              <a:t> </a:t>
            </a:r>
            <a:r>
              <a:rPr sz="2000" spc="-85" dirty="0">
                <a:latin typeface="Trebuchet MS"/>
                <a:cs typeface="Trebuchet MS"/>
              </a:rPr>
              <a:t>speed</a:t>
            </a:r>
            <a:r>
              <a:rPr sz="2000" spc="-180" dirty="0">
                <a:latin typeface="Trebuchet MS"/>
                <a:cs typeface="Trebuchet MS"/>
              </a:rPr>
              <a:t> </a:t>
            </a:r>
            <a:r>
              <a:rPr sz="2000" spc="-95" dirty="0">
                <a:latin typeface="Trebuchet MS"/>
                <a:cs typeface="Trebuchet MS"/>
              </a:rPr>
              <a:t>of</a:t>
            </a:r>
            <a:r>
              <a:rPr sz="2000" spc="-185" dirty="0">
                <a:latin typeface="Trebuchet MS"/>
                <a:cs typeface="Trebuchet MS"/>
              </a:rPr>
              <a:t> </a:t>
            </a:r>
            <a:r>
              <a:rPr sz="2000" spc="-114" dirty="0">
                <a:latin typeface="Trebuchet MS"/>
                <a:cs typeface="Trebuchet MS"/>
              </a:rPr>
              <a:t>a</a:t>
            </a:r>
            <a:r>
              <a:rPr sz="2000" spc="-185" dirty="0">
                <a:latin typeface="Trebuchet MS"/>
                <a:cs typeface="Trebuchet MS"/>
              </a:rPr>
              <a:t> </a:t>
            </a:r>
            <a:r>
              <a:rPr sz="2000" spc="-100" dirty="0">
                <a:latin typeface="Trebuchet MS"/>
                <a:cs typeface="Trebuchet MS"/>
              </a:rPr>
              <a:t>CPU</a:t>
            </a:r>
            <a:r>
              <a:rPr sz="2000" spc="-190" dirty="0">
                <a:latin typeface="Trebuchet MS"/>
                <a:cs typeface="Trebuchet MS"/>
              </a:rPr>
              <a:t> </a:t>
            </a:r>
            <a:r>
              <a:rPr sz="2000" spc="-90" dirty="0">
                <a:latin typeface="Trebuchet MS"/>
                <a:cs typeface="Trebuchet MS"/>
              </a:rPr>
              <a:t>processing  </a:t>
            </a:r>
            <a:r>
              <a:rPr sz="2000" spc="-160" dirty="0">
                <a:latin typeface="Trebuchet MS"/>
                <a:cs typeface="Trebuchet MS"/>
              </a:rPr>
              <a:t>data.</a:t>
            </a:r>
            <a:endParaRPr sz="2000" dirty="0">
              <a:latin typeface="Trebuchet MS"/>
              <a:cs typeface="Trebuchet MS"/>
            </a:endParaRPr>
          </a:p>
          <a:p>
            <a:pPr marL="755650" marR="5080" lvl="1" indent="-285750" algn="l" rtl="0">
              <a:lnSpc>
                <a:spcPct val="100699"/>
              </a:lnSpc>
              <a:spcBef>
                <a:spcPts val="500"/>
              </a:spcBef>
              <a:buChar char="–"/>
              <a:tabLst>
                <a:tab pos="755650" algn="l"/>
              </a:tabLst>
            </a:pPr>
            <a:r>
              <a:rPr sz="2000" spc="-110" dirty="0">
                <a:latin typeface="Trebuchet MS"/>
                <a:cs typeface="Trebuchet MS"/>
              </a:rPr>
              <a:t>It</a:t>
            </a:r>
            <a:r>
              <a:rPr sz="2000" spc="-195" dirty="0">
                <a:latin typeface="Trebuchet MS"/>
                <a:cs typeface="Trebuchet MS"/>
              </a:rPr>
              <a:t> </a:t>
            </a:r>
            <a:r>
              <a:rPr sz="2000" spc="-60" dirty="0">
                <a:latin typeface="Trebuchet MS"/>
                <a:cs typeface="Trebuchet MS"/>
              </a:rPr>
              <a:t>uses</a:t>
            </a:r>
            <a:r>
              <a:rPr sz="2000" spc="-190" dirty="0">
                <a:latin typeface="Trebuchet MS"/>
                <a:cs typeface="Trebuchet MS"/>
              </a:rPr>
              <a:t> </a:t>
            </a:r>
            <a:r>
              <a:rPr sz="2000" spc="-114" dirty="0">
                <a:latin typeface="Trebuchet MS"/>
                <a:cs typeface="Trebuchet MS"/>
              </a:rPr>
              <a:t>megahertz</a:t>
            </a:r>
            <a:r>
              <a:rPr sz="2000" spc="-190" dirty="0">
                <a:latin typeface="Trebuchet MS"/>
                <a:cs typeface="Trebuchet MS"/>
              </a:rPr>
              <a:t> </a:t>
            </a:r>
            <a:r>
              <a:rPr sz="2000" spc="-90" dirty="0">
                <a:latin typeface="Trebuchet MS"/>
                <a:cs typeface="Trebuchet MS"/>
              </a:rPr>
              <a:t>(MHz),</a:t>
            </a:r>
            <a:r>
              <a:rPr sz="2000" spc="-185" dirty="0">
                <a:latin typeface="Trebuchet MS"/>
                <a:cs typeface="Trebuchet MS"/>
              </a:rPr>
              <a:t> </a:t>
            </a:r>
            <a:r>
              <a:rPr sz="2000" spc="-65" dirty="0">
                <a:latin typeface="Trebuchet MS"/>
                <a:cs typeface="Trebuchet MS"/>
              </a:rPr>
              <a:t>or</a:t>
            </a:r>
            <a:r>
              <a:rPr sz="2000" spc="-190" dirty="0">
                <a:latin typeface="Trebuchet MS"/>
                <a:cs typeface="Trebuchet MS"/>
              </a:rPr>
              <a:t> </a:t>
            </a:r>
            <a:r>
              <a:rPr sz="2000" spc="-120" dirty="0">
                <a:latin typeface="Trebuchet MS"/>
                <a:cs typeface="Trebuchet MS"/>
              </a:rPr>
              <a:t>gigahertz</a:t>
            </a:r>
            <a:r>
              <a:rPr sz="2000" spc="-185" dirty="0">
                <a:latin typeface="Trebuchet MS"/>
                <a:cs typeface="Trebuchet MS"/>
              </a:rPr>
              <a:t> </a:t>
            </a:r>
            <a:r>
              <a:rPr sz="2000" spc="-165" dirty="0">
                <a:latin typeface="Trebuchet MS"/>
                <a:cs typeface="Trebuchet MS"/>
              </a:rPr>
              <a:t>(GHz),</a:t>
            </a:r>
            <a:r>
              <a:rPr sz="2000" spc="-185" dirty="0">
                <a:latin typeface="Trebuchet MS"/>
                <a:cs typeface="Trebuchet MS"/>
              </a:rPr>
              <a:t> </a:t>
            </a:r>
            <a:r>
              <a:rPr sz="2000" spc="-85" dirty="0">
                <a:latin typeface="Trebuchet MS"/>
                <a:cs typeface="Trebuchet MS"/>
              </a:rPr>
              <a:t>depending  </a:t>
            </a:r>
            <a:r>
              <a:rPr sz="2000" spc="-40" dirty="0">
                <a:latin typeface="Trebuchet MS"/>
                <a:cs typeface="Trebuchet MS"/>
              </a:rPr>
              <a:t>on </a:t>
            </a:r>
            <a:r>
              <a:rPr sz="2000" spc="-110" dirty="0">
                <a:latin typeface="Trebuchet MS"/>
                <a:cs typeface="Trebuchet MS"/>
              </a:rPr>
              <a:t>the age </a:t>
            </a:r>
            <a:r>
              <a:rPr sz="2000" spc="-95" dirty="0">
                <a:latin typeface="Trebuchet MS"/>
                <a:cs typeface="Trebuchet MS"/>
              </a:rPr>
              <a:t>of </a:t>
            </a:r>
            <a:r>
              <a:rPr sz="2000" spc="-110" dirty="0">
                <a:latin typeface="Trebuchet MS"/>
                <a:cs typeface="Trebuchet MS"/>
              </a:rPr>
              <a:t>the</a:t>
            </a:r>
            <a:r>
              <a:rPr sz="2000" spc="-560" dirty="0">
                <a:latin typeface="Trebuchet MS"/>
                <a:cs typeface="Trebuchet MS"/>
              </a:rPr>
              <a:t> </a:t>
            </a:r>
            <a:r>
              <a:rPr sz="2000" spc="-155" dirty="0">
                <a:latin typeface="Trebuchet MS"/>
                <a:cs typeface="Trebuchet MS"/>
              </a:rPr>
              <a:t>CPU.</a:t>
            </a:r>
            <a:endParaRPr sz="2000" dirty="0">
              <a:latin typeface="Trebuchet MS"/>
              <a:cs typeface="Trebuchet MS"/>
            </a:endParaRPr>
          </a:p>
        </p:txBody>
      </p:sp>
      <p:sp>
        <p:nvSpPr>
          <p:cNvPr id="4" name="object 4"/>
          <p:cNvSpPr/>
          <p:nvPr/>
        </p:nvSpPr>
        <p:spPr>
          <a:xfrm>
            <a:off x="3581400" y="4495800"/>
            <a:ext cx="5279118" cy="1121037"/>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8" name="مستطيل 7"/>
          <p:cNvSpPr/>
          <p:nvPr/>
        </p:nvSpPr>
        <p:spPr>
          <a:xfrm>
            <a:off x="3048000" y="3016393"/>
            <a:ext cx="8584649" cy="1294072"/>
          </a:xfrm>
          <a:prstGeom prst="rect">
            <a:avLst/>
          </a:prstGeom>
        </p:spPr>
        <p:txBody>
          <a:bodyPr wrap="square">
            <a:spAutoFit/>
          </a:bodyPr>
          <a:lstStyle/>
          <a:p>
            <a:pPr>
              <a:lnSpc>
                <a:spcPct val="150000"/>
              </a:lnSpc>
            </a:pPr>
            <a:r>
              <a:rPr lang="ar-SA" dirty="0"/>
              <a:t>كيف يتم تجهيز السلطة وحدة المعالجة المركزية يقاس؟ </a:t>
            </a:r>
            <a:endParaRPr lang="ar-SA" dirty="0" smtClean="0"/>
          </a:p>
          <a:p>
            <a:pPr marL="285750" indent="-285750">
              <a:lnSpc>
                <a:spcPct val="150000"/>
              </a:lnSpc>
              <a:buFont typeface="Arial" panose="020B0604020202020204" pitchFamily="34" charset="0"/>
              <a:buChar char="•"/>
            </a:pPr>
            <a:r>
              <a:rPr lang="ar-SA" dirty="0" smtClean="0"/>
              <a:t>سرعة </a:t>
            </a:r>
            <a:r>
              <a:rPr lang="ar-SA" dirty="0"/>
              <a:t>ساعة يقيس سرعة البيانات تجهيز وحدة المعالجة المركزية. </a:t>
            </a:r>
            <a:endParaRPr lang="ar-SA" dirty="0" smtClean="0"/>
          </a:p>
          <a:p>
            <a:pPr marL="285750" indent="-285750">
              <a:lnSpc>
                <a:spcPct val="150000"/>
              </a:lnSpc>
              <a:buFont typeface="Arial" panose="020B0604020202020204" pitchFamily="34" charset="0"/>
              <a:buChar char="•"/>
            </a:pPr>
            <a:r>
              <a:rPr lang="ar-SA" dirty="0" smtClean="0"/>
              <a:t>فإنه </a:t>
            </a:r>
            <a:r>
              <a:rPr lang="ar-SA" dirty="0"/>
              <a:t>يستخدم ميغا هرتز (</a:t>
            </a:r>
            <a:r>
              <a:rPr lang="ar-SA" dirty="0" err="1"/>
              <a:t>MHz</a:t>
            </a:r>
            <a:r>
              <a:rPr lang="ar-SA" dirty="0"/>
              <a:t>) أو </a:t>
            </a:r>
            <a:r>
              <a:rPr lang="ar-SA" dirty="0" err="1"/>
              <a:t>غيغا</a:t>
            </a:r>
            <a:r>
              <a:rPr lang="ar-SA" dirty="0"/>
              <a:t> هرتز (</a:t>
            </a:r>
            <a:r>
              <a:rPr lang="ar-SA" dirty="0" err="1"/>
              <a:t>GHz</a:t>
            </a:r>
            <a:r>
              <a:rPr lang="ar-SA" dirty="0"/>
              <a:t>)، تبعاً للعمر من وحدة المعالجة المركزية.</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77014" y="725048"/>
            <a:ext cx="1425575" cy="500380"/>
          </a:xfrm>
          <a:prstGeom prst="rect">
            <a:avLst/>
          </a:prstGeom>
        </p:spPr>
        <p:txBody>
          <a:bodyPr vert="horz" wrap="square" lIns="0" tIns="13970" rIns="0" bIns="0" rtlCol="0">
            <a:spAutoFit/>
          </a:bodyPr>
          <a:lstStyle/>
          <a:p>
            <a:pPr marL="12700">
              <a:lnSpc>
                <a:spcPct val="100000"/>
              </a:lnSpc>
              <a:spcBef>
                <a:spcPts val="110"/>
              </a:spcBef>
            </a:pPr>
            <a:r>
              <a:rPr spc="215" dirty="0"/>
              <a:t>M</a:t>
            </a:r>
            <a:r>
              <a:rPr spc="175" dirty="0"/>
              <a:t>e</a:t>
            </a:r>
            <a:r>
              <a:rPr spc="-40" dirty="0"/>
              <a:t>m</a:t>
            </a:r>
            <a:r>
              <a:rPr spc="10" dirty="0"/>
              <a:t>o</a:t>
            </a:r>
            <a:r>
              <a:rPr spc="-100" dirty="0"/>
              <a:t>r</a:t>
            </a:r>
            <a:r>
              <a:rPr spc="-120" dirty="0"/>
              <a:t>y</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381000" y="1828800"/>
            <a:ext cx="6421589" cy="3978012"/>
          </a:xfrm>
          <a:prstGeom prst="rect">
            <a:avLst/>
          </a:prstGeom>
        </p:spPr>
        <p:txBody>
          <a:bodyPr vert="horz" wrap="square" lIns="0" tIns="91440" rIns="0" bIns="0" rtlCol="0">
            <a:spAutoFit/>
          </a:bodyPr>
          <a:lstStyle/>
          <a:p>
            <a:pPr marL="355600" indent="-342900" algn="l" rtl="0">
              <a:lnSpc>
                <a:spcPct val="100000"/>
              </a:lnSpc>
              <a:spcBef>
                <a:spcPts val="720"/>
              </a:spcBef>
              <a:buFont typeface="Trebuchet MS"/>
              <a:buChar char="•"/>
              <a:tabLst>
                <a:tab pos="354965" algn="l"/>
                <a:tab pos="355600" algn="l"/>
              </a:tabLst>
            </a:pPr>
            <a:r>
              <a:rPr sz="2000" b="1" spc="-80" dirty="0">
                <a:latin typeface="Trebuchet MS"/>
                <a:cs typeface="Trebuchet MS"/>
              </a:rPr>
              <a:t>What </a:t>
            </a:r>
            <a:r>
              <a:rPr sz="2000" b="1" spc="-125" dirty="0">
                <a:latin typeface="Trebuchet MS"/>
                <a:cs typeface="Trebuchet MS"/>
              </a:rPr>
              <a:t>types </a:t>
            </a:r>
            <a:r>
              <a:rPr sz="2000" b="1" spc="-105" dirty="0">
                <a:latin typeface="Trebuchet MS"/>
                <a:cs typeface="Trebuchet MS"/>
              </a:rPr>
              <a:t>of </a:t>
            </a:r>
            <a:r>
              <a:rPr sz="2000" b="1" spc="-135" dirty="0">
                <a:latin typeface="Trebuchet MS"/>
                <a:cs typeface="Trebuchet MS"/>
              </a:rPr>
              <a:t>memory </a:t>
            </a:r>
            <a:r>
              <a:rPr sz="2000" b="1" spc="-110" dirty="0">
                <a:latin typeface="Trebuchet MS"/>
                <a:cs typeface="Trebuchet MS"/>
              </a:rPr>
              <a:t>does </a:t>
            </a:r>
            <a:r>
              <a:rPr sz="2000" b="1" spc="-150" dirty="0">
                <a:latin typeface="Trebuchet MS"/>
                <a:cs typeface="Trebuchet MS"/>
              </a:rPr>
              <a:t>computer</a:t>
            </a:r>
            <a:r>
              <a:rPr sz="2000" b="1" spc="-555" dirty="0">
                <a:latin typeface="Trebuchet MS"/>
                <a:cs typeface="Trebuchet MS"/>
              </a:rPr>
              <a:t> </a:t>
            </a:r>
            <a:r>
              <a:rPr sz="2000" b="1" spc="-110" dirty="0">
                <a:latin typeface="Trebuchet MS"/>
                <a:cs typeface="Trebuchet MS"/>
              </a:rPr>
              <a:t>have?</a:t>
            </a:r>
            <a:endParaRPr sz="2000" dirty="0">
              <a:latin typeface="Trebuchet MS"/>
              <a:cs typeface="Trebuchet MS"/>
            </a:endParaRPr>
          </a:p>
          <a:p>
            <a:pPr marL="785495" lvl="1" indent="-315595" algn="l" rtl="0">
              <a:lnSpc>
                <a:spcPct val="100000"/>
              </a:lnSpc>
              <a:spcBef>
                <a:spcPts val="620"/>
              </a:spcBef>
              <a:buAutoNum type="arabicPlain"/>
              <a:tabLst>
                <a:tab pos="786130" algn="l"/>
              </a:tabLst>
            </a:pPr>
            <a:r>
              <a:rPr sz="2000" spc="-105" dirty="0">
                <a:latin typeface="Trebuchet MS"/>
                <a:cs typeface="Trebuchet MS"/>
              </a:rPr>
              <a:t>Permanent </a:t>
            </a:r>
            <a:r>
              <a:rPr sz="2000" spc="-114" dirty="0">
                <a:latin typeface="Trebuchet MS"/>
                <a:cs typeface="Trebuchet MS"/>
              </a:rPr>
              <a:t>(nonvolatile)</a:t>
            </a:r>
            <a:r>
              <a:rPr sz="2000" spc="-280" dirty="0">
                <a:latin typeface="Trebuchet MS"/>
                <a:cs typeface="Trebuchet MS"/>
              </a:rPr>
              <a:t> </a:t>
            </a:r>
            <a:r>
              <a:rPr sz="2000" spc="-105" dirty="0">
                <a:latin typeface="Trebuchet MS"/>
                <a:cs typeface="Trebuchet MS"/>
              </a:rPr>
              <a:t>memory:</a:t>
            </a:r>
            <a:endParaRPr sz="2000" dirty="0">
              <a:latin typeface="Trebuchet MS"/>
              <a:cs typeface="Trebuchet MS"/>
            </a:endParaRPr>
          </a:p>
          <a:p>
            <a:pPr marL="1155700" lvl="2" indent="-228600" algn="l" rtl="0">
              <a:lnSpc>
                <a:spcPct val="100000"/>
              </a:lnSpc>
              <a:spcBef>
                <a:spcPts val="620"/>
              </a:spcBef>
              <a:buChar char="•"/>
              <a:tabLst>
                <a:tab pos="1155700" algn="l"/>
              </a:tabLst>
            </a:pPr>
            <a:r>
              <a:rPr sz="2000" spc="-114" dirty="0">
                <a:latin typeface="Trebuchet MS"/>
                <a:cs typeface="Trebuchet MS"/>
              </a:rPr>
              <a:t>Read </a:t>
            </a:r>
            <a:r>
              <a:rPr sz="2000" spc="-85" dirty="0">
                <a:latin typeface="Trebuchet MS"/>
                <a:cs typeface="Trebuchet MS"/>
              </a:rPr>
              <a:t>Only </a:t>
            </a:r>
            <a:r>
              <a:rPr sz="2000" spc="-15" dirty="0">
                <a:latin typeface="Trebuchet MS"/>
                <a:cs typeface="Trebuchet MS"/>
              </a:rPr>
              <a:t>Memory</a:t>
            </a:r>
            <a:r>
              <a:rPr sz="2000" spc="-365" dirty="0">
                <a:latin typeface="Trebuchet MS"/>
                <a:cs typeface="Trebuchet MS"/>
              </a:rPr>
              <a:t> </a:t>
            </a:r>
            <a:r>
              <a:rPr sz="2000" spc="-70" dirty="0">
                <a:latin typeface="Trebuchet MS"/>
                <a:cs typeface="Trebuchet MS"/>
              </a:rPr>
              <a:t>(ROM).</a:t>
            </a:r>
            <a:endParaRPr sz="2000" dirty="0">
              <a:latin typeface="Trebuchet MS"/>
              <a:cs typeface="Trebuchet MS"/>
            </a:endParaRPr>
          </a:p>
          <a:p>
            <a:pPr marL="1155700" marR="750570" lvl="2" indent="-228600" algn="l" rtl="0">
              <a:lnSpc>
                <a:spcPct val="100699"/>
              </a:lnSpc>
              <a:spcBef>
                <a:spcPts val="500"/>
              </a:spcBef>
              <a:buChar char="•"/>
              <a:tabLst>
                <a:tab pos="1155700" algn="l"/>
              </a:tabLst>
            </a:pPr>
            <a:r>
              <a:rPr sz="2000" spc="65" dirty="0">
                <a:latin typeface="Trebuchet MS"/>
                <a:cs typeface="Trebuchet MS"/>
              </a:rPr>
              <a:t>ROM </a:t>
            </a:r>
            <a:r>
              <a:rPr sz="2000" spc="-105" dirty="0">
                <a:latin typeface="Trebuchet MS"/>
                <a:cs typeface="Trebuchet MS"/>
              </a:rPr>
              <a:t>contains </a:t>
            </a:r>
            <a:r>
              <a:rPr sz="2000" spc="-150" dirty="0">
                <a:latin typeface="Trebuchet MS"/>
                <a:cs typeface="Trebuchet MS"/>
              </a:rPr>
              <a:t>critical </a:t>
            </a:r>
            <a:r>
              <a:rPr sz="2000" spc="-120" dirty="0">
                <a:latin typeface="Trebuchet MS"/>
                <a:cs typeface="Trebuchet MS"/>
              </a:rPr>
              <a:t>information, </a:t>
            </a:r>
            <a:r>
              <a:rPr sz="2000" spc="-80" dirty="0">
                <a:latin typeface="Trebuchet MS"/>
                <a:cs typeface="Trebuchet MS"/>
              </a:rPr>
              <a:t>such </a:t>
            </a:r>
            <a:r>
              <a:rPr sz="2000" spc="-75" dirty="0">
                <a:latin typeface="Trebuchet MS"/>
                <a:cs typeface="Trebuchet MS"/>
              </a:rPr>
              <a:t>as </a:t>
            </a:r>
            <a:r>
              <a:rPr sz="2000" spc="-110" dirty="0">
                <a:latin typeface="Trebuchet MS"/>
                <a:cs typeface="Trebuchet MS"/>
              </a:rPr>
              <a:t>the  </a:t>
            </a:r>
            <a:r>
              <a:rPr sz="2000" spc="-95" dirty="0">
                <a:latin typeface="Trebuchet MS"/>
                <a:cs typeface="Trebuchet MS"/>
              </a:rPr>
              <a:t>program</a:t>
            </a:r>
            <a:r>
              <a:rPr sz="2000" spc="-200" dirty="0">
                <a:latin typeface="Trebuchet MS"/>
                <a:cs typeface="Trebuchet MS"/>
              </a:rPr>
              <a:t> </a:t>
            </a:r>
            <a:r>
              <a:rPr sz="2000" spc="-70" dirty="0">
                <a:latin typeface="Trebuchet MS"/>
                <a:cs typeface="Trebuchet MS"/>
              </a:rPr>
              <a:t>used</a:t>
            </a:r>
            <a:r>
              <a:rPr sz="2000" spc="-185" dirty="0">
                <a:latin typeface="Trebuchet MS"/>
                <a:cs typeface="Trebuchet MS"/>
              </a:rPr>
              <a:t> </a:t>
            </a:r>
            <a:r>
              <a:rPr sz="2000" spc="-100" dirty="0">
                <a:latin typeface="Trebuchet MS"/>
                <a:cs typeface="Trebuchet MS"/>
              </a:rPr>
              <a:t>to</a:t>
            </a:r>
            <a:r>
              <a:rPr sz="2000" spc="-195" dirty="0">
                <a:latin typeface="Trebuchet MS"/>
                <a:cs typeface="Trebuchet MS"/>
              </a:rPr>
              <a:t> </a:t>
            </a:r>
            <a:r>
              <a:rPr sz="2000" spc="-125" dirty="0">
                <a:latin typeface="Trebuchet MS"/>
                <a:cs typeface="Trebuchet MS"/>
              </a:rPr>
              <a:t>start</a:t>
            </a:r>
            <a:r>
              <a:rPr sz="2000" spc="-190" dirty="0">
                <a:latin typeface="Trebuchet MS"/>
                <a:cs typeface="Trebuchet MS"/>
              </a:rPr>
              <a:t> </a:t>
            </a:r>
            <a:r>
              <a:rPr sz="2000" spc="-65" dirty="0">
                <a:latin typeface="Trebuchet MS"/>
                <a:cs typeface="Trebuchet MS"/>
              </a:rPr>
              <a:t>up</a:t>
            </a:r>
            <a:r>
              <a:rPr sz="2000" spc="-185" dirty="0">
                <a:latin typeface="Trebuchet MS"/>
                <a:cs typeface="Trebuchet MS"/>
              </a:rPr>
              <a:t> </a:t>
            </a:r>
            <a:r>
              <a:rPr sz="2000" spc="-65" dirty="0">
                <a:latin typeface="Trebuchet MS"/>
                <a:cs typeface="Trebuchet MS"/>
              </a:rPr>
              <a:t>or</a:t>
            </a:r>
            <a:r>
              <a:rPr sz="2000" spc="-190" dirty="0">
                <a:latin typeface="Trebuchet MS"/>
                <a:cs typeface="Trebuchet MS"/>
              </a:rPr>
              <a:t> </a:t>
            </a:r>
            <a:r>
              <a:rPr sz="2000" spc="-70" dirty="0">
                <a:latin typeface="Trebuchet MS"/>
                <a:cs typeface="Trebuchet MS"/>
              </a:rPr>
              <a:t>boot</a:t>
            </a:r>
            <a:r>
              <a:rPr sz="2000" spc="-190" dirty="0">
                <a:latin typeface="Trebuchet MS"/>
                <a:cs typeface="Trebuchet MS"/>
              </a:rPr>
              <a:t> </a:t>
            </a:r>
            <a:r>
              <a:rPr sz="2000" spc="-110" dirty="0">
                <a:latin typeface="Trebuchet MS"/>
                <a:cs typeface="Trebuchet MS"/>
              </a:rPr>
              <a:t>the</a:t>
            </a:r>
            <a:r>
              <a:rPr sz="2000" spc="-180" dirty="0">
                <a:latin typeface="Trebuchet MS"/>
                <a:cs typeface="Trebuchet MS"/>
              </a:rPr>
              <a:t> </a:t>
            </a:r>
            <a:r>
              <a:rPr sz="2000" spc="-150" dirty="0">
                <a:latin typeface="Trebuchet MS"/>
                <a:cs typeface="Trebuchet MS"/>
              </a:rPr>
              <a:t>computer.</a:t>
            </a:r>
            <a:endParaRPr sz="2000" dirty="0">
              <a:latin typeface="Trebuchet MS"/>
              <a:cs typeface="Trebuchet MS"/>
            </a:endParaRPr>
          </a:p>
          <a:p>
            <a:pPr marL="1155700" marR="5080" lvl="2" indent="-228600" algn="l" rtl="0">
              <a:lnSpc>
                <a:spcPct val="99000"/>
              </a:lnSpc>
              <a:spcBef>
                <a:spcPts val="645"/>
              </a:spcBef>
              <a:buChar char="•"/>
              <a:tabLst>
                <a:tab pos="1155700" algn="l"/>
              </a:tabLst>
            </a:pPr>
            <a:r>
              <a:rPr sz="2000" spc="-130" dirty="0">
                <a:latin typeface="Trebuchet MS"/>
                <a:cs typeface="Trebuchet MS"/>
              </a:rPr>
              <a:t>The </a:t>
            </a:r>
            <a:r>
              <a:rPr sz="2000" spc="-105" dirty="0">
                <a:latin typeface="Trebuchet MS"/>
                <a:cs typeface="Trebuchet MS"/>
              </a:rPr>
              <a:t>information </a:t>
            </a:r>
            <a:r>
              <a:rPr sz="2000" spc="-40" dirty="0">
                <a:latin typeface="Trebuchet MS"/>
                <a:cs typeface="Trebuchet MS"/>
              </a:rPr>
              <a:t>on </a:t>
            </a:r>
            <a:r>
              <a:rPr sz="2000" spc="-114" dirty="0">
                <a:latin typeface="Trebuchet MS"/>
                <a:cs typeface="Trebuchet MS"/>
              </a:rPr>
              <a:t>a </a:t>
            </a:r>
            <a:r>
              <a:rPr sz="2000" spc="65" dirty="0">
                <a:latin typeface="Trebuchet MS"/>
                <a:cs typeface="Trebuchet MS"/>
              </a:rPr>
              <a:t>ROM </a:t>
            </a:r>
            <a:r>
              <a:rPr sz="2000" spc="-114" dirty="0">
                <a:latin typeface="Trebuchet MS"/>
                <a:cs typeface="Trebuchet MS"/>
              </a:rPr>
              <a:t>chip </a:t>
            </a:r>
            <a:r>
              <a:rPr sz="2000" spc="-100" dirty="0">
                <a:latin typeface="Trebuchet MS"/>
                <a:cs typeface="Trebuchet MS"/>
              </a:rPr>
              <a:t>cannot be </a:t>
            </a:r>
            <a:r>
              <a:rPr sz="2000" spc="-120" dirty="0">
                <a:latin typeface="Trebuchet MS"/>
                <a:cs typeface="Trebuchet MS"/>
              </a:rPr>
              <a:t>changed,  removed,</a:t>
            </a:r>
            <a:r>
              <a:rPr sz="2000" spc="-180" dirty="0">
                <a:latin typeface="Trebuchet MS"/>
                <a:cs typeface="Trebuchet MS"/>
              </a:rPr>
              <a:t> </a:t>
            </a:r>
            <a:r>
              <a:rPr sz="2000" spc="-65" dirty="0">
                <a:latin typeface="Trebuchet MS"/>
                <a:cs typeface="Trebuchet MS"/>
              </a:rPr>
              <a:t>or</a:t>
            </a:r>
            <a:r>
              <a:rPr sz="2000" spc="-175" dirty="0">
                <a:latin typeface="Trebuchet MS"/>
                <a:cs typeface="Trebuchet MS"/>
              </a:rPr>
              <a:t> </a:t>
            </a:r>
            <a:r>
              <a:rPr sz="2000" spc="-125" dirty="0">
                <a:latin typeface="Trebuchet MS"/>
                <a:cs typeface="Trebuchet MS"/>
              </a:rPr>
              <a:t>rewritten</a:t>
            </a:r>
            <a:r>
              <a:rPr sz="2000" spc="-180" dirty="0">
                <a:latin typeface="Trebuchet MS"/>
                <a:cs typeface="Trebuchet MS"/>
              </a:rPr>
              <a:t> </a:t>
            </a:r>
            <a:r>
              <a:rPr sz="2000" spc="-80" dirty="0">
                <a:latin typeface="Trebuchet MS"/>
                <a:cs typeface="Trebuchet MS"/>
              </a:rPr>
              <a:t>and</a:t>
            </a:r>
            <a:r>
              <a:rPr sz="2000" spc="-175" dirty="0">
                <a:latin typeface="Trebuchet MS"/>
                <a:cs typeface="Trebuchet MS"/>
              </a:rPr>
              <a:t> </a:t>
            </a:r>
            <a:r>
              <a:rPr sz="2000" spc="-90" dirty="0">
                <a:latin typeface="Trebuchet MS"/>
                <a:cs typeface="Trebuchet MS"/>
              </a:rPr>
              <a:t>is</a:t>
            </a:r>
            <a:r>
              <a:rPr sz="2000" spc="-180" dirty="0">
                <a:latin typeface="Trebuchet MS"/>
                <a:cs typeface="Trebuchet MS"/>
              </a:rPr>
              <a:t> </a:t>
            </a:r>
            <a:r>
              <a:rPr sz="2000" spc="-120" dirty="0">
                <a:latin typeface="Trebuchet MS"/>
                <a:cs typeface="Trebuchet MS"/>
              </a:rPr>
              <a:t>generally</a:t>
            </a:r>
            <a:r>
              <a:rPr sz="2000" spc="-180" dirty="0">
                <a:latin typeface="Trebuchet MS"/>
                <a:cs typeface="Trebuchet MS"/>
              </a:rPr>
              <a:t> </a:t>
            </a:r>
            <a:r>
              <a:rPr sz="2000" spc="-114" dirty="0">
                <a:latin typeface="Trebuchet MS"/>
                <a:cs typeface="Trebuchet MS"/>
              </a:rPr>
              <a:t>inaccessible</a:t>
            </a:r>
            <a:r>
              <a:rPr sz="2000" spc="-170" dirty="0">
                <a:latin typeface="Trebuchet MS"/>
                <a:cs typeface="Trebuchet MS"/>
              </a:rPr>
              <a:t> </a:t>
            </a:r>
            <a:r>
              <a:rPr sz="2000" spc="-100" dirty="0">
                <a:latin typeface="Trebuchet MS"/>
                <a:cs typeface="Trebuchet MS"/>
              </a:rPr>
              <a:t>to  </a:t>
            </a:r>
            <a:r>
              <a:rPr sz="2000" spc="-110" dirty="0">
                <a:latin typeface="Trebuchet MS"/>
                <a:cs typeface="Trebuchet MS"/>
              </a:rPr>
              <a:t>the </a:t>
            </a:r>
            <a:r>
              <a:rPr sz="2000" spc="-105" dirty="0">
                <a:latin typeface="Trebuchet MS"/>
                <a:cs typeface="Trebuchet MS"/>
              </a:rPr>
              <a:t>computer</a:t>
            </a:r>
            <a:r>
              <a:rPr sz="2000" spc="-260" dirty="0">
                <a:latin typeface="Trebuchet MS"/>
                <a:cs typeface="Trebuchet MS"/>
              </a:rPr>
              <a:t> </a:t>
            </a:r>
            <a:r>
              <a:rPr sz="2000" spc="-165" dirty="0">
                <a:latin typeface="Trebuchet MS"/>
                <a:cs typeface="Trebuchet MS"/>
              </a:rPr>
              <a:t>user.</a:t>
            </a:r>
            <a:endParaRPr sz="2000" dirty="0">
              <a:latin typeface="Trebuchet MS"/>
              <a:cs typeface="Trebuchet MS"/>
            </a:endParaRPr>
          </a:p>
          <a:p>
            <a:pPr marL="1155700" marR="568960" lvl="2" indent="-228600" algn="l" rtl="0">
              <a:lnSpc>
                <a:spcPts val="2800"/>
              </a:lnSpc>
              <a:spcBef>
                <a:spcPts val="780"/>
              </a:spcBef>
              <a:buChar char="•"/>
              <a:tabLst>
                <a:tab pos="1155700" algn="l"/>
              </a:tabLst>
            </a:pPr>
            <a:r>
              <a:rPr sz="2000" spc="65" dirty="0">
                <a:latin typeface="Trebuchet MS"/>
                <a:cs typeface="Trebuchet MS"/>
              </a:rPr>
              <a:t>ROM</a:t>
            </a:r>
            <a:r>
              <a:rPr sz="2000" spc="-200" dirty="0">
                <a:latin typeface="Trebuchet MS"/>
                <a:cs typeface="Trebuchet MS"/>
              </a:rPr>
              <a:t> </a:t>
            </a:r>
            <a:r>
              <a:rPr sz="2000" spc="-85" dirty="0">
                <a:latin typeface="Trebuchet MS"/>
                <a:cs typeface="Trebuchet MS"/>
              </a:rPr>
              <a:t>is</a:t>
            </a:r>
            <a:r>
              <a:rPr sz="2000" spc="-195" dirty="0">
                <a:latin typeface="Trebuchet MS"/>
                <a:cs typeface="Trebuchet MS"/>
              </a:rPr>
              <a:t> </a:t>
            </a:r>
            <a:r>
              <a:rPr sz="2000" spc="-105" dirty="0">
                <a:latin typeface="Trebuchet MS"/>
                <a:cs typeface="Trebuchet MS"/>
              </a:rPr>
              <a:t>nonvolatile</a:t>
            </a:r>
            <a:r>
              <a:rPr sz="2000" spc="-195" dirty="0">
                <a:latin typeface="Trebuchet MS"/>
                <a:cs typeface="Trebuchet MS"/>
              </a:rPr>
              <a:t> </a:t>
            </a:r>
            <a:r>
              <a:rPr sz="2000" spc="-85" dirty="0">
                <a:latin typeface="Trebuchet MS"/>
                <a:cs typeface="Trebuchet MS"/>
              </a:rPr>
              <a:t>memory</a:t>
            </a:r>
            <a:r>
              <a:rPr sz="2000" spc="-195" dirty="0">
                <a:latin typeface="Trebuchet MS"/>
                <a:cs typeface="Trebuchet MS"/>
              </a:rPr>
              <a:t> </a:t>
            </a:r>
            <a:r>
              <a:rPr sz="2000" spc="-100" dirty="0">
                <a:latin typeface="Trebuchet MS"/>
                <a:cs typeface="Trebuchet MS"/>
              </a:rPr>
              <a:t>because</a:t>
            </a:r>
            <a:r>
              <a:rPr sz="2000" spc="-195" dirty="0">
                <a:latin typeface="Trebuchet MS"/>
                <a:cs typeface="Trebuchet MS"/>
              </a:rPr>
              <a:t> </a:t>
            </a:r>
            <a:r>
              <a:rPr sz="2000" spc="-145" dirty="0">
                <a:latin typeface="Trebuchet MS"/>
                <a:cs typeface="Trebuchet MS"/>
              </a:rPr>
              <a:t>it</a:t>
            </a:r>
            <a:r>
              <a:rPr sz="2000" spc="-195" dirty="0">
                <a:latin typeface="Trebuchet MS"/>
                <a:cs typeface="Trebuchet MS"/>
              </a:rPr>
              <a:t> </a:t>
            </a:r>
            <a:r>
              <a:rPr sz="2000" spc="-110" dirty="0">
                <a:latin typeface="Trebuchet MS"/>
                <a:cs typeface="Trebuchet MS"/>
              </a:rPr>
              <a:t>retains</a:t>
            </a:r>
            <a:r>
              <a:rPr sz="2000" spc="-200" dirty="0">
                <a:latin typeface="Trebuchet MS"/>
                <a:cs typeface="Trebuchet MS"/>
              </a:rPr>
              <a:t> </a:t>
            </a:r>
            <a:r>
              <a:rPr sz="2000" spc="-110" dirty="0">
                <a:latin typeface="Trebuchet MS"/>
                <a:cs typeface="Trebuchet MS"/>
              </a:rPr>
              <a:t>its  </a:t>
            </a:r>
            <a:r>
              <a:rPr sz="2000" spc="-105" dirty="0">
                <a:latin typeface="Trebuchet MS"/>
                <a:cs typeface="Trebuchet MS"/>
              </a:rPr>
              <a:t>contents</a:t>
            </a:r>
            <a:r>
              <a:rPr sz="2000" spc="-195" dirty="0">
                <a:latin typeface="Trebuchet MS"/>
                <a:cs typeface="Trebuchet MS"/>
              </a:rPr>
              <a:t> </a:t>
            </a:r>
            <a:r>
              <a:rPr sz="2000" spc="-100" dirty="0">
                <a:latin typeface="Trebuchet MS"/>
                <a:cs typeface="Trebuchet MS"/>
              </a:rPr>
              <a:t>even</a:t>
            </a:r>
            <a:r>
              <a:rPr sz="2000" spc="-185" dirty="0">
                <a:latin typeface="Trebuchet MS"/>
                <a:cs typeface="Trebuchet MS"/>
              </a:rPr>
              <a:t> </a:t>
            </a:r>
            <a:r>
              <a:rPr sz="2000" spc="-150" dirty="0">
                <a:latin typeface="Trebuchet MS"/>
                <a:cs typeface="Trebuchet MS"/>
              </a:rPr>
              <a:t>if</a:t>
            </a:r>
            <a:r>
              <a:rPr sz="2000" spc="-185" dirty="0">
                <a:latin typeface="Trebuchet MS"/>
                <a:cs typeface="Trebuchet MS"/>
              </a:rPr>
              <a:t> </a:t>
            </a:r>
            <a:r>
              <a:rPr sz="2000" spc="-110" dirty="0">
                <a:latin typeface="Trebuchet MS"/>
                <a:cs typeface="Trebuchet MS"/>
              </a:rPr>
              <a:t>the</a:t>
            </a:r>
            <a:r>
              <a:rPr sz="2000" spc="-185" dirty="0">
                <a:latin typeface="Trebuchet MS"/>
                <a:cs typeface="Trebuchet MS"/>
              </a:rPr>
              <a:t> </a:t>
            </a:r>
            <a:r>
              <a:rPr sz="2000" spc="-105" dirty="0">
                <a:latin typeface="Trebuchet MS"/>
                <a:cs typeface="Trebuchet MS"/>
              </a:rPr>
              <a:t>computer</a:t>
            </a:r>
            <a:r>
              <a:rPr sz="2000" spc="-185" dirty="0">
                <a:latin typeface="Trebuchet MS"/>
                <a:cs typeface="Trebuchet MS"/>
              </a:rPr>
              <a:t> </a:t>
            </a:r>
            <a:r>
              <a:rPr sz="2000" spc="-90" dirty="0">
                <a:latin typeface="Trebuchet MS"/>
                <a:cs typeface="Trebuchet MS"/>
              </a:rPr>
              <a:t>is</a:t>
            </a:r>
            <a:r>
              <a:rPr sz="2000" spc="-190" dirty="0">
                <a:latin typeface="Trebuchet MS"/>
                <a:cs typeface="Trebuchet MS"/>
              </a:rPr>
              <a:t> </a:t>
            </a:r>
            <a:r>
              <a:rPr sz="2000" spc="-90" dirty="0">
                <a:latin typeface="Trebuchet MS"/>
                <a:cs typeface="Trebuchet MS"/>
              </a:rPr>
              <a:t>turned</a:t>
            </a:r>
            <a:r>
              <a:rPr sz="2000" spc="-185" dirty="0">
                <a:latin typeface="Trebuchet MS"/>
                <a:cs typeface="Trebuchet MS"/>
              </a:rPr>
              <a:t> </a:t>
            </a:r>
            <a:r>
              <a:rPr sz="2000" spc="-200" dirty="0">
                <a:latin typeface="Trebuchet MS"/>
                <a:cs typeface="Trebuchet MS"/>
              </a:rPr>
              <a:t>off.</a:t>
            </a:r>
            <a:endParaRPr sz="2000" dirty="0">
              <a:latin typeface="Trebuchet MS"/>
              <a:cs typeface="Trebuchet MS"/>
            </a:endParaRPr>
          </a:p>
        </p:txBody>
      </p:sp>
      <p:sp>
        <p:nvSpPr>
          <p:cNvPr id="7" name="مستطيل 6"/>
          <p:cNvSpPr/>
          <p:nvPr/>
        </p:nvSpPr>
        <p:spPr>
          <a:xfrm>
            <a:off x="6477000" y="1828800"/>
            <a:ext cx="5105400" cy="4196020"/>
          </a:xfrm>
          <a:prstGeom prst="rect">
            <a:avLst/>
          </a:prstGeom>
        </p:spPr>
        <p:txBody>
          <a:bodyPr wrap="square">
            <a:spAutoFit/>
          </a:bodyPr>
          <a:lstStyle/>
          <a:p>
            <a:pPr>
              <a:lnSpc>
                <a:spcPct val="150000"/>
              </a:lnSpc>
            </a:pPr>
            <a:r>
              <a:rPr lang="ar-SA" dirty="0"/>
              <a:t>ما هي أنواع الذاكرة لديه جهاز الكمبيوتر؟ </a:t>
            </a:r>
            <a:endParaRPr lang="ar-SA" dirty="0" smtClean="0"/>
          </a:p>
          <a:p>
            <a:pPr>
              <a:lnSpc>
                <a:spcPct val="150000"/>
              </a:lnSpc>
            </a:pPr>
            <a:r>
              <a:rPr lang="ar-SA" dirty="0" smtClean="0"/>
              <a:t>الذاكرة </a:t>
            </a:r>
            <a:r>
              <a:rPr lang="ar-SA" dirty="0"/>
              <a:t>الدائمة (الثابتة): </a:t>
            </a:r>
            <a:endParaRPr lang="ar-SA" dirty="0" smtClean="0"/>
          </a:p>
          <a:p>
            <a:pPr marL="285750" indent="-285750">
              <a:lnSpc>
                <a:spcPct val="150000"/>
              </a:lnSpc>
              <a:buFont typeface="Arial" panose="020B0604020202020204" pitchFamily="34" charset="0"/>
              <a:buChar char="•"/>
            </a:pPr>
            <a:r>
              <a:rPr lang="ar-SA" dirty="0" smtClean="0"/>
              <a:t>القراءة </a:t>
            </a:r>
            <a:r>
              <a:rPr lang="ar-SA" dirty="0"/>
              <a:t>فقط الذاكرة (ROM). </a:t>
            </a:r>
            <a:endParaRPr lang="ar-SA" dirty="0" smtClean="0"/>
          </a:p>
          <a:p>
            <a:pPr marL="285750" indent="-285750">
              <a:lnSpc>
                <a:spcPct val="150000"/>
              </a:lnSpc>
              <a:buFont typeface="Arial" panose="020B0604020202020204" pitchFamily="34" charset="0"/>
              <a:buChar char="•"/>
            </a:pPr>
            <a:r>
              <a:rPr lang="ar-SA" dirty="0" smtClean="0"/>
              <a:t>مدمج </a:t>
            </a:r>
            <a:r>
              <a:rPr lang="ar-SA" dirty="0"/>
              <a:t>يحتوي على معلومات هامة، مثل البرنامج الذي تم استخدامه لبدء تشغيل أو تشغيل الكمبيوتر. </a:t>
            </a:r>
            <a:endParaRPr lang="ar-SA" dirty="0" smtClean="0"/>
          </a:p>
          <a:p>
            <a:pPr marL="285750" indent="-285750">
              <a:lnSpc>
                <a:spcPct val="150000"/>
              </a:lnSpc>
              <a:buFont typeface="Arial" panose="020B0604020202020204" pitchFamily="34" charset="0"/>
              <a:buChar char="•"/>
            </a:pPr>
            <a:r>
              <a:rPr lang="ar-SA" dirty="0" smtClean="0"/>
              <a:t>لا </a:t>
            </a:r>
            <a:r>
              <a:rPr lang="ar-SA" dirty="0"/>
              <a:t>يمكن تغيير المعلومات الموجودة على شريحة ROM، إزالة أو إعادة كتابة، وهو عموما غير قابل للوصول إلى كمبيوتر المستخدم. </a:t>
            </a:r>
            <a:endParaRPr lang="ar-SA" dirty="0" smtClean="0"/>
          </a:p>
          <a:p>
            <a:pPr marL="285750" indent="-285750">
              <a:lnSpc>
                <a:spcPct val="150000"/>
              </a:lnSpc>
              <a:buFont typeface="Arial" panose="020B0604020202020204" pitchFamily="34" charset="0"/>
              <a:buChar char="•"/>
            </a:pPr>
            <a:r>
              <a:rPr lang="ar-SA" dirty="0" smtClean="0"/>
              <a:t>ROM </a:t>
            </a:r>
            <a:r>
              <a:rPr lang="ar-SA" dirty="0"/>
              <a:t>ذاكرة </a:t>
            </a:r>
            <a:r>
              <a:rPr lang="ar-SA" dirty="0" err="1"/>
              <a:t>nonvolatile</a:t>
            </a:r>
            <a:r>
              <a:rPr lang="ar-SA" dirty="0"/>
              <a:t> نظراً لأنها تحتفظ بمحتوياتها حتى إذا تم إيقاف تشغيل الكمبيوتر.</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77014" y="725048"/>
            <a:ext cx="1425575" cy="500380"/>
          </a:xfrm>
          <a:prstGeom prst="rect">
            <a:avLst/>
          </a:prstGeom>
        </p:spPr>
        <p:txBody>
          <a:bodyPr vert="horz" wrap="square" lIns="0" tIns="13970" rIns="0" bIns="0" rtlCol="0">
            <a:spAutoFit/>
          </a:bodyPr>
          <a:lstStyle/>
          <a:p>
            <a:pPr marL="12700">
              <a:lnSpc>
                <a:spcPct val="100000"/>
              </a:lnSpc>
              <a:spcBef>
                <a:spcPts val="110"/>
              </a:spcBef>
            </a:pPr>
            <a:r>
              <a:rPr spc="215" dirty="0"/>
              <a:t>M</a:t>
            </a:r>
            <a:r>
              <a:rPr spc="175" dirty="0"/>
              <a:t>e</a:t>
            </a:r>
            <a:r>
              <a:rPr spc="-40" dirty="0"/>
              <a:t>m</a:t>
            </a:r>
            <a:r>
              <a:rPr spc="10" dirty="0"/>
              <a:t>o</a:t>
            </a:r>
            <a:r>
              <a:rPr spc="-100" dirty="0"/>
              <a:t>r</a:t>
            </a:r>
            <a:r>
              <a:rPr spc="-120" dirty="0"/>
              <a:t>y</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491641" y="1752600"/>
            <a:ext cx="6061559" cy="3978012"/>
          </a:xfrm>
          <a:prstGeom prst="rect">
            <a:avLst/>
          </a:prstGeom>
        </p:spPr>
        <p:txBody>
          <a:bodyPr vert="horz" wrap="square" lIns="0" tIns="91440" rIns="0" bIns="0" rtlCol="0">
            <a:spAutoFit/>
          </a:bodyPr>
          <a:lstStyle/>
          <a:p>
            <a:pPr marL="355600" indent="-342900" algn="l" rtl="0">
              <a:lnSpc>
                <a:spcPct val="100000"/>
              </a:lnSpc>
              <a:spcBef>
                <a:spcPts val="720"/>
              </a:spcBef>
              <a:buFont typeface="Trebuchet MS"/>
              <a:buChar char="•"/>
              <a:tabLst>
                <a:tab pos="354965" algn="l"/>
                <a:tab pos="355600" algn="l"/>
              </a:tabLst>
            </a:pPr>
            <a:r>
              <a:rPr sz="2000" b="1" spc="-80" dirty="0">
                <a:latin typeface="Trebuchet MS"/>
                <a:cs typeface="Trebuchet MS"/>
              </a:rPr>
              <a:t>What </a:t>
            </a:r>
            <a:r>
              <a:rPr sz="2000" b="1" spc="-125" dirty="0">
                <a:latin typeface="Trebuchet MS"/>
                <a:cs typeface="Trebuchet MS"/>
              </a:rPr>
              <a:t>types </a:t>
            </a:r>
            <a:r>
              <a:rPr sz="2000" b="1" spc="-105" dirty="0">
                <a:latin typeface="Trebuchet MS"/>
                <a:cs typeface="Trebuchet MS"/>
              </a:rPr>
              <a:t>of </a:t>
            </a:r>
            <a:r>
              <a:rPr sz="2000" b="1" spc="-135" dirty="0">
                <a:latin typeface="Trebuchet MS"/>
                <a:cs typeface="Trebuchet MS"/>
              </a:rPr>
              <a:t>memory </a:t>
            </a:r>
            <a:r>
              <a:rPr sz="2000" b="1" spc="-110" dirty="0">
                <a:latin typeface="Trebuchet MS"/>
                <a:cs typeface="Trebuchet MS"/>
              </a:rPr>
              <a:t>does </a:t>
            </a:r>
            <a:r>
              <a:rPr sz="2000" b="1" spc="-150" dirty="0">
                <a:latin typeface="Trebuchet MS"/>
                <a:cs typeface="Trebuchet MS"/>
              </a:rPr>
              <a:t>computer</a:t>
            </a:r>
            <a:r>
              <a:rPr sz="2000" b="1" spc="-555" dirty="0">
                <a:latin typeface="Trebuchet MS"/>
                <a:cs typeface="Trebuchet MS"/>
              </a:rPr>
              <a:t> </a:t>
            </a:r>
            <a:r>
              <a:rPr sz="2000" b="1" spc="-110" dirty="0">
                <a:latin typeface="Trebuchet MS"/>
                <a:cs typeface="Trebuchet MS"/>
              </a:rPr>
              <a:t>have?</a:t>
            </a:r>
            <a:endParaRPr sz="2000" dirty="0">
              <a:latin typeface="Trebuchet MS"/>
              <a:cs typeface="Trebuchet MS"/>
            </a:endParaRPr>
          </a:p>
          <a:p>
            <a:pPr marL="174625" lvl="1" indent="-174625" algn="l" rtl="0">
              <a:lnSpc>
                <a:spcPct val="100000"/>
              </a:lnSpc>
              <a:spcBef>
                <a:spcPts val="620"/>
              </a:spcBef>
              <a:buAutoNum type="arabicPlain" startAt="2"/>
              <a:tabLst>
                <a:tab pos="0" algn="l"/>
              </a:tabLst>
            </a:pPr>
            <a:r>
              <a:rPr sz="2000" spc="-135" dirty="0">
                <a:latin typeface="Trebuchet MS"/>
                <a:cs typeface="Trebuchet MS"/>
              </a:rPr>
              <a:t>Temporary </a:t>
            </a:r>
            <a:r>
              <a:rPr sz="2000" spc="-130" dirty="0">
                <a:latin typeface="Trebuchet MS"/>
                <a:cs typeface="Trebuchet MS"/>
              </a:rPr>
              <a:t>(volatile)</a:t>
            </a:r>
            <a:r>
              <a:rPr sz="2000" spc="-250" dirty="0">
                <a:latin typeface="Trebuchet MS"/>
                <a:cs typeface="Trebuchet MS"/>
              </a:rPr>
              <a:t> </a:t>
            </a:r>
            <a:r>
              <a:rPr sz="2000" spc="-105" dirty="0">
                <a:latin typeface="Trebuchet MS"/>
                <a:cs typeface="Trebuchet MS"/>
              </a:rPr>
              <a:t>memory:</a:t>
            </a:r>
            <a:endParaRPr sz="2000" dirty="0">
              <a:latin typeface="Trebuchet MS"/>
              <a:cs typeface="Trebuchet MS"/>
            </a:endParaRPr>
          </a:p>
          <a:p>
            <a:pPr marL="174625" lvl="2" indent="-174625" algn="l" rtl="0">
              <a:lnSpc>
                <a:spcPct val="100000"/>
              </a:lnSpc>
              <a:spcBef>
                <a:spcPts val="620"/>
              </a:spcBef>
              <a:buChar char="•"/>
              <a:tabLst>
                <a:tab pos="0" algn="l"/>
              </a:tabLst>
            </a:pPr>
            <a:r>
              <a:rPr sz="2000" spc="-75" dirty="0">
                <a:latin typeface="Trebuchet MS"/>
                <a:cs typeface="Trebuchet MS"/>
              </a:rPr>
              <a:t>Random </a:t>
            </a:r>
            <a:r>
              <a:rPr sz="2000" spc="-95" dirty="0">
                <a:latin typeface="Trebuchet MS"/>
                <a:cs typeface="Trebuchet MS"/>
              </a:rPr>
              <a:t>Access </a:t>
            </a:r>
            <a:r>
              <a:rPr sz="2000" spc="-15" dirty="0">
                <a:latin typeface="Trebuchet MS"/>
                <a:cs typeface="Trebuchet MS"/>
              </a:rPr>
              <a:t>Memory</a:t>
            </a:r>
            <a:r>
              <a:rPr sz="2000" spc="-409" dirty="0">
                <a:latin typeface="Trebuchet MS"/>
                <a:cs typeface="Trebuchet MS"/>
              </a:rPr>
              <a:t> </a:t>
            </a:r>
            <a:r>
              <a:rPr sz="2000" spc="-20" dirty="0">
                <a:latin typeface="Trebuchet MS"/>
                <a:cs typeface="Trebuchet MS"/>
              </a:rPr>
              <a:t>(RAM)</a:t>
            </a:r>
            <a:endParaRPr sz="2000" dirty="0">
              <a:latin typeface="Trebuchet MS"/>
              <a:cs typeface="Trebuchet MS"/>
            </a:endParaRPr>
          </a:p>
          <a:p>
            <a:pPr marL="174625" marR="147955" lvl="2" indent="-174625" algn="l" rtl="0">
              <a:lnSpc>
                <a:spcPct val="100699"/>
              </a:lnSpc>
              <a:spcBef>
                <a:spcPts val="500"/>
              </a:spcBef>
              <a:buChar char="•"/>
              <a:tabLst>
                <a:tab pos="0" algn="l"/>
              </a:tabLst>
            </a:pPr>
            <a:r>
              <a:rPr sz="2000" spc="70" dirty="0">
                <a:latin typeface="Trebuchet MS"/>
                <a:cs typeface="Trebuchet MS"/>
              </a:rPr>
              <a:t>RAM</a:t>
            </a:r>
            <a:r>
              <a:rPr sz="2000" spc="-185" dirty="0">
                <a:latin typeface="Trebuchet MS"/>
                <a:cs typeface="Trebuchet MS"/>
              </a:rPr>
              <a:t> </a:t>
            </a:r>
            <a:r>
              <a:rPr sz="2000" spc="-120" dirty="0">
                <a:latin typeface="Trebuchet MS"/>
                <a:cs typeface="Trebuchet MS"/>
              </a:rPr>
              <a:t>acts</a:t>
            </a:r>
            <a:r>
              <a:rPr sz="2000" spc="-185" dirty="0">
                <a:latin typeface="Trebuchet MS"/>
                <a:cs typeface="Trebuchet MS"/>
              </a:rPr>
              <a:t> </a:t>
            </a:r>
            <a:r>
              <a:rPr sz="2000" spc="-75" dirty="0">
                <a:latin typeface="Trebuchet MS"/>
                <a:cs typeface="Trebuchet MS"/>
              </a:rPr>
              <a:t>as</a:t>
            </a:r>
            <a:r>
              <a:rPr sz="2000" spc="-185" dirty="0">
                <a:latin typeface="Trebuchet MS"/>
                <a:cs typeface="Trebuchet MS"/>
              </a:rPr>
              <a:t> </a:t>
            </a:r>
            <a:r>
              <a:rPr sz="2000" spc="-110" dirty="0">
                <a:latin typeface="Trebuchet MS"/>
                <a:cs typeface="Trebuchet MS"/>
              </a:rPr>
              <a:t>the</a:t>
            </a:r>
            <a:r>
              <a:rPr sz="2000" spc="-175" dirty="0">
                <a:latin typeface="Trebuchet MS"/>
                <a:cs typeface="Trebuchet MS"/>
              </a:rPr>
              <a:t> </a:t>
            </a:r>
            <a:r>
              <a:rPr sz="2000" spc="-75" dirty="0">
                <a:latin typeface="Trebuchet MS"/>
                <a:cs typeface="Trebuchet MS"/>
              </a:rPr>
              <a:t>computer's</a:t>
            </a:r>
            <a:r>
              <a:rPr sz="2000" spc="-185" dirty="0">
                <a:latin typeface="Trebuchet MS"/>
                <a:cs typeface="Trebuchet MS"/>
              </a:rPr>
              <a:t> </a:t>
            </a:r>
            <a:r>
              <a:rPr sz="2000" spc="-105" dirty="0">
                <a:latin typeface="Trebuchet MS"/>
                <a:cs typeface="Trebuchet MS"/>
              </a:rPr>
              <a:t>short-term</a:t>
            </a:r>
            <a:r>
              <a:rPr sz="2000" spc="-185" dirty="0">
                <a:latin typeface="Trebuchet MS"/>
                <a:cs typeface="Trebuchet MS"/>
              </a:rPr>
              <a:t> </a:t>
            </a:r>
            <a:r>
              <a:rPr sz="2000" spc="-85" dirty="0">
                <a:latin typeface="Trebuchet MS"/>
                <a:cs typeface="Trebuchet MS"/>
              </a:rPr>
              <a:t>memory</a:t>
            </a:r>
            <a:r>
              <a:rPr sz="2000" spc="-180" dirty="0">
                <a:latin typeface="Trebuchet MS"/>
                <a:cs typeface="Trebuchet MS"/>
              </a:rPr>
              <a:t> </a:t>
            </a:r>
            <a:r>
              <a:rPr sz="2000" spc="-80" dirty="0">
                <a:latin typeface="Trebuchet MS"/>
                <a:cs typeface="Trebuchet MS"/>
              </a:rPr>
              <a:t>and</a:t>
            </a:r>
            <a:r>
              <a:rPr sz="2000" spc="-180" dirty="0">
                <a:latin typeface="Trebuchet MS"/>
                <a:cs typeface="Trebuchet MS"/>
              </a:rPr>
              <a:t> </a:t>
            </a:r>
            <a:r>
              <a:rPr sz="2000" spc="-95" dirty="0">
                <a:latin typeface="Trebuchet MS"/>
                <a:cs typeface="Trebuchet MS"/>
              </a:rPr>
              <a:t>stores</a:t>
            </a:r>
            <a:r>
              <a:rPr sz="2000" spc="-185" dirty="0">
                <a:latin typeface="Trebuchet MS"/>
                <a:cs typeface="Trebuchet MS"/>
              </a:rPr>
              <a:t> </a:t>
            </a:r>
            <a:r>
              <a:rPr sz="2000" spc="-130" dirty="0">
                <a:latin typeface="Trebuchet MS"/>
                <a:cs typeface="Trebuchet MS"/>
              </a:rPr>
              <a:t>data</a:t>
            </a:r>
            <a:r>
              <a:rPr sz="2000" spc="-180" dirty="0">
                <a:latin typeface="Trebuchet MS"/>
                <a:cs typeface="Trebuchet MS"/>
              </a:rPr>
              <a:t> </a:t>
            </a:r>
            <a:r>
              <a:rPr sz="2000" spc="-80" dirty="0">
                <a:latin typeface="Trebuchet MS"/>
                <a:cs typeface="Trebuchet MS"/>
              </a:rPr>
              <a:t>and  </a:t>
            </a:r>
            <a:r>
              <a:rPr sz="2000" spc="-95" dirty="0">
                <a:latin typeface="Trebuchet MS"/>
                <a:cs typeface="Trebuchet MS"/>
              </a:rPr>
              <a:t>program instructions </a:t>
            </a:r>
            <a:r>
              <a:rPr sz="2000" spc="-110" dirty="0">
                <a:latin typeface="Trebuchet MS"/>
                <a:cs typeface="Trebuchet MS"/>
              </a:rPr>
              <a:t>waiting </a:t>
            </a:r>
            <a:r>
              <a:rPr sz="2000" spc="-100" dirty="0">
                <a:latin typeface="Trebuchet MS"/>
                <a:cs typeface="Trebuchet MS"/>
              </a:rPr>
              <a:t>to be</a:t>
            </a:r>
            <a:r>
              <a:rPr sz="2000" spc="-555" dirty="0">
                <a:latin typeface="Trebuchet MS"/>
                <a:cs typeface="Trebuchet MS"/>
              </a:rPr>
              <a:t> </a:t>
            </a:r>
            <a:r>
              <a:rPr sz="2000" spc="-110" dirty="0">
                <a:latin typeface="Trebuchet MS"/>
                <a:cs typeface="Trebuchet MS"/>
              </a:rPr>
              <a:t>processed.</a:t>
            </a:r>
            <a:endParaRPr sz="2000" dirty="0">
              <a:latin typeface="Trebuchet MS"/>
              <a:cs typeface="Trebuchet MS"/>
            </a:endParaRPr>
          </a:p>
          <a:p>
            <a:pPr marL="174625" marR="152400" lvl="2" indent="-174625" algn="l" rtl="0">
              <a:lnSpc>
                <a:spcPts val="2800"/>
              </a:lnSpc>
              <a:spcBef>
                <a:spcPts val="780"/>
              </a:spcBef>
              <a:buChar char="•"/>
              <a:tabLst>
                <a:tab pos="0" algn="l"/>
              </a:tabLst>
            </a:pPr>
            <a:r>
              <a:rPr sz="2000" spc="70" dirty="0">
                <a:latin typeface="Trebuchet MS"/>
                <a:cs typeface="Trebuchet MS"/>
              </a:rPr>
              <a:t>RAM</a:t>
            </a:r>
            <a:r>
              <a:rPr sz="2000" spc="-185" dirty="0">
                <a:latin typeface="Trebuchet MS"/>
                <a:cs typeface="Trebuchet MS"/>
              </a:rPr>
              <a:t> </a:t>
            </a:r>
            <a:r>
              <a:rPr sz="2000" spc="-85" dirty="0">
                <a:latin typeface="Trebuchet MS"/>
                <a:cs typeface="Trebuchet MS"/>
              </a:rPr>
              <a:t>is</a:t>
            </a:r>
            <a:r>
              <a:rPr sz="2000" spc="-185" dirty="0">
                <a:latin typeface="Trebuchet MS"/>
                <a:cs typeface="Trebuchet MS"/>
              </a:rPr>
              <a:t> </a:t>
            </a:r>
            <a:r>
              <a:rPr sz="2000" spc="-100" dirty="0">
                <a:latin typeface="Trebuchet MS"/>
                <a:cs typeface="Trebuchet MS"/>
              </a:rPr>
              <a:t>considered</a:t>
            </a:r>
            <a:r>
              <a:rPr sz="2000" spc="-185" dirty="0">
                <a:latin typeface="Trebuchet MS"/>
                <a:cs typeface="Trebuchet MS"/>
              </a:rPr>
              <a:t> </a:t>
            </a:r>
            <a:r>
              <a:rPr sz="2000" spc="-125" dirty="0">
                <a:latin typeface="Trebuchet MS"/>
                <a:cs typeface="Trebuchet MS"/>
              </a:rPr>
              <a:t>volatile</a:t>
            </a:r>
            <a:r>
              <a:rPr sz="2000" spc="-180" dirty="0">
                <a:latin typeface="Trebuchet MS"/>
                <a:cs typeface="Trebuchet MS"/>
              </a:rPr>
              <a:t> </a:t>
            </a:r>
            <a:r>
              <a:rPr sz="2000" spc="-100" dirty="0">
                <a:latin typeface="Trebuchet MS"/>
                <a:cs typeface="Trebuchet MS"/>
              </a:rPr>
              <a:t>because</a:t>
            </a:r>
            <a:r>
              <a:rPr sz="2000" spc="-180" dirty="0">
                <a:latin typeface="Trebuchet MS"/>
                <a:cs typeface="Trebuchet MS"/>
              </a:rPr>
              <a:t> </a:t>
            </a:r>
            <a:r>
              <a:rPr sz="2000" spc="-110" dirty="0">
                <a:latin typeface="Trebuchet MS"/>
                <a:cs typeface="Trebuchet MS"/>
              </a:rPr>
              <a:t>its</a:t>
            </a:r>
            <a:r>
              <a:rPr sz="2000" spc="-185" dirty="0">
                <a:latin typeface="Trebuchet MS"/>
                <a:cs typeface="Trebuchet MS"/>
              </a:rPr>
              <a:t> </a:t>
            </a:r>
            <a:r>
              <a:rPr sz="2000" spc="-110" dirty="0">
                <a:latin typeface="Trebuchet MS"/>
                <a:cs typeface="Trebuchet MS"/>
              </a:rPr>
              <a:t>contents</a:t>
            </a:r>
            <a:r>
              <a:rPr sz="2000" spc="-185" dirty="0">
                <a:latin typeface="Trebuchet MS"/>
                <a:cs typeface="Trebuchet MS"/>
              </a:rPr>
              <a:t> </a:t>
            </a:r>
            <a:r>
              <a:rPr sz="2000" spc="-120" dirty="0">
                <a:latin typeface="Trebuchet MS"/>
                <a:cs typeface="Trebuchet MS"/>
              </a:rPr>
              <a:t>are</a:t>
            </a:r>
            <a:r>
              <a:rPr sz="2000" spc="-180" dirty="0">
                <a:latin typeface="Trebuchet MS"/>
                <a:cs typeface="Trebuchet MS"/>
              </a:rPr>
              <a:t> </a:t>
            </a:r>
            <a:r>
              <a:rPr sz="2000" spc="-100" dirty="0">
                <a:latin typeface="Trebuchet MS"/>
                <a:cs typeface="Trebuchet MS"/>
              </a:rPr>
              <a:t>erased</a:t>
            </a:r>
            <a:r>
              <a:rPr sz="2000" spc="-185" dirty="0">
                <a:latin typeface="Trebuchet MS"/>
                <a:cs typeface="Trebuchet MS"/>
              </a:rPr>
              <a:t> </a:t>
            </a:r>
            <a:r>
              <a:rPr sz="2000" spc="-75" dirty="0">
                <a:latin typeface="Trebuchet MS"/>
                <a:cs typeface="Trebuchet MS"/>
              </a:rPr>
              <a:t>when</a:t>
            </a:r>
            <a:r>
              <a:rPr sz="2000" spc="-185" dirty="0">
                <a:latin typeface="Trebuchet MS"/>
                <a:cs typeface="Trebuchet MS"/>
              </a:rPr>
              <a:t> </a:t>
            </a:r>
            <a:r>
              <a:rPr sz="2000" spc="-110" dirty="0">
                <a:latin typeface="Trebuchet MS"/>
                <a:cs typeface="Trebuchet MS"/>
              </a:rPr>
              <a:t>the  </a:t>
            </a:r>
            <a:r>
              <a:rPr sz="2000" spc="-105" dirty="0">
                <a:latin typeface="Trebuchet MS"/>
                <a:cs typeface="Trebuchet MS"/>
              </a:rPr>
              <a:t>computer </a:t>
            </a:r>
            <a:r>
              <a:rPr sz="2000" spc="-90" dirty="0">
                <a:latin typeface="Trebuchet MS"/>
                <a:cs typeface="Trebuchet MS"/>
              </a:rPr>
              <a:t>is turned</a:t>
            </a:r>
            <a:r>
              <a:rPr sz="2000" spc="-370" dirty="0">
                <a:latin typeface="Trebuchet MS"/>
                <a:cs typeface="Trebuchet MS"/>
              </a:rPr>
              <a:t> </a:t>
            </a:r>
            <a:r>
              <a:rPr sz="2000" spc="-200" dirty="0">
                <a:latin typeface="Trebuchet MS"/>
                <a:cs typeface="Trebuchet MS"/>
              </a:rPr>
              <a:t>off.</a:t>
            </a:r>
            <a:endParaRPr sz="2000" dirty="0">
              <a:latin typeface="Trebuchet MS"/>
              <a:cs typeface="Trebuchet MS"/>
            </a:endParaRPr>
          </a:p>
          <a:p>
            <a:pPr marL="174625" marR="5080" indent="-174625" algn="l" rtl="0">
              <a:lnSpc>
                <a:spcPct val="99000"/>
              </a:lnSpc>
              <a:spcBef>
                <a:spcPts val="565"/>
              </a:spcBef>
              <a:buChar char="•"/>
              <a:tabLst>
                <a:tab pos="0" algn="l"/>
              </a:tabLst>
            </a:pPr>
            <a:r>
              <a:rPr sz="2000" spc="-114" dirty="0">
                <a:latin typeface="Trebuchet MS"/>
                <a:cs typeface="Trebuchet MS"/>
              </a:rPr>
              <a:t>If </a:t>
            </a:r>
            <a:r>
              <a:rPr sz="2000" spc="-70" dirty="0">
                <a:latin typeface="Trebuchet MS"/>
                <a:cs typeface="Trebuchet MS"/>
              </a:rPr>
              <a:t>you </a:t>
            </a:r>
            <a:r>
              <a:rPr sz="2000" spc="-50" dirty="0">
                <a:latin typeface="Trebuchet MS"/>
                <a:cs typeface="Trebuchet MS"/>
              </a:rPr>
              <a:t>do </a:t>
            </a:r>
            <a:r>
              <a:rPr sz="2000" spc="-80" dirty="0">
                <a:latin typeface="Trebuchet MS"/>
                <a:cs typeface="Trebuchet MS"/>
              </a:rPr>
              <a:t>not </a:t>
            </a:r>
            <a:r>
              <a:rPr sz="2000" spc="-110" dirty="0">
                <a:latin typeface="Trebuchet MS"/>
                <a:cs typeface="Trebuchet MS"/>
              </a:rPr>
              <a:t>have </a:t>
            </a:r>
            <a:r>
              <a:rPr sz="2000" spc="-114" dirty="0">
                <a:latin typeface="Trebuchet MS"/>
                <a:cs typeface="Trebuchet MS"/>
              </a:rPr>
              <a:t>a </a:t>
            </a:r>
            <a:r>
              <a:rPr sz="2000" spc="-120" dirty="0">
                <a:latin typeface="Trebuchet MS"/>
                <a:cs typeface="Trebuchet MS"/>
              </a:rPr>
              <a:t>sufficient </a:t>
            </a:r>
            <a:r>
              <a:rPr sz="2000" spc="-85" dirty="0">
                <a:latin typeface="Trebuchet MS"/>
                <a:cs typeface="Trebuchet MS"/>
              </a:rPr>
              <a:t>amount </a:t>
            </a:r>
            <a:r>
              <a:rPr sz="2000" spc="-95" dirty="0">
                <a:latin typeface="Trebuchet MS"/>
                <a:cs typeface="Trebuchet MS"/>
              </a:rPr>
              <a:t>of </a:t>
            </a:r>
            <a:r>
              <a:rPr sz="2000" spc="70" dirty="0">
                <a:latin typeface="Trebuchet MS"/>
                <a:cs typeface="Trebuchet MS"/>
              </a:rPr>
              <a:t>RAM </a:t>
            </a:r>
            <a:r>
              <a:rPr sz="2000" spc="-95" dirty="0">
                <a:latin typeface="Trebuchet MS"/>
                <a:cs typeface="Trebuchet MS"/>
              </a:rPr>
              <a:t>in </a:t>
            </a:r>
            <a:r>
              <a:rPr sz="2000" spc="-80" dirty="0">
                <a:latin typeface="Trebuchet MS"/>
                <a:cs typeface="Trebuchet MS"/>
              </a:rPr>
              <a:t>your </a:t>
            </a:r>
            <a:r>
              <a:rPr sz="2000" spc="-135" dirty="0">
                <a:latin typeface="Trebuchet MS"/>
                <a:cs typeface="Trebuchet MS"/>
              </a:rPr>
              <a:t>system, </a:t>
            </a:r>
            <a:r>
              <a:rPr sz="2000" spc="-70" dirty="0">
                <a:latin typeface="Trebuchet MS"/>
                <a:cs typeface="Trebuchet MS"/>
              </a:rPr>
              <a:t>you </a:t>
            </a:r>
            <a:r>
              <a:rPr sz="2000" spc="-105" dirty="0">
                <a:latin typeface="Trebuchet MS"/>
                <a:cs typeface="Trebuchet MS"/>
              </a:rPr>
              <a:t>might  </a:t>
            </a:r>
            <a:r>
              <a:rPr sz="2000" spc="-114" dirty="0">
                <a:latin typeface="Trebuchet MS"/>
                <a:cs typeface="Trebuchet MS"/>
              </a:rPr>
              <a:t>notice</a:t>
            </a:r>
            <a:r>
              <a:rPr sz="2000" spc="-175" dirty="0">
                <a:latin typeface="Trebuchet MS"/>
                <a:cs typeface="Trebuchet MS"/>
              </a:rPr>
              <a:t> </a:t>
            </a:r>
            <a:r>
              <a:rPr sz="2000" spc="-80" dirty="0">
                <a:latin typeface="Trebuchet MS"/>
                <a:cs typeface="Trebuchet MS"/>
              </a:rPr>
              <a:t>your</a:t>
            </a:r>
            <a:r>
              <a:rPr sz="2000" spc="-180" dirty="0">
                <a:latin typeface="Trebuchet MS"/>
                <a:cs typeface="Trebuchet MS"/>
              </a:rPr>
              <a:t> </a:t>
            </a:r>
            <a:r>
              <a:rPr sz="2000" spc="-105" dirty="0">
                <a:latin typeface="Trebuchet MS"/>
                <a:cs typeface="Trebuchet MS"/>
              </a:rPr>
              <a:t>computer</a:t>
            </a:r>
            <a:r>
              <a:rPr sz="2000" spc="-180" dirty="0">
                <a:latin typeface="Trebuchet MS"/>
                <a:cs typeface="Trebuchet MS"/>
              </a:rPr>
              <a:t> </a:t>
            </a:r>
            <a:r>
              <a:rPr sz="2000" spc="-75" dirty="0">
                <a:latin typeface="Trebuchet MS"/>
                <a:cs typeface="Trebuchet MS"/>
              </a:rPr>
              <a:t>slows</a:t>
            </a:r>
            <a:r>
              <a:rPr sz="2000" spc="-185" dirty="0">
                <a:latin typeface="Trebuchet MS"/>
                <a:cs typeface="Trebuchet MS"/>
              </a:rPr>
              <a:t> </a:t>
            </a:r>
            <a:r>
              <a:rPr sz="2000" spc="-60" dirty="0">
                <a:latin typeface="Trebuchet MS"/>
                <a:cs typeface="Trebuchet MS"/>
              </a:rPr>
              <a:t>down</a:t>
            </a:r>
            <a:r>
              <a:rPr sz="2000" spc="-180" dirty="0">
                <a:latin typeface="Trebuchet MS"/>
                <a:cs typeface="Trebuchet MS"/>
              </a:rPr>
              <a:t> </a:t>
            </a:r>
            <a:r>
              <a:rPr sz="2000" spc="-65" dirty="0">
                <a:latin typeface="Trebuchet MS"/>
                <a:cs typeface="Trebuchet MS"/>
              </a:rPr>
              <a:t>or</a:t>
            </a:r>
            <a:r>
              <a:rPr sz="2000" spc="-180" dirty="0">
                <a:latin typeface="Trebuchet MS"/>
                <a:cs typeface="Trebuchet MS"/>
              </a:rPr>
              <a:t> </a:t>
            </a:r>
            <a:r>
              <a:rPr sz="2000" spc="-100" dirty="0">
                <a:latin typeface="Trebuchet MS"/>
                <a:cs typeface="Trebuchet MS"/>
              </a:rPr>
              <a:t>even</a:t>
            </a:r>
            <a:r>
              <a:rPr sz="2000" spc="-180" dirty="0">
                <a:latin typeface="Trebuchet MS"/>
                <a:cs typeface="Trebuchet MS"/>
              </a:rPr>
              <a:t> </a:t>
            </a:r>
            <a:r>
              <a:rPr sz="2000" spc="-80" dirty="0">
                <a:latin typeface="Trebuchet MS"/>
                <a:cs typeface="Trebuchet MS"/>
              </a:rPr>
              <a:t>stops</a:t>
            </a:r>
            <a:r>
              <a:rPr sz="2000" spc="-185" dirty="0">
                <a:latin typeface="Trebuchet MS"/>
                <a:cs typeface="Trebuchet MS"/>
              </a:rPr>
              <a:t> </a:t>
            </a:r>
            <a:r>
              <a:rPr sz="2000" spc="-80" dirty="0">
                <a:latin typeface="Trebuchet MS"/>
                <a:cs typeface="Trebuchet MS"/>
              </a:rPr>
              <a:t>responding</a:t>
            </a:r>
            <a:r>
              <a:rPr sz="2000" spc="-190" dirty="0">
                <a:latin typeface="Trebuchet MS"/>
                <a:cs typeface="Trebuchet MS"/>
              </a:rPr>
              <a:t> </a:t>
            </a:r>
            <a:r>
              <a:rPr sz="2000" spc="-75" dirty="0">
                <a:latin typeface="Trebuchet MS"/>
                <a:cs typeface="Trebuchet MS"/>
              </a:rPr>
              <a:t>when</a:t>
            </a:r>
            <a:r>
              <a:rPr sz="2000" spc="-180" dirty="0">
                <a:latin typeface="Trebuchet MS"/>
                <a:cs typeface="Trebuchet MS"/>
              </a:rPr>
              <a:t> </a:t>
            </a:r>
            <a:r>
              <a:rPr sz="2000" spc="-70" dirty="0">
                <a:latin typeface="Trebuchet MS"/>
                <a:cs typeface="Trebuchet MS"/>
              </a:rPr>
              <a:t>you</a:t>
            </a:r>
            <a:r>
              <a:rPr sz="2000" spc="-180" dirty="0">
                <a:latin typeface="Trebuchet MS"/>
                <a:cs typeface="Trebuchet MS"/>
              </a:rPr>
              <a:t> </a:t>
            </a:r>
            <a:r>
              <a:rPr sz="2000" spc="-114" dirty="0">
                <a:latin typeface="Trebuchet MS"/>
                <a:cs typeface="Trebuchet MS"/>
              </a:rPr>
              <a:t>try</a:t>
            </a:r>
            <a:r>
              <a:rPr sz="2000" spc="-180" dirty="0">
                <a:latin typeface="Trebuchet MS"/>
                <a:cs typeface="Trebuchet MS"/>
              </a:rPr>
              <a:t> </a:t>
            </a:r>
            <a:r>
              <a:rPr sz="2000" spc="-100" dirty="0">
                <a:latin typeface="Trebuchet MS"/>
                <a:cs typeface="Trebuchet MS"/>
              </a:rPr>
              <a:t>to  perform</a:t>
            </a:r>
            <a:r>
              <a:rPr sz="2000" spc="-195" dirty="0">
                <a:latin typeface="Trebuchet MS"/>
                <a:cs typeface="Trebuchet MS"/>
              </a:rPr>
              <a:t> </a:t>
            </a:r>
            <a:r>
              <a:rPr sz="2000" spc="-135" dirty="0">
                <a:latin typeface="Trebuchet MS"/>
                <a:cs typeface="Trebuchet MS"/>
              </a:rPr>
              <a:t>tasks.</a:t>
            </a:r>
            <a:endParaRPr sz="2000" dirty="0">
              <a:latin typeface="Trebuchet MS"/>
              <a:cs typeface="Trebuchet MS"/>
            </a:endParaRPr>
          </a:p>
        </p:txBody>
      </p:sp>
      <p:sp>
        <p:nvSpPr>
          <p:cNvPr id="7" name="مستطيل 6"/>
          <p:cNvSpPr/>
          <p:nvPr/>
        </p:nvSpPr>
        <p:spPr>
          <a:xfrm>
            <a:off x="6248400" y="1748209"/>
            <a:ext cx="5486400" cy="4662815"/>
          </a:xfrm>
          <a:prstGeom prst="rect">
            <a:avLst/>
          </a:prstGeom>
        </p:spPr>
        <p:txBody>
          <a:bodyPr wrap="square">
            <a:spAutoFit/>
          </a:bodyPr>
          <a:lstStyle/>
          <a:p>
            <a:pPr>
              <a:lnSpc>
                <a:spcPct val="150000"/>
              </a:lnSpc>
            </a:pPr>
            <a:r>
              <a:rPr lang="ar-SA" dirty="0"/>
              <a:t>ما هي أنواع الذاكرة لديه جهاز الكمبيوتر؟ </a:t>
            </a:r>
            <a:endParaRPr lang="ar-SA" dirty="0" smtClean="0"/>
          </a:p>
          <a:p>
            <a:pPr>
              <a:lnSpc>
                <a:spcPct val="150000"/>
              </a:lnSpc>
            </a:pPr>
            <a:r>
              <a:rPr lang="ar-SA" dirty="0" smtClean="0"/>
              <a:t>الذاكرة </a:t>
            </a:r>
            <a:r>
              <a:rPr lang="ar-SA" dirty="0"/>
              <a:t>المؤقتة (متقلبة): </a:t>
            </a:r>
            <a:endParaRPr lang="ar-SA" dirty="0" smtClean="0"/>
          </a:p>
          <a:p>
            <a:pPr marL="285750" indent="-285750">
              <a:lnSpc>
                <a:spcPct val="150000"/>
              </a:lnSpc>
              <a:buFont typeface="Arial" panose="020B0604020202020204" pitchFamily="34" charset="0"/>
              <a:buChar char="•"/>
            </a:pPr>
            <a:r>
              <a:rPr lang="ar-SA" dirty="0" smtClean="0"/>
              <a:t>ذاكرة وصول عشوائية (</a:t>
            </a:r>
            <a:r>
              <a:rPr lang="ar-SA" dirty="0"/>
              <a:t>RAM) </a:t>
            </a:r>
            <a:endParaRPr lang="ar-SA" dirty="0" smtClean="0"/>
          </a:p>
          <a:p>
            <a:pPr marL="285750" indent="-285750">
              <a:lnSpc>
                <a:spcPct val="150000"/>
              </a:lnSpc>
              <a:buFont typeface="Arial" panose="020B0604020202020204" pitchFamily="34" charset="0"/>
              <a:buChar char="•"/>
            </a:pPr>
            <a:r>
              <a:rPr lang="ar-SA" dirty="0" smtClean="0"/>
              <a:t>ذاكرة </a:t>
            </a:r>
            <a:r>
              <a:rPr lang="ar-SA" dirty="0"/>
              <a:t>الوصول العشوائي بمثابة الذاكرة قصيرة الأجل الخاص بجهاز الكمبيوتر ويقوم بتخزين البيانات والبرنامج تعليمات انتظار بحيث تتم معالجتها. </a:t>
            </a:r>
            <a:endParaRPr lang="ar-SA" dirty="0" smtClean="0"/>
          </a:p>
          <a:p>
            <a:pPr marL="285750" indent="-285750">
              <a:lnSpc>
                <a:spcPct val="150000"/>
              </a:lnSpc>
              <a:buFont typeface="Arial" panose="020B0604020202020204" pitchFamily="34" charset="0"/>
              <a:buChar char="•"/>
            </a:pPr>
            <a:r>
              <a:rPr lang="ar-SA" dirty="0" smtClean="0"/>
              <a:t>وتعتبر </a:t>
            </a:r>
            <a:r>
              <a:rPr lang="ar-SA" dirty="0"/>
              <a:t>ذاكرة الوصول العشوائي المتقلبة لأنه يتم مسح محتوياته عند إيقاف تشغيل جهاز الكمبيوتر. </a:t>
            </a:r>
            <a:endParaRPr lang="ar-SA" dirty="0" smtClean="0"/>
          </a:p>
          <a:p>
            <a:pPr marL="285750" indent="-285750">
              <a:lnSpc>
                <a:spcPct val="150000"/>
              </a:lnSpc>
              <a:buFont typeface="Arial" panose="020B0604020202020204" pitchFamily="34" charset="0"/>
              <a:buChar char="•"/>
            </a:pPr>
            <a:r>
              <a:rPr lang="ar-SA" dirty="0" smtClean="0"/>
              <a:t>إذا </a:t>
            </a:r>
            <a:r>
              <a:rPr lang="ar-SA" dirty="0"/>
              <a:t>لم يكن لديك كمية كافية من ذاكرة الوصول العشوائي في النظام الخاص بك، قد تلاحظ جهاز الكمبيوتر الخاص بك يبطئ أو حتى يتوقف عن الاستجابة عند محاولة لتنفيذ المهام.</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77014" y="725048"/>
            <a:ext cx="1425575" cy="500380"/>
          </a:xfrm>
          <a:prstGeom prst="rect">
            <a:avLst/>
          </a:prstGeom>
        </p:spPr>
        <p:txBody>
          <a:bodyPr vert="horz" wrap="square" lIns="0" tIns="13970" rIns="0" bIns="0" rtlCol="0">
            <a:spAutoFit/>
          </a:bodyPr>
          <a:lstStyle/>
          <a:p>
            <a:pPr marL="12700">
              <a:lnSpc>
                <a:spcPct val="100000"/>
              </a:lnSpc>
              <a:spcBef>
                <a:spcPts val="110"/>
              </a:spcBef>
            </a:pPr>
            <a:r>
              <a:rPr spc="215" dirty="0"/>
              <a:t>M</a:t>
            </a:r>
            <a:r>
              <a:rPr spc="175" dirty="0"/>
              <a:t>e</a:t>
            </a:r>
            <a:r>
              <a:rPr spc="-40" dirty="0"/>
              <a:t>m</a:t>
            </a:r>
            <a:r>
              <a:rPr spc="10" dirty="0"/>
              <a:t>o</a:t>
            </a:r>
            <a:r>
              <a:rPr spc="-100" dirty="0"/>
              <a:t>r</a:t>
            </a:r>
            <a:r>
              <a:rPr spc="-120" dirty="0"/>
              <a:t>y</a:t>
            </a:r>
          </a:p>
        </p:txBody>
      </p:sp>
      <p:sp>
        <p:nvSpPr>
          <p:cNvPr id="5" name="object 5"/>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2121807" y="1630008"/>
            <a:ext cx="4989195" cy="320601"/>
          </a:xfrm>
          <a:prstGeom prst="rect">
            <a:avLst/>
          </a:prstGeom>
        </p:spPr>
        <p:txBody>
          <a:bodyPr vert="horz" wrap="square" lIns="0" tIns="12700" rIns="0" bIns="0" rtlCol="0">
            <a:spAutoFit/>
          </a:bodyPr>
          <a:lstStyle/>
          <a:p>
            <a:pPr marL="355600" indent="-342900" algn="l" rtl="0">
              <a:lnSpc>
                <a:spcPct val="100000"/>
              </a:lnSpc>
              <a:spcBef>
                <a:spcPts val="100"/>
              </a:spcBef>
              <a:buChar char="•"/>
              <a:tabLst>
                <a:tab pos="354965" algn="l"/>
                <a:tab pos="355600" algn="l"/>
              </a:tabLst>
            </a:pPr>
            <a:r>
              <a:rPr sz="2000" spc="-15" dirty="0">
                <a:latin typeface="Trebuchet MS"/>
                <a:cs typeface="Trebuchet MS"/>
              </a:rPr>
              <a:t>Memory</a:t>
            </a:r>
            <a:r>
              <a:rPr sz="2000" spc="-190" dirty="0">
                <a:latin typeface="Trebuchet MS"/>
                <a:cs typeface="Trebuchet MS"/>
              </a:rPr>
              <a:t> </a:t>
            </a:r>
            <a:r>
              <a:rPr sz="2000" spc="-90" dirty="0">
                <a:latin typeface="Trebuchet MS"/>
                <a:cs typeface="Trebuchet MS"/>
              </a:rPr>
              <a:t>is</a:t>
            </a:r>
            <a:r>
              <a:rPr sz="2000" spc="-195" dirty="0">
                <a:latin typeface="Trebuchet MS"/>
                <a:cs typeface="Trebuchet MS"/>
              </a:rPr>
              <a:t> </a:t>
            </a:r>
            <a:r>
              <a:rPr sz="2000" spc="-90" dirty="0">
                <a:latin typeface="Trebuchet MS"/>
                <a:cs typeface="Trebuchet MS"/>
              </a:rPr>
              <a:t>measured</a:t>
            </a:r>
            <a:r>
              <a:rPr sz="2000" spc="-190" dirty="0">
                <a:latin typeface="Trebuchet MS"/>
                <a:cs typeface="Trebuchet MS"/>
              </a:rPr>
              <a:t> </a:t>
            </a:r>
            <a:r>
              <a:rPr sz="2000" spc="-95" dirty="0">
                <a:latin typeface="Trebuchet MS"/>
                <a:cs typeface="Trebuchet MS"/>
              </a:rPr>
              <a:t>in</a:t>
            </a:r>
            <a:r>
              <a:rPr sz="2000" spc="-190" dirty="0">
                <a:latin typeface="Trebuchet MS"/>
                <a:cs typeface="Trebuchet MS"/>
              </a:rPr>
              <a:t> </a:t>
            </a:r>
            <a:r>
              <a:rPr sz="2000" spc="-114" dirty="0">
                <a:latin typeface="Trebuchet MS"/>
                <a:cs typeface="Trebuchet MS"/>
              </a:rPr>
              <a:t>several</a:t>
            </a:r>
            <a:r>
              <a:rPr sz="2000" spc="-195" dirty="0">
                <a:latin typeface="Trebuchet MS"/>
                <a:cs typeface="Trebuchet MS"/>
              </a:rPr>
              <a:t> </a:t>
            </a:r>
            <a:r>
              <a:rPr sz="2000" spc="-120" dirty="0">
                <a:latin typeface="Trebuchet MS"/>
                <a:cs typeface="Trebuchet MS"/>
              </a:rPr>
              <a:t>units.</a:t>
            </a:r>
            <a:endParaRPr sz="2000" dirty="0">
              <a:latin typeface="Trebuchet MS"/>
              <a:cs typeface="Trebuchet MS"/>
            </a:endParaRPr>
          </a:p>
        </p:txBody>
      </p:sp>
      <p:graphicFrame>
        <p:nvGraphicFramePr>
          <p:cNvPr id="4" name="object 4"/>
          <p:cNvGraphicFramePr>
            <a:graphicFrameLocks noGrp="1"/>
          </p:cNvGraphicFramePr>
          <p:nvPr/>
        </p:nvGraphicFramePr>
        <p:xfrm>
          <a:off x="2089150" y="2200275"/>
          <a:ext cx="8335645" cy="3429000"/>
        </p:xfrm>
        <a:graphic>
          <a:graphicData uri="http://schemas.openxmlformats.org/drawingml/2006/table">
            <a:tbl>
              <a:tblPr firstRow="1" bandRow="1">
                <a:tableStyleId>{2D5ABB26-0587-4C30-8999-92F81FD0307C}</a:tableStyleId>
              </a:tblPr>
              <a:tblGrid>
                <a:gridCol w="1269365">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2909570">
                  <a:extLst>
                    <a:ext uri="{9D8B030D-6E8A-4147-A177-3AD203B41FA5}">
                      <a16:colId xmlns:a16="http://schemas.microsoft.com/office/drawing/2014/main" val="20002"/>
                    </a:ext>
                  </a:extLst>
                </a:gridCol>
                <a:gridCol w="3608070">
                  <a:extLst>
                    <a:ext uri="{9D8B030D-6E8A-4147-A177-3AD203B41FA5}">
                      <a16:colId xmlns:a16="http://schemas.microsoft.com/office/drawing/2014/main" val="20003"/>
                    </a:ext>
                  </a:extLst>
                </a:gridCol>
              </a:tblGrid>
              <a:tr h="370840">
                <a:tc>
                  <a:txBody>
                    <a:bodyPr/>
                    <a:lstStyle/>
                    <a:p>
                      <a:pPr marL="353060">
                        <a:lnSpc>
                          <a:spcPct val="100000"/>
                        </a:lnSpc>
                        <a:spcBef>
                          <a:spcPts val="280"/>
                        </a:spcBef>
                      </a:pPr>
                      <a:r>
                        <a:rPr sz="1800" b="1" spc="-80" dirty="0">
                          <a:solidFill>
                            <a:srgbClr val="FFFFFF"/>
                          </a:solidFill>
                          <a:latin typeface="Trebuchet MS"/>
                          <a:cs typeface="Trebuchet MS"/>
                        </a:rPr>
                        <a:t>Name</a:t>
                      </a:r>
                      <a:endParaRPr sz="1800">
                        <a:latin typeface="Trebuchet MS"/>
                        <a:cs typeface="Trebuchet MS"/>
                      </a:endParaRPr>
                    </a:p>
                  </a:txBody>
                  <a:tcPr marL="0" marR="0" marT="3556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5B9BD5"/>
                    </a:solidFill>
                  </a:tcPr>
                </a:tc>
                <a:tc>
                  <a:txBody>
                    <a:bodyPr/>
                    <a:lstStyle/>
                    <a:p>
                      <a:pPr>
                        <a:lnSpc>
                          <a:spcPct val="100000"/>
                        </a:lnSpc>
                      </a:pPr>
                      <a:endParaRPr sz="16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5B9BD5"/>
                    </a:solidFill>
                  </a:tcPr>
                </a:tc>
                <a:tc>
                  <a:txBody>
                    <a:bodyPr/>
                    <a:lstStyle/>
                    <a:p>
                      <a:pPr marL="672465">
                        <a:lnSpc>
                          <a:spcPct val="100000"/>
                        </a:lnSpc>
                        <a:spcBef>
                          <a:spcPts val="280"/>
                        </a:spcBef>
                      </a:pPr>
                      <a:r>
                        <a:rPr sz="1800" b="1" spc="-95" dirty="0">
                          <a:solidFill>
                            <a:srgbClr val="FFFFFF"/>
                          </a:solidFill>
                          <a:latin typeface="Trebuchet MS"/>
                          <a:cs typeface="Trebuchet MS"/>
                        </a:rPr>
                        <a:t>Number </a:t>
                      </a:r>
                      <a:r>
                        <a:rPr sz="1800" b="1" spc="-80" dirty="0">
                          <a:solidFill>
                            <a:srgbClr val="FFFFFF"/>
                          </a:solidFill>
                          <a:latin typeface="Trebuchet MS"/>
                          <a:cs typeface="Trebuchet MS"/>
                        </a:rPr>
                        <a:t>of</a:t>
                      </a:r>
                      <a:r>
                        <a:rPr sz="1800" b="1" spc="-175" dirty="0">
                          <a:solidFill>
                            <a:srgbClr val="FFFFFF"/>
                          </a:solidFill>
                          <a:latin typeface="Trebuchet MS"/>
                          <a:cs typeface="Trebuchet MS"/>
                        </a:rPr>
                        <a:t> </a:t>
                      </a:r>
                      <a:r>
                        <a:rPr sz="1800" b="1" spc="-105" dirty="0">
                          <a:solidFill>
                            <a:srgbClr val="FFFFFF"/>
                          </a:solidFill>
                          <a:latin typeface="Trebuchet MS"/>
                          <a:cs typeface="Trebuchet MS"/>
                        </a:rPr>
                        <a:t>bytes</a:t>
                      </a:r>
                      <a:endParaRPr sz="1800">
                        <a:latin typeface="Trebuchet MS"/>
                        <a:cs typeface="Trebuchet MS"/>
                      </a:endParaRPr>
                    </a:p>
                  </a:txBody>
                  <a:tcPr marL="0" marR="0" marT="3556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5B9BD5"/>
                    </a:solidFill>
                  </a:tcPr>
                </a:tc>
                <a:tc>
                  <a:txBody>
                    <a:bodyPr/>
                    <a:lstStyle/>
                    <a:p>
                      <a:pPr marL="23495" algn="ctr">
                        <a:lnSpc>
                          <a:spcPct val="100000"/>
                        </a:lnSpc>
                        <a:spcBef>
                          <a:spcPts val="280"/>
                        </a:spcBef>
                      </a:pPr>
                      <a:r>
                        <a:rPr sz="1800" b="1" spc="-110" dirty="0">
                          <a:solidFill>
                            <a:srgbClr val="FFFFFF"/>
                          </a:solidFill>
                          <a:latin typeface="Trebuchet MS"/>
                          <a:cs typeface="Trebuchet MS"/>
                        </a:rPr>
                        <a:t>Relative</a:t>
                      </a:r>
                      <a:r>
                        <a:rPr sz="1800" b="1" spc="-145" dirty="0">
                          <a:solidFill>
                            <a:srgbClr val="FFFFFF"/>
                          </a:solidFill>
                          <a:latin typeface="Trebuchet MS"/>
                          <a:cs typeface="Trebuchet MS"/>
                        </a:rPr>
                        <a:t> size</a:t>
                      </a:r>
                      <a:endParaRPr sz="1800">
                        <a:latin typeface="Trebuchet MS"/>
                        <a:cs typeface="Trebuchet MS"/>
                      </a:endParaRPr>
                    </a:p>
                  </a:txBody>
                  <a:tcPr marL="0" marR="0" marT="3556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5B9BD5"/>
                    </a:solidFill>
                  </a:tcPr>
                </a:tc>
                <a:extLst>
                  <a:ext uri="{0D108BD9-81ED-4DB2-BD59-A6C34878D82A}">
                    <a16:rowId xmlns:a16="http://schemas.microsoft.com/office/drawing/2014/main" val="10000"/>
                  </a:ext>
                </a:extLst>
              </a:tr>
              <a:tr h="370840">
                <a:tc>
                  <a:txBody>
                    <a:bodyPr/>
                    <a:lstStyle/>
                    <a:p>
                      <a:pPr marL="104139">
                        <a:lnSpc>
                          <a:spcPct val="100000"/>
                        </a:lnSpc>
                        <a:spcBef>
                          <a:spcPts val="400"/>
                        </a:spcBef>
                      </a:pPr>
                      <a:r>
                        <a:rPr sz="1600" spc="-75" dirty="0">
                          <a:solidFill>
                            <a:srgbClr val="4B5C74"/>
                          </a:solidFill>
                          <a:latin typeface="Trebuchet MS"/>
                          <a:cs typeface="Trebuchet MS"/>
                        </a:rPr>
                        <a:t>Byte</a:t>
                      </a:r>
                      <a:endParaRPr sz="1600">
                        <a:latin typeface="Trebuchet MS"/>
                        <a:cs typeface="Trebuchet MS"/>
                      </a:endParaRPr>
                    </a:p>
                  </a:txBody>
                  <a:tcPr marL="0" marR="0" marT="5080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D2DEEF"/>
                    </a:solidFill>
                  </a:tcPr>
                </a:tc>
                <a:tc>
                  <a:txBody>
                    <a:bodyPr/>
                    <a:lstStyle/>
                    <a:p>
                      <a:pPr marL="100965">
                        <a:lnSpc>
                          <a:spcPct val="100000"/>
                        </a:lnSpc>
                        <a:spcBef>
                          <a:spcPts val="400"/>
                        </a:spcBef>
                      </a:pPr>
                      <a:r>
                        <a:rPr sz="1600" dirty="0">
                          <a:solidFill>
                            <a:srgbClr val="4B5C74"/>
                          </a:solidFill>
                          <a:latin typeface="Trebuchet MS"/>
                          <a:cs typeface="Trebuchet MS"/>
                        </a:rPr>
                        <a:t>B</a:t>
                      </a:r>
                      <a:endParaRPr sz="1600">
                        <a:latin typeface="Trebuchet MS"/>
                        <a:cs typeface="Trebuchet MS"/>
                      </a:endParaRPr>
                    </a:p>
                  </a:txBody>
                  <a:tcPr marL="0" marR="0" marT="5080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D2DEEF"/>
                    </a:solidFill>
                  </a:tcPr>
                </a:tc>
                <a:tc>
                  <a:txBody>
                    <a:bodyPr/>
                    <a:lstStyle/>
                    <a:p>
                      <a:pPr marL="102870">
                        <a:lnSpc>
                          <a:spcPct val="100000"/>
                        </a:lnSpc>
                        <a:spcBef>
                          <a:spcPts val="400"/>
                        </a:spcBef>
                      </a:pPr>
                      <a:r>
                        <a:rPr sz="1600" spc="-30" dirty="0">
                          <a:solidFill>
                            <a:srgbClr val="4B5C74"/>
                          </a:solidFill>
                          <a:latin typeface="Trebuchet MS"/>
                          <a:cs typeface="Trebuchet MS"/>
                        </a:rPr>
                        <a:t>1</a:t>
                      </a:r>
                      <a:r>
                        <a:rPr sz="1600" spc="-125" dirty="0">
                          <a:solidFill>
                            <a:srgbClr val="4B5C74"/>
                          </a:solidFill>
                          <a:latin typeface="Trebuchet MS"/>
                          <a:cs typeface="Trebuchet MS"/>
                        </a:rPr>
                        <a:t> </a:t>
                      </a:r>
                      <a:r>
                        <a:rPr sz="1600" spc="-80" dirty="0">
                          <a:solidFill>
                            <a:srgbClr val="4B5C74"/>
                          </a:solidFill>
                          <a:latin typeface="Trebuchet MS"/>
                          <a:cs typeface="Trebuchet MS"/>
                        </a:rPr>
                        <a:t>byte</a:t>
                      </a:r>
                      <a:endParaRPr sz="1600">
                        <a:latin typeface="Trebuchet MS"/>
                        <a:cs typeface="Trebuchet MS"/>
                      </a:endParaRPr>
                    </a:p>
                  </a:txBody>
                  <a:tcPr marL="0" marR="0" marT="5080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D2DEEF"/>
                    </a:solidFill>
                  </a:tcPr>
                </a:tc>
                <a:tc>
                  <a:txBody>
                    <a:bodyPr/>
                    <a:lstStyle/>
                    <a:p>
                      <a:pPr marL="101600">
                        <a:lnSpc>
                          <a:spcPct val="100000"/>
                        </a:lnSpc>
                        <a:spcBef>
                          <a:spcPts val="400"/>
                        </a:spcBef>
                      </a:pPr>
                      <a:r>
                        <a:rPr sz="1600" spc="-50" dirty="0">
                          <a:solidFill>
                            <a:srgbClr val="4B5C74"/>
                          </a:solidFill>
                          <a:latin typeface="Trebuchet MS"/>
                          <a:cs typeface="Trebuchet MS"/>
                        </a:rPr>
                        <a:t>Holds </a:t>
                      </a:r>
                      <a:r>
                        <a:rPr sz="1600" spc="-45" dirty="0">
                          <a:solidFill>
                            <a:srgbClr val="4B5C74"/>
                          </a:solidFill>
                          <a:latin typeface="Trebuchet MS"/>
                          <a:cs typeface="Trebuchet MS"/>
                        </a:rPr>
                        <a:t>one </a:t>
                      </a:r>
                      <a:r>
                        <a:rPr sz="1600" spc="-90" dirty="0">
                          <a:solidFill>
                            <a:srgbClr val="4B5C74"/>
                          </a:solidFill>
                          <a:latin typeface="Trebuchet MS"/>
                          <a:cs typeface="Trebuchet MS"/>
                        </a:rPr>
                        <a:t>character </a:t>
                      </a:r>
                      <a:r>
                        <a:rPr sz="1600" spc="-60" dirty="0">
                          <a:solidFill>
                            <a:srgbClr val="4B5C74"/>
                          </a:solidFill>
                          <a:latin typeface="Trebuchet MS"/>
                          <a:cs typeface="Trebuchet MS"/>
                        </a:rPr>
                        <a:t>of</a:t>
                      </a:r>
                      <a:r>
                        <a:rPr sz="1600" spc="-295" dirty="0">
                          <a:solidFill>
                            <a:srgbClr val="4B5C74"/>
                          </a:solidFill>
                          <a:latin typeface="Trebuchet MS"/>
                          <a:cs typeface="Trebuchet MS"/>
                        </a:rPr>
                        <a:t> </a:t>
                      </a:r>
                      <a:r>
                        <a:rPr sz="1600" spc="-90" dirty="0">
                          <a:solidFill>
                            <a:srgbClr val="4B5C74"/>
                          </a:solidFill>
                          <a:latin typeface="Trebuchet MS"/>
                          <a:cs typeface="Trebuchet MS"/>
                        </a:rPr>
                        <a:t>data</a:t>
                      </a:r>
                      <a:endParaRPr sz="1600">
                        <a:latin typeface="Trebuchet MS"/>
                        <a:cs typeface="Trebuchet MS"/>
                      </a:endParaRPr>
                    </a:p>
                  </a:txBody>
                  <a:tcPr marL="0" marR="0" marT="5080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D2DEEF"/>
                    </a:solidFill>
                  </a:tcPr>
                </a:tc>
                <a:extLst>
                  <a:ext uri="{0D108BD9-81ED-4DB2-BD59-A6C34878D82A}">
                    <a16:rowId xmlns:a16="http://schemas.microsoft.com/office/drawing/2014/main" val="10001"/>
                  </a:ext>
                </a:extLst>
              </a:tr>
              <a:tr h="579120">
                <a:tc>
                  <a:txBody>
                    <a:bodyPr/>
                    <a:lstStyle/>
                    <a:p>
                      <a:pPr marL="104139">
                        <a:lnSpc>
                          <a:spcPct val="100000"/>
                        </a:lnSpc>
                        <a:spcBef>
                          <a:spcPts val="1220"/>
                        </a:spcBef>
                      </a:pPr>
                      <a:r>
                        <a:rPr sz="1600" spc="-80" dirty="0">
                          <a:solidFill>
                            <a:srgbClr val="4B5C74"/>
                          </a:solidFill>
                          <a:latin typeface="Trebuchet MS"/>
                          <a:cs typeface="Trebuchet MS"/>
                        </a:rPr>
                        <a:t>Kilobyte</a:t>
                      </a:r>
                      <a:endParaRPr sz="1600">
                        <a:latin typeface="Trebuchet MS"/>
                        <a:cs typeface="Trebuchet MS"/>
                      </a:endParaRPr>
                    </a:p>
                  </a:txBody>
                  <a:tcPr marL="0" marR="0" marT="15494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AEFF7"/>
                    </a:solidFill>
                  </a:tcPr>
                </a:tc>
                <a:tc>
                  <a:txBody>
                    <a:bodyPr/>
                    <a:lstStyle/>
                    <a:p>
                      <a:pPr marL="100965">
                        <a:lnSpc>
                          <a:spcPct val="100000"/>
                        </a:lnSpc>
                        <a:spcBef>
                          <a:spcPts val="1220"/>
                        </a:spcBef>
                      </a:pPr>
                      <a:r>
                        <a:rPr sz="1600" spc="-60" dirty="0">
                          <a:solidFill>
                            <a:srgbClr val="4B5C74"/>
                          </a:solidFill>
                          <a:latin typeface="Trebuchet MS"/>
                          <a:cs typeface="Trebuchet MS"/>
                        </a:rPr>
                        <a:t>KB</a:t>
                      </a:r>
                      <a:endParaRPr sz="1600">
                        <a:latin typeface="Trebuchet MS"/>
                        <a:cs typeface="Trebuchet MS"/>
                      </a:endParaRPr>
                    </a:p>
                  </a:txBody>
                  <a:tcPr marL="0" marR="0" marT="15494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AEFF7"/>
                    </a:solidFill>
                  </a:tcPr>
                </a:tc>
                <a:tc>
                  <a:txBody>
                    <a:bodyPr/>
                    <a:lstStyle/>
                    <a:p>
                      <a:pPr marL="102870">
                        <a:lnSpc>
                          <a:spcPct val="100000"/>
                        </a:lnSpc>
                        <a:spcBef>
                          <a:spcPts val="1220"/>
                        </a:spcBef>
                      </a:pPr>
                      <a:r>
                        <a:rPr sz="1600" spc="-65" dirty="0">
                          <a:solidFill>
                            <a:srgbClr val="4B5C74"/>
                          </a:solidFill>
                          <a:latin typeface="Trebuchet MS"/>
                          <a:cs typeface="Trebuchet MS"/>
                        </a:rPr>
                        <a:t>1,024</a:t>
                      </a:r>
                      <a:r>
                        <a:rPr sz="1600" spc="-125" dirty="0">
                          <a:solidFill>
                            <a:srgbClr val="4B5C74"/>
                          </a:solidFill>
                          <a:latin typeface="Trebuchet MS"/>
                          <a:cs typeface="Trebuchet MS"/>
                        </a:rPr>
                        <a:t> </a:t>
                      </a:r>
                      <a:r>
                        <a:rPr sz="1600" spc="-80" dirty="0">
                          <a:solidFill>
                            <a:srgbClr val="4B5C74"/>
                          </a:solidFill>
                          <a:latin typeface="Trebuchet MS"/>
                          <a:cs typeface="Trebuchet MS"/>
                        </a:rPr>
                        <a:t>byte</a:t>
                      </a:r>
                      <a:endParaRPr sz="1600">
                        <a:latin typeface="Trebuchet MS"/>
                        <a:cs typeface="Trebuchet MS"/>
                      </a:endParaRPr>
                    </a:p>
                  </a:txBody>
                  <a:tcPr marL="0" marR="0" marT="15494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AEFF7"/>
                    </a:solidFill>
                  </a:tcPr>
                </a:tc>
                <a:tc>
                  <a:txBody>
                    <a:bodyPr/>
                    <a:lstStyle/>
                    <a:p>
                      <a:pPr marL="98425" marR="83185">
                        <a:lnSpc>
                          <a:spcPts val="1900"/>
                        </a:lnSpc>
                        <a:spcBef>
                          <a:spcPts val="340"/>
                        </a:spcBef>
                      </a:pPr>
                      <a:r>
                        <a:rPr sz="1600" spc="-50" dirty="0">
                          <a:solidFill>
                            <a:srgbClr val="4B5C74"/>
                          </a:solidFill>
                          <a:latin typeface="Trebuchet MS"/>
                          <a:cs typeface="Trebuchet MS"/>
                        </a:rPr>
                        <a:t>Holds</a:t>
                      </a:r>
                      <a:r>
                        <a:rPr sz="1600" spc="-375" dirty="0">
                          <a:solidFill>
                            <a:srgbClr val="4B5C74"/>
                          </a:solidFill>
                          <a:latin typeface="Trebuchet MS"/>
                          <a:cs typeface="Trebuchet MS"/>
                        </a:rPr>
                        <a:t> </a:t>
                      </a:r>
                      <a:r>
                        <a:rPr sz="1600" spc="-60" dirty="0">
                          <a:solidFill>
                            <a:srgbClr val="4B5C74"/>
                          </a:solidFill>
                          <a:latin typeface="Trebuchet MS"/>
                          <a:cs typeface="Trebuchet MS"/>
                        </a:rPr>
                        <a:t>about </a:t>
                      </a:r>
                      <a:r>
                        <a:rPr sz="1600" spc="-75" dirty="0">
                          <a:solidFill>
                            <a:srgbClr val="4B5C74"/>
                          </a:solidFill>
                          <a:latin typeface="Trebuchet MS"/>
                          <a:cs typeface="Trebuchet MS"/>
                        </a:rPr>
                        <a:t>a </a:t>
                      </a:r>
                      <a:r>
                        <a:rPr sz="1600" spc="-85" dirty="0">
                          <a:solidFill>
                            <a:srgbClr val="4B5C74"/>
                          </a:solidFill>
                          <a:latin typeface="Trebuchet MS"/>
                          <a:cs typeface="Trebuchet MS"/>
                        </a:rPr>
                        <a:t>half </a:t>
                      </a:r>
                      <a:r>
                        <a:rPr sz="1600" spc="-75" dirty="0">
                          <a:solidFill>
                            <a:srgbClr val="4B5C74"/>
                          </a:solidFill>
                          <a:latin typeface="Trebuchet MS"/>
                          <a:cs typeface="Trebuchet MS"/>
                        </a:rPr>
                        <a:t>page </a:t>
                      </a:r>
                      <a:r>
                        <a:rPr sz="1600" spc="-60" dirty="0">
                          <a:solidFill>
                            <a:srgbClr val="4B5C74"/>
                          </a:solidFill>
                          <a:latin typeface="Trebuchet MS"/>
                          <a:cs typeface="Trebuchet MS"/>
                        </a:rPr>
                        <a:t>of </a:t>
                      </a:r>
                      <a:r>
                        <a:rPr sz="1600" spc="-70" dirty="0">
                          <a:solidFill>
                            <a:srgbClr val="4B5C74"/>
                          </a:solidFill>
                          <a:latin typeface="Trebuchet MS"/>
                          <a:cs typeface="Trebuchet MS"/>
                        </a:rPr>
                        <a:t>double-spaced  </a:t>
                      </a:r>
                      <a:r>
                        <a:rPr sz="1600" spc="-110" dirty="0">
                          <a:solidFill>
                            <a:srgbClr val="4B5C74"/>
                          </a:solidFill>
                          <a:latin typeface="Trebuchet MS"/>
                          <a:cs typeface="Trebuchet MS"/>
                        </a:rPr>
                        <a:t>text</a:t>
                      </a:r>
                      <a:endParaRPr sz="1600">
                        <a:latin typeface="Trebuchet MS"/>
                        <a:cs typeface="Trebuchet MS"/>
                      </a:endParaRPr>
                    </a:p>
                  </a:txBody>
                  <a:tcPr marL="0" marR="0" marT="4318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AEFF7"/>
                    </a:solidFill>
                  </a:tcPr>
                </a:tc>
                <a:extLst>
                  <a:ext uri="{0D108BD9-81ED-4DB2-BD59-A6C34878D82A}">
                    <a16:rowId xmlns:a16="http://schemas.microsoft.com/office/drawing/2014/main" val="10002"/>
                  </a:ext>
                </a:extLst>
              </a:tr>
              <a:tr h="370840">
                <a:tc>
                  <a:txBody>
                    <a:bodyPr/>
                    <a:lstStyle/>
                    <a:p>
                      <a:pPr marL="97790">
                        <a:lnSpc>
                          <a:spcPct val="100000"/>
                        </a:lnSpc>
                        <a:spcBef>
                          <a:spcPts val="400"/>
                        </a:spcBef>
                      </a:pPr>
                      <a:r>
                        <a:rPr sz="1600" spc="-45" dirty="0">
                          <a:solidFill>
                            <a:srgbClr val="4B5C74"/>
                          </a:solidFill>
                          <a:latin typeface="Trebuchet MS"/>
                          <a:cs typeface="Trebuchet MS"/>
                        </a:rPr>
                        <a:t>Megabyte</a:t>
                      </a:r>
                      <a:endParaRPr sz="1600">
                        <a:latin typeface="Trebuchet MS"/>
                        <a:cs typeface="Trebuchet MS"/>
                      </a:endParaRPr>
                    </a:p>
                  </a:txBody>
                  <a:tcPr marL="0" marR="0" marT="5080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2DEEF"/>
                    </a:solidFill>
                  </a:tcPr>
                </a:tc>
                <a:tc>
                  <a:txBody>
                    <a:bodyPr/>
                    <a:lstStyle/>
                    <a:p>
                      <a:pPr marL="100965">
                        <a:lnSpc>
                          <a:spcPct val="100000"/>
                        </a:lnSpc>
                        <a:spcBef>
                          <a:spcPts val="400"/>
                        </a:spcBef>
                      </a:pPr>
                      <a:r>
                        <a:rPr sz="1600" spc="85" dirty="0">
                          <a:solidFill>
                            <a:srgbClr val="4B5C74"/>
                          </a:solidFill>
                          <a:latin typeface="Trebuchet MS"/>
                          <a:cs typeface="Trebuchet MS"/>
                        </a:rPr>
                        <a:t>MB</a:t>
                      </a:r>
                      <a:endParaRPr sz="1600">
                        <a:latin typeface="Trebuchet MS"/>
                        <a:cs typeface="Trebuchet MS"/>
                      </a:endParaRPr>
                    </a:p>
                  </a:txBody>
                  <a:tcPr marL="0" marR="0" marT="5080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2DEEF"/>
                    </a:solidFill>
                  </a:tcPr>
                </a:tc>
                <a:tc>
                  <a:txBody>
                    <a:bodyPr/>
                    <a:lstStyle/>
                    <a:p>
                      <a:pPr marL="102870">
                        <a:lnSpc>
                          <a:spcPct val="100000"/>
                        </a:lnSpc>
                        <a:spcBef>
                          <a:spcPts val="400"/>
                        </a:spcBef>
                      </a:pPr>
                      <a:r>
                        <a:rPr sz="1600" spc="-65" dirty="0">
                          <a:solidFill>
                            <a:srgbClr val="4B5C74"/>
                          </a:solidFill>
                          <a:latin typeface="Trebuchet MS"/>
                          <a:cs typeface="Trebuchet MS"/>
                        </a:rPr>
                        <a:t>1,048,576</a:t>
                      </a:r>
                      <a:r>
                        <a:rPr sz="1600" spc="-125" dirty="0">
                          <a:solidFill>
                            <a:srgbClr val="4B5C74"/>
                          </a:solidFill>
                          <a:latin typeface="Trebuchet MS"/>
                          <a:cs typeface="Trebuchet MS"/>
                        </a:rPr>
                        <a:t> </a:t>
                      </a:r>
                      <a:r>
                        <a:rPr sz="1600" spc="-80" dirty="0">
                          <a:solidFill>
                            <a:srgbClr val="4B5C74"/>
                          </a:solidFill>
                          <a:latin typeface="Trebuchet MS"/>
                          <a:cs typeface="Trebuchet MS"/>
                        </a:rPr>
                        <a:t>byte</a:t>
                      </a:r>
                      <a:endParaRPr sz="1600">
                        <a:latin typeface="Trebuchet MS"/>
                        <a:cs typeface="Trebuchet MS"/>
                      </a:endParaRPr>
                    </a:p>
                  </a:txBody>
                  <a:tcPr marL="0" marR="0" marT="5080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2DEEF"/>
                    </a:solidFill>
                  </a:tcPr>
                </a:tc>
                <a:tc>
                  <a:txBody>
                    <a:bodyPr/>
                    <a:lstStyle/>
                    <a:p>
                      <a:pPr marL="98425">
                        <a:lnSpc>
                          <a:spcPct val="100000"/>
                        </a:lnSpc>
                        <a:spcBef>
                          <a:spcPts val="400"/>
                        </a:spcBef>
                      </a:pPr>
                      <a:r>
                        <a:rPr sz="1600" spc="-50" dirty="0">
                          <a:solidFill>
                            <a:srgbClr val="4B5C74"/>
                          </a:solidFill>
                          <a:latin typeface="Trebuchet MS"/>
                          <a:cs typeface="Trebuchet MS"/>
                        </a:rPr>
                        <a:t>Holds</a:t>
                      </a:r>
                      <a:r>
                        <a:rPr sz="1600" spc="-125" dirty="0">
                          <a:solidFill>
                            <a:srgbClr val="4B5C74"/>
                          </a:solidFill>
                          <a:latin typeface="Trebuchet MS"/>
                          <a:cs typeface="Trebuchet MS"/>
                        </a:rPr>
                        <a:t> </a:t>
                      </a:r>
                      <a:r>
                        <a:rPr sz="1600" spc="-60" dirty="0">
                          <a:solidFill>
                            <a:srgbClr val="4B5C74"/>
                          </a:solidFill>
                          <a:latin typeface="Trebuchet MS"/>
                          <a:cs typeface="Trebuchet MS"/>
                        </a:rPr>
                        <a:t>about</a:t>
                      </a:r>
                      <a:r>
                        <a:rPr sz="1600" spc="-120" dirty="0">
                          <a:solidFill>
                            <a:srgbClr val="4B5C74"/>
                          </a:solidFill>
                          <a:latin typeface="Trebuchet MS"/>
                          <a:cs typeface="Trebuchet MS"/>
                        </a:rPr>
                        <a:t> </a:t>
                      </a:r>
                      <a:r>
                        <a:rPr sz="1600" spc="-30" dirty="0">
                          <a:solidFill>
                            <a:srgbClr val="4B5C74"/>
                          </a:solidFill>
                          <a:latin typeface="Trebuchet MS"/>
                          <a:cs typeface="Trebuchet MS"/>
                        </a:rPr>
                        <a:t>768</a:t>
                      </a:r>
                      <a:r>
                        <a:rPr sz="1600" spc="-120" dirty="0">
                          <a:solidFill>
                            <a:srgbClr val="4B5C74"/>
                          </a:solidFill>
                          <a:latin typeface="Trebuchet MS"/>
                          <a:cs typeface="Trebuchet MS"/>
                        </a:rPr>
                        <a:t> </a:t>
                      </a:r>
                      <a:r>
                        <a:rPr sz="1600" spc="-65" dirty="0">
                          <a:solidFill>
                            <a:srgbClr val="4B5C74"/>
                          </a:solidFill>
                          <a:latin typeface="Trebuchet MS"/>
                          <a:cs typeface="Trebuchet MS"/>
                        </a:rPr>
                        <a:t>pages</a:t>
                      </a:r>
                      <a:r>
                        <a:rPr sz="1600" spc="-120" dirty="0">
                          <a:solidFill>
                            <a:srgbClr val="4B5C74"/>
                          </a:solidFill>
                          <a:latin typeface="Trebuchet MS"/>
                          <a:cs typeface="Trebuchet MS"/>
                        </a:rPr>
                        <a:t> </a:t>
                      </a:r>
                      <a:r>
                        <a:rPr sz="1600" spc="-60" dirty="0">
                          <a:solidFill>
                            <a:srgbClr val="4B5C74"/>
                          </a:solidFill>
                          <a:latin typeface="Trebuchet MS"/>
                          <a:cs typeface="Trebuchet MS"/>
                        </a:rPr>
                        <a:t>of</a:t>
                      </a:r>
                      <a:r>
                        <a:rPr sz="1600" spc="-120" dirty="0">
                          <a:solidFill>
                            <a:srgbClr val="4B5C74"/>
                          </a:solidFill>
                          <a:latin typeface="Trebuchet MS"/>
                          <a:cs typeface="Trebuchet MS"/>
                        </a:rPr>
                        <a:t> </a:t>
                      </a:r>
                      <a:r>
                        <a:rPr sz="1600" spc="-75" dirty="0">
                          <a:solidFill>
                            <a:srgbClr val="4B5C74"/>
                          </a:solidFill>
                          <a:latin typeface="Trebuchet MS"/>
                          <a:cs typeface="Trebuchet MS"/>
                        </a:rPr>
                        <a:t>typed</a:t>
                      </a:r>
                      <a:r>
                        <a:rPr sz="1600" spc="-125" dirty="0">
                          <a:solidFill>
                            <a:srgbClr val="4B5C74"/>
                          </a:solidFill>
                          <a:latin typeface="Trebuchet MS"/>
                          <a:cs typeface="Trebuchet MS"/>
                        </a:rPr>
                        <a:t> </a:t>
                      </a:r>
                      <a:r>
                        <a:rPr sz="1600" spc="-110" dirty="0">
                          <a:solidFill>
                            <a:srgbClr val="4B5C74"/>
                          </a:solidFill>
                          <a:latin typeface="Trebuchet MS"/>
                          <a:cs typeface="Trebuchet MS"/>
                        </a:rPr>
                        <a:t>text</a:t>
                      </a:r>
                      <a:endParaRPr sz="1600">
                        <a:latin typeface="Trebuchet MS"/>
                        <a:cs typeface="Trebuchet MS"/>
                      </a:endParaRPr>
                    </a:p>
                  </a:txBody>
                  <a:tcPr marL="0" marR="0" marT="5080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2DEEF"/>
                    </a:solidFill>
                  </a:tcPr>
                </a:tc>
                <a:extLst>
                  <a:ext uri="{0D108BD9-81ED-4DB2-BD59-A6C34878D82A}">
                    <a16:rowId xmlns:a16="http://schemas.microsoft.com/office/drawing/2014/main" val="10003"/>
                  </a:ext>
                </a:extLst>
              </a:tr>
              <a:tr h="579120">
                <a:tc>
                  <a:txBody>
                    <a:bodyPr/>
                    <a:lstStyle/>
                    <a:p>
                      <a:pPr marL="97790">
                        <a:lnSpc>
                          <a:spcPct val="100000"/>
                        </a:lnSpc>
                        <a:spcBef>
                          <a:spcPts val="1220"/>
                        </a:spcBef>
                      </a:pPr>
                      <a:r>
                        <a:rPr sz="1600" spc="-85" dirty="0">
                          <a:solidFill>
                            <a:srgbClr val="4B5C74"/>
                          </a:solidFill>
                          <a:latin typeface="Trebuchet MS"/>
                          <a:cs typeface="Trebuchet MS"/>
                        </a:rPr>
                        <a:t>Gigabyte</a:t>
                      </a:r>
                      <a:endParaRPr sz="1600">
                        <a:latin typeface="Trebuchet MS"/>
                        <a:cs typeface="Trebuchet MS"/>
                      </a:endParaRPr>
                    </a:p>
                  </a:txBody>
                  <a:tcPr marL="0" marR="0" marT="15494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AEFF7"/>
                    </a:solidFill>
                  </a:tcPr>
                </a:tc>
                <a:tc>
                  <a:txBody>
                    <a:bodyPr/>
                    <a:lstStyle/>
                    <a:p>
                      <a:pPr marL="100965">
                        <a:lnSpc>
                          <a:spcPct val="100000"/>
                        </a:lnSpc>
                        <a:spcBef>
                          <a:spcPts val="1220"/>
                        </a:spcBef>
                      </a:pPr>
                      <a:r>
                        <a:rPr sz="1600" spc="-55" dirty="0">
                          <a:solidFill>
                            <a:srgbClr val="4B5C74"/>
                          </a:solidFill>
                          <a:latin typeface="Trebuchet MS"/>
                          <a:cs typeface="Trebuchet MS"/>
                        </a:rPr>
                        <a:t>GB</a:t>
                      </a:r>
                      <a:endParaRPr sz="1600">
                        <a:latin typeface="Trebuchet MS"/>
                        <a:cs typeface="Trebuchet MS"/>
                      </a:endParaRPr>
                    </a:p>
                  </a:txBody>
                  <a:tcPr marL="0" marR="0" marT="15494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AEFF7"/>
                    </a:solidFill>
                  </a:tcPr>
                </a:tc>
                <a:tc>
                  <a:txBody>
                    <a:bodyPr/>
                    <a:lstStyle/>
                    <a:p>
                      <a:pPr marL="102870">
                        <a:lnSpc>
                          <a:spcPct val="100000"/>
                        </a:lnSpc>
                        <a:spcBef>
                          <a:spcPts val="1220"/>
                        </a:spcBef>
                      </a:pPr>
                      <a:r>
                        <a:rPr sz="1600" spc="-70" dirty="0">
                          <a:solidFill>
                            <a:srgbClr val="4B5C74"/>
                          </a:solidFill>
                          <a:latin typeface="Trebuchet MS"/>
                          <a:cs typeface="Trebuchet MS"/>
                        </a:rPr>
                        <a:t>1,073,741,824</a:t>
                      </a:r>
                      <a:r>
                        <a:rPr sz="1600" spc="-125" dirty="0">
                          <a:solidFill>
                            <a:srgbClr val="4B5C74"/>
                          </a:solidFill>
                          <a:latin typeface="Trebuchet MS"/>
                          <a:cs typeface="Trebuchet MS"/>
                        </a:rPr>
                        <a:t> </a:t>
                      </a:r>
                      <a:r>
                        <a:rPr sz="1600" spc="-80" dirty="0">
                          <a:solidFill>
                            <a:srgbClr val="4B5C74"/>
                          </a:solidFill>
                          <a:latin typeface="Trebuchet MS"/>
                          <a:cs typeface="Trebuchet MS"/>
                        </a:rPr>
                        <a:t>byte</a:t>
                      </a:r>
                      <a:endParaRPr sz="1600">
                        <a:latin typeface="Trebuchet MS"/>
                        <a:cs typeface="Trebuchet MS"/>
                      </a:endParaRPr>
                    </a:p>
                  </a:txBody>
                  <a:tcPr marL="0" marR="0" marT="15494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AEFF7"/>
                    </a:solidFill>
                  </a:tcPr>
                </a:tc>
                <a:tc>
                  <a:txBody>
                    <a:bodyPr/>
                    <a:lstStyle/>
                    <a:p>
                      <a:pPr marL="98425" marR="303530">
                        <a:lnSpc>
                          <a:spcPts val="1900"/>
                        </a:lnSpc>
                        <a:spcBef>
                          <a:spcPts val="340"/>
                        </a:spcBef>
                      </a:pPr>
                      <a:r>
                        <a:rPr sz="1600" spc="-50" dirty="0">
                          <a:solidFill>
                            <a:srgbClr val="4B5C74"/>
                          </a:solidFill>
                          <a:latin typeface="Trebuchet MS"/>
                          <a:cs typeface="Trebuchet MS"/>
                        </a:rPr>
                        <a:t>Holds </a:t>
                      </a:r>
                      <a:r>
                        <a:rPr sz="1600" spc="-85" dirty="0">
                          <a:solidFill>
                            <a:srgbClr val="4B5C74"/>
                          </a:solidFill>
                          <a:latin typeface="Trebuchet MS"/>
                          <a:cs typeface="Trebuchet MS"/>
                        </a:rPr>
                        <a:t>approximately </a:t>
                      </a:r>
                      <a:r>
                        <a:rPr sz="1600" spc="-70" dirty="0">
                          <a:solidFill>
                            <a:srgbClr val="4B5C74"/>
                          </a:solidFill>
                          <a:latin typeface="Trebuchet MS"/>
                          <a:cs typeface="Trebuchet MS"/>
                        </a:rPr>
                        <a:t>7,86,432 </a:t>
                      </a:r>
                      <a:r>
                        <a:rPr sz="1600" spc="-65" dirty="0">
                          <a:solidFill>
                            <a:srgbClr val="4B5C74"/>
                          </a:solidFill>
                          <a:latin typeface="Trebuchet MS"/>
                          <a:cs typeface="Trebuchet MS"/>
                        </a:rPr>
                        <a:t>pages</a:t>
                      </a:r>
                      <a:r>
                        <a:rPr sz="1600" spc="-280" dirty="0">
                          <a:solidFill>
                            <a:srgbClr val="4B5C74"/>
                          </a:solidFill>
                          <a:latin typeface="Trebuchet MS"/>
                          <a:cs typeface="Trebuchet MS"/>
                        </a:rPr>
                        <a:t> </a:t>
                      </a:r>
                      <a:r>
                        <a:rPr sz="1600" spc="-60" dirty="0">
                          <a:solidFill>
                            <a:srgbClr val="4B5C74"/>
                          </a:solidFill>
                          <a:latin typeface="Trebuchet MS"/>
                          <a:cs typeface="Trebuchet MS"/>
                        </a:rPr>
                        <a:t>of  </a:t>
                      </a:r>
                      <a:r>
                        <a:rPr sz="1600" spc="-110" dirty="0">
                          <a:solidFill>
                            <a:srgbClr val="4B5C74"/>
                          </a:solidFill>
                          <a:latin typeface="Trebuchet MS"/>
                          <a:cs typeface="Trebuchet MS"/>
                        </a:rPr>
                        <a:t>text</a:t>
                      </a:r>
                      <a:endParaRPr sz="1600">
                        <a:latin typeface="Trebuchet MS"/>
                        <a:cs typeface="Trebuchet MS"/>
                      </a:endParaRPr>
                    </a:p>
                  </a:txBody>
                  <a:tcPr marL="0" marR="0" marT="4318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AEFF7"/>
                    </a:solidFill>
                  </a:tcPr>
                </a:tc>
                <a:extLst>
                  <a:ext uri="{0D108BD9-81ED-4DB2-BD59-A6C34878D82A}">
                    <a16:rowId xmlns:a16="http://schemas.microsoft.com/office/drawing/2014/main" val="10004"/>
                  </a:ext>
                </a:extLst>
              </a:tr>
              <a:tr h="579120">
                <a:tc>
                  <a:txBody>
                    <a:bodyPr/>
                    <a:lstStyle/>
                    <a:p>
                      <a:pPr marL="104139">
                        <a:lnSpc>
                          <a:spcPct val="100000"/>
                        </a:lnSpc>
                        <a:spcBef>
                          <a:spcPts val="1220"/>
                        </a:spcBef>
                      </a:pPr>
                      <a:r>
                        <a:rPr sz="1600" spc="-110" dirty="0">
                          <a:solidFill>
                            <a:srgbClr val="4B5C74"/>
                          </a:solidFill>
                          <a:latin typeface="Trebuchet MS"/>
                          <a:cs typeface="Trebuchet MS"/>
                        </a:rPr>
                        <a:t>Terabyte</a:t>
                      </a:r>
                      <a:endParaRPr sz="1600">
                        <a:latin typeface="Trebuchet MS"/>
                        <a:cs typeface="Trebuchet MS"/>
                      </a:endParaRPr>
                    </a:p>
                  </a:txBody>
                  <a:tcPr marL="0" marR="0" marT="15494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2DEEF"/>
                    </a:solidFill>
                  </a:tcPr>
                </a:tc>
                <a:tc>
                  <a:txBody>
                    <a:bodyPr/>
                    <a:lstStyle/>
                    <a:p>
                      <a:pPr marL="100965">
                        <a:lnSpc>
                          <a:spcPct val="100000"/>
                        </a:lnSpc>
                        <a:spcBef>
                          <a:spcPts val="1220"/>
                        </a:spcBef>
                      </a:pPr>
                      <a:r>
                        <a:rPr sz="1600" spc="-100" dirty="0">
                          <a:solidFill>
                            <a:srgbClr val="4B5C74"/>
                          </a:solidFill>
                          <a:latin typeface="Trebuchet MS"/>
                          <a:cs typeface="Trebuchet MS"/>
                        </a:rPr>
                        <a:t>TB</a:t>
                      </a:r>
                      <a:endParaRPr sz="1600">
                        <a:latin typeface="Trebuchet MS"/>
                        <a:cs typeface="Trebuchet MS"/>
                      </a:endParaRPr>
                    </a:p>
                  </a:txBody>
                  <a:tcPr marL="0" marR="0" marT="15494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2DEEF"/>
                    </a:solidFill>
                  </a:tcPr>
                </a:tc>
                <a:tc>
                  <a:txBody>
                    <a:bodyPr/>
                    <a:lstStyle/>
                    <a:p>
                      <a:pPr marL="102870">
                        <a:lnSpc>
                          <a:spcPct val="100000"/>
                        </a:lnSpc>
                        <a:spcBef>
                          <a:spcPts val="1220"/>
                        </a:spcBef>
                      </a:pPr>
                      <a:r>
                        <a:rPr sz="1600" spc="-70" dirty="0">
                          <a:solidFill>
                            <a:srgbClr val="4B5C74"/>
                          </a:solidFill>
                          <a:latin typeface="Trebuchet MS"/>
                          <a:cs typeface="Trebuchet MS"/>
                        </a:rPr>
                        <a:t>1,099,511,627,776</a:t>
                      </a:r>
                      <a:r>
                        <a:rPr sz="1600" spc="-125" dirty="0">
                          <a:solidFill>
                            <a:srgbClr val="4B5C74"/>
                          </a:solidFill>
                          <a:latin typeface="Trebuchet MS"/>
                          <a:cs typeface="Trebuchet MS"/>
                        </a:rPr>
                        <a:t> </a:t>
                      </a:r>
                      <a:r>
                        <a:rPr sz="1600" spc="-80" dirty="0">
                          <a:solidFill>
                            <a:srgbClr val="4B5C74"/>
                          </a:solidFill>
                          <a:latin typeface="Trebuchet MS"/>
                          <a:cs typeface="Trebuchet MS"/>
                        </a:rPr>
                        <a:t>byte</a:t>
                      </a:r>
                      <a:endParaRPr sz="1600">
                        <a:latin typeface="Trebuchet MS"/>
                        <a:cs typeface="Trebuchet MS"/>
                      </a:endParaRPr>
                    </a:p>
                  </a:txBody>
                  <a:tcPr marL="0" marR="0" marT="15494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2DEEF"/>
                    </a:solidFill>
                  </a:tcPr>
                </a:tc>
                <a:tc>
                  <a:txBody>
                    <a:bodyPr/>
                    <a:lstStyle/>
                    <a:p>
                      <a:pPr marL="101600" marR="401955">
                        <a:lnSpc>
                          <a:spcPts val="1900"/>
                        </a:lnSpc>
                        <a:spcBef>
                          <a:spcPts val="340"/>
                        </a:spcBef>
                      </a:pPr>
                      <a:r>
                        <a:rPr sz="1600" spc="-80" dirty="0">
                          <a:solidFill>
                            <a:srgbClr val="4B5C74"/>
                          </a:solidFill>
                          <a:latin typeface="Trebuchet MS"/>
                          <a:cs typeface="Trebuchet MS"/>
                        </a:rPr>
                        <a:t>This </a:t>
                      </a:r>
                      <a:r>
                        <a:rPr sz="1600" spc="-70" dirty="0">
                          <a:solidFill>
                            <a:srgbClr val="4B5C74"/>
                          </a:solidFill>
                          <a:latin typeface="Trebuchet MS"/>
                          <a:cs typeface="Trebuchet MS"/>
                        </a:rPr>
                        <a:t>represents </a:t>
                      </a:r>
                      <a:r>
                        <a:rPr sz="1600" spc="-75" dirty="0">
                          <a:solidFill>
                            <a:srgbClr val="4B5C74"/>
                          </a:solidFill>
                          <a:latin typeface="Trebuchet MS"/>
                          <a:cs typeface="Trebuchet MS"/>
                        </a:rPr>
                        <a:t>a </a:t>
                      </a:r>
                      <a:r>
                        <a:rPr sz="1600" spc="-90" dirty="0">
                          <a:solidFill>
                            <a:srgbClr val="4B5C74"/>
                          </a:solidFill>
                          <a:latin typeface="Trebuchet MS"/>
                          <a:cs typeface="Trebuchet MS"/>
                        </a:rPr>
                        <a:t>stack </a:t>
                      </a:r>
                      <a:r>
                        <a:rPr sz="1600" spc="-60" dirty="0">
                          <a:solidFill>
                            <a:srgbClr val="4B5C74"/>
                          </a:solidFill>
                          <a:latin typeface="Trebuchet MS"/>
                          <a:cs typeface="Trebuchet MS"/>
                        </a:rPr>
                        <a:t>of</a:t>
                      </a:r>
                      <a:r>
                        <a:rPr sz="1600" spc="-310" dirty="0">
                          <a:solidFill>
                            <a:srgbClr val="4B5C74"/>
                          </a:solidFill>
                          <a:latin typeface="Trebuchet MS"/>
                          <a:cs typeface="Trebuchet MS"/>
                        </a:rPr>
                        <a:t> </a:t>
                      </a:r>
                      <a:r>
                        <a:rPr sz="1600" spc="-80" dirty="0">
                          <a:solidFill>
                            <a:srgbClr val="4B5C74"/>
                          </a:solidFill>
                          <a:latin typeface="Trebuchet MS"/>
                          <a:cs typeface="Trebuchet MS"/>
                        </a:rPr>
                        <a:t>typewritten  </a:t>
                      </a:r>
                      <a:r>
                        <a:rPr sz="1600" spc="-65" dirty="0">
                          <a:solidFill>
                            <a:srgbClr val="4B5C74"/>
                          </a:solidFill>
                          <a:latin typeface="Trebuchet MS"/>
                          <a:cs typeface="Trebuchet MS"/>
                        </a:rPr>
                        <a:t>pages </a:t>
                      </a:r>
                      <a:r>
                        <a:rPr sz="1600" spc="-70" dirty="0">
                          <a:solidFill>
                            <a:srgbClr val="4B5C74"/>
                          </a:solidFill>
                          <a:latin typeface="Trebuchet MS"/>
                          <a:cs typeface="Trebuchet MS"/>
                        </a:rPr>
                        <a:t>almost </a:t>
                      </a:r>
                      <a:r>
                        <a:rPr sz="1600" spc="-30" dirty="0">
                          <a:solidFill>
                            <a:srgbClr val="4B5C74"/>
                          </a:solidFill>
                          <a:latin typeface="Trebuchet MS"/>
                          <a:cs typeface="Trebuchet MS"/>
                        </a:rPr>
                        <a:t>51 </a:t>
                      </a:r>
                      <a:r>
                        <a:rPr sz="1600" spc="-75" dirty="0">
                          <a:solidFill>
                            <a:srgbClr val="4B5C74"/>
                          </a:solidFill>
                          <a:latin typeface="Trebuchet MS"/>
                          <a:cs typeface="Trebuchet MS"/>
                        </a:rPr>
                        <a:t>miles</a:t>
                      </a:r>
                      <a:r>
                        <a:rPr sz="1600" spc="-325" dirty="0">
                          <a:solidFill>
                            <a:srgbClr val="4B5C74"/>
                          </a:solidFill>
                          <a:latin typeface="Trebuchet MS"/>
                          <a:cs typeface="Trebuchet MS"/>
                        </a:rPr>
                        <a:t> </a:t>
                      </a:r>
                      <a:r>
                        <a:rPr sz="1600" spc="-60" dirty="0">
                          <a:solidFill>
                            <a:srgbClr val="4B5C74"/>
                          </a:solidFill>
                          <a:latin typeface="Trebuchet MS"/>
                          <a:cs typeface="Trebuchet MS"/>
                        </a:rPr>
                        <a:t>high</a:t>
                      </a:r>
                      <a:endParaRPr sz="1600">
                        <a:latin typeface="Trebuchet MS"/>
                        <a:cs typeface="Trebuchet MS"/>
                      </a:endParaRPr>
                    </a:p>
                  </a:txBody>
                  <a:tcPr marL="0" marR="0" marT="4318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2DEEF"/>
                    </a:solidFill>
                  </a:tcPr>
                </a:tc>
                <a:extLst>
                  <a:ext uri="{0D108BD9-81ED-4DB2-BD59-A6C34878D82A}">
                    <a16:rowId xmlns:a16="http://schemas.microsoft.com/office/drawing/2014/main" val="10005"/>
                  </a:ext>
                </a:extLst>
              </a:tr>
              <a:tr h="579120">
                <a:tc>
                  <a:txBody>
                    <a:bodyPr/>
                    <a:lstStyle/>
                    <a:p>
                      <a:pPr marL="104139">
                        <a:lnSpc>
                          <a:spcPct val="100000"/>
                        </a:lnSpc>
                        <a:spcBef>
                          <a:spcPts val="1220"/>
                        </a:spcBef>
                      </a:pPr>
                      <a:r>
                        <a:rPr sz="1600" spc="-90" dirty="0">
                          <a:solidFill>
                            <a:srgbClr val="4B5C74"/>
                          </a:solidFill>
                          <a:latin typeface="Trebuchet MS"/>
                          <a:cs typeface="Trebuchet MS"/>
                        </a:rPr>
                        <a:t>Petabyte</a:t>
                      </a:r>
                      <a:endParaRPr sz="1600">
                        <a:latin typeface="Trebuchet MS"/>
                        <a:cs typeface="Trebuchet MS"/>
                      </a:endParaRPr>
                    </a:p>
                  </a:txBody>
                  <a:tcPr marL="0" marR="0" marT="15494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AEFF7"/>
                    </a:solidFill>
                  </a:tcPr>
                </a:tc>
                <a:tc>
                  <a:txBody>
                    <a:bodyPr/>
                    <a:lstStyle/>
                    <a:p>
                      <a:pPr marL="100965">
                        <a:lnSpc>
                          <a:spcPct val="100000"/>
                        </a:lnSpc>
                        <a:spcBef>
                          <a:spcPts val="1220"/>
                        </a:spcBef>
                      </a:pPr>
                      <a:r>
                        <a:rPr sz="1600" spc="-60" dirty="0">
                          <a:solidFill>
                            <a:srgbClr val="4B5C74"/>
                          </a:solidFill>
                          <a:latin typeface="Trebuchet MS"/>
                          <a:cs typeface="Trebuchet MS"/>
                        </a:rPr>
                        <a:t>PB</a:t>
                      </a:r>
                      <a:endParaRPr sz="1600">
                        <a:latin typeface="Trebuchet MS"/>
                        <a:cs typeface="Trebuchet MS"/>
                      </a:endParaRPr>
                    </a:p>
                  </a:txBody>
                  <a:tcPr marL="0" marR="0" marT="15494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AEFF7"/>
                    </a:solidFill>
                  </a:tcPr>
                </a:tc>
                <a:tc>
                  <a:txBody>
                    <a:bodyPr/>
                    <a:lstStyle/>
                    <a:p>
                      <a:pPr marL="102870">
                        <a:lnSpc>
                          <a:spcPct val="100000"/>
                        </a:lnSpc>
                        <a:spcBef>
                          <a:spcPts val="1220"/>
                        </a:spcBef>
                      </a:pPr>
                      <a:r>
                        <a:rPr sz="1600" spc="-70" dirty="0">
                          <a:solidFill>
                            <a:srgbClr val="4B5C74"/>
                          </a:solidFill>
                          <a:latin typeface="Trebuchet MS"/>
                          <a:cs typeface="Trebuchet MS"/>
                        </a:rPr>
                        <a:t>1,125,899,906,842,624</a:t>
                      </a:r>
                      <a:r>
                        <a:rPr sz="1600" spc="-130" dirty="0">
                          <a:solidFill>
                            <a:srgbClr val="4B5C74"/>
                          </a:solidFill>
                          <a:latin typeface="Trebuchet MS"/>
                          <a:cs typeface="Trebuchet MS"/>
                        </a:rPr>
                        <a:t> </a:t>
                      </a:r>
                      <a:r>
                        <a:rPr sz="1600" spc="-80" dirty="0">
                          <a:solidFill>
                            <a:srgbClr val="4B5C74"/>
                          </a:solidFill>
                          <a:latin typeface="Trebuchet MS"/>
                          <a:cs typeface="Trebuchet MS"/>
                        </a:rPr>
                        <a:t>byte</a:t>
                      </a:r>
                      <a:endParaRPr sz="1600">
                        <a:latin typeface="Trebuchet MS"/>
                        <a:cs typeface="Trebuchet MS"/>
                      </a:endParaRPr>
                    </a:p>
                  </a:txBody>
                  <a:tcPr marL="0" marR="0" marT="15494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AEFF7"/>
                    </a:solidFill>
                  </a:tcPr>
                </a:tc>
                <a:tc>
                  <a:txBody>
                    <a:bodyPr/>
                    <a:lstStyle/>
                    <a:p>
                      <a:pPr marL="98425" marR="405765">
                        <a:lnSpc>
                          <a:spcPts val="1900"/>
                        </a:lnSpc>
                        <a:spcBef>
                          <a:spcPts val="340"/>
                        </a:spcBef>
                      </a:pPr>
                      <a:r>
                        <a:rPr sz="1600" spc="-80" dirty="0">
                          <a:solidFill>
                            <a:srgbClr val="4B5C74"/>
                          </a:solidFill>
                          <a:latin typeface="Trebuchet MS"/>
                          <a:cs typeface="Trebuchet MS"/>
                        </a:rPr>
                        <a:t>This </a:t>
                      </a:r>
                      <a:r>
                        <a:rPr sz="1600" spc="-70" dirty="0">
                          <a:solidFill>
                            <a:srgbClr val="4B5C74"/>
                          </a:solidFill>
                          <a:latin typeface="Trebuchet MS"/>
                          <a:cs typeface="Trebuchet MS"/>
                        </a:rPr>
                        <a:t>represents </a:t>
                      </a:r>
                      <a:r>
                        <a:rPr sz="1600" spc="-75" dirty="0">
                          <a:solidFill>
                            <a:srgbClr val="4B5C74"/>
                          </a:solidFill>
                          <a:latin typeface="Trebuchet MS"/>
                          <a:cs typeface="Trebuchet MS"/>
                        </a:rPr>
                        <a:t>a </a:t>
                      </a:r>
                      <a:r>
                        <a:rPr sz="1600" spc="-90" dirty="0">
                          <a:solidFill>
                            <a:srgbClr val="4B5C74"/>
                          </a:solidFill>
                          <a:latin typeface="Trebuchet MS"/>
                          <a:cs typeface="Trebuchet MS"/>
                        </a:rPr>
                        <a:t>stack </a:t>
                      </a:r>
                      <a:r>
                        <a:rPr sz="1600" spc="-60" dirty="0">
                          <a:solidFill>
                            <a:srgbClr val="4B5C74"/>
                          </a:solidFill>
                          <a:latin typeface="Trebuchet MS"/>
                          <a:cs typeface="Trebuchet MS"/>
                        </a:rPr>
                        <a:t>of</a:t>
                      </a:r>
                      <a:r>
                        <a:rPr sz="1600" spc="-310" dirty="0">
                          <a:solidFill>
                            <a:srgbClr val="4B5C74"/>
                          </a:solidFill>
                          <a:latin typeface="Trebuchet MS"/>
                          <a:cs typeface="Trebuchet MS"/>
                        </a:rPr>
                        <a:t> </a:t>
                      </a:r>
                      <a:r>
                        <a:rPr sz="1600" spc="-80" dirty="0">
                          <a:solidFill>
                            <a:srgbClr val="4B5C74"/>
                          </a:solidFill>
                          <a:latin typeface="Trebuchet MS"/>
                          <a:cs typeface="Trebuchet MS"/>
                        </a:rPr>
                        <a:t>typewritten  </a:t>
                      </a:r>
                      <a:r>
                        <a:rPr sz="1600" spc="-65" dirty="0">
                          <a:solidFill>
                            <a:srgbClr val="4B5C74"/>
                          </a:solidFill>
                          <a:latin typeface="Trebuchet MS"/>
                          <a:cs typeface="Trebuchet MS"/>
                        </a:rPr>
                        <a:t>pages </a:t>
                      </a:r>
                      <a:r>
                        <a:rPr sz="1600" spc="-70" dirty="0">
                          <a:solidFill>
                            <a:srgbClr val="4B5C74"/>
                          </a:solidFill>
                          <a:latin typeface="Trebuchet MS"/>
                          <a:cs typeface="Trebuchet MS"/>
                        </a:rPr>
                        <a:t>almost </a:t>
                      </a:r>
                      <a:r>
                        <a:rPr sz="1600" spc="-55" dirty="0">
                          <a:solidFill>
                            <a:srgbClr val="4B5C74"/>
                          </a:solidFill>
                          <a:latin typeface="Trebuchet MS"/>
                          <a:cs typeface="Trebuchet MS"/>
                        </a:rPr>
                        <a:t>52,000 </a:t>
                      </a:r>
                      <a:r>
                        <a:rPr sz="1600" spc="-75" dirty="0">
                          <a:solidFill>
                            <a:srgbClr val="4B5C74"/>
                          </a:solidFill>
                          <a:latin typeface="Trebuchet MS"/>
                          <a:cs typeface="Trebuchet MS"/>
                        </a:rPr>
                        <a:t>miles</a:t>
                      </a:r>
                      <a:r>
                        <a:rPr sz="1600" spc="-305" dirty="0">
                          <a:solidFill>
                            <a:srgbClr val="4B5C74"/>
                          </a:solidFill>
                          <a:latin typeface="Trebuchet MS"/>
                          <a:cs typeface="Trebuchet MS"/>
                        </a:rPr>
                        <a:t> </a:t>
                      </a:r>
                      <a:r>
                        <a:rPr sz="1600" spc="-60" dirty="0">
                          <a:solidFill>
                            <a:srgbClr val="4B5C74"/>
                          </a:solidFill>
                          <a:latin typeface="Trebuchet MS"/>
                          <a:cs typeface="Trebuchet MS"/>
                        </a:rPr>
                        <a:t>high</a:t>
                      </a:r>
                      <a:endParaRPr sz="1600">
                        <a:latin typeface="Trebuchet MS"/>
                        <a:cs typeface="Trebuchet MS"/>
                      </a:endParaRPr>
                    </a:p>
                  </a:txBody>
                  <a:tcPr marL="0" marR="0" marT="4318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AEFF7"/>
                    </a:solidFill>
                  </a:tcPr>
                </a:tc>
                <a:extLst>
                  <a:ext uri="{0D108BD9-81ED-4DB2-BD59-A6C34878D82A}">
                    <a16:rowId xmlns:a16="http://schemas.microsoft.com/office/drawing/2014/main" val="10006"/>
                  </a:ext>
                </a:extLst>
              </a:tr>
            </a:tbl>
          </a:graphicData>
        </a:graphic>
      </p:graphicFrame>
      <p:sp>
        <p:nvSpPr>
          <p:cNvPr id="8" name="مستطيل 7"/>
          <p:cNvSpPr/>
          <p:nvPr/>
        </p:nvSpPr>
        <p:spPr>
          <a:xfrm>
            <a:off x="7506970" y="1628268"/>
            <a:ext cx="2954655" cy="400110"/>
          </a:xfrm>
          <a:prstGeom prst="rect">
            <a:avLst/>
          </a:prstGeom>
        </p:spPr>
        <p:txBody>
          <a:bodyPr wrap="none">
            <a:spAutoFit/>
          </a:bodyPr>
          <a:lstStyle/>
          <a:p>
            <a:pPr marL="285750" indent="-285750">
              <a:buFont typeface="Arial" panose="020B0604020202020204" pitchFamily="34" charset="0"/>
              <a:buChar char="•"/>
            </a:pPr>
            <a:r>
              <a:rPr lang="ar-SA" sz="2000" dirty="0" smtClean="0"/>
              <a:t>وتقاس الذاكرة في عدة وحدات</a:t>
            </a:r>
            <a:r>
              <a:rPr lang="ar-SA" dirty="0" smtClean="0"/>
              <a:t>.</a:t>
            </a:r>
            <a:endParaRPr lang="ar-S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23840" y="725048"/>
            <a:ext cx="2533015" cy="500380"/>
          </a:xfrm>
          <a:prstGeom prst="rect">
            <a:avLst/>
          </a:prstGeom>
        </p:spPr>
        <p:txBody>
          <a:bodyPr vert="horz" wrap="square" lIns="0" tIns="13970" rIns="0" bIns="0" rtlCol="0">
            <a:spAutoFit/>
          </a:bodyPr>
          <a:lstStyle/>
          <a:p>
            <a:pPr marL="12700">
              <a:lnSpc>
                <a:spcPct val="100000"/>
              </a:lnSpc>
              <a:spcBef>
                <a:spcPts val="110"/>
              </a:spcBef>
            </a:pPr>
            <a:r>
              <a:rPr spc="-85" dirty="0"/>
              <a:t>Output</a:t>
            </a:r>
            <a:r>
              <a:rPr spc="-285" dirty="0"/>
              <a:t> </a:t>
            </a:r>
            <a:r>
              <a:rPr spc="-95" dirty="0"/>
              <a:t>Devices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2140902" y="1546555"/>
            <a:ext cx="7327900" cy="3796104"/>
          </a:xfrm>
          <a:prstGeom prst="rect">
            <a:avLst/>
          </a:prstGeom>
        </p:spPr>
        <p:txBody>
          <a:bodyPr vert="horz" wrap="square" lIns="0" tIns="10160" rIns="0" bIns="0" rtlCol="0">
            <a:spAutoFit/>
          </a:bodyPr>
          <a:lstStyle/>
          <a:p>
            <a:pPr marL="355600" marR="167005" indent="-342900" algn="l" rtl="0">
              <a:lnSpc>
                <a:spcPct val="100699"/>
              </a:lnSpc>
              <a:spcBef>
                <a:spcPts val="80"/>
              </a:spcBef>
              <a:buChar char="•"/>
              <a:tabLst>
                <a:tab pos="354965" algn="l"/>
                <a:tab pos="355600" algn="l"/>
              </a:tabLst>
            </a:pPr>
            <a:r>
              <a:rPr sz="2400" spc="-90" dirty="0" smtClean="0">
                <a:latin typeface="Trebuchet MS"/>
                <a:cs typeface="Trebuchet MS"/>
              </a:rPr>
              <a:t>Output</a:t>
            </a:r>
            <a:r>
              <a:rPr sz="2400" spc="-190" dirty="0" smtClean="0">
                <a:latin typeface="Trebuchet MS"/>
                <a:cs typeface="Trebuchet MS"/>
              </a:rPr>
              <a:t> </a:t>
            </a:r>
            <a:r>
              <a:rPr sz="2400" spc="-110" dirty="0" smtClean="0">
                <a:latin typeface="Trebuchet MS"/>
                <a:cs typeface="Trebuchet MS"/>
              </a:rPr>
              <a:t>devices</a:t>
            </a:r>
            <a:r>
              <a:rPr sz="2400" spc="-180" dirty="0" smtClean="0">
                <a:latin typeface="Trebuchet MS"/>
                <a:cs typeface="Trebuchet MS"/>
              </a:rPr>
              <a:t> </a:t>
            </a:r>
            <a:r>
              <a:rPr sz="2400" spc="-110" dirty="0" smtClean="0">
                <a:latin typeface="Trebuchet MS"/>
                <a:cs typeface="Trebuchet MS"/>
              </a:rPr>
              <a:t>display</a:t>
            </a:r>
            <a:r>
              <a:rPr sz="2400" spc="-175" dirty="0" smtClean="0">
                <a:latin typeface="Trebuchet MS"/>
                <a:cs typeface="Trebuchet MS"/>
              </a:rPr>
              <a:t> </a:t>
            </a:r>
            <a:r>
              <a:rPr sz="2400" spc="-105" dirty="0" smtClean="0">
                <a:latin typeface="Trebuchet MS"/>
                <a:cs typeface="Trebuchet MS"/>
              </a:rPr>
              <a:t>information</a:t>
            </a:r>
            <a:r>
              <a:rPr sz="2400" spc="-175" dirty="0" smtClean="0">
                <a:latin typeface="Trebuchet MS"/>
                <a:cs typeface="Trebuchet MS"/>
              </a:rPr>
              <a:t> </a:t>
            </a:r>
            <a:r>
              <a:rPr sz="2400" spc="-135" dirty="0" smtClean="0">
                <a:latin typeface="Trebuchet MS"/>
                <a:cs typeface="Trebuchet MS"/>
              </a:rPr>
              <a:t>after</a:t>
            </a:r>
            <a:r>
              <a:rPr sz="2400" spc="-180" dirty="0" smtClean="0">
                <a:latin typeface="Trebuchet MS"/>
                <a:cs typeface="Trebuchet MS"/>
              </a:rPr>
              <a:t> </a:t>
            </a:r>
            <a:r>
              <a:rPr sz="2400" spc="-130" dirty="0" smtClean="0">
                <a:latin typeface="Trebuchet MS"/>
                <a:cs typeface="Trebuchet MS"/>
              </a:rPr>
              <a:t>data</a:t>
            </a:r>
            <a:r>
              <a:rPr sz="2400" spc="-175" dirty="0" smtClean="0">
                <a:latin typeface="Trebuchet MS"/>
                <a:cs typeface="Trebuchet MS"/>
              </a:rPr>
              <a:t> </a:t>
            </a:r>
            <a:r>
              <a:rPr sz="2400" spc="-65" dirty="0" smtClean="0">
                <a:latin typeface="Trebuchet MS"/>
                <a:cs typeface="Trebuchet MS"/>
              </a:rPr>
              <a:t>has</a:t>
            </a:r>
            <a:r>
              <a:rPr sz="2400" spc="-180" dirty="0" smtClean="0">
                <a:latin typeface="Trebuchet MS"/>
                <a:cs typeface="Trebuchet MS"/>
              </a:rPr>
              <a:t> </a:t>
            </a:r>
            <a:r>
              <a:rPr sz="2400" spc="-90" dirty="0" smtClean="0">
                <a:latin typeface="Trebuchet MS"/>
                <a:cs typeface="Trebuchet MS"/>
              </a:rPr>
              <a:t>been  processed </a:t>
            </a:r>
            <a:r>
              <a:rPr sz="2400" spc="-95" dirty="0" smtClean="0">
                <a:latin typeface="Trebuchet MS"/>
                <a:cs typeface="Trebuchet MS"/>
              </a:rPr>
              <a:t>in </a:t>
            </a:r>
            <a:r>
              <a:rPr sz="2400" spc="-114" dirty="0" smtClean="0">
                <a:latin typeface="Trebuchet MS"/>
                <a:cs typeface="Trebuchet MS"/>
              </a:rPr>
              <a:t>a </a:t>
            </a:r>
            <a:r>
              <a:rPr sz="2400" spc="-100" dirty="0" smtClean="0">
                <a:latin typeface="Trebuchet MS"/>
                <a:cs typeface="Trebuchet MS"/>
              </a:rPr>
              <a:t>useful</a:t>
            </a:r>
            <a:r>
              <a:rPr sz="2400" spc="-450" dirty="0" smtClean="0">
                <a:latin typeface="Trebuchet MS"/>
                <a:cs typeface="Trebuchet MS"/>
              </a:rPr>
              <a:t> </a:t>
            </a:r>
            <a:r>
              <a:rPr sz="2400" spc="-155" dirty="0" smtClean="0">
                <a:latin typeface="Trebuchet MS"/>
                <a:cs typeface="Trebuchet MS"/>
              </a:rPr>
              <a:t>format</a:t>
            </a:r>
            <a:r>
              <a:rPr sz="3200" spc="-155" dirty="0" smtClean="0">
                <a:latin typeface="Trebuchet MS"/>
                <a:cs typeface="Trebuchet MS"/>
              </a:rPr>
              <a:t>.</a:t>
            </a:r>
            <a:endParaRPr sz="3200" dirty="0" smtClean="0">
              <a:latin typeface="Trebuchet MS"/>
              <a:cs typeface="Trebuchet MS"/>
            </a:endParaRPr>
          </a:p>
          <a:p>
            <a:pPr marL="355600" indent="-342900" algn="l" rtl="0">
              <a:lnSpc>
                <a:spcPct val="100000"/>
              </a:lnSpc>
              <a:spcBef>
                <a:spcPts val="560"/>
              </a:spcBef>
              <a:buChar char="•"/>
              <a:tabLst>
                <a:tab pos="354965" algn="l"/>
                <a:tab pos="355600" algn="l"/>
              </a:tabLst>
            </a:pPr>
            <a:r>
              <a:rPr sz="2400" spc="-114" dirty="0" smtClean="0">
                <a:latin typeface="Trebuchet MS"/>
                <a:cs typeface="Trebuchet MS"/>
              </a:rPr>
              <a:t>This</a:t>
            </a:r>
            <a:r>
              <a:rPr sz="2400" spc="-190" dirty="0" smtClean="0">
                <a:latin typeface="Trebuchet MS"/>
                <a:cs typeface="Trebuchet MS"/>
              </a:rPr>
              <a:t> </a:t>
            </a:r>
            <a:r>
              <a:rPr sz="2400" spc="-114" dirty="0" smtClean="0">
                <a:latin typeface="Trebuchet MS"/>
                <a:cs typeface="Trebuchet MS"/>
              </a:rPr>
              <a:t>format</a:t>
            </a:r>
            <a:r>
              <a:rPr sz="2400" spc="-190" dirty="0" smtClean="0">
                <a:latin typeface="Trebuchet MS"/>
                <a:cs typeface="Trebuchet MS"/>
              </a:rPr>
              <a:t> </a:t>
            </a:r>
            <a:r>
              <a:rPr sz="2400" spc="-125" dirty="0" smtClean="0">
                <a:latin typeface="Trebuchet MS"/>
                <a:cs typeface="Trebuchet MS"/>
              </a:rPr>
              <a:t>can</a:t>
            </a:r>
            <a:r>
              <a:rPr sz="2400" spc="-185" dirty="0" smtClean="0">
                <a:latin typeface="Trebuchet MS"/>
                <a:cs typeface="Trebuchet MS"/>
              </a:rPr>
              <a:t> </a:t>
            </a:r>
            <a:r>
              <a:rPr sz="2400" spc="-100" dirty="0" smtClean="0">
                <a:latin typeface="Trebuchet MS"/>
                <a:cs typeface="Trebuchet MS"/>
              </a:rPr>
              <a:t>be</a:t>
            </a:r>
            <a:r>
              <a:rPr sz="2400" spc="-180" dirty="0" smtClean="0">
                <a:latin typeface="Trebuchet MS"/>
                <a:cs typeface="Trebuchet MS"/>
              </a:rPr>
              <a:t> </a:t>
            </a:r>
            <a:r>
              <a:rPr sz="2400" spc="-190" dirty="0" smtClean="0">
                <a:latin typeface="Trebuchet MS"/>
                <a:cs typeface="Trebuchet MS"/>
              </a:rPr>
              <a:t>text,</a:t>
            </a:r>
            <a:r>
              <a:rPr sz="2400" spc="-180" dirty="0" smtClean="0">
                <a:latin typeface="Trebuchet MS"/>
                <a:cs typeface="Trebuchet MS"/>
              </a:rPr>
              <a:t> </a:t>
            </a:r>
            <a:r>
              <a:rPr sz="2400" spc="-125" dirty="0" smtClean="0">
                <a:latin typeface="Trebuchet MS"/>
                <a:cs typeface="Trebuchet MS"/>
              </a:rPr>
              <a:t>graphics,</a:t>
            </a:r>
            <a:r>
              <a:rPr sz="2400" spc="-185" dirty="0" smtClean="0">
                <a:latin typeface="Trebuchet MS"/>
                <a:cs typeface="Trebuchet MS"/>
              </a:rPr>
              <a:t> </a:t>
            </a:r>
            <a:r>
              <a:rPr sz="2400" spc="-125" dirty="0" smtClean="0">
                <a:latin typeface="Trebuchet MS"/>
                <a:cs typeface="Trebuchet MS"/>
              </a:rPr>
              <a:t>audio,</a:t>
            </a:r>
            <a:r>
              <a:rPr sz="2400" spc="-185" dirty="0" smtClean="0">
                <a:latin typeface="Trebuchet MS"/>
                <a:cs typeface="Trebuchet MS"/>
              </a:rPr>
              <a:t> </a:t>
            </a:r>
            <a:r>
              <a:rPr sz="2400" spc="-65" dirty="0" smtClean="0">
                <a:latin typeface="Trebuchet MS"/>
                <a:cs typeface="Trebuchet MS"/>
              </a:rPr>
              <a:t>or</a:t>
            </a:r>
            <a:r>
              <a:rPr sz="2400" spc="-185" dirty="0" smtClean="0">
                <a:latin typeface="Trebuchet MS"/>
                <a:cs typeface="Trebuchet MS"/>
              </a:rPr>
              <a:t> </a:t>
            </a:r>
            <a:r>
              <a:rPr sz="2400" spc="-120" dirty="0" smtClean="0">
                <a:latin typeface="Trebuchet MS"/>
                <a:cs typeface="Trebuchet MS"/>
              </a:rPr>
              <a:t>video.</a:t>
            </a:r>
            <a:endParaRPr sz="2400" dirty="0" smtClean="0">
              <a:latin typeface="Trebuchet MS"/>
              <a:cs typeface="Trebuchet MS"/>
            </a:endParaRPr>
          </a:p>
          <a:p>
            <a:pPr marL="355600" marR="5080" indent="-342900" algn="l" rtl="0">
              <a:lnSpc>
                <a:spcPct val="100699"/>
              </a:lnSpc>
              <a:spcBef>
                <a:spcPts val="600"/>
              </a:spcBef>
              <a:buChar char="•"/>
              <a:tabLst>
                <a:tab pos="354965" algn="l"/>
                <a:tab pos="355600" algn="l"/>
              </a:tabLst>
            </a:pPr>
            <a:r>
              <a:rPr sz="2400" spc="-35" dirty="0" smtClean="0">
                <a:latin typeface="Trebuchet MS"/>
                <a:cs typeface="Trebuchet MS"/>
              </a:rPr>
              <a:t>Monitors</a:t>
            </a:r>
            <a:r>
              <a:rPr sz="2400" spc="-195" dirty="0" smtClean="0">
                <a:latin typeface="Trebuchet MS"/>
                <a:cs typeface="Trebuchet MS"/>
              </a:rPr>
              <a:t> </a:t>
            </a:r>
            <a:r>
              <a:rPr sz="2400" spc="-80" dirty="0" smtClean="0">
                <a:latin typeface="Trebuchet MS"/>
                <a:cs typeface="Trebuchet MS"/>
              </a:rPr>
              <a:t>and</a:t>
            </a:r>
            <a:r>
              <a:rPr sz="2400" spc="-185" dirty="0" smtClean="0">
                <a:latin typeface="Trebuchet MS"/>
                <a:cs typeface="Trebuchet MS"/>
              </a:rPr>
              <a:t> </a:t>
            </a:r>
            <a:r>
              <a:rPr sz="2400" spc="-105" dirty="0" smtClean="0">
                <a:latin typeface="Trebuchet MS"/>
                <a:cs typeface="Trebuchet MS"/>
              </a:rPr>
              <a:t>printers</a:t>
            </a:r>
            <a:r>
              <a:rPr sz="2400" spc="-190" dirty="0" smtClean="0">
                <a:latin typeface="Trebuchet MS"/>
                <a:cs typeface="Trebuchet MS"/>
              </a:rPr>
              <a:t> </a:t>
            </a:r>
            <a:r>
              <a:rPr sz="2400" spc="-120" dirty="0" smtClean="0">
                <a:latin typeface="Trebuchet MS"/>
                <a:cs typeface="Trebuchet MS"/>
              </a:rPr>
              <a:t>are</a:t>
            </a:r>
            <a:r>
              <a:rPr sz="2400" spc="-185" dirty="0" smtClean="0">
                <a:latin typeface="Trebuchet MS"/>
                <a:cs typeface="Trebuchet MS"/>
              </a:rPr>
              <a:t> </a:t>
            </a:r>
            <a:r>
              <a:rPr sz="2400" spc="-110" dirty="0" smtClean="0">
                <a:latin typeface="Trebuchet MS"/>
                <a:cs typeface="Trebuchet MS"/>
              </a:rPr>
              <a:t>the</a:t>
            </a:r>
            <a:r>
              <a:rPr sz="2400" spc="-180" dirty="0" smtClean="0">
                <a:latin typeface="Trebuchet MS"/>
                <a:cs typeface="Trebuchet MS"/>
              </a:rPr>
              <a:t> </a:t>
            </a:r>
            <a:r>
              <a:rPr sz="2400" spc="-95" dirty="0" smtClean="0">
                <a:latin typeface="Trebuchet MS"/>
                <a:cs typeface="Trebuchet MS"/>
              </a:rPr>
              <a:t>two</a:t>
            </a:r>
            <a:r>
              <a:rPr sz="2400" spc="-190" dirty="0" smtClean="0">
                <a:latin typeface="Trebuchet MS"/>
                <a:cs typeface="Trebuchet MS"/>
              </a:rPr>
              <a:t> </a:t>
            </a:r>
            <a:r>
              <a:rPr sz="2400" spc="-80" dirty="0" smtClean="0">
                <a:latin typeface="Trebuchet MS"/>
                <a:cs typeface="Trebuchet MS"/>
              </a:rPr>
              <a:t>most</a:t>
            </a:r>
            <a:r>
              <a:rPr sz="2400" spc="-195" dirty="0" smtClean="0">
                <a:latin typeface="Trebuchet MS"/>
                <a:cs typeface="Trebuchet MS"/>
              </a:rPr>
              <a:t> </a:t>
            </a:r>
            <a:r>
              <a:rPr sz="2400" spc="-80" dirty="0" smtClean="0">
                <a:latin typeface="Trebuchet MS"/>
                <a:cs typeface="Trebuchet MS"/>
              </a:rPr>
              <a:t>common</a:t>
            </a:r>
            <a:r>
              <a:rPr sz="2400" spc="-185" dirty="0" smtClean="0">
                <a:latin typeface="Trebuchet MS"/>
                <a:cs typeface="Trebuchet MS"/>
              </a:rPr>
              <a:t> </a:t>
            </a:r>
            <a:r>
              <a:rPr sz="2400" spc="-85" dirty="0" smtClean="0">
                <a:latin typeface="Trebuchet MS"/>
                <a:cs typeface="Trebuchet MS"/>
              </a:rPr>
              <a:t>output  </a:t>
            </a:r>
            <a:r>
              <a:rPr sz="2400" spc="-130" dirty="0" smtClean="0">
                <a:latin typeface="Trebuchet MS"/>
                <a:cs typeface="Trebuchet MS"/>
              </a:rPr>
              <a:t>devices.</a:t>
            </a:r>
            <a:endParaRPr lang="ar-SA" sz="2400" spc="-130" dirty="0" smtClean="0">
              <a:latin typeface="Trebuchet MS"/>
              <a:cs typeface="Trebuchet MS"/>
            </a:endParaRPr>
          </a:p>
          <a:p>
            <a:pPr marL="12700" marR="5080" algn="l" rtl="0">
              <a:lnSpc>
                <a:spcPct val="100699"/>
              </a:lnSpc>
              <a:spcBef>
                <a:spcPts val="600"/>
              </a:spcBef>
              <a:tabLst>
                <a:tab pos="354965" algn="l"/>
                <a:tab pos="355600" algn="l"/>
              </a:tabLst>
            </a:pPr>
            <a:endParaRPr lang="ar-SA" sz="2400" spc="-130" dirty="0" smtClean="0">
              <a:latin typeface="Trebuchet MS"/>
              <a:cs typeface="Trebuchet MS"/>
            </a:endParaRPr>
          </a:p>
          <a:p>
            <a:pPr marL="355600" marR="5080" indent="-342900">
              <a:lnSpc>
                <a:spcPct val="100699"/>
              </a:lnSpc>
              <a:spcBef>
                <a:spcPts val="600"/>
              </a:spcBef>
              <a:buChar char="•"/>
              <a:tabLst>
                <a:tab pos="354965" algn="l"/>
                <a:tab pos="355600" algn="l"/>
              </a:tabLst>
            </a:pPr>
            <a:r>
              <a:rPr lang="ar-SA" sz="2400" dirty="0" smtClean="0">
                <a:latin typeface="Trebuchet MS"/>
                <a:cs typeface="Trebuchet MS"/>
              </a:rPr>
              <a:t>أجهزة الإخراج عرض المعلومات بعد معالجة البيانات في شكل مفيد. يمكن أن يكون تنسيق هذا النص، والرسومات، والصوت، أو الفيديو. أجهزة العرض والطابعات هي الأكثر شيوعاً اثنين من أجهزة الإخراج.</a:t>
            </a:r>
            <a:endParaRPr sz="2400" dirty="0">
              <a:latin typeface="Trebuchet MS"/>
              <a:cs typeface="Trebuchet M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96207" y="725048"/>
            <a:ext cx="4185920" cy="500380"/>
          </a:xfrm>
          <a:prstGeom prst="rect">
            <a:avLst/>
          </a:prstGeom>
        </p:spPr>
        <p:txBody>
          <a:bodyPr vert="horz" wrap="square" lIns="0" tIns="13970" rIns="0" bIns="0" rtlCol="0">
            <a:spAutoFit/>
          </a:bodyPr>
          <a:lstStyle/>
          <a:p>
            <a:pPr marL="12700">
              <a:lnSpc>
                <a:spcPct val="100000"/>
              </a:lnSpc>
              <a:spcBef>
                <a:spcPts val="110"/>
              </a:spcBef>
            </a:pPr>
            <a:r>
              <a:rPr spc="-85" dirty="0"/>
              <a:t>Output </a:t>
            </a:r>
            <a:r>
              <a:rPr spc="-100" dirty="0"/>
              <a:t>Devices</a:t>
            </a:r>
            <a:r>
              <a:rPr spc="-355" dirty="0"/>
              <a:t> </a:t>
            </a:r>
            <a:r>
              <a:rPr spc="-105" dirty="0"/>
              <a:t>(monitor)</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733259" y="1753670"/>
            <a:ext cx="10711815" cy="4167295"/>
          </a:xfrm>
          <a:prstGeom prst="rect">
            <a:avLst/>
          </a:prstGeom>
        </p:spPr>
        <p:txBody>
          <a:bodyPr vert="horz" wrap="square" lIns="0" tIns="10160" rIns="0" bIns="0" rtlCol="0">
            <a:spAutoFit/>
          </a:bodyPr>
          <a:lstStyle/>
          <a:p>
            <a:pPr marL="355600" marR="5080" indent="-342900" algn="l" rtl="0">
              <a:lnSpc>
                <a:spcPct val="100699"/>
              </a:lnSpc>
              <a:spcBef>
                <a:spcPts val="80"/>
              </a:spcBef>
              <a:buChar char="•"/>
              <a:tabLst>
                <a:tab pos="354965" algn="l"/>
                <a:tab pos="355600" algn="l"/>
              </a:tabLst>
            </a:pPr>
            <a:r>
              <a:rPr sz="2400" spc="-130" dirty="0">
                <a:latin typeface="Trebuchet MS"/>
                <a:cs typeface="Trebuchet MS"/>
              </a:rPr>
              <a:t>The</a:t>
            </a:r>
            <a:r>
              <a:rPr sz="2400" spc="-175" dirty="0">
                <a:latin typeface="Trebuchet MS"/>
                <a:cs typeface="Trebuchet MS"/>
              </a:rPr>
              <a:t> </a:t>
            </a:r>
            <a:r>
              <a:rPr sz="2400" spc="-90" dirty="0">
                <a:latin typeface="Trebuchet MS"/>
                <a:cs typeface="Trebuchet MS"/>
              </a:rPr>
              <a:t>monitor</a:t>
            </a:r>
            <a:r>
              <a:rPr sz="2400" spc="-175" dirty="0">
                <a:latin typeface="Trebuchet MS"/>
                <a:cs typeface="Trebuchet MS"/>
              </a:rPr>
              <a:t> </a:t>
            </a:r>
            <a:r>
              <a:rPr sz="2400" spc="-90" dirty="0">
                <a:latin typeface="Trebuchet MS"/>
                <a:cs typeface="Trebuchet MS"/>
              </a:rPr>
              <a:t>is</a:t>
            </a:r>
            <a:r>
              <a:rPr sz="2400" spc="-180" dirty="0">
                <a:latin typeface="Trebuchet MS"/>
                <a:cs typeface="Trebuchet MS"/>
              </a:rPr>
              <a:t> </a:t>
            </a:r>
            <a:r>
              <a:rPr sz="2400" spc="-114" dirty="0">
                <a:latin typeface="Trebuchet MS"/>
                <a:cs typeface="Trebuchet MS"/>
              </a:rPr>
              <a:t>a</a:t>
            </a:r>
            <a:r>
              <a:rPr sz="2400" spc="-175" dirty="0">
                <a:latin typeface="Trebuchet MS"/>
                <a:cs typeface="Trebuchet MS"/>
              </a:rPr>
              <a:t> </a:t>
            </a:r>
            <a:r>
              <a:rPr sz="2400" spc="-110" dirty="0">
                <a:latin typeface="Trebuchet MS"/>
                <a:cs typeface="Trebuchet MS"/>
              </a:rPr>
              <a:t>display</a:t>
            </a:r>
            <a:r>
              <a:rPr sz="2400" spc="-175" dirty="0">
                <a:latin typeface="Trebuchet MS"/>
                <a:cs typeface="Trebuchet MS"/>
              </a:rPr>
              <a:t> </a:t>
            </a:r>
            <a:r>
              <a:rPr sz="2400" spc="-110" dirty="0">
                <a:latin typeface="Trebuchet MS"/>
                <a:cs typeface="Trebuchet MS"/>
              </a:rPr>
              <a:t>devices</a:t>
            </a:r>
            <a:r>
              <a:rPr sz="2400" spc="-180" dirty="0">
                <a:latin typeface="Trebuchet MS"/>
                <a:cs typeface="Trebuchet MS"/>
              </a:rPr>
              <a:t> </a:t>
            </a:r>
            <a:r>
              <a:rPr sz="2400" spc="-125" dirty="0">
                <a:latin typeface="Trebuchet MS"/>
                <a:cs typeface="Trebuchet MS"/>
              </a:rPr>
              <a:t>that</a:t>
            </a:r>
            <a:r>
              <a:rPr sz="2400" spc="-180" dirty="0">
                <a:latin typeface="Trebuchet MS"/>
                <a:cs typeface="Trebuchet MS"/>
              </a:rPr>
              <a:t> </a:t>
            </a:r>
            <a:r>
              <a:rPr sz="2400" spc="-55" dirty="0">
                <a:latin typeface="Trebuchet MS"/>
                <a:cs typeface="Trebuchet MS"/>
              </a:rPr>
              <a:t>shows</a:t>
            </a:r>
            <a:r>
              <a:rPr sz="2400" spc="-180" dirty="0">
                <a:latin typeface="Trebuchet MS"/>
                <a:cs typeface="Trebuchet MS"/>
              </a:rPr>
              <a:t> </a:t>
            </a:r>
            <a:r>
              <a:rPr sz="2400" spc="-100" dirty="0">
                <a:latin typeface="Trebuchet MS"/>
                <a:cs typeface="Trebuchet MS"/>
              </a:rPr>
              <a:t>images</a:t>
            </a:r>
            <a:r>
              <a:rPr sz="2400" spc="-180" dirty="0">
                <a:latin typeface="Trebuchet MS"/>
                <a:cs typeface="Trebuchet MS"/>
              </a:rPr>
              <a:t> </a:t>
            </a:r>
            <a:r>
              <a:rPr sz="2400" spc="-95" dirty="0">
                <a:latin typeface="Trebuchet MS"/>
                <a:cs typeface="Trebuchet MS"/>
              </a:rPr>
              <a:t>of</a:t>
            </a:r>
            <a:r>
              <a:rPr sz="2400" spc="-175" dirty="0">
                <a:latin typeface="Trebuchet MS"/>
                <a:cs typeface="Trebuchet MS"/>
              </a:rPr>
              <a:t> </a:t>
            </a:r>
            <a:r>
              <a:rPr sz="2400" spc="-190" dirty="0">
                <a:latin typeface="Trebuchet MS"/>
                <a:cs typeface="Trebuchet MS"/>
              </a:rPr>
              <a:t>text,</a:t>
            </a:r>
            <a:r>
              <a:rPr sz="2400" spc="-175" dirty="0">
                <a:latin typeface="Trebuchet MS"/>
                <a:cs typeface="Trebuchet MS"/>
              </a:rPr>
              <a:t> </a:t>
            </a:r>
            <a:r>
              <a:rPr sz="2400" spc="-125" dirty="0">
                <a:latin typeface="Trebuchet MS"/>
                <a:cs typeface="Trebuchet MS"/>
              </a:rPr>
              <a:t>graphics,</a:t>
            </a:r>
            <a:r>
              <a:rPr sz="2400" spc="-175" dirty="0">
                <a:latin typeface="Trebuchet MS"/>
                <a:cs typeface="Trebuchet MS"/>
              </a:rPr>
              <a:t> </a:t>
            </a:r>
            <a:r>
              <a:rPr sz="2400" spc="-80" dirty="0">
                <a:latin typeface="Trebuchet MS"/>
                <a:cs typeface="Trebuchet MS"/>
              </a:rPr>
              <a:t>and</a:t>
            </a:r>
            <a:r>
              <a:rPr sz="2400" spc="-175" dirty="0">
                <a:latin typeface="Trebuchet MS"/>
                <a:cs typeface="Trebuchet MS"/>
              </a:rPr>
              <a:t> </a:t>
            </a:r>
            <a:r>
              <a:rPr sz="2400" spc="-90" dirty="0">
                <a:latin typeface="Trebuchet MS"/>
                <a:cs typeface="Trebuchet MS"/>
              </a:rPr>
              <a:t>video</a:t>
            </a:r>
            <a:r>
              <a:rPr sz="2400" spc="-180" dirty="0">
                <a:latin typeface="Trebuchet MS"/>
                <a:cs typeface="Trebuchet MS"/>
              </a:rPr>
              <a:t> </a:t>
            </a:r>
            <a:r>
              <a:rPr sz="2400" spc="-95" dirty="0">
                <a:latin typeface="Trebuchet MS"/>
                <a:cs typeface="Trebuchet MS"/>
              </a:rPr>
              <a:t>once  </a:t>
            </a:r>
            <a:r>
              <a:rPr sz="2400" spc="-130" dirty="0">
                <a:latin typeface="Trebuchet MS"/>
                <a:cs typeface="Trebuchet MS"/>
              </a:rPr>
              <a:t>data </a:t>
            </a:r>
            <a:r>
              <a:rPr sz="2400" spc="-70" dirty="0">
                <a:latin typeface="Trebuchet MS"/>
                <a:cs typeface="Trebuchet MS"/>
              </a:rPr>
              <a:t>has </a:t>
            </a:r>
            <a:r>
              <a:rPr sz="2400" spc="-90" dirty="0">
                <a:latin typeface="Trebuchet MS"/>
                <a:cs typeface="Trebuchet MS"/>
              </a:rPr>
              <a:t>been</a:t>
            </a:r>
            <a:r>
              <a:rPr sz="2400" spc="-370" dirty="0">
                <a:latin typeface="Trebuchet MS"/>
                <a:cs typeface="Trebuchet MS"/>
              </a:rPr>
              <a:t> </a:t>
            </a:r>
            <a:r>
              <a:rPr sz="2400" spc="-110" dirty="0">
                <a:latin typeface="Trebuchet MS"/>
                <a:cs typeface="Trebuchet MS"/>
              </a:rPr>
              <a:t>processed.</a:t>
            </a:r>
            <a:endParaRPr sz="2400" dirty="0">
              <a:latin typeface="Trebuchet MS"/>
              <a:cs typeface="Trebuchet MS"/>
            </a:endParaRPr>
          </a:p>
          <a:p>
            <a:pPr marL="355600" indent="-342900" algn="l" rtl="0">
              <a:lnSpc>
                <a:spcPct val="100000"/>
              </a:lnSpc>
              <a:spcBef>
                <a:spcPts val="620"/>
              </a:spcBef>
              <a:buChar char="•"/>
              <a:tabLst>
                <a:tab pos="354965" algn="l"/>
                <a:tab pos="355600" algn="l"/>
              </a:tabLst>
            </a:pPr>
            <a:r>
              <a:rPr sz="2400" spc="-130" dirty="0">
                <a:latin typeface="Trebuchet MS"/>
                <a:cs typeface="Trebuchet MS"/>
              </a:rPr>
              <a:t>The</a:t>
            </a:r>
            <a:r>
              <a:rPr sz="2400" spc="-180" dirty="0">
                <a:latin typeface="Trebuchet MS"/>
                <a:cs typeface="Trebuchet MS"/>
              </a:rPr>
              <a:t> </a:t>
            </a:r>
            <a:r>
              <a:rPr sz="2400" spc="-110" dirty="0">
                <a:latin typeface="Trebuchet MS"/>
                <a:cs typeface="Trebuchet MS"/>
              </a:rPr>
              <a:t>image</a:t>
            </a:r>
            <a:r>
              <a:rPr sz="2400" spc="-175" dirty="0">
                <a:latin typeface="Trebuchet MS"/>
                <a:cs typeface="Trebuchet MS"/>
              </a:rPr>
              <a:t> </a:t>
            </a:r>
            <a:r>
              <a:rPr sz="2400" spc="-40" dirty="0">
                <a:latin typeface="Trebuchet MS"/>
                <a:cs typeface="Trebuchet MS"/>
              </a:rPr>
              <a:t>on</a:t>
            </a:r>
            <a:r>
              <a:rPr sz="2400" spc="-180" dirty="0">
                <a:latin typeface="Trebuchet MS"/>
                <a:cs typeface="Trebuchet MS"/>
              </a:rPr>
              <a:t> </a:t>
            </a:r>
            <a:r>
              <a:rPr sz="2400" spc="-114" dirty="0">
                <a:latin typeface="Trebuchet MS"/>
                <a:cs typeface="Trebuchet MS"/>
              </a:rPr>
              <a:t>a</a:t>
            </a:r>
            <a:r>
              <a:rPr sz="2400" spc="-180" dirty="0">
                <a:latin typeface="Trebuchet MS"/>
                <a:cs typeface="Trebuchet MS"/>
              </a:rPr>
              <a:t> </a:t>
            </a:r>
            <a:r>
              <a:rPr sz="2400" spc="-90" dirty="0">
                <a:latin typeface="Trebuchet MS"/>
                <a:cs typeface="Trebuchet MS"/>
              </a:rPr>
              <a:t>monitor</a:t>
            </a:r>
            <a:r>
              <a:rPr sz="2400" spc="-180" dirty="0">
                <a:latin typeface="Trebuchet MS"/>
                <a:cs typeface="Trebuchet MS"/>
              </a:rPr>
              <a:t> </a:t>
            </a:r>
            <a:r>
              <a:rPr sz="2400" spc="-90" dirty="0">
                <a:latin typeface="Trebuchet MS"/>
                <a:cs typeface="Trebuchet MS"/>
              </a:rPr>
              <a:t>is</a:t>
            </a:r>
            <a:r>
              <a:rPr sz="2400" spc="-185" dirty="0">
                <a:latin typeface="Trebuchet MS"/>
                <a:cs typeface="Trebuchet MS"/>
              </a:rPr>
              <a:t> </a:t>
            </a:r>
            <a:r>
              <a:rPr sz="2400" spc="-140" dirty="0">
                <a:latin typeface="Trebuchet MS"/>
                <a:cs typeface="Trebuchet MS"/>
              </a:rPr>
              <a:t>called</a:t>
            </a:r>
            <a:r>
              <a:rPr sz="2400" spc="-180" dirty="0">
                <a:latin typeface="Trebuchet MS"/>
                <a:cs typeface="Trebuchet MS"/>
              </a:rPr>
              <a:t> </a:t>
            </a:r>
            <a:r>
              <a:rPr sz="2400" spc="-95" dirty="0">
                <a:latin typeface="Trebuchet MS"/>
                <a:cs typeface="Trebuchet MS"/>
              </a:rPr>
              <a:t>soft</a:t>
            </a:r>
            <a:r>
              <a:rPr sz="2400" spc="-185" dirty="0">
                <a:latin typeface="Trebuchet MS"/>
                <a:cs typeface="Trebuchet MS"/>
              </a:rPr>
              <a:t> </a:t>
            </a:r>
            <a:r>
              <a:rPr sz="2400" spc="-175" dirty="0">
                <a:latin typeface="Trebuchet MS"/>
                <a:cs typeface="Trebuchet MS"/>
              </a:rPr>
              <a:t>copy,</a:t>
            </a:r>
            <a:r>
              <a:rPr sz="2400" spc="-180" dirty="0">
                <a:latin typeface="Trebuchet MS"/>
                <a:cs typeface="Trebuchet MS"/>
              </a:rPr>
              <a:t> </a:t>
            </a:r>
            <a:r>
              <a:rPr sz="2400" spc="-70" dirty="0">
                <a:latin typeface="Trebuchet MS"/>
                <a:cs typeface="Trebuchet MS"/>
              </a:rPr>
              <a:t>you</a:t>
            </a:r>
            <a:r>
              <a:rPr sz="2400" spc="-180" dirty="0">
                <a:latin typeface="Trebuchet MS"/>
                <a:cs typeface="Trebuchet MS"/>
              </a:rPr>
              <a:t> </a:t>
            </a:r>
            <a:r>
              <a:rPr sz="2400" spc="-125" dirty="0">
                <a:latin typeface="Trebuchet MS"/>
                <a:cs typeface="Trebuchet MS"/>
              </a:rPr>
              <a:t>can</a:t>
            </a:r>
            <a:r>
              <a:rPr sz="2400" spc="-180" dirty="0">
                <a:latin typeface="Trebuchet MS"/>
                <a:cs typeface="Trebuchet MS"/>
              </a:rPr>
              <a:t> </a:t>
            </a:r>
            <a:r>
              <a:rPr sz="2400" spc="-105" dirty="0">
                <a:latin typeface="Trebuchet MS"/>
                <a:cs typeface="Trebuchet MS"/>
              </a:rPr>
              <a:t>view</a:t>
            </a:r>
            <a:r>
              <a:rPr sz="2400" spc="-185" dirty="0">
                <a:latin typeface="Trebuchet MS"/>
                <a:cs typeface="Trebuchet MS"/>
              </a:rPr>
              <a:t> </a:t>
            </a:r>
            <a:r>
              <a:rPr sz="2400" spc="-195" dirty="0">
                <a:latin typeface="Trebuchet MS"/>
                <a:cs typeface="Trebuchet MS"/>
              </a:rPr>
              <a:t>it,</a:t>
            </a:r>
            <a:r>
              <a:rPr sz="2400" spc="-180" dirty="0">
                <a:latin typeface="Trebuchet MS"/>
                <a:cs typeface="Trebuchet MS"/>
              </a:rPr>
              <a:t> </a:t>
            </a:r>
            <a:r>
              <a:rPr sz="2400" spc="-95" dirty="0">
                <a:latin typeface="Trebuchet MS"/>
                <a:cs typeface="Trebuchet MS"/>
              </a:rPr>
              <a:t>but</a:t>
            </a:r>
            <a:r>
              <a:rPr sz="2400" spc="-185" dirty="0">
                <a:latin typeface="Trebuchet MS"/>
                <a:cs typeface="Trebuchet MS"/>
              </a:rPr>
              <a:t> </a:t>
            </a:r>
            <a:r>
              <a:rPr sz="2400" spc="-70" dirty="0">
                <a:latin typeface="Trebuchet MS"/>
                <a:cs typeface="Trebuchet MS"/>
              </a:rPr>
              <a:t>you</a:t>
            </a:r>
            <a:r>
              <a:rPr sz="2400" spc="-180" dirty="0">
                <a:latin typeface="Trebuchet MS"/>
                <a:cs typeface="Trebuchet MS"/>
              </a:rPr>
              <a:t> </a:t>
            </a:r>
            <a:r>
              <a:rPr sz="2400" spc="-100" dirty="0">
                <a:latin typeface="Trebuchet MS"/>
                <a:cs typeface="Trebuchet MS"/>
              </a:rPr>
              <a:t>cannot</a:t>
            </a:r>
            <a:r>
              <a:rPr sz="2400" spc="-185" dirty="0">
                <a:latin typeface="Trebuchet MS"/>
                <a:cs typeface="Trebuchet MS"/>
              </a:rPr>
              <a:t> </a:t>
            </a:r>
            <a:r>
              <a:rPr sz="2400" spc="-100" dirty="0">
                <a:latin typeface="Trebuchet MS"/>
                <a:cs typeface="Trebuchet MS"/>
              </a:rPr>
              <a:t>touch</a:t>
            </a:r>
            <a:r>
              <a:rPr sz="2400" spc="-180" dirty="0">
                <a:latin typeface="Trebuchet MS"/>
                <a:cs typeface="Trebuchet MS"/>
              </a:rPr>
              <a:t> </a:t>
            </a:r>
            <a:r>
              <a:rPr sz="2400" spc="-190" dirty="0">
                <a:latin typeface="Trebuchet MS"/>
                <a:cs typeface="Trebuchet MS"/>
              </a:rPr>
              <a:t>it.</a:t>
            </a:r>
            <a:endParaRPr sz="2400" dirty="0">
              <a:latin typeface="Trebuchet MS"/>
              <a:cs typeface="Trebuchet MS"/>
            </a:endParaRPr>
          </a:p>
          <a:p>
            <a:pPr marL="355600" marR="518159" indent="-342900" algn="l" rtl="0">
              <a:lnSpc>
                <a:spcPct val="100699"/>
              </a:lnSpc>
              <a:spcBef>
                <a:spcPts val="500"/>
              </a:spcBef>
              <a:buChar char="•"/>
              <a:tabLst>
                <a:tab pos="354965" algn="l"/>
                <a:tab pos="355600" algn="l"/>
              </a:tabLst>
            </a:pPr>
            <a:r>
              <a:rPr sz="2400" spc="-35" dirty="0">
                <a:latin typeface="Trebuchet MS"/>
                <a:cs typeface="Trebuchet MS"/>
              </a:rPr>
              <a:t>Monitors</a:t>
            </a:r>
            <a:r>
              <a:rPr sz="2400" spc="-185" dirty="0">
                <a:latin typeface="Trebuchet MS"/>
                <a:cs typeface="Trebuchet MS"/>
              </a:rPr>
              <a:t> </a:t>
            </a:r>
            <a:r>
              <a:rPr sz="2400" spc="-110" dirty="0">
                <a:latin typeface="Trebuchet MS"/>
                <a:cs typeface="Trebuchet MS"/>
              </a:rPr>
              <a:t>come</a:t>
            </a:r>
            <a:r>
              <a:rPr sz="2400" spc="-175" dirty="0">
                <a:latin typeface="Trebuchet MS"/>
                <a:cs typeface="Trebuchet MS"/>
              </a:rPr>
              <a:t> </a:t>
            </a:r>
            <a:r>
              <a:rPr sz="2400" spc="-95" dirty="0">
                <a:latin typeface="Trebuchet MS"/>
                <a:cs typeface="Trebuchet MS"/>
              </a:rPr>
              <a:t>in</a:t>
            </a:r>
            <a:r>
              <a:rPr sz="2400" spc="-180" dirty="0">
                <a:latin typeface="Trebuchet MS"/>
                <a:cs typeface="Trebuchet MS"/>
              </a:rPr>
              <a:t> </a:t>
            </a:r>
            <a:r>
              <a:rPr sz="2400" spc="-114" dirty="0">
                <a:latin typeface="Trebuchet MS"/>
                <a:cs typeface="Trebuchet MS"/>
              </a:rPr>
              <a:t>a</a:t>
            </a:r>
            <a:r>
              <a:rPr sz="2400" spc="-180" dirty="0">
                <a:latin typeface="Trebuchet MS"/>
                <a:cs typeface="Trebuchet MS"/>
              </a:rPr>
              <a:t> </a:t>
            </a:r>
            <a:r>
              <a:rPr sz="2400" spc="-120" dirty="0">
                <a:latin typeface="Trebuchet MS"/>
                <a:cs typeface="Trebuchet MS"/>
              </a:rPr>
              <a:t>variety</a:t>
            </a:r>
            <a:r>
              <a:rPr sz="2400" spc="-180" dirty="0">
                <a:latin typeface="Trebuchet MS"/>
                <a:cs typeface="Trebuchet MS"/>
              </a:rPr>
              <a:t> </a:t>
            </a:r>
            <a:r>
              <a:rPr sz="2400" spc="-95" dirty="0">
                <a:latin typeface="Trebuchet MS"/>
                <a:cs typeface="Trebuchet MS"/>
              </a:rPr>
              <a:t>of</a:t>
            </a:r>
            <a:r>
              <a:rPr sz="2400" spc="-180" dirty="0">
                <a:latin typeface="Trebuchet MS"/>
                <a:cs typeface="Trebuchet MS"/>
              </a:rPr>
              <a:t> </a:t>
            </a:r>
            <a:r>
              <a:rPr sz="2400" spc="-114" dirty="0">
                <a:latin typeface="Trebuchet MS"/>
                <a:cs typeface="Trebuchet MS"/>
              </a:rPr>
              <a:t>sizes</a:t>
            </a:r>
            <a:r>
              <a:rPr sz="2400" spc="-185" dirty="0">
                <a:latin typeface="Trebuchet MS"/>
                <a:cs typeface="Trebuchet MS"/>
              </a:rPr>
              <a:t> </a:t>
            </a:r>
            <a:r>
              <a:rPr sz="2400" spc="-80" dirty="0">
                <a:latin typeface="Trebuchet MS"/>
                <a:cs typeface="Trebuchet MS"/>
              </a:rPr>
              <a:t>and</a:t>
            </a:r>
            <a:r>
              <a:rPr sz="2400" spc="-180" dirty="0">
                <a:latin typeface="Trebuchet MS"/>
                <a:cs typeface="Trebuchet MS"/>
              </a:rPr>
              <a:t> </a:t>
            </a:r>
            <a:r>
              <a:rPr sz="2400" spc="-130" dirty="0">
                <a:latin typeface="Trebuchet MS"/>
                <a:cs typeface="Trebuchet MS"/>
              </a:rPr>
              <a:t>styles,</a:t>
            </a:r>
            <a:r>
              <a:rPr sz="2400" spc="-180" dirty="0">
                <a:latin typeface="Trebuchet MS"/>
                <a:cs typeface="Trebuchet MS"/>
              </a:rPr>
              <a:t> </a:t>
            </a:r>
            <a:r>
              <a:rPr sz="2400" spc="-95" dirty="0">
                <a:latin typeface="Trebuchet MS"/>
                <a:cs typeface="Trebuchet MS"/>
              </a:rPr>
              <a:t>but</a:t>
            </a:r>
            <a:r>
              <a:rPr sz="2400" spc="-185" dirty="0">
                <a:latin typeface="Trebuchet MS"/>
                <a:cs typeface="Trebuchet MS"/>
              </a:rPr>
              <a:t> </a:t>
            </a:r>
            <a:r>
              <a:rPr sz="2400" spc="-110" dirty="0">
                <a:latin typeface="Trebuchet MS"/>
                <a:cs typeface="Trebuchet MS"/>
              </a:rPr>
              <a:t>the</a:t>
            </a:r>
            <a:r>
              <a:rPr sz="2400" spc="-175" dirty="0">
                <a:latin typeface="Trebuchet MS"/>
                <a:cs typeface="Trebuchet MS"/>
              </a:rPr>
              <a:t> </a:t>
            </a:r>
            <a:r>
              <a:rPr sz="2400" spc="-105" dirty="0">
                <a:latin typeface="Trebuchet MS"/>
                <a:cs typeface="Trebuchet MS"/>
              </a:rPr>
              <a:t>standard</a:t>
            </a:r>
            <a:r>
              <a:rPr sz="2400" spc="-180" dirty="0">
                <a:latin typeface="Trebuchet MS"/>
                <a:cs typeface="Trebuchet MS"/>
              </a:rPr>
              <a:t> </a:t>
            </a:r>
            <a:r>
              <a:rPr sz="2400" spc="-110" dirty="0">
                <a:latin typeface="Trebuchet MS"/>
                <a:cs typeface="Trebuchet MS"/>
              </a:rPr>
              <a:t>today</a:t>
            </a:r>
            <a:r>
              <a:rPr sz="2400" spc="-180" dirty="0">
                <a:latin typeface="Trebuchet MS"/>
                <a:cs typeface="Trebuchet MS"/>
              </a:rPr>
              <a:t> </a:t>
            </a:r>
            <a:r>
              <a:rPr sz="2400" spc="-90" dirty="0">
                <a:latin typeface="Trebuchet MS"/>
                <a:cs typeface="Trebuchet MS"/>
              </a:rPr>
              <a:t>is</a:t>
            </a:r>
            <a:r>
              <a:rPr sz="2400" spc="-185" dirty="0">
                <a:latin typeface="Trebuchet MS"/>
                <a:cs typeface="Trebuchet MS"/>
              </a:rPr>
              <a:t> </a:t>
            </a:r>
            <a:r>
              <a:rPr sz="2400" spc="-110" dirty="0">
                <a:latin typeface="Trebuchet MS"/>
                <a:cs typeface="Trebuchet MS"/>
              </a:rPr>
              <a:t>the</a:t>
            </a:r>
            <a:r>
              <a:rPr sz="2400" spc="-175" dirty="0">
                <a:latin typeface="Trebuchet MS"/>
                <a:cs typeface="Trebuchet MS"/>
              </a:rPr>
              <a:t> </a:t>
            </a:r>
            <a:r>
              <a:rPr sz="2400" spc="-130" dirty="0">
                <a:latin typeface="Trebuchet MS"/>
                <a:cs typeface="Trebuchet MS"/>
              </a:rPr>
              <a:t>LCD  </a:t>
            </a:r>
            <a:r>
              <a:rPr sz="2400" spc="-114" dirty="0">
                <a:latin typeface="Trebuchet MS"/>
                <a:cs typeface="Trebuchet MS"/>
              </a:rPr>
              <a:t>(liquid </a:t>
            </a:r>
            <a:r>
              <a:rPr sz="2400" spc="-130" dirty="0">
                <a:latin typeface="Trebuchet MS"/>
                <a:cs typeface="Trebuchet MS"/>
              </a:rPr>
              <a:t>crystal</a:t>
            </a:r>
            <a:r>
              <a:rPr sz="2400" spc="-265" dirty="0">
                <a:latin typeface="Trebuchet MS"/>
                <a:cs typeface="Trebuchet MS"/>
              </a:rPr>
              <a:t> </a:t>
            </a:r>
            <a:r>
              <a:rPr sz="2400" spc="-135" dirty="0">
                <a:latin typeface="Trebuchet MS"/>
                <a:cs typeface="Trebuchet MS"/>
              </a:rPr>
              <a:t>display).</a:t>
            </a:r>
            <a:endParaRPr sz="2400" dirty="0">
              <a:latin typeface="Trebuchet MS"/>
              <a:cs typeface="Trebuchet MS"/>
            </a:endParaRPr>
          </a:p>
          <a:p>
            <a:pPr marL="355600" indent="-342900" algn="l" rtl="0">
              <a:lnSpc>
                <a:spcPct val="100000"/>
              </a:lnSpc>
              <a:spcBef>
                <a:spcPts val="620"/>
              </a:spcBef>
              <a:buChar char="•"/>
              <a:tabLst>
                <a:tab pos="354965" algn="l"/>
                <a:tab pos="355600" algn="l"/>
              </a:tabLst>
            </a:pPr>
            <a:r>
              <a:rPr sz="2400" spc="-135" dirty="0">
                <a:latin typeface="Trebuchet MS"/>
                <a:cs typeface="Trebuchet MS"/>
              </a:rPr>
              <a:t>LCD</a:t>
            </a:r>
            <a:r>
              <a:rPr sz="2400" spc="-195" dirty="0">
                <a:latin typeface="Trebuchet MS"/>
                <a:cs typeface="Trebuchet MS"/>
              </a:rPr>
              <a:t> </a:t>
            </a:r>
            <a:r>
              <a:rPr sz="2400" spc="-85" dirty="0">
                <a:latin typeface="Trebuchet MS"/>
                <a:cs typeface="Trebuchet MS"/>
              </a:rPr>
              <a:t>monitors</a:t>
            </a:r>
            <a:r>
              <a:rPr sz="2400" spc="-190" dirty="0">
                <a:latin typeface="Trebuchet MS"/>
                <a:cs typeface="Trebuchet MS"/>
              </a:rPr>
              <a:t> </a:t>
            </a:r>
            <a:r>
              <a:rPr sz="2400" spc="-125" dirty="0">
                <a:latin typeface="Trebuchet MS"/>
                <a:cs typeface="Trebuchet MS"/>
              </a:rPr>
              <a:t>are</a:t>
            </a:r>
            <a:r>
              <a:rPr sz="2400" spc="-185" dirty="0">
                <a:latin typeface="Trebuchet MS"/>
                <a:cs typeface="Trebuchet MS"/>
              </a:rPr>
              <a:t> </a:t>
            </a:r>
            <a:r>
              <a:rPr sz="2400" spc="-100" dirty="0">
                <a:latin typeface="Trebuchet MS"/>
                <a:cs typeface="Trebuchet MS"/>
              </a:rPr>
              <a:t>thin</a:t>
            </a:r>
            <a:r>
              <a:rPr sz="2400" spc="-185" dirty="0">
                <a:latin typeface="Trebuchet MS"/>
                <a:cs typeface="Trebuchet MS"/>
              </a:rPr>
              <a:t> </a:t>
            </a:r>
            <a:r>
              <a:rPr sz="2400" spc="-85" dirty="0">
                <a:latin typeface="Trebuchet MS"/>
                <a:cs typeface="Trebuchet MS"/>
              </a:rPr>
              <a:t>and</a:t>
            </a:r>
            <a:r>
              <a:rPr sz="2400" spc="-185" dirty="0">
                <a:latin typeface="Trebuchet MS"/>
                <a:cs typeface="Trebuchet MS"/>
              </a:rPr>
              <a:t> </a:t>
            </a:r>
            <a:r>
              <a:rPr sz="2400" spc="-100" dirty="0">
                <a:latin typeface="Trebuchet MS"/>
                <a:cs typeface="Trebuchet MS"/>
              </a:rPr>
              <a:t>energy</a:t>
            </a:r>
            <a:r>
              <a:rPr sz="2400" spc="-190" dirty="0">
                <a:latin typeface="Trebuchet MS"/>
                <a:cs typeface="Trebuchet MS"/>
              </a:rPr>
              <a:t> </a:t>
            </a:r>
            <a:r>
              <a:rPr sz="2400" spc="-155" dirty="0">
                <a:latin typeface="Trebuchet MS"/>
                <a:cs typeface="Trebuchet MS"/>
              </a:rPr>
              <a:t>efficient</a:t>
            </a:r>
            <a:r>
              <a:rPr sz="2400" spc="-155" dirty="0" smtClean="0">
                <a:latin typeface="Trebuchet MS"/>
                <a:cs typeface="Trebuchet MS"/>
              </a:rPr>
              <a:t>.</a:t>
            </a:r>
            <a:endParaRPr lang="ar-SA" sz="2400" spc="-155" dirty="0">
              <a:latin typeface="Trebuchet MS"/>
              <a:cs typeface="Trebuchet MS"/>
            </a:endParaRPr>
          </a:p>
          <a:p>
            <a:pPr marL="355600" indent="-342900" algn="r">
              <a:lnSpc>
                <a:spcPct val="100000"/>
              </a:lnSpc>
              <a:spcBef>
                <a:spcPts val="620"/>
              </a:spcBef>
              <a:buChar char="•"/>
              <a:tabLst>
                <a:tab pos="354965" algn="l"/>
                <a:tab pos="355600" algn="l"/>
              </a:tabLst>
            </a:pPr>
            <a:r>
              <a:rPr lang="ar-SA" sz="2400" dirty="0" smtClean="0">
                <a:latin typeface="Trebuchet MS"/>
                <a:cs typeface="Trebuchet MS"/>
              </a:rPr>
              <a:t>جهاز من أجهزة عرض التي تظهر الصور للنص والرسومات والفيديو مرة واحدة وقد تم تجهيز البيانات. </a:t>
            </a:r>
          </a:p>
          <a:p>
            <a:pPr marL="355600" indent="-342900" algn="r">
              <a:lnSpc>
                <a:spcPct val="100000"/>
              </a:lnSpc>
              <a:spcBef>
                <a:spcPts val="620"/>
              </a:spcBef>
              <a:buChar char="•"/>
              <a:tabLst>
                <a:tab pos="354965" algn="l"/>
                <a:tab pos="355600" algn="l"/>
              </a:tabLst>
            </a:pPr>
            <a:r>
              <a:rPr lang="ar-SA" sz="2400" dirty="0" smtClean="0">
                <a:latin typeface="Trebuchet MS"/>
                <a:cs typeface="Trebuchet MS"/>
              </a:rPr>
              <a:t>الصورة على جهاز يسمى نسخة إلكترونية، يمكنك مشاهدته، ولكن لا يمكن لمسها.</a:t>
            </a:r>
          </a:p>
          <a:p>
            <a:pPr marL="355600" indent="-342900" algn="r">
              <a:lnSpc>
                <a:spcPct val="100000"/>
              </a:lnSpc>
              <a:spcBef>
                <a:spcPts val="620"/>
              </a:spcBef>
              <a:buChar char="•"/>
              <a:tabLst>
                <a:tab pos="354965" algn="l"/>
                <a:tab pos="355600" algn="l"/>
              </a:tabLst>
            </a:pPr>
            <a:r>
              <a:rPr lang="ar-SA" sz="2400" dirty="0" smtClean="0">
                <a:latin typeface="Trebuchet MS"/>
                <a:cs typeface="Trebuchet MS"/>
              </a:rPr>
              <a:t> شاشات تأتي في مجموعة متنوعة من الأحجام والأنماط، ولكن المعيار اليوم شاشات الكريستال السائل (الشاشة الكريستالية السائلة). شاشات الكريستال السائل هي رقيقة وكفاءة في استخدام الطاقة.</a:t>
            </a:r>
            <a:endParaRPr sz="2400" dirty="0">
              <a:latin typeface="Trebuchet MS"/>
              <a:cs typeface="Trebuchet M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96207" y="725048"/>
            <a:ext cx="4185920" cy="500380"/>
          </a:xfrm>
          <a:prstGeom prst="rect">
            <a:avLst/>
          </a:prstGeom>
        </p:spPr>
        <p:txBody>
          <a:bodyPr vert="horz" wrap="square" lIns="0" tIns="13970" rIns="0" bIns="0" rtlCol="0">
            <a:spAutoFit/>
          </a:bodyPr>
          <a:lstStyle/>
          <a:p>
            <a:pPr marL="12700">
              <a:lnSpc>
                <a:spcPct val="100000"/>
              </a:lnSpc>
              <a:spcBef>
                <a:spcPts val="110"/>
              </a:spcBef>
            </a:pPr>
            <a:r>
              <a:rPr spc="-85" dirty="0"/>
              <a:t>Output </a:t>
            </a:r>
            <a:r>
              <a:rPr spc="-100" dirty="0"/>
              <a:t>Devices</a:t>
            </a:r>
            <a:r>
              <a:rPr spc="-355" dirty="0"/>
              <a:t> </a:t>
            </a:r>
            <a:r>
              <a:rPr spc="-105" dirty="0"/>
              <a:t>(monitor)</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914400" y="1544639"/>
            <a:ext cx="9931400" cy="4585358"/>
          </a:xfrm>
          <a:prstGeom prst="rect">
            <a:avLst/>
          </a:prstGeom>
        </p:spPr>
        <p:txBody>
          <a:bodyPr vert="horz" wrap="square" lIns="0" tIns="12700" rIns="0" bIns="0" rtlCol="0">
            <a:spAutoFit/>
          </a:bodyPr>
          <a:lstStyle/>
          <a:p>
            <a:pPr marL="355600" indent="-342900" algn="l" rtl="0">
              <a:lnSpc>
                <a:spcPct val="100000"/>
              </a:lnSpc>
              <a:spcBef>
                <a:spcPts val="100"/>
              </a:spcBef>
              <a:buChar char="•"/>
              <a:tabLst>
                <a:tab pos="354965" algn="l"/>
                <a:tab pos="355600" algn="l"/>
              </a:tabLst>
            </a:pPr>
            <a:r>
              <a:rPr sz="2000" spc="-60" dirty="0">
                <a:latin typeface="Trebuchet MS"/>
                <a:cs typeface="Trebuchet MS"/>
              </a:rPr>
              <a:t>Monitor’s</a:t>
            </a:r>
            <a:r>
              <a:rPr sz="2000" spc="-190" dirty="0">
                <a:latin typeface="Trebuchet MS"/>
                <a:cs typeface="Trebuchet MS"/>
              </a:rPr>
              <a:t> </a:t>
            </a:r>
            <a:r>
              <a:rPr sz="2000" spc="-110" dirty="0">
                <a:latin typeface="Trebuchet MS"/>
                <a:cs typeface="Trebuchet MS"/>
              </a:rPr>
              <a:t>display</a:t>
            </a:r>
            <a:r>
              <a:rPr sz="2000" spc="-185" dirty="0">
                <a:latin typeface="Trebuchet MS"/>
                <a:cs typeface="Trebuchet MS"/>
              </a:rPr>
              <a:t> </a:t>
            </a:r>
            <a:r>
              <a:rPr sz="2000" spc="-114" dirty="0">
                <a:latin typeface="Trebuchet MS"/>
                <a:cs typeface="Trebuchet MS"/>
              </a:rPr>
              <a:t>quality</a:t>
            </a:r>
            <a:r>
              <a:rPr sz="2000" spc="-185" dirty="0">
                <a:latin typeface="Trebuchet MS"/>
                <a:cs typeface="Trebuchet MS"/>
              </a:rPr>
              <a:t> </a:t>
            </a:r>
            <a:r>
              <a:rPr sz="2000" spc="-90" dirty="0">
                <a:latin typeface="Trebuchet MS"/>
                <a:cs typeface="Trebuchet MS"/>
              </a:rPr>
              <a:t>is</a:t>
            </a:r>
            <a:r>
              <a:rPr sz="2000" spc="-190" dirty="0">
                <a:latin typeface="Trebuchet MS"/>
                <a:cs typeface="Trebuchet MS"/>
              </a:rPr>
              <a:t> </a:t>
            </a:r>
            <a:r>
              <a:rPr sz="2000" spc="-105" dirty="0">
                <a:latin typeface="Trebuchet MS"/>
                <a:cs typeface="Trebuchet MS"/>
              </a:rPr>
              <a:t>determined</a:t>
            </a:r>
            <a:r>
              <a:rPr sz="2000" spc="-185" dirty="0">
                <a:latin typeface="Trebuchet MS"/>
                <a:cs typeface="Trebuchet MS"/>
              </a:rPr>
              <a:t> </a:t>
            </a:r>
            <a:r>
              <a:rPr sz="2000" spc="-95" dirty="0">
                <a:latin typeface="Trebuchet MS"/>
                <a:cs typeface="Trebuchet MS"/>
              </a:rPr>
              <a:t>by</a:t>
            </a:r>
            <a:r>
              <a:rPr sz="2000" spc="-185" dirty="0">
                <a:latin typeface="Trebuchet MS"/>
                <a:cs typeface="Trebuchet MS"/>
              </a:rPr>
              <a:t> </a:t>
            </a:r>
            <a:r>
              <a:rPr sz="2000" spc="-80" dirty="0">
                <a:latin typeface="Trebuchet MS"/>
                <a:cs typeface="Trebuchet MS"/>
              </a:rPr>
              <a:t>number</a:t>
            </a:r>
            <a:r>
              <a:rPr sz="2000" spc="-185" dirty="0">
                <a:latin typeface="Trebuchet MS"/>
                <a:cs typeface="Trebuchet MS"/>
              </a:rPr>
              <a:t> </a:t>
            </a:r>
            <a:r>
              <a:rPr sz="2000" spc="-95" dirty="0">
                <a:latin typeface="Trebuchet MS"/>
                <a:cs typeface="Trebuchet MS"/>
              </a:rPr>
              <a:t>of</a:t>
            </a:r>
            <a:r>
              <a:rPr sz="2000" spc="-185" dirty="0">
                <a:latin typeface="Trebuchet MS"/>
                <a:cs typeface="Trebuchet MS"/>
              </a:rPr>
              <a:t> </a:t>
            </a:r>
            <a:r>
              <a:rPr sz="2000" spc="-150" dirty="0">
                <a:latin typeface="Trebuchet MS"/>
                <a:cs typeface="Trebuchet MS"/>
              </a:rPr>
              <a:t>pixels.</a:t>
            </a:r>
            <a:endParaRPr sz="2000" dirty="0">
              <a:latin typeface="Trebuchet MS"/>
              <a:cs typeface="Trebuchet MS"/>
            </a:endParaRPr>
          </a:p>
          <a:p>
            <a:pPr marL="355600" indent="-342900" algn="l" rtl="0">
              <a:lnSpc>
                <a:spcPct val="100000"/>
              </a:lnSpc>
              <a:spcBef>
                <a:spcPts val="2020"/>
              </a:spcBef>
              <a:buChar char="•"/>
              <a:tabLst>
                <a:tab pos="354965" algn="l"/>
                <a:tab pos="355600" algn="l"/>
              </a:tabLst>
            </a:pPr>
            <a:r>
              <a:rPr sz="2000" spc="-30" dirty="0">
                <a:latin typeface="Trebuchet MS"/>
                <a:cs typeface="Trebuchet MS"/>
              </a:rPr>
              <a:t>A</a:t>
            </a:r>
            <a:r>
              <a:rPr sz="2000" spc="-190" dirty="0">
                <a:latin typeface="Trebuchet MS"/>
                <a:cs typeface="Trebuchet MS"/>
              </a:rPr>
              <a:t> </a:t>
            </a:r>
            <a:r>
              <a:rPr sz="2000" spc="-160" dirty="0">
                <a:latin typeface="Trebuchet MS"/>
                <a:cs typeface="Trebuchet MS"/>
              </a:rPr>
              <a:t>pixel:</a:t>
            </a:r>
            <a:r>
              <a:rPr sz="2000" spc="-195" dirty="0">
                <a:latin typeface="Trebuchet MS"/>
                <a:cs typeface="Trebuchet MS"/>
              </a:rPr>
              <a:t> </a:t>
            </a:r>
            <a:r>
              <a:rPr sz="2000" spc="-90" dirty="0">
                <a:latin typeface="Trebuchet MS"/>
                <a:cs typeface="Trebuchet MS"/>
              </a:rPr>
              <a:t>is</a:t>
            </a:r>
            <a:r>
              <a:rPr sz="2000" spc="-185" dirty="0">
                <a:latin typeface="Trebuchet MS"/>
                <a:cs typeface="Trebuchet MS"/>
              </a:rPr>
              <a:t> </a:t>
            </a:r>
            <a:r>
              <a:rPr sz="2000" spc="-114" dirty="0">
                <a:latin typeface="Trebuchet MS"/>
                <a:cs typeface="Trebuchet MS"/>
              </a:rPr>
              <a:t>a</a:t>
            </a:r>
            <a:r>
              <a:rPr sz="2000" spc="-185" dirty="0">
                <a:latin typeface="Trebuchet MS"/>
                <a:cs typeface="Trebuchet MS"/>
              </a:rPr>
              <a:t> </a:t>
            </a:r>
            <a:r>
              <a:rPr sz="2000" spc="-125" dirty="0">
                <a:latin typeface="Trebuchet MS"/>
                <a:cs typeface="Trebuchet MS"/>
              </a:rPr>
              <a:t>tiny</a:t>
            </a:r>
            <a:r>
              <a:rPr sz="2000" spc="-185" dirty="0">
                <a:latin typeface="Trebuchet MS"/>
                <a:cs typeface="Trebuchet MS"/>
              </a:rPr>
              <a:t> </a:t>
            </a:r>
            <a:r>
              <a:rPr sz="2000" spc="-85" dirty="0">
                <a:latin typeface="Trebuchet MS"/>
                <a:cs typeface="Trebuchet MS"/>
              </a:rPr>
              <a:t>dot</a:t>
            </a:r>
            <a:r>
              <a:rPr sz="2000" spc="-185" dirty="0">
                <a:latin typeface="Trebuchet MS"/>
                <a:cs typeface="Trebuchet MS"/>
              </a:rPr>
              <a:t> </a:t>
            </a:r>
            <a:r>
              <a:rPr sz="2000" spc="-125" dirty="0">
                <a:latin typeface="Trebuchet MS"/>
                <a:cs typeface="Trebuchet MS"/>
              </a:rPr>
              <a:t>that</a:t>
            </a:r>
            <a:r>
              <a:rPr sz="2000" spc="-190" dirty="0">
                <a:latin typeface="Trebuchet MS"/>
                <a:cs typeface="Trebuchet MS"/>
              </a:rPr>
              <a:t> </a:t>
            </a:r>
            <a:r>
              <a:rPr sz="2000" spc="-110" dirty="0">
                <a:latin typeface="Trebuchet MS"/>
                <a:cs typeface="Trebuchet MS"/>
              </a:rPr>
              <a:t>display</a:t>
            </a:r>
            <a:r>
              <a:rPr sz="2000" spc="-180" dirty="0">
                <a:latin typeface="Trebuchet MS"/>
                <a:cs typeface="Trebuchet MS"/>
              </a:rPr>
              <a:t> </a:t>
            </a:r>
            <a:r>
              <a:rPr sz="2000" spc="-114" dirty="0">
                <a:latin typeface="Trebuchet MS"/>
                <a:cs typeface="Trebuchet MS"/>
              </a:rPr>
              <a:t>a</a:t>
            </a:r>
            <a:r>
              <a:rPr sz="2000" spc="-185" dirty="0">
                <a:latin typeface="Trebuchet MS"/>
                <a:cs typeface="Trebuchet MS"/>
              </a:rPr>
              <a:t> </a:t>
            </a:r>
            <a:r>
              <a:rPr sz="2000" spc="-100" dirty="0">
                <a:latin typeface="Trebuchet MS"/>
                <a:cs typeface="Trebuchet MS"/>
              </a:rPr>
              <a:t>single</a:t>
            </a:r>
            <a:r>
              <a:rPr sz="2000" spc="-180" dirty="0">
                <a:latin typeface="Trebuchet MS"/>
                <a:cs typeface="Trebuchet MS"/>
              </a:rPr>
              <a:t> </a:t>
            </a:r>
            <a:r>
              <a:rPr sz="2000" spc="-105" dirty="0">
                <a:latin typeface="Trebuchet MS"/>
                <a:cs typeface="Trebuchet MS"/>
              </a:rPr>
              <a:t>color</a:t>
            </a:r>
            <a:r>
              <a:rPr sz="2000" spc="-180" dirty="0">
                <a:latin typeface="Trebuchet MS"/>
                <a:cs typeface="Trebuchet MS"/>
              </a:rPr>
              <a:t> </a:t>
            </a:r>
            <a:r>
              <a:rPr sz="2000" spc="-95" dirty="0">
                <a:latin typeface="Trebuchet MS"/>
                <a:cs typeface="Trebuchet MS"/>
              </a:rPr>
              <a:t>in</a:t>
            </a:r>
            <a:r>
              <a:rPr sz="2000" spc="-185" dirty="0">
                <a:latin typeface="Trebuchet MS"/>
                <a:cs typeface="Trebuchet MS"/>
              </a:rPr>
              <a:t> </a:t>
            </a:r>
            <a:r>
              <a:rPr sz="2000" spc="-114" dirty="0">
                <a:latin typeface="Trebuchet MS"/>
                <a:cs typeface="Trebuchet MS"/>
              </a:rPr>
              <a:t>a</a:t>
            </a:r>
            <a:r>
              <a:rPr sz="2000" spc="-180" dirty="0">
                <a:latin typeface="Trebuchet MS"/>
                <a:cs typeface="Trebuchet MS"/>
              </a:rPr>
              <a:t> </a:t>
            </a:r>
            <a:r>
              <a:rPr sz="2000" spc="-114" dirty="0">
                <a:latin typeface="Trebuchet MS"/>
                <a:cs typeface="Trebuchet MS"/>
              </a:rPr>
              <a:t>graphic</a:t>
            </a:r>
            <a:r>
              <a:rPr sz="2000" spc="-190" dirty="0">
                <a:latin typeface="Trebuchet MS"/>
                <a:cs typeface="Trebuchet MS"/>
              </a:rPr>
              <a:t> </a:t>
            </a:r>
            <a:r>
              <a:rPr sz="2000" spc="-140" dirty="0">
                <a:latin typeface="Trebuchet MS"/>
                <a:cs typeface="Trebuchet MS"/>
              </a:rPr>
              <a:t>image.</a:t>
            </a:r>
            <a:endParaRPr sz="2000" dirty="0">
              <a:latin typeface="Trebuchet MS"/>
              <a:cs typeface="Trebuchet MS"/>
            </a:endParaRPr>
          </a:p>
          <a:p>
            <a:pPr marL="355600" indent="-342900" algn="l" rtl="0">
              <a:lnSpc>
                <a:spcPct val="100000"/>
              </a:lnSpc>
              <a:spcBef>
                <a:spcPts val="2020"/>
              </a:spcBef>
              <a:buChar char="•"/>
              <a:tabLst>
                <a:tab pos="354965" algn="l"/>
                <a:tab pos="355600" algn="l"/>
              </a:tabLst>
            </a:pPr>
            <a:r>
              <a:rPr sz="2000" spc="-30" dirty="0">
                <a:latin typeface="Trebuchet MS"/>
                <a:cs typeface="Trebuchet MS"/>
              </a:rPr>
              <a:t>A</a:t>
            </a:r>
            <a:r>
              <a:rPr sz="2000" spc="-185" dirty="0">
                <a:latin typeface="Trebuchet MS"/>
                <a:cs typeface="Trebuchet MS"/>
              </a:rPr>
              <a:t> </a:t>
            </a:r>
            <a:r>
              <a:rPr sz="2000" spc="-90" dirty="0">
                <a:latin typeface="Trebuchet MS"/>
                <a:cs typeface="Trebuchet MS"/>
              </a:rPr>
              <a:t>higher</a:t>
            </a:r>
            <a:r>
              <a:rPr sz="2000" spc="-180" dirty="0">
                <a:latin typeface="Trebuchet MS"/>
                <a:cs typeface="Trebuchet MS"/>
              </a:rPr>
              <a:t> </a:t>
            </a:r>
            <a:r>
              <a:rPr sz="2000" spc="-80" dirty="0">
                <a:latin typeface="Trebuchet MS"/>
                <a:cs typeface="Trebuchet MS"/>
              </a:rPr>
              <a:t>number</a:t>
            </a:r>
            <a:r>
              <a:rPr sz="2000" spc="-180" dirty="0">
                <a:latin typeface="Trebuchet MS"/>
                <a:cs typeface="Trebuchet MS"/>
              </a:rPr>
              <a:t> </a:t>
            </a:r>
            <a:r>
              <a:rPr sz="2000" spc="-95" dirty="0">
                <a:latin typeface="Trebuchet MS"/>
                <a:cs typeface="Trebuchet MS"/>
              </a:rPr>
              <a:t>of</a:t>
            </a:r>
            <a:r>
              <a:rPr sz="2000" spc="-175" dirty="0">
                <a:latin typeface="Trebuchet MS"/>
                <a:cs typeface="Trebuchet MS"/>
              </a:rPr>
              <a:t> </a:t>
            </a:r>
            <a:r>
              <a:rPr sz="2000" spc="-125" dirty="0">
                <a:latin typeface="Trebuchet MS"/>
                <a:cs typeface="Trebuchet MS"/>
              </a:rPr>
              <a:t>pixels</a:t>
            </a:r>
            <a:r>
              <a:rPr sz="2000" spc="-185" dirty="0">
                <a:latin typeface="Trebuchet MS"/>
                <a:cs typeface="Trebuchet MS"/>
              </a:rPr>
              <a:t> </a:t>
            </a:r>
            <a:r>
              <a:rPr sz="2000" spc="-100" dirty="0">
                <a:latin typeface="Trebuchet MS"/>
                <a:cs typeface="Trebuchet MS"/>
              </a:rPr>
              <a:t>results</a:t>
            </a:r>
            <a:r>
              <a:rPr sz="2000" spc="-185" dirty="0">
                <a:latin typeface="Trebuchet MS"/>
                <a:cs typeface="Trebuchet MS"/>
              </a:rPr>
              <a:t> </a:t>
            </a:r>
            <a:r>
              <a:rPr sz="2000" spc="-95" dirty="0">
                <a:latin typeface="Trebuchet MS"/>
                <a:cs typeface="Trebuchet MS"/>
              </a:rPr>
              <a:t>in</a:t>
            </a:r>
            <a:r>
              <a:rPr sz="2000" spc="-180" dirty="0">
                <a:latin typeface="Trebuchet MS"/>
                <a:cs typeface="Trebuchet MS"/>
              </a:rPr>
              <a:t> </a:t>
            </a:r>
            <a:r>
              <a:rPr sz="2000" spc="-114" dirty="0">
                <a:latin typeface="Trebuchet MS"/>
                <a:cs typeface="Trebuchet MS"/>
              </a:rPr>
              <a:t>a</a:t>
            </a:r>
            <a:r>
              <a:rPr sz="2000" spc="-175" dirty="0">
                <a:latin typeface="Trebuchet MS"/>
                <a:cs typeface="Trebuchet MS"/>
              </a:rPr>
              <a:t> </a:t>
            </a:r>
            <a:r>
              <a:rPr sz="2000" spc="-130" dirty="0">
                <a:latin typeface="Trebuchet MS"/>
                <a:cs typeface="Trebuchet MS"/>
              </a:rPr>
              <a:t>clearer</a:t>
            </a:r>
            <a:r>
              <a:rPr sz="2000" spc="-180" dirty="0">
                <a:latin typeface="Trebuchet MS"/>
                <a:cs typeface="Trebuchet MS"/>
              </a:rPr>
              <a:t> </a:t>
            </a:r>
            <a:r>
              <a:rPr sz="2000" spc="-80" dirty="0">
                <a:latin typeface="Trebuchet MS"/>
                <a:cs typeface="Trebuchet MS"/>
              </a:rPr>
              <a:t>and</a:t>
            </a:r>
            <a:r>
              <a:rPr sz="2000" spc="-180" dirty="0">
                <a:latin typeface="Trebuchet MS"/>
                <a:cs typeface="Trebuchet MS"/>
              </a:rPr>
              <a:t> </a:t>
            </a:r>
            <a:r>
              <a:rPr sz="2000" spc="-85" dirty="0">
                <a:latin typeface="Trebuchet MS"/>
                <a:cs typeface="Trebuchet MS"/>
              </a:rPr>
              <a:t>sharper</a:t>
            </a:r>
            <a:r>
              <a:rPr sz="2000" spc="-180" dirty="0">
                <a:latin typeface="Trebuchet MS"/>
                <a:cs typeface="Trebuchet MS"/>
              </a:rPr>
              <a:t> </a:t>
            </a:r>
            <a:r>
              <a:rPr sz="2000" spc="-90" dirty="0">
                <a:latin typeface="Trebuchet MS"/>
                <a:cs typeface="Trebuchet MS"/>
              </a:rPr>
              <a:t>monitor</a:t>
            </a:r>
            <a:r>
              <a:rPr sz="2000" spc="-190" dirty="0">
                <a:latin typeface="Trebuchet MS"/>
                <a:cs typeface="Trebuchet MS"/>
              </a:rPr>
              <a:t> </a:t>
            </a:r>
            <a:r>
              <a:rPr sz="2000" b="1" spc="-140" dirty="0">
                <a:latin typeface="Trebuchet MS"/>
                <a:cs typeface="Trebuchet MS"/>
              </a:rPr>
              <a:t>resolution</a:t>
            </a:r>
            <a:r>
              <a:rPr sz="2000" spc="-140" dirty="0">
                <a:latin typeface="Trebuchet MS"/>
                <a:cs typeface="Trebuchet MS"/>
              </a:rPr>
              <a:t>.</a:t>
            </a:r>
            <a:endParaRPr sz="2000" dirty="0">
              <a:latin typeface="Trebuchet MS"/>
              <a:cs typeface="Trebuchet MS"/>
            </a:endParaRPr>
          </a:p>
          <a:p>
            <a:pPr marL="355600" marR="29209" indent="-342900" algn="l" rtl="0">
              <a:lnSpc>
                <a:spcPct val="149300"/>
              </a:lnSpc>
              <a:spcBef>
                <a:spcPts val="600"/>
              </a:spcBef>
              <a:buChar char="•"/>
              <a:tabLst>
                <a:tab pos="354965" algn="l"/>
                <a:tab pos="355600" algn="l"/>
              </a:tabLst>
            </a:pPr>
            <a:r>
              <a:rPr sz="2000" spc="-30" dirty="0">
                <a:latin typeface="Trebuchet MS"/>
                <a:cs typeface="Trebuchet MS"/>
              </a:rPr>
              <a:t>A</a:t>
            </a:r>
            <a:r>
              <a:rPr sz="2000" spc="-190" dirty="0">
                <a:latin typeface="Trebuchet MS"/>
                <a:cs typeface="Trebuchet MS"/>
              </a:rPr>
              <a:t> </a:t>
            </a:r>
            <a:r>
              <a:rPr sz="2000" spc="-105" dirty="0">
                <a:latin typeface="Trebuchet MS"/>
                <a:cs typeface="Trebuchet MS"/>
              </a:rPr>
              <a:t>standard</a:t>
            </a:r>
            <a:r>
              <a:rPr sz="2000" spc="-180" dirty="0">
                <a:latin typeface="Trebuchet MS"/>
                <a:cs typeface="Trebuchet MS"/>
              </a:rPr>
              <a:t> </a:t>
            </a:r>
            <a:r>
              <a:rPr sz="2000" spc="-105" dirty="0">
                <a:latin typeface="Trebuchet MS"/>
                <a:cs typeface="Trebuchet MS"/>
              </a:rPr>
              <a:t>screen</a:t>
            </a:r>
            <a:r>
              <a:rPr sz="2000" spc="-180" dirty="0">
                <a:latin typeface="Trebuchet MS"/>
                <a:cs typeface="Trebuchet MS"/>
              </a:rPr>
              <a:t> </a:t>
            </a:r>
            <a:r>
              <a:rPr sz="2000" spc="-90" dirty="0">
                <a:latin typeface="Trebuchet MS"/>
                <a:cs typeface="Trebuchet MS"/>
              </a:rPr>
              <a:t>resolution</a:t>
            </a:r>
            <a:r>
              <a:rPr sz="2000" spc="-180" dirty="0">
                <a:latin typeface="Trebuchet MS"/>
                <a:cs typeface="Trebuchet MS"/>
              </a:rPr>
              <a:t> </a:t>
            </a:r>
            <a:r>
              <a:rPr sz="2000" spc="-105" dirty="0">
                <a:latin typeface="Trebuchet MS"/>
                <a:cs typeface="Trebuchet MS"/>
              </a:rPr>
              <a:t>might</a:t>
            </a:r>
            <a:r>
              <a:rPr sz="2000" spc="-185" dirty="0">
                <a:latin typeface="Trebuchet MS"/>
                <a:cs typeface="Trebuchet MS"/>
              </a:rPr>
              <a:t> </a:t>
            </a:r>
            <a:r>
              <a:rPr sz="2000" spc="-100" dirty="0">
                <a:latin typeface="Trebuchet MS"/>
                <a:cs typeface="Trebuchet MS"/>
              </a:rPr>
              <a:t>be</a:t>
            </a:r>
            <a:r>
              <a:rPr sz="2000" spc="-180" dirty="0">
                <a:latin typeface="Trebuchet MS"/>
                <a:cs typeface="Trebuchet MS"/>
              </a:rPr>
              <a:t> </a:t>
            </a:r>
            <a:r>
              <a:rPr sz="2000" spc="-100" dirty="0">
                <a:latin typeface="Trebuchet MS"/>
                <a:cs typeface="Trebuchet MS"/>
              </a:rPr>
              <a:t>expressed</a:t>
            </a:r>
            <a:r>
              <a:rPr sz="2000" spc="-180" dirty="0">
                <a:latin typeface="Trebuchet MS"/>
                <a:cs typeface="Trebuchet MS"/>
              </a:rPr>
              <a:t> </a:t>
            </a:r>
            <a:r>
              <a:rPr sz="2000" spc="-75" dirty="0">
                <a:latin typeface="Trebuchet MS"/>
                <a:cs typeface="Trebuchet MS"/>
              </a:rPr>
              <a:t>as</a:t>
            </a:r>
            <a:r>
              <a:rPr sz="2000" spc="-185" dirty="0">
                <a:latin typeface="Trebuchet MS"/>
                <a:cs typeface="Trebuchet MS"/>
              </a:rPr>
              <a:t> </a:t>
            </a:r>
            <a:r>
              <a:rPr sz="2000" spc="-50" dirty="0">
                <a:latin typeface="Trebuchet MS"/>
                <a:cs typeface="Trebuchet MS"/>
              </a:rPr>
              <a:t>1024</a:t>
            </a:r>
            <a:r>
              <a:rPr sz="2000" spc="-185" dirty="0">
                <a:latin typeface="Trebuchet MS"/>
                <a:cs typeface="Trebuchet MS"/>
              </a:rPr>
              <a:t> </a:t>
            </a:r>
            <a:r>
              <a:rPr sz="2000" spc="-165" dirty="0">
                <a:latin typeface="Trebuchet MS"/>
                <a:cs typeface="Trebuchet MS"/>
              </a:rPr>
              <a:t>x</a:t>
            </a:r>
            <a:r>
              <a:rPr sz="2000" spc="-185" dirty="0">
                <a:latin typeface="Trebuchet MS"/>
                <a:cs typeface="Trebuchet MS"/>
              </a:rPr>
              <a:t> </a:t>
            </a:r>
            <a:r>
              <a:rPr sz="2000" spc="-110" dirty="0">
                <a:latin typeface="Trebuchet MS"/>
                <a:cs typeface="Trebuchet MS"/>
              </a:rPr>
              <a:t>768,</a:t>
            </a:r>
            <a:r>
              <a:rPr sz="2000" spc="-185" dirty="0">
                <a:latin typeface="Trebuchet MS"/>
                <a:cs typeface="Trebuchet MS"/>
              </a:rPr>
              <a:t> </a:t>
            </a:r>
            <a:r>
              <a:rPr sz="2000" spc="-100" dirty="0">
                <a:latin typeface="Trebuchet MS"/>
                <a:cs typeface="Trebuchet MS"/>
              </a:rPr>
              <a:t>which</a:t>
            </a:r>
            <a:r>
              <a:rPr sz="2000" spc="-180" dirty="0">
                <a:latin typeface="Trebuchet MS"/>
                <a:cs typeface="Trebuchet MS"/>
              </a:rPr>
              <a:t> </a:t>
            </a:r>
            <a:r>
              <a:rPr sz="2000" spc="-80" dirty="0">
                <a:latin typeface="Trebuchet MS"/>
                <a:cs typeface="Trebuchet MS"/>
              </a:rPr>
              <a:t>means  </a:t>
            </a:r>
            <a:r>
              <a:rPr sz="2000" spc="-114" dirty="0">
                <a:latin typeface="Trebuchet MS"/>
                <a:cs typeface="Trebuchet MS"/>
              </a:rPr>
              <a:t>there</a:t>
            </a:r>
            <a:r>
              <a:rPr sz="2000" spc="-180" dirty="0">
                <a:latin typeface="Trebuchet MS"/>
                <a:cs typeface="Trebuchet MS"/>
              </a:rPr>
              <a:t> </a:t>
            </a:r>
            <a:r>
              <a:rPr sz="2000" spc="-120" dirty="0">
                <a:latin typeface="Trebuchet MS"/>
                <a:cs typeface="Trebuchet MS"/>
              </a:rPr>
              <a:t>are</a:t>
            </a:r>
            <a:r>
              <a:rPr sz="2000" spc="-180" dirty="0">
                <a:latin typeface="Trebuchet MS"/>
                <a:cs typeface="Trebuchet MS"/>
              </a:rPr>
              <a:t> </a:t>
            </a:r>
            <a:r>
              <a:rPr sz="2000" spc="-50" dirty="0">
                <a:latin typeface="Trebuchet MS"/>
                <a:cs typeface="Trebuchet MS"/>
              </a:rPr>
              <a:t>1024</a:t>
            </a:r>
            <a:r>
              <a:rPr sz="2000" spc="-190" dirty="0">
                <a:latin typeface="Trebuchet MS"/>
                <a:cs typeface="Trebuchet MS"/>
              </a:rPr>
              <a:t> </a:t>
            </a:r>
            <a:r>
              <a:rPr sz="2000" spc="-114" dirty="0">
                <a:latin typeface="Trebuchet MS"/>
                <a:cs typeface="Trebuchet MS"/>
              </a:rPr>
              <a:t>columns,</a:t>
            </a:r>
            <a:r>
              <a:rPr sz="2000" spc="-185" dirty="0">
                <a:latin typeface="Trebuchet MS"/>
                <a:cs typeface="Trebuchet MS"/>
              </a:rPr>
              <a:t> </a:t>
            </a:r>
            <a:r>
              <a:rPr sz="2000" spc="-114" dirty="0">
                <a:latin typeface="Trebuchet MS"/>
                <a:cs typeface="Trebuchet MS"/>
              </a:rPr>
              <a:t>each</a:t>
            </a:r>
            <a:r>
              <a:rPr sz="2000" spc="-185" dirty="0">
                <a:latin typeface="Trebuchet MS"/>
                <a:cs typeface="Trebuchet MS"/>
              </a:rPr>
              <a:t> </a:t>
            </a:r>
            <a:r>
              <a:rPr sz="2000" spc="-105" dirty="0">
                <a:latin typeface="Trebuchet MS"/>
                <a:cs typeface="Trebuchet MS"/>
              </a:rPr>
              <a:t>containing</a:t>
            </a:r>
            <a:r>
              <a:rPr sz="2000" spc="-195" dirty="0">
                <a:latin typeface="Trebuchet MS"/>
                <a:cs typeface="Trebuchet MS"/>
              </a:rPr>
              <a:t> </a:t>
            </a:r>
            <a:r>
              <a:rPr sz="2000" spc="-50" dirty="0">
                <a:latin typeface="Trebuchet MS"/>
                <a:cs typeface="Trebuchet MS"/>
              </a:rPr>
              <a:t>768</a:t>
            </a:r>
            <a:r>
              <a:rPr sz="2000" spc="-190" dirty="0">
                <a:latin typeface="Trebuchet MS"/>
                <a:cs typeface="Trebuchet MS"/>
              </a:rPr>
              <a:t> </a:t>
            </a:r>
            <a:r>
              <a:rPr sz="2000" spc="-150" dirty="0">
                <a:latin typeface="Trebuchet MS"/>
                <a:cs typeface="Trebuchet MS"/>
              </a:rPr>
              <a:t>pixels</a:t>
            </a:r>
            <a:r>
              <a:rPr sz="2000" spc="-150" dirty="0" smtClean="0">
                <a:latin typeface="Trebuchet MS"/>
                <a:cs typeface="Trebuchet MS"/>
              </a:rPr>
              <a:t>.</a:t>
            </a:r>
            <a:endParaRPr lang="ar-SA" sz="2000" spc="-150" dirty="0" smtClean="0">
              <a:latin typeface="Trebuchet MS"/>
              <a:cs typeface="Trebuchet MS"/>
            </a:endParaRPr>
          </a:p>
          <a:p>
            <a:pPr marL="355600" marR="29209" indent="-342900" algn="r">
              <a:lnSpc>
                <a:spcPct val="149300"/>
              </a:lnSpc>
              <a:spcBef>
                <a:spcPts val="600"/>
              </a:spcBef>
              <a:buChar char="•"/>
              <a:tabLst>
                <a:tab pos="354965" algn="l"/>
                <a:tab pos="355600" algn="l"/>
              </a:tabLst>
            </a:pPr>
            <a:r>
              <a:rPr lang="ar-SA" sz="2000" dirty="0" smtClean="0">
                <a:latin typeface="Trebuchet MS"/>
                <a:cs typeface="Trebuchet MS"/>
              </a:rPr>
              <a:t>تتحدد جودة عرض الشاشة بعدد البيكسل.</a:t>
            </a:r>
          </a:p>
          <a:p>
            <a:pPr marL="355600" marR="29209" indent="-342900" algn="r">
              <a:lnSpc>
                <a:spcPct val="149300"/>
              </a:lnSpc>
              <a:spcBef>
                <a:spcPts val="600"/>
              </a:spcBef>
              <a:buChar char="•"/>
              <a:tabLst>
                <a:tab pos="354965" algn="l"/>
                <a:tab pos="355600" algn="l"/>
              </a:tabLst>
            </a:pPr>
            <a:r>
              <a:rPr lang="ar-SA" sz="2000" dirty="0" smtClean="0">
                <a:latin typeface="Trebuchet MS"/>
                <a:cs typeface="Trebuchet MS"/>
              </a:rPr>
              <a:t> بكسل: هو نقطة صغيرة عرض لون واحد في صورة رسومية. </a:t>
            </a:r>
          </a:p>
          <a:p>
            <a:pPr marL="355600" marR="29209" indent="-342900" algn="r">
              <a:lnSpc>
                <a:spcPct val="149300"/>
              </a:lnSpc>
              <a:spcBef>
                <a:spcPts val="600"/>
              </a:spcBef>
              <a:buChar char="•"/>
              <a:tabLst>
                <a:tab pos="354965" algn="l"/>
                <a:tab pos="355600" algn="l"/>
              </a:tabLst>
            </a:pPr>
            <a:r>
              <a:rPr lang="ar-SA" sz="2000" dirty="0" smtClean="0">
                <a:latin typeface="Trebuchet MS"/>
                <a:cs typeface="Trebuchet MS"/>
              </a:rPr>
              <a:t>وينتج عدد أكبر من بكسل دقة وضوح شاشة أكثر وضوحاً وأكثر وضوحاً. </a:t>
            </a:r>
          </a:p>
          <a:p>
            <a:pPr marL="355600" marR="29209" indent="-342900" algn="r">
              <a:lnSpc>
                <a:spcPct val="149300"/>
              </a:lnSpc>
              <a:spcBef>
                <a:spcPts val="600"/>
              </a:spcBef>
              <a:buChar char="•"/>
              <a:tabLst>
                <a:tab pos="354965" algn="l"/>
                <a:tab pos="355600" algn="l"/>
              </a:tabLst>
            </a:pPr>
            <a:r>
              <a:rPr lang="ar-SA" sz="2000" dirty="0" smtClean="0">
                <a:latin typeface="Trebuchet MS"/>
                <a:cs typeface="Trebuchet MS"/>
              </a:rPr>
              <a:t>يمكن التعبير عن دقة شاشة قياسية 1024 × 768، مما يعني أن هناك أعمدة 1024، وكل الذي يتضمن 768 بكسل</a:t>
            </a:r>
            <a:endParaRPr sz="2000" dirty="0">
              <a:latin typeface="Trebuchet MS"/>
              <a:cs typeface="Trebuchet M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04245" y="725048"/>
            <a:ext cx="3183255" cy="500380"/>
          </a:xfrm>
          <a:prstGeom prst="rect">
            <a:avLst/>
          </a:prstGeom>
        </p:spPr>
        <p:txBody>
          <a:bodyPr vert="horz" wrap="square" lIns="0" tIns="13970" rIns="0" bIns="0" rtlCol="0">
            <a:spAutoFit/>
          </a:bodyPr>
          <a:lstStyle/>
          <a:p>
            <a:pPr marL="12700">
              <a:lnSpc>
                <a:spcPct val="100000"/>
              </a:lnSpc>
              <a:spcBef>
                <a:spcPts val="110"/>
              </a:spcBef>
            </a:pPr>
            <a:r>
              <a:rPr spc="-45" dirty="0"/>
              <a:t>What </a:t>
            </a:r>
            <a:r>
              <a:rPr spc="-95" dirty="0"/>
              <a:t>is</a:t>
            </a:r>
            <a:r>
              <a:rPr spc="-465" dirty="0"/>
              <a:t> </a:t>
            </a:r>
            <a:r>
              <a:rPr spc="-40" dirty="0"/>
              <a:t>Computer?</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304801" y="1905000"/>
            <a:ext cx="6400800" cy="3388107"/>
          </a:xfrm>
          <a:prstGeom prst="rect">
            <a:avLst/>
          </a:prstGeom>
        </p:spPr>
        <p:txBody>
          <a:bodyPr vert="horz" wrap="square" lIns="0" tIns="12700" rIns="0" bIns="0" rtlCol="0">
            <a:spAutoFit/>
          </a:bodyPr>
          <a:lstStyle/>
          <a:p>
            <a:pPr marL="520700" algn="l" rtl="0">
              <a:lnSpc>
                <a:spcPct val="100000"/>
              </a:lnSpc>
              <a:spcBef>
                <a:spcPts val="100"/>
              </a:spcBef>
            </a:pPr>
            <a:r>
              <a:rPr sz="2000" spc="-30" dirty="0">
                <a:latin typeface="Trebuchet MS"/>
                <a:cs typeface="Trebuchet MS"/>
              </a:rPr>
              <a:t>A</a:t>
            </a:r>
            <a:r>
              <a:rPr sz="2000" spc="-190" dirty="0">
                <a:latin typeface="Trebuchet MS"/>
                <a:cs typeface="Trebuchet MS"/>
              </a:rPr>
              <a:t> </a:t>
            </a:r>
            <a:r>
              <a:rPr sz="2000" spc="-105" dirty="0">
                <a:latin typeface="Trebuchet MS"/>
                <a:cs typeface="Trebuchet MS"/>
              </a:rPr>
              <a:t>computer</a:t>
            </a:r>
            <a:r>
              <a:rPr sz="2000" spc="-185" dirty="0">
                <a:latin typeface="Trebuchet MS"/>
                <a:cs typeface="Trebuchet MS"/>
              </a:rPr>
              <a:t> </a:t>
            </a:r>
            <a:r>
              <a:rPr sz="2000" spc="-130" dirty="0">
                <a:latin typeface="Trebuchet MS"/>
                <a:cs typeface="Trebuchet MS"/>
              </a:rPr>
              <a:t>takes</a:t>
            </a:r>
            <a:r>
              <a:rPr sz="2000" spc="-185" dirty="0">
                <a:latin typeface="Trebuchet MS"/>
                <a:cs typeface="Trebuchet MS"/>
              </a:rPr>
              <a:t> </a:t>
            </a:r>
            <a:r>
              <a:rPr sz="2000" spc="-130" dirty="0">
                <a:latin typeface="Trebuchet MS"/>
                <a:cs typeface="Trebuchet MS"/>
              </a:rPr>
              <a:t>data</a:t>
            </a:r>
            <a:r>
              <a:rPr sz="2000" spc="-185" dirty="0">
                <a:latin typeface="Trebuchet MS"/>
                <a:cs typeface="Trebuchet MS"/>
              </a:rPr>
              <a:t> </a:t>
            </a:r>
            <a:r>
              <a:rPr sz="2000" spc="-80" dirty="0">
                <a:latin typeface="Trebuchet MS"/>
                <a:cs typeface="Trebuchet MS"/>
              </a:rPr>
              <a:t>and</a:t>
            </a:r>
            <a:r>
              <a:rPr sz="2000" spc="-180" dirty="0">
                <a:latin typeface="Trebuchet MS"/>
                <a:cs typeface="Trebuchet MS"/>
              </a:rPr>
              <a:t> </a:t>
            </a:r>
            <a:r>
              <a:rPr sz="2000" spc="-105" dirty="0">
                <a:latin typeface="Trebuchet MS"/>
                <a:cs typeface="Trebuchet MS"/>
              </a:rPr>
              <a:t>converts</a:t>
            </a:r>
            <a:r>
              <a:rPr sz="2000" spc="-190" dirty="0">
                <a:latin typeface="Trebuchet MS"/>
                <a:cs typeface="Trebuchet MS"/>
              </a:rPr>
              <a:t> </a:t>
            </a:r>
            <a:r>
              <a:rPr sz="2000" spc="-145" dirty="0">
                <a:latin typeface="Trebuchet MS"/>
                <a:cs typeface="Trebuchet MS"/>
              </a:rPr>
              <a:t>it</a:t>
            </a:r>
            <a:r>
              <a:rPr sz="2000" spc="-185" dirty="0">
                <a:latin typeface="Trebuchet MS"/>
                <a:cs typeface="Trebuchet MS"/>
              </a:rPr>
              <a:t> </a:t>
            </a:r>
            <a:r>
              <a:rPr sz="2000" spc="-105" dirty="0">
                <a:latin typeface="Trebuchet MS"/>
                <a:cs typeface="Trebuchet MS"/>
              </a:rPr>
              <a:t>into</a:t>
            </a:r>
            <a:r>
              <a:rPr sz="2000" spc="-190" dirty="0">
                <a:latin typeface="Trebuchet MS"/>
                <a:cs typeface="Trebuchet MS"/>
              </a:rPr>
              <a:t> </a:t>
            </a:r>
            <a:r>
              <a:rPr sz="2000" spc="-120" dirty="0">
                <a:latin typeface="Trebuchet MS"/>
                <a:cs typeface="Trebuchet MS"/>
              </a:rPr>
              <a:t>information.</a:t>
            </a:r>
            <a:endParaRPr sz="2000" dirty="0">
              <a:latin typeface="Trebuchet MS"/>
              <a:cs typeface="Trebuchet MS"/>
            </a:endParaRPr>
          </a:p>
          <a:p>
            <a:pPr algn="l" rtl="0">
              <a:lnSpc>
                <a:spcPct val="100000"/>
              </a:lnSpc>
            </a:pPr>
            <a:endParaRPr sz="2000" dirty="0">
              <a:latin typeface="Times New Roman"/>
              <a:cs typeface="Times New Roman"/>
            </a:endParaRPr>
          </a:p>
          <a:p>
            <a:pPr marL="355600" indent="-342900" algn="l" rtl="0">
              <a:lnSpc>
                <a:spcPct val="100000"/>
              </a:lnSpc>
              <a:buFont typeface="Trebuchet MS"/>
              <a:buChar char="•"/>
              <a:tabLst>
                <a:tab pos="354965" algn="l"/>
                <a:tab pos="355600" algn="l"/>
              </a:tabLst>
            </a:pPr>
            <a:r>
              <a:rPr sz="2000" b="1" spc="-100" dirty="0">
                <a:latin typeface="Trebuchet MS"/>
                <a:cs typeface="Trebuchet MS"/>
              </a:rPr>
              <a:t>Data</a:t>
            </a:r>
            <a:endParaRPr sz="2000" dirty="0">
              <a:latin typeface="Trebuchet MS"/>
              <a:cs typeface="Trebuchet MS"/>
            </a:endParaRPr>
          </a:p>
          <a:p>
            <a:pPr marL="755650" marR="436245" indent="-285750" algn="l" rtl="0">
              <a:lnSpc>
                <a:spcPct val="111100"/>
              </a:lnSpc>
              <a:spcBef>
                <a:spcPts val="500"/>
              </a:spcBef>
            </a:pPr>
            <a:r>
              <a:rPr sz="2000" spc="310" dirty="0">
                <a:latin typeface="Trebuchet MS"/>
                <a:cs typeface="Trebuchet MS"/>
              </a:rPr>
              <a:t>– </a:t>
            </a:r>
            <a:r>
              <a:rPr sz="2000" spc="-100" dirty="0">
                <a:latin typeface="Trebuchet MS"/>
                <a:cs typeface="Trebuchet MS"/>
              </a:rPr>
              <a:t>Represents </a:t>
            </a:r>
            <a:r>
              <a:rPr sz="2000" spc="-190" dirty="0">
                <a:latin typeface="Trebuchet MS"/>
                <a:cs typeface="Trebuchet MS"/>
              </a:rPr>
              <a:t>text, </a:t>
            </a:r>
            <a:r>
              <a:rPr sz="2000" spc="-105" dirty="0">
                <a:latin typeface="Trebuchet MS"/>
                <a:cs typeface="Trebuchet MS"/>
              </a:rPr>
              <a:t>numbers, </a:t>
            </a:r>
            <a:r>
              <a:rPr sz="2000" spc="-125" dirty="0">
                <a:latin typeface="Trebuchet MS"/>
                <a:cs typeface="Trebuchet MS"/>
              </a:rPr>
              <a:t>graphics, </a:t>
            </a:r>
            <a:r>
              <a:rPr sz="2000" spc="-85" dirty="0">
                <a:latin typeface="Trebuchet MS"/>
                <a:cs typeface="Trebuchet MS"/>
              </a:rPr>
              <a:t>sounds, </a:t>
            </a:r>
            <a:r>
              <a:rPr sz="2000" spc="-80" dirty="0">
                <a:latin typeface="Trebuchet MS"/>
                <a:cs typeface="Trebuchet MS"/>
              </a:rPr>
              <a:t>and</a:t>
            </a:r>
            <a:r>
              <a:rPr sz="2000" spc="-459" dirty="0">
                <a:latin typeface="Trebuchet MS"/>
                <a:cs typeface="Trebuchet MS"/>
              </a:rPr>
              <a:t> </a:t>
            </a:r>
            <a:r>
              <a:rPr sz="2000" spc="-80" dirty="0">
                <a:latin typeface="Trebuchet MS"/>
                <a:cs typeface="Trebuchet MS"/>
              </a:rPr>
              <a:t>videos  </a:t>
            </a:r>
            <a:r>
              <a:rPr sz="2000" spc="-114" dirty="0">
                <a:latin typeface="Trebuchet MS"/>
                <a:cs typeface="Trebuchet MS"/>
              </a:rPr>
              <a:t>entered </a:t>
            </a:r>
            <a:r>
              <a:rPr sz="2000" spc="-105" dirty="0">
                <a:latin typeface="Trebuchet MS"/>
                <a:cs typeface="Trebuchet MS"/>
              </a:rPr>
              <a:t>into </a:t>
            </a:r>
            <a:r>
              <a:rPr sz="2000" spc="-110" dirty="0">
                <a:latin typeface="Trebuchet MS"/>
                <a:cs typeface="Trebuchet MS"/>
              </a:rPr>
              <a:t>the </a:t>
            </a:r>
            <a:r>
              <a:rPr sz="2000" spc="-120" dirty="0">
                <a:latin typeface="Trebuchet MS"/>
                <a:cs typeface="Trebuchet MS"/>
              </a:rPr>
              <a:t>computer’s </a:t>
            </a:r>
            <a:r>
              <a:rPr sz="2000" spc="-85" dirty="0">
                <a:latin typeface="Trebuchet MS"/>
                <a:cs typeface="Trebuchet MS"/>
              </a:rPr>
              <a:t>memory during </a:t>
            </a:r>
            <a:r>
              <a:rPr sz="2000" spc="-95" dirty="0">
                <a:latin typeface="Trebuchet MS"/>
                <a:cs typeface="Trebuchet MS"/>
              </a:rPr>
              <a:t>input  </a:t>
            </a:r>
            <a:r>
              <a:rPr sz="2000" spc="-110" dirty="0">
                <a:latin typeface="Trebuchet MS"/>
                <a:cs typeface="Trebuchet MS"/>
              </a:rPr>
              <a:t>operations.</a:t>
            </a:r>
            <a:endParaRPr sz="2000" dirty="0">
              <a:latin typeface="Trebuchet MS"/>
              <a:cs typeface="Trebuchet MS"/>
            </a:endParaRPr>
          </a:p>
          <a:p>
            <a:pPr algn="l" rtl="0">
              <a:lnSpc>
                <a:spcPct val="100000"/>
              </a:lnSpc>
              <a:spcBef>
                <a:spcPts val="25"/>
              </a:spcBef>
            </a:pPr>
            <a:endParaRPr sz="2000" dirty="0">
              <a:latin typeface="Times New Roman"/>
              <a:cs typeface="Times New Roman"/>
            </a:endParaRPr>
          </a:p>
          <a:p>
            <a:pPr marL="508000" lvl="1" indent="-342900" algn="l" rtl="0">
              <a:lnSpc>
                <a:spcPct val="100000"/>
              </a:lnSpc>
              <a:spcBef>
                <a:spcPts val="5"/>
              </a:spcBef>
              <a:buFont typeface="Trebuchet MS"/>
              <a:buChar char="•"/>
              <a:tabLst>
                <a:tab pos="507365" algn="l"/>
                <a:tab pos="508000" algn="l"/>
              </a:tabLst>
            </a:pPr>
            <a:r>
              <a:rPr sz="2000" b="1" spc="-120" dirty="0">
                <a:latin typeface="Trebuchet MS"/>
                <a:cs typeface="Trebuchet MS"/>
              </a:rPr>
              <a:t>Information</a:t>
            </a:r>
            <a:endParaRPr sz="2000" dirty="0">
              <a:latin typeface="Trebuchet MS"/>
              <a:cs typeface="Trebuchet MS"/>
            </a:endParaRPr>
          </a:p>
          <a:p>
            <a:pPr marL="908050" marR="5080" indent="-285750" algn="l" rtl="0">
              <a:lnSpc>
                <a:spcPct val="111100"/>
              </a:lnSpc>
              <a:spcBef>
                <a:spcPts val="500"/>
              </a:spcBef>
            </a:pPr>
            <a:r>
              <a:rPr sz="2000" spc="310" dirty="0">
                <a:latin typeface="Trebuchet MS"/>
                <a:cs typeface="Trebuchet MS"/>
              </a:rPr>
              <a:t>–</a:t>
            </a:r>
            <a:r>
              <a:rPr sz="2000" spc="330" dirty="0">
                <a:latin typeface="Trebuchet MS"/>
                <a:cs typeface="Trebuchet MS"/>
              </a:rPr>
              <a:t> </a:t>
            </a:r>
            <a:r>
              <a:rPr sz="2000" spc="-110" dirty="0">
                <a:latin typeface="Trebuchet MS"/>
                <a:cs typeface="Trebuchet MS"/>
              </a:rPr>
              <a:t>Data</a:t>
            </a:r>
            <a:r>
              <a:rPr sz="2000" spc="-185" dirty="0">
                <a:latin typeface="Trebuchet MS"/>
                <a:cs typeface="Trebuchet MS"/>
              </a:rPr>
              <a:t> </a:t>
            </a:r>
            <a:r>
              <a:rPr sz="2000" spc="-125" dirty="0">
                <a:latin typeface="Trebuchet MS"/>
                <a:cs typeface="Trebuchet MS"/>
              </a:rPr>
              <a:t>that</a:t>
            </a:r>
            <a:r>
              <a:rPr sz="2000" spc="-190" dirty="0">
                <a:latin typeface="Trebuchet MS"/>
                <a:cs typeface="Trebuchet MS"/>
              </a:rPr>
              <a:t> </a:t>
            </a:r>
            <a:r>
              <a:rPr sz="2000" spc="-65" dirty="0">
                <a:latin typeface="Trebuchet MS"/>
                <a:cs typeface="Trebuchet MS"/>
              </a:rPr>
              <a:t>has</a:t>
            </a:r>
            <a:r>
              <a:rPr sz="2000" spc="-185" dirty="0">
                <a:latin typeface="Trebuchet MS"/>
                <a:cs typeface="Trebuchet MS"/>
              </a:rPr>
              <a:t> </a:t>
            </a:r>
            <a:r>
              <a:rPr sz="2000" spc="-90" dirty="0">
                <a:latin typeface="Trebuchet MS"/>
                <a:cs typeface="Trebuchet MS"/>
              </a:rPr>
              <a:t>been</a:t>
            </a:r>
            <a:r>
              <a:rPr sz="2000" spc="-190" dirty="0">
                <a:latin typeface="Trebuchet MS"/>
                <a:cs typeface="Trebuchet MS"/>
              </a:rPr>
              <a:t> </a:t>
            </a:r>
            <a:r>
              <a:rPr sz="2000" spc="-90" dirty="0">
                <a:latin typeface="Trebuchet MS"/>
                <a:cs typeface="Trebuchet MS"/>
              </a:rPr>
              <a:t>processed</a:t>
            </a:r>
            <a:r>
              <a:rPr sz="2000" spc="-190" dirty="0">
                <a:latin typeface="Trebuchet MS"/>
                <a:cs typeface="Trebuchet MS"/>
              </a:rPr>
              <a:t> </a:t>
            </a:r>
            <a:r>
              <a:rPr sz="2000" spc="-30" dirty="0">
                <a:latin typeface="Trebuchet MS"/>
                <a:cs typeface="Trebuchet MS"/>
              </a:rPr>
              <a:t>so</a:t>
            </a:r>
            <a:r>
              <a:rPr sz="2000" spc="-190" dirty="0">
                <a:latin typeface="Trebuchet MS"/>
                <a:cs typeface="Trebuchet MS"/>
              </a:rPr>
              <a:t> </a:t>
            </a:r>
            <a:r>
              <a:rPr sz="2000" spc="-145" dirty="0">
                <a:latin typeface="Trebuchet MS"/>
                <a:cs typeface="Trebuchet MS"/>
              </a:rPr>
              <a:t>it</a:t>
            </a:r>
            <a:r>
              <a:rPr sz="2000" spc="-190" dirty="0">
                <a:latin typeface="Trebuchet MS"/>
                <a:cs typeface="Trebuchet MS"/>
              </a:rPr>
              <a:t> </a:t>
            </a:r>
            <a:r>
              <a:rPr sz="2000" spc="-125" dirty="0">
                <a:latin typeface="Trebuchet MS"/>
                <a:cs typeface="Trebuchet MS"/>
              </a:rPr>
              <a:t>can</a:t>
            </a:r>
            <a:r>
              <a:rPr sz="2000" spc="-185" dirty="0">
                <a:latin typeface="Trebuchet MS"/>
                <a:cs typeface="Trebuchet MS"/>
              </a:rPr>
              <a:t> </a:t>
            </a:r>
            <a:r>
              <a:rPr sz="2000" spc="-100" dirty="0">
                <a:latin typeface="Trebuchet MS"/>
                <a:cs typeface="Trebuchet MS"/>
              </a:rPr>
              <a:t>be</a:t>
            </a:r>
            <a:r>
              <a:rPr sz="2000" spc="-185" dirty="0">
                <a:latin typeface="Trebuchet MS"/>
                <a:cs typeface="Trebuchet MS"/>
              </a:rPr>
              <a:t> </a:t>
            </a:r>
            <a:r>
              <a:rPr sz="2000" spc="-105" dirty="0">
                <a:latin typeface="Trebuchet MS"/>
                <a:cs typeface="Trebuchet MS"/>
              </a:rPr>
              <a:t>presented</a:t>
            </a:r>
            <a:r>
              <a:rPr sz="2000" spc="-190" dirty="0">
                <a:latin typeface="Trebuchet MS"/>
                <a:cs typeface="Trebuchet MS"/>
              </a:rPr>
              <a:t> </a:t>
            </a:r>
            <a:r>
              <a:rPr sz="2000" spc="-95" dirty="0">
                <a:latin typeface="Trebuchet MS"/>
                <a:cs typeface="Trebuchet MS"/>
              </a:rPr>
              <a:t>in</a:t>
            </a:r>
            <a:r>
              <a:rPr sz="2000" spc="-190" dirty="0">
                <a:latin typeface="Trebuchet MS"/>
                <a:cs typeface="Trebuchet MS"/>
              </a:rPr>
              <a:t> </a:t>
            </a:r>
            <a:r>
              <a:rPr sz="2000" spc="-85" dirty="0">
                <a:latin typeface="Trebuchet MS"/>
                <a:cs typeface="Trebuchet MS"/>
              </a:rPr>
              <a:t>an  </a:t>
            </a:r>
            <a:r>
              <a:rPr sz="2000" spc="-114" dirty="0">
                <a:latin typeface="Trebuchet MS"/>
                <a:cs typeface="Trebuchet MS"/>
              </a:rPr>
              <a:t>organized </a:t>
            </a:r>
            <a:r>
              <a:rPr sz="2000" spc="-80" dirty="0">
                <a:latin typeface="Trebuchet MS"/>
                <a:cs typeface="Trebuchet MS"/>
              </a:rPr>
              <a:t>and </a:t>
            </a:r>
            <a:r>
              <a:rPr sz="2000" spc="-100" dirty="0">
                <a:latin typeface="Trebuchet MS"/>
                <a:cs typeface="Trebuchet MS"/>
              </a:rPr>
              <a:t>meaningful</a:t>
            </a:r>
            <a:r>
              <a:rPr sz="2000" spc="-370" dirty="0">
                <a:latin typeface="Trebuchet MS"/>
                <a:cs typeface="Trebuchet MS"/>
              </a:rPr>
              <a:t> </a:t>
            </a:r>
            <a:r>
              <a:rPr sz="2000" spc="-200" dirty="0">
                <a:latin typeface="Trebuchet MS"/>
                <a:cs typeface="Trebuchet MS"/>
              </a:rPr>
              <a:t>way.</a:t>
            </a:r>
            <a:endParaRPr sz="2000" dirty="0">
              <a:latin typeface="Trebuchet MS"/>
              <a:cs typeface="Trebuchet MS"/>
            </a:endParaRPr>
          </a:p>
        </p:txBody>
      </p:sp>
      <p:sp>
        <p:nvSpPr>
          <p:cNvPr id="7" name="مستطيل 6"/>
          <p:cNvSpPr/>
          <p:nvPr/>
        </p:nvSpPr>
        <p:spPr>
          <a:xfrm>
            <a:off x="7010400" y="1905000"/>
            <a:ext cx="4968240" cy="3365024"/>
          </a:xfrm>
          <a:prstGeom prst="rect">
            <a:avLst/>
          </a:prstGeom>
        </p:spPr>
        <p:txBody>
          <a:bodyPr wrap="square">
            <a:spAutoFit/>
          </a:bodyPr>
          <a:lstStyle/>
          <a:p>
            <a:pPr>
              <a:lnSpc>
                <a:spcPct val="150000"/>
              </a:lnSpc>
            </a:pPr>
            <a:r>
              <a:rPr lang="ar-SA" dirty="0"/>
              <a:t>كمبيوتر يأخذ البيانات وتحويلها إلى معلومات. </a:t>
            </a:r>
            <a:endParaRPr lang="ar-SA" dirty="0" smtClean="0"/>
          </a:p>
          <a:p>
            <a:pPr>
              <a:lnSpc>
                <a:spcPct val="150000"/>
              </a:lnSpc>
            </a:pPr>
            <a:endParaRPr lang="ar-SA" dirty="0" smtClean="0"/>
          </a:p>
          <a:p>
            <a:pPr>
              <a:lnSpc>
                <a:spcPct val="150000"/>
              </a:lnSpc>
            </a:pPr>
            <a:r>
              <a:rPr lang="ar-SA" dirty="0" smtClean="0"/>
              <a:t> </a:t>
            </a:r>
            <a:r>
              <a:rPr lang="ar-SA" dirty="0"/>
              <a:t>البيانات </a:t>
            </a:r>
          </a:p>
          <a:p>
            <a:pPr marL="285750" indent="-285750">
              <a:lnSpc>
                <a:spcPct val="150000"/>
              </a:lnSpc>
              <a:buFontTx/>
              <a:buChar char="-"/>
            </a:pPr>
            <a:r>
              <a:rPr lang="ar-SA" dirty="0" smtClean="0"/>
              <a:t>نص </a:t>
            </a:r>
            <a:r>
              <a:rPr lang="ar-SA" dirty="0"/>
              <a:t>يمثل وأرقام، والرسومات، والأصوات وأشرطة الفيديو التي دخلت في ذاكرة الكمبيوتر أثناء عمليات الإدخال. </a:t>
            </a:r>
            <a:endParaRPr lang="ar-SA" dirty="0" smtClean="0"/>
          </a:p>
          <a:p>
            <a:pPr>
              <a:lnSpc>
                <a:spcPct val="150000"/>
              </a:lnSpc>
            </a:pPr>
            <a:r>
              <a:rPr lang="ar-SA" dirty="0" smtClean="0"/>
              <a:t>المعلومات</a:t>
            </a:r>
          </a:p>
          <a:p>
            <a:pPr marL="285750" indent="-285750">
              <a:lnSpc>
                <a:spcPct val="150000"/>
              </a:lnSpc>
              <a:buFontTx/>
              <a:buChar char="-"/>
            </a:pPr>
            <a:r>
              <a:rPr lang="ar-SA" dirty="0" smtClean="0"/>
              <a:t> </a:t>
            </a:r>
            <a:r>
              <a:rPr lang="ar-SA" dirty="0"/>
              <a:t>– البيانات التي قد تم تجهيزها بحيث أنه يمكن عرضها بطريقة منظمة وهادفة.</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96207" y="725048"/>
            <a:ext cx="4185920" cy="500380"/>
          </a:xfrm>
          <a:prstGeom prst="rect">
            <a:avLst/>
          </a:prstGeom>
        </p:spPr>
        <p:txBody>
          <a:bodyPr vert="horz" wrap="square" lIns="0" tIns="13970" rIns="0" bIns="0" rtlCol="0">
            <a:spAutoFit/>
          </a:bodyPr>
          <a:lstStyle/>
          <a:p>
            <a:pPr marL="12700">
              <a:lnSpc>
                <a:spcPct val="100000"/>
              </a:lnSpc>
              <a:spcBef>
                <a:spcPts val="110"/>
              </a:spcBef>
            </a:pPr>
            <a:r>
              <a:rPr spc="-85" dirty="0"/>
              <a:t>Output </a:t>
            </a:r>
            <a:r>
              <a:rPr spc="-100" dirty="0"/>
              <a:t>Devices</a:t>
            </a:r>
            <a:r>
              <a:rPr spc="-355" dirty="0"/>
              <a:t> </a:t>
            </a:r>
            <a:r>
              <a:rPr spc="-105" dirty="0"/>
              <a:t>(monitor)</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533400" y="1606226"/>
            <a:ext cx="11406505" cy="4385816"/>
          </a:xfrm>
          <a:prstGeom prst="rect">
            <a:avLst/>
          </a:prstGeom>
        </p:spPr>
        <p:txBody>
          <a:bodyPr vert="horz" wrap="square" lIns="0" tIns="12700" rIns="0" bIns="0" rtlCol="0">
            <a:spAutoFit/>
          </a:bodyPr>
          <a:lstStyle/>
          <a:p>
            <a:pPr marL="355600" indent="-342900" algn="l" rtl="0">
              <a:spcBef>
                <a:spcPts val="100"/>
              </a:spcBef>
              <a:buFont typeface="Trebuchet MS"/>
              <a:buChar char="•"/>
              <a:tabLst>
                <a:tab pos="354965" algn="l"/>
                <a:tab pos="355600" algn="l"/>
              </a:tabLst>
            </a:pPr>
            <a:r>
              <a:rPr sz="1600" b="1" spc="-80" dirty="0">
                <a:latin typeface="Trebuchet MS"/>
                <a:cs typeface="Trebuchet MS"/>
              </a:rPr>
              <a:t>Dot</a:t>
            </a:r>
            <a:r>
              <a:rPr sz="1600" b="1" spc="-180" dirty="0">
                <a:latin typeface="Trebuchet MS"/>
                <a:cs typeface="Trebuchet MS"/>
              </a:rPr>
              <a:t> </a:t>
            </a:r>
            <a:r>
              <a:rPr sz="1600" b="1" spc="-165" dirty="0">
                <a:latin typeface="Trebuchet MS"/>
                <a:cs typeface="Trebuchet MS"/>
              </a:rPr>
              <a:t>pitch:</a:t>
            </a:r>
            <a:r>
              <a:rPr sz="1600" b="1" spc="-190" dirty="0">
                <a:latin typeface="Trebuchet MS"/>
                <a:cs typeface="Trebuchet MS"/>
              </a:rPr>
              <a:t> </a:t>
            </a:r>
            <a:r>
              <a:rPr sz="1600" spc="-90" dirty="0">
                <a:latin typeface="Trebuchet MS"/>
                <a:cs typeface="Trebuchet MS"/>
              </a:rPr>
              <a:t>is</a:t>
            </a:r>
            <a:r>
              <a:rPr sz="1600" spc="-190" dirty="0">
                <a:latin typeface="Trebuchet MS"/>
                <a:cs typeface="Trebuchet MS"/>
              </a:rPr>
              <a:t> </a:t>
            </a:r>
            <a:r>
              <a:rPr sz="1600" spc="-110" dirty="0">
                <a:latin typeface="Trebuchet MS"/>
                <a:cs typeface="Trebuchet MS"/>
              </a:rPr>
              <a:t>the</a:t>
            </a:r>
            <a:r>
              <a:rPr sz="1600" spc="-175" dirty="0">
                <a:latin typeface="Trebuchet MS"/>
                <a:cs typeface="Trebuchet MS"/>
              </a:rPr>
              <a:t> </a:t>
            </a:r>
            <a:r>
              <a:rPr sz="1600" spc="-100" dirty="0">
                <a:latin typeface="Trebuchet MS"/>
                <a:cs typeface="Trebuchet MS"/>
              </a:rPr>
              <a:t>diagonal</a:t>
            </a:r>
            <a:r>
              <a:rPr sz="1600" spc="-185" dirty="0">
                <a:latin typeface="Trebuchet MS"/>
                <a:cs typeface="Trebuchet MS"/>
              </a:rPr>
              <a:t> </a:t>
            </a:r>
            <a:r>
              <a:rPr sz="1600" spc="-114" dirty="0">
                <a:latin typeface="Trebuchet MS"/>
                <a:cs typeface="Trebuchet MS"/>
              </a:rPr>
              <a:t>distance</a:t>
            </a:r>
            <a:r>
              <a:rPr sz="1600" spc="-180" dirty="0">
                <a:latin typeface="Trebuchet MS"/>
                <a:cs typeface="Trebuchet MS"/>
              </a:rPr>
              <a:t> </a:t>
            </a:r>
            <a:r>
              <a:rPr sz="1600" spc="-105" dirty="0">
                <a:latin typeface="Trebuchet MS"/>
                <a:cs typeface="Trebuchet MS"/>
              </a:rPr>
              <a:t>between</a:t>
            </a:r>
            <a:r>
              <a:rPr sz="1600" spc="-180" dirty="0">
                <a:latin typeface="Trebuchet MS"/>
                <a:cs typeface="Trebuchet MS"/>
              </a:rPr>
              <a:t> </a:t>
            </a:r>
            <a:r>
              <a:rPr sz="1600" spc="-45" dirty="0">
                <a:latin typeface="Trebuchet MS"/>
                <a:cs typeface="Trebuchet MS"/>
              </a:rPr>
              <a:t>2</a:t>
            </a:r>
            <a:r>
              <a:rPr sz="1600" spc="-190" dirty="0">
                <a:latin typeface="Trebuchet MS"/>
                <a:cs typeface="Trebuchet MS"/>
              </a:rPr>
              <a:t> </a:t>
            </a:r>
            <a:r>
              <a:rPr sz="1600" spc="-130" dirty="0">
                <a:latin typeface="Trebuchet MS"/>
                <a:cs typeface="Trebuchet MS"/>
              </a:rPr>
              <a:t>pixels</a:t>
            </a:r>
            <a:r>
              <a:rPr sz="1600" spc="-190" dirty="0">
                <a:latin typeface="Trebuchet MS"/>
                <a:cs typeface="Trebuchet MS"/>
              </a:rPr>
              <a:t> </a:t>
            </a:r>
            <a:r>
              <a:rPr sz="1600" spc="-95" dirty="0">
                <a:latin typeface="Trebuchet MS"/>
                <a:cs typeface="Trebuchet MS"/>
              </a:rPr>
              <a:t>of</a:t>
            </a:r>
            <a:r>
              <a:rPr sz="1600" spc="-180" dirty="0">
                <a:latin typeface="Trebuchet MS"/>
                <a:cs typeface="Trebuchet MS"/>
              </a:rPr>
              <a:t> </a:t>
            </a:r>
            <a:r>
              <a:rPr sz="1600" spc="-110" dirty="0">
                <a:latin typeface="Trebuchet MS"/>
                <a:cs typeface="Trebuchet MS"/>
              </a:rPr>
              <a:t>the</a:t>
            </a:r>
            <a:r>
              <a:rPr sz="1600" spc="-180" dirty="0">
                <a:latin typeface="Trebuchet MS"/>
                <a:cs typeface="Trebuchet MS"/>
              </a:rPr>
              <a:t> </a:t>
            </a:r>
            <a:r>
              <a:rPr sz="1600" spc="-90" dirty="0">
                <a:latin typeface="Trebuchet MS"/>
                <a:cs typeface="Trebuchet MS"/>
              </a:rPr>
              <a:t>same</a:t>
            </a:r>
            <a:r>
              <a:rPr sz="1600" spc="-180" dirty="0">
                <a:latin typeface="Trebuchet MS"/>
                <a:cs typeface="Trebuchet MS"/>
              </a:rPr>
              <a:t> </a:t>
            </a:r>
            <a:r>
              <a:rPr sz="1600" spc="-175" dirty="0">
                <a:latin typeface="Trebuchet MS"/>
                <a:cs typeface="Trebuchet MS"/>
              </a:rPr>
              <a:t>color.</a:t>
            </a:r>
            <a:endParaRPr sz="1600" dirty="0">
              <a:latin typeface="Trebuchet MS"/>
              <a:cs typeface="Trebuchet MS"/>
            </a:endParaRPr>
          </a:p>
          <a:p>
            <a:pPr marL="755650" lvl="1" indent="-285750" algn="l" rtl="0">
              <a:spcBef>
                <a:spcPts val="2020"/>
              </a:spcBef>
              <a:buChar char="–"/>
              <a:tabLst>
                <a:tab pos="755650" algn="l"/>
              </a:tabLst>
            </a:pPr>
            <a:r>
              <a:rPr sz="1600" spc="-110" dirty="0">
                <a:latin typeface="Trebuchet MS"/>
                <a:cs typeface="Trebuchet MS"/>
              </a:rPr>
              <a:t>For</a:t>
            </a:r>
            <a:r>
              <a:rPr sz="1600" spc="-185" dirty="0">
                <a:latin typeface="Trebuchet MS"/>
                <a:cs typeface="Trebuchet MS"/>
              </a:rPr>
              <a:t> </a:t>
            </a:r>
            <a:r>
              <a:rPr sz="1600" spc="-100" dirty="0">
                <a:latin typeface="Trebuchet MS"/>
                <a:cs typeface="Trebuchet MS"/>
              </a:rPr>
              <a:t>best</a:t>
            </a:r>
            <a:r>
              <a:rPr sz="1600" spc="-190" dirty="0">
                <a:latin typeface="Trebuchet MS"/>
                <a:cs typeface="Trebuchet MS"/>
              </a:rPr>
              <a:t> </a:t>
            </a:r>
            <a:r>
              <a:rPr sz="1600" spc="-120" dirty="0">
                <a:latin typeface="Trebuchet MS"/>
                <a:cs typeface="Trebuchet MS"/>
              </a:rPr>
              <a:t>viewing,</a:t>
            </a:r>
            <a:r>
              <a:rPr sz="1600" spc="-185" dirty="0">
                <a:latin typeface="Trebuchet MS"/>
                <a:cs typeface="Trebuchet MS"/>
              </a:rPr>
              <a:t> </a:t>
            </a:r>
            <a:r>
              <a:rPr sz="1600" spc="-85" dirty="0">
                <a:latin typeface="Trebuchet MS"/>
                <a:cs typeface="Trebuchet MS"/>
              </a:rPr>
              <a:t>dot</a:t>
            </a:r>
            <a:r>
              <a:rPr sz="1600" spc="-190" dirty="0">
                <a:latin typeface="Trebuchet MS"/>
                <a:cs typeface="Trebuchet MS"/>
              </a:rPr>
              <a:t> </a:t>
            </a:r>
            <a:r>
              <a:rPr sz="1600" spc="-130" dirty="0">
                <a:latin typeface="Trebuchet MS"/>
                <a:cs typeface="Trebuchet MS"/>
              </a:rPr>
              <a:t>pitch</a:t>
            </a:r>
            <a:r>
              <a:rPr sz="1600" spc="-185" dirty="0">
                <a:latin typeface="Trebuchet MS"/>
                <a:cs typeface="Trebuchet MS"/>
              </a:rPr>
              <a:t> </a:t>
            </a:r>
            <a:r>
              <a:rPr sz="1600" spc="-70" dirty="0">
                <a:latin typeface="Trebuchet MS"/>
                <a:cs typeface="Trebuchet MS"/>
              </a:rPr>
              <a:t>should</a:t>
            </a:r>
            <a:r>
              <a:rPr sz="1600" spc="-185" dirty="0">
                <a:latin typeface="Trebuchet MS"/>
                <a:cs typeface="Trebuchet MS"/>
              </a:rPr>
              <a:t> </a:t>
            </a:r>
            <a:r>
              <a:rPr sz="1600" spc="-100" dirty="0">
                <a:latin typeface="Trebuchet MS"/>
                <a:cs typeface="Trebuchet MS"/>
              </a:rPr>
              <a:t>be</a:t>
            </a:r>
            <a:r>
              <a:rPr sz="1600" spc="-180" dirty="0">
                <a:latin typeface="Trebuchet MS"/>
                <a:cs typeface="Trebuchet MS"/>
              </a:rPr>
              <a:t> </a:t>
            </a:r>
            <a:r>
              <a:rPr sz="1600" spc="-100" dirty="0">
                <a:latin typeface="Trebuchet MS"/>
                <a:cs typeface="Trebuchet MS"/>
              </a:rPr>
              <a:t>0.28mm</a:t>
            </a:r>
            <a:r>
              <a:rPr sz="1600" spc="-195" dirty="0">
                <a:latin typeface="Trebuchet MS"/>
                <a:cs typeface="Trebuchet MS"/>
              </a:rPr>
              <a:t> </a:t>
            </a:r>
            <a:r>
              <a:rPr sz="1600" spc="-65" dirty="0">
                <a:latin typeface="Trebuchet MS"/>
                <a:cs typeface="Trebuchet MS"/>
              </a:rPr>
              <a:t>or</a:t>
            </a:r>
            <a:r>
              <a:rPr sz="1600" spc="-185" dirty="0">
                <a:latin typeface="Trebuchet MS"/>
                <a:cs typeface="Trebuchet MS"/>
              </a:rPr>
              <a:t> </a:t>
            </a:r>
            <a:r>
              <a:rPr sz="1600" spc="-125" dirty="0">
                <a:latin typeface="Trebuchet MS"/>
                <a:cs typeface="Trebuchet MS"/>
              </a:rPr>
              <a:t>less.</a:t>
            </a:r>
            <a:endParaRPr sz="1600" dirty="0">
              <a:latin typeface="Trebuchet MS"/>
              <a:cs typeface="Trebuchet MS"/>
            </a:endParaRPr>
          </a:p>
          <a:p>
            <a:pPr marL="355600" marR="154940" indent="-342900" algn="l" rtl="0">
              <a:spcBef>
                <a:spcPts val="500"/>
              </a:spcBef>
              <a:buFont typeface="Trebuchet MS"/>
              <a:buChar char="•"/>
              <a:tabLst>
                <a:tab pos="354965" algn="l"/>
                <a:tab pos="355600" algn="l"/>
              </a:tabLst>
            </a:pPr>
            <a:r>
              <a:rPr sz="1600" b="1" spc="-150" dirty="0">
                <a:latin typeface="Trebuchet MS"/>
                <a:cs typeface="Trebuchet MS"/>
              </a:rPr>
              <a:t>Refresh</a:t>
            </a:r>
            <a:r>
              <a:rPr sz="1600" b="1" spc="-185" dirty="0">
                <a:latin typeface="Trebuchet MS"/>
                <a:cs typeface="Trebuchet MS"/>
              </a:rPr>
              <a:t> </a:t>
            </a:r>
            <a:r>
              <a:rPr sz="1600" b="1" spc="-180" dirty="0">
                <a:latin typeface="Trebuchet MS"/>
                <a:cs typeface="Trebuchet MS"/>
              </a:rPr>
              <a:t>rate: </a:t>
            </a:r>
            <a:r>
              <a:rPr sz="1600" spc="-90" dirty="0">
                <a:latin typeface="Trebuchet MS"/>
                <a:cs typeface="Trebuchet MS"/>
              </a:rPr>
              <a:t>is</a:t>
            </a:r>
            <a:r>
              <a:rPr sz="1600" spc="-185" dirty="0">
                <a:latin typeface="Trebuchet MS"/>
                <a:cs typeface="Trebuchet MS"/>
              </a:rPr>
              <a:t> </a:t>
            </a:r>
            <a:r>
              <a:rPr sz="1600" spc="-110" dirty="0">
                <a:latin typeface="Trebuchet MS"/>
                <a:cs typeface="Trebuchet MS"/>
              </a:rPr>
              <a:t>the</a:t>
            </a:r>
            <a:r>
              <a:rPr sz="1600" spc="-175" dirty="0">
                <a:latin typeface="Trebuchet MS"/>
                <a:cs typeface="Trebuchet MS"/>
              </a:rPr>
              <a:t> </a:t>
            </a:r>
            <a:r>
              <a:rPr sz="1600" spc="-85" dirty="0">
                <a:latin typeface="Trebuchet MS"/>
                <a:cs typeface="Trebuchet MS"/>
              </a:rPr>
              <a:t>speed</a:t>
            </a:r>
            <a:r>
              <a:rPr sz="1600" spc="-180" dirty="0">
                <a:latin typeface="Trebuchet MS"/>
                <a:cs typeface="Trebuchet MS"/>
              </a:rPr>
              <a:t> </a:t>
            </a:r>
            <a:r>
              <a:rPr sz="1600" spc="-145" dirty="0">
                <a:latin typeface="Trebuchet MS"/>
                <a:cs typeface="Trebuchet MS"/>
              </a:rPr>
              <a:t>at</a:t>
            </a:r>
            <a:r>
              <a:rPr sz="1600" spc="-185" dirty="0">
                <a:latin typeface="Trebuchet MS"/>
                <a:cs typeface="Trebuchet MS"/>
              </a:rPr>
              <a:t> </a:t>
            </a:r>
            <a:r>
              <a:rPr sz="1600" spc="-100" dirty="0">
                <a:latin typeface="Trebuchet MS"/>
                <a:cs typeface="Trebuchet MS"/>
              </a:rPr>
              <a:t>which</a:t>
            </a:r>
            <a:r>
              <a:rPr sz="1600" spc="-180" dirty="0">
                <a:latin typeface="Trebuchet MS"/>
                <a:cs typeface="Trebuchet MS"/>
              </a:rPr>
              <a:t> </a:t>
            </a:r>
            <a:r>
              <a:rPr sz="1600" spc="-110" dirty="0">
                <a:latin typeface="Trebuchet MS"/>
                <a:cs typeface="Trebuchet MS"/>
              </a:rPr>
              <a:t>the</a:t>
            </a:r>
            <a:r>
              <a:rPr sz="1600" spc="-175" dirty="0">
                <a:latin typeface="Trebuchet MS"/>
                <a:cs typeface="Trebuchet MS"/>
              </a:rPr>
              <a:t> </a:t>
            </a:r>
            <a:r>
              <a:rPr sz="1600" spc="-125" dirty="0">
                <a:latin typeface="Trebuchet MS"/>
                <a:cs typeface="Trebuchet MS"/>
              </a:rPr>
              <a:t>pixels</a:t>
            </a:r>
            <a:r>
              <a:rPr sz="1600" spc="-185" dirty="0">
                <a:latin typeface="Trebuchet MS"/>
                <a:cs typeface="Trebuchet MS"/>
              </a:rPr>
              <a:t> </a:t>
            </a:r>
            <a:r>
              <a:rPr sz="1600" spc="-120" dirty="0">
                <a:latin typeface="Trebuchet MS"/>
                <a:cs typeface="Trebuchet MS"/>
              </a:rPr>
              <a:t>are</a:t>
            </a:r>
            <a:r>
              <a:rPr sz="1600" spc="-175" dirty="0">
                <a:latin typeface="Trebuchet MS"/>
                <a:cs typeface="Trebuchet MS"/>
              </a:rPr>
              <a:t> </a:t>
            </a:r>
            <a:r>
              <a:rPr sz="1600" spc="-135" dirty="0">
                <a:latin typeface="Trebuchet MS"/>
                <a:cs typeface="Trebuchet MS"/>
              </a:rPr>
              <a:t>illuminated,</a:t>
            </a:r>
            <a:r>
              <a:rPr sz="1600" spc="-180" dirty="0">
                <a:latin typeface="Trebuchet MS"/>
                <a:cs typeface="Trebuchet MS"/>
              </a:rPr>
              <a:t> </a:t>
            </a:r>
            <a:r>
              <a:rPr sz="1600" spc="-80" dirty="0">
                <a:latin typeface="Trebuchet MS"/>
                <a:cs typeface="Trebuchet MS"/>
              </a:rPr>
              <a:t>and</a:t>
            </a:r>
            <a:r>
              <a:rPr sz="1600" spc="-180" dirty="0">
                <a:latin typeface="Trebuchet MS"/>
                <a:cs typeface="Trebuchet MS"/>
              </a:rPr>
              <a:t> </a:t>
            </a:r>
            <a:r>
              <a:rPr sz="1600" spc="-170" dirty="0">
                <a:latin typeface="Trebuchet MS"/>
                <a:cs typeface="Trebuchet MS"/>
              </a:rPr>
              <a:t>it’s</a:t>
            </a:r>
            <a:r>
              <a:rPr sz="1600" spc="-185" dirty="0">
                <a:latin typeface="Trebuchet MS"/>
                <a:cs typeface="Trebuchet MS"/>
              </a:rPr>
              <a:t> </a:t>
            </a:r>
            <a:r>
              <a:rPr sz="1600" spc="-90" dirty="0">
                <a:latin typeface="Trebuchet MS"/>
                <a:cs typeface="Trebuchet MS"/>
              </a:rPr>
              <a:t>measured</a:t>
            </a:r>
            <a:r>
              <a:rPr sz="1600" spc="-180" dirty="0">
                <a:latin typeface="Trebuchet MS"/>
                <a:cs typeface="Trebuchet MS"/>
              </a:rPr>
              <a:t> </a:t>
            </a:r>
            <a:r>
              <a:rPr sz="1600" spc="-95" dirty="0">
                <a:latin typeface="Trebuchet MS"/>
                <a:cs typeface="Trebuchet MS"/>
              </a:rPr>
              <a:t>by</a:t>
            </a:r>
            <a:r>
              <a:rPr sz="1600" spc="-180" dirty="0">
                <a:latin typeface="Trebuchet MS"/>
                <a:cs typeface="Trebuchet MS"/>
              </a:rPr>
              <a:t> </a:t>
            </a:r>
            <a:r>
              <a:rPr sz="1600" spc="-120" dirty="0">
                <a:latin typeface="Trebuchet MS"/>
                <a:cs typeface="Trebuchet MS"/>
              </a:rPr>
              <a:t>hertz  </a:t>
            </a:r>
            <a:r>
              <a:rPr sz="1600" spc="-175" dirty="0">
                <a:latin typeface="Trebuchet MS"/>
                <a:cs typeface="Trebuchet MS"/>
              </a:rPr>
              <a:t>(Hz).</a:t>
            </a:r>
            <a:endParaRPr sz="1600" dirty="0">
              <a:latin typeface="Trebuchet MS"/>
              <a:cs typeface="Trebuchet MS"/>
            </a:endParaRPr>
          </a:p>
          <a:p>
            <a:pPr marL="755650" marR="5080" lvl="1" indent="-285750" algn="l" rtl="0">
              <a:spcBef>
                <a:spcPts val="395"/>
              </a:spcBef>
              <a:buChar char="–"/>
              <a:tabLst>
                <a:tab pos="755650" algn="l"/>
              </a:tabLst>
            </a:pPr>
            <a:r>
              <a:rPr sz="1600" spc="-110" dirty="0">
                <a:latin typeface="Trebuchet MS"/>
                <a:cs typeface="Trebuchet MS"/>
              </a:rPr>
              <a:t>Refresh</a:t>
            </a:r>
            <a:r>
              <a:rPr sz="1600" spc="-180" dirty="0">
                <a:latin typeface="Trebuchet MS"/>
                <a:cs typeface="Trebuchet MS"/>
              </a:rPr>
              <a:t> </a:t>
            </a:r>
            <a:r>
              <a:rPr sz="1600" spc="-125" dirty="0">
                <a:latin typeface="Trebuchet MS"/>
                <a:cs typeface="Trebuchet MS"/>
              </a:rPr>
              <a:t>rates</a:t>
            </a:r>
            <a:r>
              <a:rPr sz="1600" spc="-185" dirty="0">
                <a:latin typeface="Trebuchet MS"/>
                <a:cs typeface="Trebuchet MS"/>
              </a:rPr>
              <a:t> </a:t>
            </a:r>
            <a:r>
              <a:rPr sz="1600" spc="-120" dirty="0">
                <a:latin typeface="Trebuchet MS"/>
                <a:cs typeface="Trebuchet MS"/>
              </a:rPr>
              <a:t>generally</a:t>
            </a:r>
            <a:r>
              <a:rPr sz="1600" spc="-180" dirty="0">
                <a:latin typeface="Trebuchet MS"/>
                <a:cs typeface="Trebuchet MS"/>
              </a:rPr>
              <a:t> </a:t>
            </a:r>
            <a:r>
              <a:rPr sz="1600" spc="-125" dirty="0">
                <a:latin typeface="Trebuchet MS"/>
                <a:cs typeface="Trebuchet MS"/>
              </a:rPr>
              <a:t>average</a:t>
            </a:r>
            <a:r>
              <a:rPr sz="1600" spc="-170" dirty="0">
                <a:latin typeface="Trebuchet MS"/>
                <a:cs typeface="Trebuchet MS"/>
              </a:rPr>
              <a:t> </a:t>
            </a:r>
            <a:r>
              <a:rPr sz="1600" spc="-105" dirty="0">
                <a:latin typeface="Trebuchet MS"/>
                <a:cs typeface="Trebuchet MS"/>
              </a:rPr>
              <a:t>between</a:t>
            </a:r>
            <a:r>
              <a:rPr sz="1600" spc="-180" dirty="0">
                <a:latin typeface="Trebuchet MS"/>
                <a:cs typeface="Trebuchet MS"/>
              </a:rPr>
              <a:t> </a:t>
            </a:r>
            <a:r>
              <a:rPr sz="1600" spc="-45" dirty="0">
                <a:latin typeface="Trebuchet MS"/>
                <a:cs typeface="Trebuchet MS"/>
              </a:rPr>
              <a:t>75</a:t>
            </a:r>
            <a:r>
              <a:rPr sz="1600" spc="-185" dirty="0">
                <a:latin typeface="Trebuchet MS"/>
                <a:cs typeface="Trebuchet MS"/>
              </a:rPr>
              <a:t> </a:t>
            </a:r>
            <a:r>
              <a:rPr sz="1600" spc="-80" dirty="0">
                <a:latin typeface="Trebuchet MS"/>
                <a:cs typeface="Trebuchet MS"/>
              </a:rPr>
              <a:t>and</a:t>
            </a:r>
            <a:r>
              <a:rPr sz="1600" spc="-180" dirty="0">
                <a:latin typeface="Trebuchet MS"/>
                <a:cs typeface="Trebuchet MS"/>
              </a:rPr>
              <a:t> </a:t>
            </a:r>
            <a:r>
              <a:rPr sz="1600" spc="-45" dirty="0">
                <a:latin typeface="Trebuchet MS"/>
                <a:cs typeface="Trebuchet MS"/>
              </a:rPr>
              <a:t>85</a:t>
            </a:r>
            <a:r>
              <a:rPr sz="1600" spc="-180" dirty="0">
                <a:latin typeface="Trebuchet MS"/>
                <a:cs typeface="Trebuchet MS"/>
              </a:rPr>
              <a:t> </a:t>
            </a:r>
            <a:r>
              <a:rPr sz="1600" spc="-185" dirty="0">
                <a:latin typeface="Trebuchet MS"/>
                <a:cs typeface="Trebuchet MS"/>
              </a:rPr>
              <a:t>Hz,</a:t>
            </a:r>
            <a:r>
              <a:rPr sz="1600" spc="-180" dirty="0">
                <a:latin typeface="Trebuchet MS"/>
                <a:cs typeface="Trebuchet MS"/>
              </a:rPr>
              <a:t> </a:t>
            </a:r>
            <a:r>
              <a:rPr sz="1600" spc="-100" dirty="0">
                <a:latin typeface="Trebuchet MS"/>
                <a:cs typeface="Trebuchet MS"/>
              </a:rPr>
              <a:t>which</a:t>
            </a:r>
            <a:r>
              <a:rPr sz="1600" spc="-180" dirty="0">
                <a:latin typeface="Trebuchet MS"/>
                <a:cs typeface="Trebuchet MS"/>
              </a:rPr>
              <a:t> </a:t>
            </a:r>
            <a:r>
              <a:rPr sz="1600" spc="-80" dirty="0">
                <a:latin typeface="Trebuchet MS"/>
                <a:cs typeface="Trebuchet MS"/>
              </a:rPr>
              <a:t>means</a:t>
            </a:r>
            <a:r>
              <a:rPr sz="1600" spc="-180" dirty="0">
                <a:latin typeface="Trebuchet MS"/>
                <a:cs typeface="Trebuchet MS"/>
              </a:rPr>
              <a:t> </a:t>
            </a:r>
            <a:r>
              <a:rPr sz="1600" spc="-110" dirty="0">
                <a:latin typeface="Trebuchet MS"/>
                <a:cs typeface="Trebuchet MS"/>
              </a:rPr>
              <a:t>the</a:t>
            </a:r>
            <a:r>
              <a:rPr sz="1600" spc="-175" dirty="0">
                <a:latin typeface="Trebuchet MS"/>
                <a:cs typeface="Trebuchet MS"/>
              </a:rPr>
              <a:t> </a:t>
            </a:r>
            <a:r>
              <a:rPr sz="1600" spc="-105" dirty="0">
                <a:latin typeface="Trebuchet MS"/>
                <a:cs typeface="Trebuchet MS"/>
              </a:rPr>
              <a:t>screen</a:t>
            </a:r>
            <a:r>
              <a:rPr sz="1600" spc="-180" dirty="0">
                <a:latin typeface="Trebuchet MS"/>
                <a:cs typeface="Trebuchet MS"/>
              </a:rPr>
              <a:t> </a:t>
            </a:r>
            <a:r>
              <a:rPr sz="1600" spc="-110" dirty="0">
                <a:latin typeface="Trebuchet MS"/>
                <a:cs typeface="Trebuchet MS"/>
              </a:rPr>
              <a:t>image  </a:t>
            </a:r>
            <a:r>
              <a:rPr sz="1600" spc="-90" dirty="0">
                <a:latin typeface="Trebuchet MS"/>
                <a:cs typeface="Trebuchet MS"/>
              </a:rPr>
              <a:t>is</a:t>
            </a:r>
            <a:r>
              <a:rPr sz="1600" spc="-195" dirty="0">
                <a:latin typeface="Trebuchet MS"/>
                <a:cs typeface="Trebuchet MS"/>
              </a:rPr>
              <a:t> </a:t>
            </a:r>
            <a:r>
              <a:rPr sz="1600" spc="-105" dirty="0">
                <a:latin typeface="Trebuchet MS"/>
                <a:cs typeface="Trebuchet MS"/>
              </a:rPr>
              <a:t>redrawn</a:t>
            </a:r>
            <a:r>
              <a:rPr sz="1600" spc="-185" dirty="0">
                <a:latin typeface="Trebuchet MS"/>
                <a:cs typeface="Trebuchet MS"/>
              </a:rPr>
              <a:t> </a:t>
            </a:r>
            <a:r>
              <a:rPr sz="1600" spc="-45" dirty="0">
                <a:latin typeface="Trebuchet MS"/>
                <a:cs typeface="Trebuchet MS"/>
              </a:rPr>
              <a:t>75</a:t>
            </a:r>
            <a:r>
              <a:rPr sz="1600" spc="-190" dirty="0">
                <a:latin typeface="Trebuchet MS"/>
                <a:cs typeface="Trebuchet MS"/>
              </a:rPr>
              <a:t> </a:t>
            </a:r>
            <a:r>
              <a:rPr sz="1600" spc="-100" dirty="0">
                <a:latin typeface="Trebuchet MS"/>
                <a:cs typeface="Trebuchet MS"/>
              </a:rPr>
              <a:t>to</a:t>
            </a:r>
            <a:r>
              <a:rPr sz="1600" spc="-190" dirty="0">
                <a:latin typeface="Trebuchet MS"/>
                <a:cs typeface="Trebuchet MS"/>
              </a:rPr>
              <a:t> </a:t>
            </a:r>
            <a:r>
              <a:rPr sz="1600" spc="-45" dirty="0">
                <a:latin typeface="Trebuchet MS"/>
                <a:cs typeface="Trebuchet MS"/>
              </a:rPr>
              <a:t>85</a:t>
            </a:r>
            <a:r>
              <a:rPr sz="1600" spc="-190" dirty="0">
                <a:latin typeface="Trebuchet MS"/>
                <a:cs typeface="Trebuchet MS"/>
              </a:rPr>
              <a:t> </a:t>
            </a:r>
            <a:r>
              <a:rPr sz="1600" spc="-105" dirty="0">
                <a:latin typeface="Trebuchet MS"/>
                <a:cs typeface="Trebuchet MS"/>
              </a:rPr>
              <a:t>times</a:t>
            </a:r>
            <a:r>
              <a:rPr sz="1600" spc="-190" dirty="0">
                <a:latin typeface="Trebuchet MS"/>
                <a:cs typeface="Trebuchet MS"/>
              </a:rPr>
              <a:t> </a:t>
            </a:r>
            <a:r>
              <a:rPr sz="1600" spc="-95" dirty="0">
                <a:latin typeface="Trebuchet MS"/>
                <a:cs typeface="Trebuchet MS"/>
              </a:rPr>
              <a:t>per</a:t>
            </a:r>
            <a:r>
              <a:rPr sz="1600" spc="-185" dirty="0">
                <a:latin typeface="Trebuchet MS"/>
                <a:cs typeface="Trebuchet MS"/>
              </a:rPr>
              <a:t> </a:t>
            </a:r>
            <a:r>
              <a:rPr sz="1600" spc="-114" dirty="0">
                <a:latin typeface="Trebuchet MS"/>
                <a:cs typeface="Trebuchet MS"/>
              </a:rPr>
              <a:t>second.</a:t>
            </a:r>
            <a:endParaRPr sz="1600" dirty="0">
              <a:latin typeface="Trebuchet MS"/>
              <a:cs typeface="Trebuchet MS"/>
            </a:endParaRPr>
          </a:p>
          <a:p>
            <a:pPr marL="355600" indent="-342900" algn="l" rtl="0">
              <a:spcBef>
                <a:spcPts val="2020"/>
              </a:spcBef>
              <a:buFont typeface="Trebuchet MS"/>
              <a:buChar char="•"/>
              <a:tabLst>
                <a:tab pos="354965" algn="l"/>
                <a:tab pos="355600" algn="l"/>
              </a:tabLst>
            </a:pPr>
            <a:r>
              <a:rPr sz="1600" b="1" spc="-215" dirty="0">
                <a:latin typeface="Trebuchet MS"/>
                <a:cs typeface="Trebuchet MS"/>
              </a:rPr>
              <a:t>Touch</a:t>
            </a:r>
            <a:r>
              <a:rPr sz="1600" b="1" spc="-190" dirty="0">
                <a:latin typeface="Trebuchet MS"/>
                <a:cs typeface="Trebuchet MS"/>
              </a:rPr>
              <a:t> </a:t>
            </a:r>
            <a:r>
              <a:rPr sz="1600" b="1" spc="-165" dirty="0">
                <a:latin typeface="Trebuchet MS"/>
                <a:cs typeface="Trebuchet MS"/>
              </a:rPr>
              <a:t>screen</a:t>
            </a:r>
            <a:r>
              <a:rPr sz="1600" b="1" spc="-190" dirty="0">
                <a:latin typeface="Trebuchet MS"/>
                <a:cs typeface="Trebuchet MS"/>
              </a:rPr>
              <a:t> </a:t>
            </a:r>
            <a:r>
              <a:rPr sz="1600" spc="-85" dirty="0">
                <a:latin typeface="Trebuchet MS"/>
                <a:cs typeface="Trebuchet MS"/>
              </a:rPr>
              <a:t>monitors</a:t>
            </a:r>
            <a:r>
              <a:rPr sz="1600" spc="-190" dirty="0">
                <a:latin typeface="Trebuchet MS"/>
                <a:cs typeface="Trebuchet MS"/>
              </a:rPr>
              <a:t> </a:t>
            </a:r>
            <a:r>
              <a:rPr sz="1600" spc="-125" dirty="0">
                <a:latin typeface="Trebuchet MS"/>
                <a:cs typeface="Trebuchet MS"/>
              </a:rPr>
              <a:t>are</a:t>
            </a:r>
            <a:r>
              <a:rPr sz="1600" spc="-180" dirty="0">
                <a:latin typeface="Trebuchet MS"/>
                <a:cs typeface="Trebuchet MS"/>
              </a:rPr>
              <a:t> </a:t>
            </a:r>
            <a:r>
              <a:rPr sz="1600" spc="-80" dirty="0">
                <a:latin typeface="Trebuchet MS"/>
                <a:cs typeface="Trebuchet MS"/>
              </a:rPr>
              <a:t>both</a:t>
            </a:r>
            <a:r>
              <a:rPr sz="1600" spc="-185" dirty="0">
                <a:latin typeface="Trebuchet MS"/>
                <a:cs typeface="Trebuchet MS"/>
              </a:rPr>
              <a:t> </a:t>
            </a:r>
            <a:r>
              <a:rPr sz="1600" spc="-95" dirty="0">
                <a:latin typeface="Trebuchet MS"/>
                <a:cs typeface="Trebuchet MS"/>
              </a:rPr>
              <a:t>input</a:t>
            </a:r>
            <a:r>
              <a:rPr sz="1600" spc="-195" dirty="0">
                <a:latin typeface="Trebuchet MS"/>
                <a:cs typeface="Trebuchet MS"/>
              </a:rPr>
              <a:t> </a:t>
            </a:r>
            <a:r>
              <a:rPr sz="1600" spc="-80" dirty="0">
                <a:latin typeface="Trebuchet MS"/>
                <a:cs typeface="Trebuchet MS"/>
              </a:rPr>
              <a:t>and</a:t>
            </a:r>
            <a:r>
              <a:rPr sz="1600" spc="-185" dirty="0">
                <a:latin typeface="Trebuchet MS"/>
                <a:cs typeface="Trebuchet MS"/>
              </a:rPr>
              <a:t> </a:t>
            </a:r>
            <a:r>
              <a:rPr sz="1600" spc="-85" dirty="0">
                <a:latin typeface="Trebuchet MS"/>
                <a:cs typeface="Trebuchet MS"/>
              </a:rPr>
              <a:t>output</a:t>
            </a:r>
            <a:r>
              <a:rPr sz="1600" spc="-195" dirty="0">
                <a:latin typeface="Trebuchet MS"/>
                <a:cs typeface="Trebuchet MS"/>
              </a:rPr>
              <a:t> </a:t>
            </a:r>
            <a:r>
              <a:rPr sz="1600" spc="-145" dirty="0">
                <a:latin typeface="Trebuchet MS"/>
                <a:cs typeface="Trebuchet MS"/>
              </a:rPr>
              <a:t>device</a:t>
            </a:r>
            <a:r>
              <a:rPr sz="1600" spc="-145" dirty="0" smtClean="0">
                <a:latin typeface="Trebuchet MS"/>
                <a:cs typeface="Trebuchet MS"/>
              </a:rPr>
              <a:t>.</a:t>
            </a:r>
            <a:endParaRPr lang="en-US" sz="1600" spc="-145" dirty="0" smtClean="0">
              <a:latin typeface="Trebuchet MS"/>
              <a:cs typeface="Trebuchet MS"/>
            </a:endParaRPr>
          </a:p>
          <a:p>
            <a:pPr marL="355600" indent="-342900" algn="r">
              <a:spcBef>
                <a:spcPts val="2020"/>
              </a:spcBef>
              <a:buFont typeface="Trebuchet MS"/>
              <a:buChar char="•"/>
              <a:tabLst>
                <a:tab pos="354965" algn="l"/>
                <a:tab pos="355600" algn="l"/>
              </a:tabLst>
            </a:pPr>
            <a:r>
              <a:rPr lang="ar-SA" sz="1600" dirty="0" smtClean="0">
                <a:latin typeface="Trebuchet MS"/>
                <a:cs typeface="Trebuchet MS"/>
              </a:rPr>
              <a:t>دوت الملعب: هو المسافة قطري بين 2 بكسل من نفس اللون.</a:t>
            </a:r>
          </a:p>
          <a:p>
            <a:pPr marL="355600" indent="-342900" algn="r">
              <a:spcBef>
                <a:spcPts val="2020"/>
              </a:spcBef>
              <a:buFont typeface="Trebuchet MS"/>
              <a:buChar char="•"/>
              <a:tabLst>
                <a:tab pos="354965" algn="l"/>
                <a:tab pos="355600" algn="l"/>
              </a:tabLst>
            </a:pPr>
            <a:r>
              <a:rPr lang="ar-SA" sz="1600" dirty="0" smtClean="0">
                <a:latin typeface="Trebuchet MS"/>
                <a:cs typeface="Trebuchet MS"/>
              </a:rPr>
              <a:t> لمشاهدة أفضل، ينبغي أن يكون الملعب دوت 0.28 ملم أو أقل. </a:t>
            </a:r>
          </a:p>
          <a:p>
            <a:pPr marL="355600" indent="-342900" algn="r">
              <a:spcBef>
                <a:spcPts val="2020"/>
              </a:spcBef>
              <a:buFont typeface="Trebuchet MS"/>
              <a:buChar char="•"/>
              <a:tabLst>
                <a:tab pos="354965" algn="l"/>
                <a:tab pos="355600" algn="l"/>
              </a:tabLst>
            </a:pPr>
            <a:r>
              <a:rPr lang="ar-SA" sz="1600" dirty="0" smtClean="0">
                <a:latin typeface="Trebuchet MS"/>
                <a:cs typeface="Trebuchet MS"/>
              </a:rPr>
              <a:t>معدل التحديث: هي السرعة التي هي مضيئة بكسل، ويقاس هرتز (هرتز).</a:t>
            </a:r>
          </a:p>
          <a:p>
            <a:pPr marL="355600" indent="-342900" algn="r">
              <a:spcBef>
                <a:spcPts val="2020"/>
              </a:spcBef>
              <a:buFont typeface="Trebuchet MS"/>
              <a:buChar char="•"/>
              <a:tabLst>
                <a:tab pos="354965" algn="l"/>
                <a:tab pos="355600" algn="l"/>
              </a:tabLst>
            </a:pPr>
            <a:r>
              <a:rPr lang="ar-SA" sz="1600" dirty="0" smtClean="0">
                <a:latin typeface="Trebuchet MS"/>
                <a:cs typeface="Trebuchet MS"/>
              </a:rPr>
              <a:t> تحديث معدلات متوسط عموما بين 75 و 85 هرتز، وهو ما يعني إعادة رسم الصورة على الشاشة 75 إلى 85 مرة في الثانية الواحدة. </a:t>
            </a:r>
          </a:p>
          <a:p>
            <a:pPr marL="355600" indent="-342900" algn="r">
              <a:spcBef>
                <a:spcPts val="2020"/>
              </a:spcBef>
              <a:buFont typeface="Trebuchet MS"/>
              <a:buChar char="•"/>
              <a:tabLst>
                <a:tab pos="354965" algn="l"/>
                <a:tab pos="355600" algn="l"/>
              </a:tabLst>
            </a:pPr>
            <a:r>
              <a:rPr lang="ar-SA" sz="1600" dirty="0" smtClean="0">
                <a:latin typeface="Trebuchet MS"/>
                <a:cs typeface="Trebuchet MS"/>
              </a:rPr>
              <a:t>شاشات تعمل باللمس كلا الإدخال والإخراج الجهاز.</a:t>
            </a:r>
            <a:endParaRPr sz="1600" dirty="0">
              <a:latin typeface="Trebuchet MS"/>
              <a:cs typeface="Trebuchet M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95686" y="725048"/>
            <a:ext cx="3987800" cy="500380"/>
          </a:xfrm>
          <a:prstGeom prst="rect">
            <a:avLst/>
          </a:prstGeom>
        </p:spPr>
        <p:txBody>
          <a:bodyPr vert="horz" wrap="square" lIns="0" tIns="13970" rIns="0" bIns="0" rtlCol="0">
            <a:spAutoFit/>
          </a:bodyPr>
          <a:lstStyle/>
          <a:p>
            <a:pPr marL="12700">
              <a:lnSpc>
                <a:spcPct val="100000"/>
              </a:lnSpc>
              <a:spcBef>
                <a:spcPts val="110"/>
              </a:spcBef>
            </a:pPr>
            <a:r>
              <a:rPr spc="-85" dirty="0"/>
              <a:t>Output </a:t>
            </a:r>
            <a:r>
              <a:rPr spc="-100" dirty="0"/>
              <a:t>Devices</a:t>
            </a:r>
            <a:r>
              <a:rPr spc="-365" dirty="0"/>
              <a:t> </a:t>
            </a:r>
            <a:r>
              <a:rPr spc="-135" dirty="0"/>
              <a:t>(printer)</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558425" y="1703539"/>
            <a:ext cx="11068050" cy="4110741"/>
          </a:xfrm>
          <a:prstGeom prst="rect">
            <a:avLst/>
          </a:prstGeom>
        </p:spPr>
        <p:txBody>
          <a:bodyPr vert="horz" wrap="square" lIns="0" tIns="12700" rIns="0" bIns="0" rtlCol="0">
            <a:spAutoFit/>
          </a:bodyPr>
          <a:lstStyle/>
          <a:p>
            <a:pPr marL="355600" indent="-342900" algn="l" rtl="0">
              <a:lnSpc>
                <a:spcPct val="100000"/>
              </a:lnSpc>
              <a:spcBef>
                <a:spcPts val="100"/>
              </a:spcBef>
              <a:buChar char="•"/>
              <a:tabLst>
                <a:tab pos="354965" algn="l"/>
                <a:tab pos="355600" algn="l"/>
              </a:tabLst>
            </a:pPr>
            <a:r>
              <a:rPr spc="-110" dirty="0">
                <a:latin typeface="Trebuchet MS"/>
                <a:cs typeface="Trebuchet MS"/>
              </a:rPr>
              <a:t>Printers</a:t>
            </a:r>
            <a:r>
              <a:rPr spc="-195" dirty="0">
                <a:latin typeface="Trebuchet MS"/>
                <a:cs typeface="Trebuchet MS"/>
              </a:rPr>
              <a:t> </a:t>
            </a:r>
            <a:r>
              <a:rPr spc="-120" dirty="0">
                <a:latin typeface="Trebuchet MS"/>
                <a:cs typeface="Trebuchet MS"/>
              </a:rPr>
              <a:t>generate</a:t>
            </a:r>
            <a:r>
              <a:rPr spc="-180" dirty="0">
                <a:latin typeface="Trebuchet MS"/>
                <a:cs typeface="Trebuchet MS"/>
              </a:rPr>
              <a:t> </a:t>
            </a:r>
            <a:r>
              <a:rPr spc="-114" dirty="0">
                <a:latin typeface="Trebuchet MS"/>
                <a:cs typeface="Trebuchet MS"/>
              </a:rPr>
              <a:t>a</a:t>
            </a:r>
            <a:r>
              <a:rPr spc="-185" dirty="0">
                <a:latin typeface="Trebuchet MS"/>
                <a:cs typeface="Trebuchet MS"/>
              </a:rPr>
              <a:t> </a:t>
            </a:r>
            <a:r>
              <a:rPr spc="-95" dirty="0">
                <a:latin typeface="Trebuchet MS"/>
                <a:cs typeface="Trebuchet MS"/>
              </a:rPr>
              <a:t>hard</a:t>
            </a:r>
            <a:r>
              <a:rPr spc="-185" dirty="0">
                <a:latin typeface="Trebuchet MS"/>
                <a:cs typeface="Trebuchet MS"/>
              </a:rPr>
              <a:t> </a:t>
            </a:r>
            <a:r>
              <a:rPr spc="-100" dirty="0">
                <a:latin typeface="Trebuchet MS"/>
                <a:cs typeface="Trebuchet MS"/>
              </a:rPr>
              <a:t>copies</a:t>
            </a:r>
            <a:r>
              <a:rPr spc="-190" dirty="0">
                <a:latin typeface="Trebuchet MS"/>
                <a:cs typeface="Trebuchet MS"/>
              </a:rPr>
              <a:t> </a:t>
            </a:r>
            <a:r>
              <a:rPr spc="-65" dirty="0">
                <a:latin typeface="Trebuchet MS"/>
                <a:cs typeface="Trebuchet MS"/>
              </a:rPr>
              <a:t>or</a:t>
            </a:r>
            <a:r>
              <a:rPr spc="-185" dirty="0">
                <a:latin typeface="Trebuchet MS"/>
                <a:cs typeface="Trebuchet MS"/>
              </a:rPr>
              <a:t> </a:t>
            </a:r>
            <a:r>
              <a:rPr spc="-110" dirty="0">
                <a:latin typeface="Trebuchet MS"/>
                <a:cs typeface="Trebuchet MS"/>
              </a:rPr>
              <a:t>printouts.</a:t>
            </a:r>
            <a:endParaRPr dirty="0">
              <a:latin typeface="Trebuchet MS"/>
              <a:cs typeface="Trebuchet MS"/>
            </a:endParaRPr>
          </a:p>
          <a:p>
            <a:pPr marL="355600" indent="-342900" algn="l" rtl="0">
              <a:lnSpc>
                <a:spcPct val="100000"/>
              </a:lnSpc>
              <a:spcBef>
                <a:spcPts val="2020"/>
              </a:spcBef>
              <a:buChar char="•"/>
              <a:tabLst>
                <a:tab pos="354965" algn="l"/>
                <a:tab pos="355600" algn="l"/>
              </a:tabLst>
            </a:pPr>
            <a:r>
              <a:rPr spc="-125" dirty="0">
                <a:latin typeface="Trebuchet MS"/>
                <a:cs typeface="Trebuchet MS"/>
              </a:rPr>
              <a:t>There</a:t>
            </a:r>
            <a:r>
              <a:rPr spc="-180" dirty="0">
                <a:latin typeface="Trebuchet MS"/>
                <a:cs typeface="Trebuchet MS"/>
              </a:rPr>
              <a:t> </a:t>
            </a:r>
            <a:r>
              <a:rPr spc="-120" dirty="0">
                <a:latin typeface="Trebuchet MS"/>
                <a:cs typeface="Trebuchet MS"/>
              </a:rPr>
              <a:t>are</a:t>
            </a:r>
            <a:r>
              <a:rPr spc="-180" dirty="0">
                <a:latin typeface="Trebuchet MS"/>
                <a:cs typeface="Trebuchet MS"/>
              </a:rPr>
              <a:t> </a:t>
            </a:r>
            <a:r>
              <a:rPr spc="-95" dirty="0">
                <a:latin typeface="Trebuchet MS"/>
                <a:cs typeface="Trebuchet MS"/>
              </a:rPr>
              <a:t>two</a:t>
            </a:r>
            <a:r>
              <a:rPr spc="-190" dirty="0">
                <a:latin typeface="Trebuchet MS"/>
                <a:cs typeface="Trebuchet MS"/>
              </a:rPr>
              <a:t> </a:t>
            </a:r>
            <a:r>
              <a:rPr spc="-114" dirty="0">
                <a:latin typeface="Trebuchet MS"/>
                <a:cs typeface="Trebuchet MS"/>
              </a:rPr>
              <a:t>categories</a:t>
            </a:r>
            <a:r>
              <a:rPr spc="-190" dirty="0">
                <a:latin typeface="Trebuchet MS"/>
                <a:cs typeface="Trebuchet MS"/>
              </a:rPr>
              <a:t> </a:t>
            </a:r>
            <a:r>
              <a:rPr spc="-95" dirty="0">
                <a:latin typeface="Trebuchet MS"/>
                <a:cs typeface="Trebuchet MS"/>
              </a:rPr>
              <a:t>of</a:t>
            </a:r>
            <a:r>
              <a:rPr spc="-185" dirty="0">
                <a:latin typeface="Trebuchet MS"/>
                <a:cs typeface="Trebuchet MS"/>
              </a:rPr>
              <a:t> </a:t>
            </a:r>
            <a:r>
              <a:rPr spc="-125" dirty="0">
                <a:latin typeface="Trebuchet MS"/>
                <a:cs typeface="Trebuchet MS"/>
              </a:rPr>
              <a:t>printers:</a:t>
            </a:r>
            <a:r>
              <a:rPr spc="-195" dirty="0">
                <a:latin typeface="Trebuchet MS"/>
                <a:cs typeface="Trebuchet MS"/>
              </a:rPr>
              <a:t> </a:t>
            </a:r>
            <a:r>
              <a:rPr spc="-125" dirty="0">
                <a:latin typeface="Trebuchet MS"/>
                <a:cs typeface="Trebuchet MS"/>
              </a:rPr>
              <a:t>impact</a:t>
            </a:r>
            <a:r>
              <a:rPr spc="-190" dirty="0">
                <a:latin typeface="Trebuchet MS"/>
                <a:cs typeface="Trebuchet MS"/>
              </a:rPr>
              <a:t> </a:t>
            </a:r>
            <a:r>
              <a:rPr spc="-80" dirty="0">
                <a:latin typeface="Trebuchet MS"/>
                <a:cs typeface="Trebuchet MS"/>
              </a:rPr>
              <a:t>and</a:t>
            </a:r>
            <a:r>
              <a:rPr spc="-185" dirty="0">
                <a:latin typeface="Trebuchet MS"/>
                <a:cs typeface="Trebuchet MS"/>
              </a:rPr>
              <a:t> </a:t>
            </a:r>
            <a:r>
              <a:rPr spc="-114" dirty="0">
                <a:latin typeface="Trebuchet MS"/>
                <a:cs typeface="Trebuchet MS"/>
              </a:rPr>
              <a:t>nonimpact.</a:t>
            </a:r>
            <a:endParaRPr dirty="0">
              <a:latin typeface="Trebuchet MS"/>
              <a:cs typeface="Trebuchet MS"/>
            </a:endParaRPr>
          </a:p>
          <a:p>
            <a:pPr marL="355600" marR="5080" indent="-342900" algn="l" rtl="0">
              <a:lnSpc>
                <a:spcPct val="152800"/>
              </a:lnSpc>
              <a:spcBef>
                <a:spcPts val="500"/>
              </a:spcBef>
              <a:buFont typeface="Trebuchet MS"/>
              <a:buChar char="•"/>
              <a:tabLst>
                <a:tab pos="354965" algn="l"/>
                <a:tab pos="355600" algn="l"/>
              </a:tabLst>
            </a:pPr>
            <a:r>
              <a:rPr b="1" spc="-120" dirty="0">
                <a:latin typeface="Trebuchet MS"/>
                <a:cs typeface="Trebuchet MS"/>
              </a:rPr>
              <a:t>Impact</a:t>
            </a:r>
            <a:r>
              <a:rPr b="1" spc="-180" dirty="0">
                <a:latin typeface="Trebuchet MS"/>
                <a:cs typeface="Trebuchet MS"/>
              </a:rPr>
              <a:t> </a:t>
            </a:r>
            <a:r>
              <a:rPr b="1" spc="-150" dirty="0">
                <a:latin typeface="Trebuchet MS"/>
                <a:cs typeface="Trebuchet MS"/>
              </a:rPr>
              <a:t>printers</a:t>
            </a:r>
            <a:r>
              <a:rPr b="1" spc="-170" dirty="0">
                <a:latin typeface="Trebuchet MS"/>
                <a:cs typeface="Trebuchet MS"/>
              </a:rPr>
              <a:t> </a:t>
            </a:r>
            <a:r>
              <a:rPr spc="-110" dirty="0">
                <a:latin typeface="Trebuchet MS"/>
                <a:cs typeface="Trebuchet MS"/>
              </a:rPr>
              <a:t>have</a:t>
            </a:r>
            <a:r>
              <a:rPr spc="-170" dirty="0">
                <a:latin typeface="Trebuchet MS"/>
                <a:cs typeface="Trebuchet MS"/>
              </a:rPr>
              <a:t> </a:t>
            </a:r>
            <a:r>
              <a:rPr spc="-110" dirty="0">
                <a:latin typeface="Trebuchet MS"/>
                <a:cs typeface="Trebuchet MS"/>
              </a:rPr>
              <a:t>small</a:t>
            </a:r>
            <a:r>
              <a:rPr spc="-185" dirty="0">
                <a:latin typeface="Trebuchet MS"/>
                <a:cs typeface="Trebuchet MS"/>
              </a:rPr>
              <a:t> </a:t>
            </a:r>
            <a:r>
              <a:rPr spc="-114" dirty="0">
                <a:latin typeface="Trebuchet MS"/>
                <a:cs typeface="Trebuchet MS"/>
              </a:rPr>
              <a:t>hammers,</a:t>
            </a:r>
            <a:r>
              <a:rPr spc="-175" dirty="0">
                <a:latin typeface="Trebuchet MS"/>
                <a:cs typeface="Trebuchet MS"/>
              </a:rPr>
              <a:t> </a:t>
            </a:r>
            <a:r>
              <a:rPr spc="-110" dirty="0">
                <a:latin typeface="Trebuchet MS"/>
                <a:cs typeface="Trebuchet MS"/>
              </a:rPr>
              <a:t>similar</a:t>
            </a:r>
            <a:r>
              <a:rPr spc="-175" dirty="0">
                <a:latin typeface="Trebuchet MS"/>
                <a:cs typeface="Trebuchet MS"/>
              </a:rPr>
              <a:t> </a:t>
            </a:r>
            <a:r>
              <a:rPr spc="-100" dirty="0">
                <a:latin typeface="Trebuchet MS"/>
                <a:cs typeface="Trebuchet MS"/>
              </a:rPr>
              <a:t>to</a:t>
            </a:r>
            <a:r>
              <a:rPr spc="-185" dirty="0">
                <a:latin typeface="Trebuchet MS"/>
                <a:cs typeface="Trebuchet MS"/>
              </a:rPr>
              <a:t> </a:t>
            </a:r>
            <a:r>
              <a:rPr spc="-114" dirty="0">
                <a:latin typeface="Trebuchet MS"/>
                <a:cs typeface="Trebuchet MS"/>
              </a:rPr>
              <a:t>a</a:t>
            </a:r>
            <a:r>
              <a:rPr spc="-175" dirty="0">
                <a:latin typeface="Trebuchet MS"/>
                <a:cs typeface="Trebuchet MS"/>
              </a:rPr>
              <a:t> </a:t>
            </a:r>
            <a:r>
              <a:rPr spc="-105" dirty="0">
                <a:latin typeface="Trebuchet MS"/>
                <a:cs typeface="Trebuchet MS"/>
              </a:rPr>
              <a:t>typewriter's,</a:t>
            </a:r>
            <a:r>
              <a:rPr spc="-175" dirty="0">
                <a:latin typeface="Trebuchet MS"/>
                <a:cs typeface="Trebuchet MS"/>
              </a:rPr>
              <a:t> </a:t>
            </a:r>
            <a:r>
              <a:rPr spc="-125" dirty="0">
                <a:latin typeface="Trebuchet MS"/>
                <a:cs typeface="Trebuchet MS"/>
              </a:rPr>
              <a:t>that</a:t>
            </a:r>
            <a:r>
              <a:rPr spc="-180" dirty="0">
                <a:latin typeface="Trebuchet MS"/>
                <a:cs typeface="Trebuchet MS"/>
              </a:rPr>
              <a:t> </a:t>
            </a:r>
            <a:r>
              <a:rPr spc="-130" dirty="0">
                <a:latin typeface="Trebuchet MS"/>
                <a:cs typeface="Trebuchet MS"/>
              </a:rPr>
              <a:t>strike</a:t>
            </a:r>
            <a:r>
              <a:rPr spc="-175" dirty="0">
                <a:latin typeface="Trebuchet MS"/>
                <a:cs typeface="Trebuchet MS"/>
              </a:rPr>
              <a:t> </a:t>
            </a:r>
            <a:r>
              <a:rPr spc="-85" dirty="0">
                <a:latin typeface="Trebuchet MS"/>
                <a:cs typeface="Trebuchet MS"/>
              </a:rPr>
              <a:t>an</a:t>
            </a:r>
            <a:r>
              <a:rPr spc="-175" dirty="0">
                <a:latin typeface="Trebuchet MS"/>
                <a:cs typeface="Trebuchet MS"/>
              </a:rPr>
              <a:t> </a:t>
            </a:r>
            <a:r>
              <a:rPr spc="-105" dirty="0">
                <a:latin typeface="Trebuchet MS"/>
                <a:cs typeface="Trebuchet MS"/>
              </a:rPr>
              <a:t>ink</a:t>
            </a:r>
            <a:r>
              <a:rPr spc="-180" dirty="0">
                <a:latin typeface="Trebuchet MS"/>
                <a:cs typeface="Trebuchet MS"/>
              </a:rPr>
              <a:t> </a:t>
            </a:r>
            <a:r>
              <a:rPr spc="-80" dirty="0">
                <a:latin typeface="Trebuchet MS"/>
                <a:cs typeface="Trebuchet MS"/>
              </a:rPr>
              <a:t>ribbon  </a:t>
            </a:r>
            <a:r>
              <a:rPr spc="-110" dirty="0">
                <a:latin typeface="Trebuchet MS"/>
                <a:cs typeface="Trebuchet MS"/>
              </a:rPr>
              <a:t>against </a:t>
            </a:r>
            <a:r>
              <a:rPr spc="-160" dirty="0">
                <a:latin typeface="Trebuchet MS"/>
                <a:cs typeface="Trebuchet MS"/>
              </a:rPr>
              <a:t>paper, </a:t>
            </a:r>
            <a:r>
              <a:rPr spc="-114" dirty="0">
                <a:latin typeface="Trebuchet MS"/>
                <a:cs typeface="Trebuchet MS"/>
              </a:rPr>
              <a:t>leaving </a:t>
            </a:r>
            <a:r>
              <a:rPr spc="-85" dirty="0">
                <a:latin typeface="Trebuchet MS"/>
                <a:cs typeface="Trebuchet MS"/>
              </a:rPr>
              <a:t>behind </a:t>
            </a:r>
            <a:r>
              <a:rPr spc="-110" dirty="0">
                <a:latin typeface="Trebuchet MS"/>
                <a:cs typeface="Trebuchet MS"/>
              </a:rPr>
              <a:t>the image </a:t>
            </a:r>
            <a:r>
              <a:rPr spc="-95" dirty="0">
                <a:latin typeface="Trebuchet MS"/>
                <a:cs typeface="Trebuchet MS"/>
              </a:rPr>
              <a:t>of </a:t>
            </a:r>
            <a:r>
              <a:rPr spc="-110" dirty="0">
                <a:latin typeface="Trebuchet MS"/>
                <a:cs typeface="Trebuchet MS"/>
              </a:rPr>
              <a:t>the </a:t>
            </a:r>
            <a:r>
              <a:rPr spc="-130" dirty="0">
                <a:latin typeface="Trebuchet MS"/>
                <a:cs typeface="Trebuchet MS"/>
              </a:rPr>
              <a:t>character </a:t>
            </a:r>
            <a:r>
              <a:rPr spc="-65" dirty="0">
                <a:latin typeface="Trebuchet MS"/>
                <a:cs typeface="Trebuchet MS"/>
              </a:rPr>
              <a:t>or </a:t>
            </a:r>
            <a:r>
              <a:rPr spc="-114" dirty="0">
                <a:latin typeface="Trebuchet MS"/>
                <a:cs typeface="Trebuchet MS"/>
              </a:rPr>
              <a:t>symbol, </a:t>
            </a:r>
            <a:r>
              <a:rPr spc="-105" dirty="0">
                <a:latin typeface="Trebuchet MS"/>
                <a:cs typeface="Trebuchet MS"/>
              </a:rPr>
              <a:t>(dot</a:t>
            </a:r>
            <a:r>
              <a:rPr spc="-459" dirty="0">
                <a:latin typeface="Trebuchet MS"/>
                <a:cs typeface="Trebuchet MS"/>
              </a:rPr>
              <a:t> </a:t>
            </a:r>
            <a:r>
              <a:rPr spc="-135" dirty="0">
                <a:latin typeface="Trebuchet MS"/>
                <a:cs typeface="Trebuchet MS"/>
              </a:rPr>
              <a:t>matrix)</a:t>
            </a:r>
            <a:endParaRPr dirty="0">
              <a:latin typeface="Trebuchet MS"/>
              <a:cs typeface="Trebuchet MS"/>
            </a:endParaRPr>
          </a:p>
          <a:p>
            <a:pPr marL="355600" marR="360680" indent="-342900" algn="l" rtl="0">
              <a:lnSpc>
                <a:spcPct val="152800"/>
              </a:lnSpc>
              <a:spcBef>
                <a:spcPts val="395"/>
              </a:spcBef>
              <a:buFont typeface="Trebuchet MS"/>
              <a:buChar char="•"/>
              <a:tabLst>
                <a:tab pos="354965" algn="l"/>
                <a:tab pos="355600" algn="l"/>
              </a:tabLst>
            </a:pPr>
            <a:r>
              <a:rPr b="1" spc="-120" dirty="0">
                <a:latin typeface="Trebuchet MS"/>
                <a:cs typeface="Trebuchet MS"/>
              </a:rPr>
              <a:t>Nonimpact</a:t>
            </a:r>
            <a:r>
              <a:rPr b="1" spc="-175" dirty="0">
                <a:latin typeface="Trebuchet MS"/>
                <a:cs typeface="Trebuchet MS"/>
              </a:rPr>
              <a:t> </a:t>
            </a:r>
            <a:r>
              <a:rPr b="1" spc="-150" dirty="0">
                <a:latin typeface="Trebuchet MS"/>
                <a:cs typeface="Trebuchet MS"/>
              </a:rPr>
              <a:t>printers</a:t>
            </a:r>
            <a:r>
              <a:rPr b="1" spc="-175" dirty="0">
                <a:latin typeface="Trebuchet MS"/>
                <a:cs typeface="Trebuchet MS"/>
              </a:rPr>
              <a:t> </a:t>
            </a:r>
            <a:r>
              <a:rPr spc="-50" dirty="0">
                <a:latin typeface="Trebuchet MS"/>
                <a:cs typeface="Trebuchet MS"/>
              </a:rPr>
              <a:t>do</a:t>
            </a:r>
            <a:r>
              <a:rPr spc="-180" dirty="0">
                <a:latin typeface="Trebuchet MS"/>
                <a:cs typeface="Trebuchet MS"/>
              </a:rPr>
              <a:t> </a:t>
            </a:r>
            <a:r>
              <a:rPr spc="-80" dirty="0">
                <a:latin typeface="Trebuchet MS"/>
                <a:cs typeface="Trebuchet MS"/>
              </a:rPr>
              <a:t>not</a:t>
            </a:r>
            <a:r>
              <a:rPr spc="-185" dirty="0">
                <a:latin typeface="Trebuchet MS"/>
                <a:cs typeface="Trebuchet MS"/>
              </a:rPr>
              <a:t> </a:t>
            </a:r>
            <a:r>
              <a:rPr spc="-130" dirty="0">
                <a:latin typeface="Trebuchet MS"/>
                <a:cs typeface="Trebuchet MS"/>
              </a:rPr>
              <a:t>actually</a:t>
            </a:r>
            <a:r>
              <a:rPr spc="-175" dirty="0">
                <a:latin typeface="Trebuchet MS"/>
                <a:cs typeface="Trebuchet MS"/>
              </a:rPr>
              <a:t> </a:t>
            </a:r>
            <a:r>
              <a:rPr spc="-100" dirty="0">
                <a:latin typeface="Trebuchet MS"/>
                <a:cs typeface="Trebuchet MS"/>
              </a:rPr>
              <a:t>touch</a:t>
            </a:r>
            <a:r>
              <a:rPr spc="-175" dirty="0">
                <a:latin typeface="Trebuchet MS"/>
                <a:cs typeface="Trebuchet MS"/>
              </a:rPr>
              <a:t> </a:t>
            </a:r>
            <a:r>
              <a:rPr spc="-110" dirty="0">
                <a:latin typeface="Trebuchet MS"/>
                <a:cs typeface="Trebuchet MS"/>
              </a:rPr>
              <a:t>the</a:t>
            </a:r>
            <a:r>
              <a:rPr spc="-175" dirty="0">
                <a:latin typeface="Trebuchet MS"/>
                <a:cs typeface="Trebuchet MS"/>
              </a:rPr>
              <a:t> </a:t>
            </a:r>
            <a:r>
              <a:rPr spc="-95" dirty="0">
                <a:latin typeface="Trebuchet MS"/>
                <a:cs typeface="Trebuchet MS"/>
              </a:rPr>
              <a:t>paper</a:t>
            </a:r>
            <a:r>
              <a:rPr spc="-175" dirty="0">
                <a:latin typeface="Trebuchet MS"/>
                <a:cs typeface="Trebuchet MS"/>
              </a:rPr>
              <a:t> </a:t>
            </a:r>
            <a:r>
              <a:rPr spc="-75" dirty="0">
                <a:latin typeface="Trebuchet MS"/>
                <a:cs typeface="Trebuchet MS"/>
              </a:rPr>
              <a:t>when</a:t>
            </a:r>
            <a:r>
              <a:rPr spc="-175" dirty="0">
                <a:latin typeface="Trebuchet MS"/>
                <a:cs typeface="Trebuchet MS"/>
              </a:rPr>
              <a:t> </a:t>
            </a:r>
            <a:r>
              <a:rPr spc="-120" dirty="0">
                <a:latin typeface="Trebuchet MS"/>
                <a:cs typeface="Trebuchet MS"/>
              </a:rPr>
              <a:t>printing,</a:t>
            </a:r>
            <a:r>
              <a:rPr spc="-180" dirty="0">
                <a:latin typeface="Trebuchet MS"/>
                <a:cs typeface="Trebuchet MS"/>
              </a:rPr>
              <a:t> </a:t>
            </a:r>
            <a:r>
              <a:rPr spc="-155" dirty="0">
                <a:latin typeface="Trebuchet MS"/>
                <a:cs typeface="Trebuchet MS"/>
              </a:rPr>
              <a:t>(inkjet</a:t>
            </a:r>
            <a:r>
              <a:rPr spc="-180" dirty="0">
                <a:latin typeface="Trebuchet MS"/>
                <a:cs typeface="Trebuchet MS"/>
              </a:rPr>
              <a:t> </a:t>
            </a:r>
            <a:r>
              <a:rPr spc="-80" dirty="0">
                <a:latin typeface="Trebuchet MS"/>
                <a:cs typeface="Trebuchet MS"/>
              </a:rPr>
              <a:t>and</a:t>
            </a:r>
            <a:r>
              <a:rPr spc="-175" dirty="0">
                <a:latin typeface="Trebuchet MS"/>
                <a:cs typeface="Trebuchet MS"/>
              </a:rPr>
              <a:t> </a:t>
            </a:r>
            <a:r>
              <a:rPr spc="-105" dirty="0">
                <a:latin typeface="Trebuchet MS"/>
                <a:cs typeface="Trebuchet MS"/>
              </a:rPr>
              <a:t>laser  </a:t>
            </a:r>
            <a:r>
              <a:rPr spc="-114" dirty="0">
                <a:latin typeface="Trebuchet MS"/>
                <a:cs typeface="Trebuchet MS"/>
              </a:rPr>
              <a:t>printer</a:t>
            </a:r>
            <a:r>
              <a:rPr spc="-114" dirty="0" smtClean="0">
                <a:latin typeface="Trebuchet MS"/>
                <a:cs typeface="Trebuchet MS"/>
              </a:rPr>
              <a:t>)</a:t>
            </a:r>
            <a:endParaRPr lang="ar-SA" spc="-114" dirty="0" smtClean="0">
              <a:latin typeface="Trebuchet MS"/>
              <a:cs typeface="Trebuchet MS"/>
            </a:endParaRPr>
          </a:p>
          <a:p>
            <a:pPr marL="355600" marR="360680" indent="-342900">
              <a:lnSpc>
                <a:spcPct val="152800"/>
              </a:lnSpc>
              <a:spcBef>
                <a:spcPts val="395"/>
              </a:spcBef>
              <a:buFont typeface="Trebuchet MS"/>
              <a:buChar char="•"/>
              <a:tabLst>
                <a:tab pos="354965" algn="l"/>
                <a:tab pos="355600" algn="l"/>
              </a:tabLst>
            </a:pPr>
            <a:r>
              <a:rPr lang="ar-SA" dirty="0" smtClean="0">
                <a:latin typeface="Trebuchet MS"/>
                <a:cs typeface="Trebuchet MS"/>
              </a:rPr>
              <a:t>إنشاء طابعات نسخ مطبوعة أو مطبوعات. </a:t>
            </a:r>
          </a:p>
          <a:p>
            <a:pPr marL="355600" marR="360680" indent="-342900">
              <a:lnSpc>
                <a:spcPct val="152800"/>
              </a:lnSpc>
              <a:spcBef>
                <a:spcPts val="395"/>
              </a:spcBef>
              <a:buFont typeface="Trebuchet MS"/>
              <a:buChar char="•"/>
              <a:tabLst>
                <a:tab pos="354965" algn="l"/>
                <a:tab pos="355600" algn="l"/>
              </a:tabLst>
            </a:pPr>
            <a:r>
              <a:rPr lang="ar-SA" dirty="0" smtClean="0">
                <a:latin typeface="Trebuchet MS"/>
                <a:cs typeface="Trebuchet MS"/>
              </a:rPr>
              <a:t>وهناك فئتان من الطابعات: الأثر ونونيمباكت. </a:t>
            </a:r>
          </a:p>
          <a:p>
            <a:pPr marL="355600" marR="360680" indent="-342900">
              <a:lnSpc>
                <a:spcPct val="152800"/>
              </a:lnSpc>
              <a:spcBef>
                <a:spcPts val="395"/>
              </a:spcBef>
              <a:buFont typeface="Trebuchet MS"/>
              <a:buChar char="•"/>
              <a:tabLst>
                <a:tab pos="354965" algn="l"/>
                <a:tab pos="355600" algn="l"/>
              </a:tabLst>
            </a:pPr>
            <a:r>
              <a:rPr lang="ar-SA" dirty="0" smtClean="0">
                <a:latin typeface="Trebuchet MS"/>
                <a:cs typeface="Trebuchet MS"/>
              </a:rPr>
              <a:t>تحتوي الطابعات تأثير صغيرة المطارق، مماثلة لكاتبه، أن الإضراب شريط حبر على الورق، تاركاً وراءه صورة حرف أو رمز، </a:t>
            </a:r>
          </a:p>
          <a:p>
            <a:pPr marL="355600" marR="360680" indent="-342900">
              <a:lnSpc>
                <a:spcPct val="152800"/>
              </a:lnSpc>
              <a:spcBef>
                <a:spcPts val="395"/>
              </a:spcBef>
              <a:buFont typeface="Trebuchet MS"/>
              <a:buChar char="•"/>
              <a:tabLst>
                <a:tab pos="354965" algn="l"/>
                <a:tab pos="355600" algn="l"/>
              </a:tabLst>
            </a:pPr>
            <a:r>
              <a:rPr lang="ar-SA" dirty="0" smtClean="0">
                <a:latin typeface="Trebuchet MS"/>
                <a:cs typeface="Trebuchet MS"/>
              </a:rPr>
              <a:t>وطابعات (نقطية) نونيمباكت لا تلمس فعلا الورقة عند الطباعة، (النفاثة للحبر وطابعه ليزر)</a:t>
            </a:r>
            <a:endParaRPr dirty="0">
              <a:latin typeface="Trebuchet MS"/>
              <a:cs typeface="Trebuchet M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95686" y="725048"/>
            <a:ext cx="3987800" cy="500380"/>
          </a:xfrm>
          <a:prstGeom prst="rect">
            <a:avLst/>
          </a:prstGeom>
        </p:spPr>
        <p:txBody>
          <a:bodyPr vert="horz" wrap="square" lIns="0" tIns="13970" rIns="0" bIns="0" rtlCol="0">
            <a:spAutoFit/>
          </a:bodyPr>
          <a:lstStyle/>
          <a:p>
            <a:pPr marL="12700">
              <a:lnSpc>
                <a:spcPct val="100000"/>
              </a:lnSpc>
              <a:spcBef>
                <a:spcPts val="110"/>
              </a:spcBef>
            </a:pPr>
            <a:r>
              <a:rPr spc="-85" dirty="0"/>
              <a:t>Output </a:t>
            </a:r>
            <a:r>
              <a:rPr spc="-100" dirty="0"/>
              <a:t>Devices</a:t>
            </a:r>
            <a:r>
              <a:rPr spc="-365" dirty="0"/>
              <a:t> </a:t>
            </a:r>
            <a:r>
              <a:rPr spc="-135" dirty="0"/>
              <a:t>(printer)</a:t>
            </a:r>
          </a:p>
        </p:txBody>
      </p:sp>
      <p:sp>
        <p:nvSpPr>
          <p:cNvPr id="3" name="object 3"/>
          <p:cNvSpPr/>
          <p:nvPr/>
        </p:nvSpPr>
        <p:spPr>
          <a:xfrm>
            <a:off x="3588715" y="1641751"/>
            <a:ext cx="4709795" cy="561975"/>
          </a:xfrm>
          <a:custGeom>
            <a:avLst/>
            <a:gdLst/>
            <a:ahLst/>
            <a:cxnLst/>
            <a:rect l="l" t="t" r="r" b="b"/>
            <a:pathLst>
              <a:path w="4709795" h="561975">
                <a:moveTo>
                  <a:pt x="0" y="561444"/>
                </a:moveTo>
                <a:lnTo>
                  <a:pt x="1671" y="486817"/>
                </a:lnTo>
                <a:lnTo>
                  <a:pt x="6387" y="419758"/>
                </a:lnTo>
                <a:lnTo>
                  <a:pt x="13703" y="362943"/>
                </a:lnTo>
                <a:lnTo>
                  <a:pt x="23172" y="319049"/>
                </a:lnTo>
                <a:lnTo>
                  <a:pt x="46786" y="280722"/>
                </a:lnTo>
                <a:lnTo>
                  <a:pt x="2308011" y="280722"/>
                </a:lnTo>
                <a:lnTo>
                  <a:pt x="2320448" y="270694"/>
                </a:lnTo>
                <a:lnTo>
                  <a:pt x="2341091" y="198500"/>
                </a:lnTo>
                <a:lnTo>
                  <a:pt x="2348405" y="141686"/>
                </a:lnTo>
                <a:lnTo>
                  <a:pt x="2353120" y="74627"/>
                </a:lnTo>
                <a:lnTo>
                  <a:pt x="2354791" y="0"/>
                </a:lnTo>
                <a:lnTo>
                  <a:pt x="2356462" y="74627"/>
                </a:lnTo>
                <a:lnTo>
                  <a:pt x="2361179" y="141686"/>
                </a:lnTo>
                <a:lnTo>
                  <a:pt x="2368496" y="198500"/>
                </a:lnTo>
                <a:lnTo>
                  <a:pt x="2377966" y="242395"/>
                </a:lnTo>
                <a:lnTo>
                  <a:pt x="2401581" y="280722"/>
                </a:lnTo>
                <a:lnTo>
                  <a:pt x="4662802" y="280722"/>
                </a:lnTo>
                <a:lnTo>
                  <a:pt x="4675240" y="290749"/>
                </a:lnTo>
                <a:lnTo>
                  <a:pt x="4686415" y="319049"/>
                </a:lnTo>
                <a:lnTo>
                  <a:pt x="4695882" y="362943"/>
                </a:lnTo>
                <a:lnTo>
                  <a:pt x="4703196" y="419758"/>
                </a:lnTo>
                <a:lnTo>
                  <a:pt x="4707911" y="486817"/>
                </a:lnTo>
                <a:lnTo>
                  <a:pt x="4709582" y="561444"/>
                </a:lnTo>
              </a:path>
            </a:pathLst>
          </a:custGeom>
          <a:ln w="19050">
            <a:solidFill>
              <a:srgbClr val="ED7D31"/>
            </a:solidFill>
          </a:ln>
        </p:spPr>
        <p:txBody>
          <a:bodyPr wrap="square" lIns="0" tIns="0" rIns="0" bIns="0" rtlCol="0"/>
          <a:lstStyle/>
          <a:p>
            <a:endParaRPr/>
          </a:p>
        </p:txBody>
      </p:sp>
      <p:sp>
        <p:nvSpPr>
          <p:cNvPr id="4" name="object 4"/>
          <p:cNvSpPr txBox="1"/>
          <p:nvPr/>
        </p:nvSpPr>
        <p:spPr>
          <a:xfrm>
            <a:off x="2475178" y="2221395"/>
            <a:ext cx="2249221" cy="1059264"/>
          </a:xfrm>
          <a:prstGeom prst="rect">
            <a:avLst/>
          </a:prstGeom>
        </p:spPr>
        <p:txBody>
          <a:bodyPr vert="horz" wrap="square" lIns="0" tIns="12700" rIns="0" bIns="0" rtlCol="0">
            <a:spAutoFit/>
          </a:bodyPr>
          <a:lstStyle/>
          <a:p>
            <a:pPr algn="ctr">
              <a:lnSpc>
                <a:spcPct val="100000"/>
              </a:lnSpc>
              <a:spcBef>
                <a:spcPts val="100"/>
              </a:spcBef>
            </a:pPr>
            <a:r>
              <a:rPr sz="2400" b="1" spc="-120" dirty="0">
                <a:latin typeface="Trebuchet MS"/>
                <a:cs typeface="Trebuchet MS"/>
              </a:rPr>
              <a:t>Impact</a:t>
            </a:r>
            <a:r>
              <a:rPr sz="2400" b="1" spc="-204" dirty="0">
                <a:latin typeface="Trebuchet MS"/>
                <a:cs typeface="Trebuchet MS"/>
              </a:rPr>
              <a:t> </a:t>
            </a:r>
            <a:r>
              <a:rPr sz="2400" b="1" spc="-150" dirty="0">
                <a:latin typeface="Trebuchet MS"/>
                <a:cs typeface="Trebuchet MS"/>
              </a:rPr>
              <a:t>printers</a:t>
            </a:r>
            <a:endParaRPr sz="2400" dirty="0">
              <a:latin typeface="Trebuchet MS"/>
              <a:cs typeface="Trebuchet MS"/>
            </a:endParaRPr>
          </a:p>
          <a:p>
            <a:pPr algn="ctr">
              <a:lnSpc>
                <a:spcPct val="100000"/>
              </a:lnSpc>
              <a:spcBef>
                <a:spcPts val="20"/>
              </a:spcBef>
            </a:pPr>
            <a:r>
              <a:rPr sz="2400" spc="-150" dirty="0">
                <a:latin typeface="Trebuchet MS"/>
                <a:cs typeface="Trebuchet MS"/>
              </a:rPr>
              <a:t>(Touch </a:t>
            </a:r>
            <a:r>
              <a:rPr sz="2400" spc="-110" dirty="0">
                <a:latin typeface="Trebuchet MS"/>
                <a:cs typeface="Trebuchet MS"/>
              </a:rPr>
              <a:t>the</a:t>
            </a:r>
            <a:r>
              <a:rPr sz="2400" spc="-290" dirty="0">
                <a:latin typeface="Trebuchet MS"/>
                <a:cs typeface="Trebuchet MS"/>
              </a:rPr>
              <a:t> </a:t>
            </a:r>
            <a:r>
              <a:rPr sz="2400" spc="-105" dirty="0">
                <a:latin typeface="Trebuchet MS"/>
                <a:cs typeface="Trebuchet MS"/>
              </a:rPr>
              <a:t>paper</a:t>
            </a:r>
            <a:r>
              <a:rPr sz="2400" spc="-105" dirty="0" smtClean="0">
                <a:latin typeface="Trebuchet MS"/>
                <a:cs typeface="Trebuchet MS"/>
              </a:rPr>
              <a:t>)</a:t>
            </a:r>
            <a:endParaRPr lang="ar-SA" sz="2400" spc="-105" dirty="0" smtClean="0">
              <a:latin typeface="Trebuchet MS"/>
              <a:cs typeface="Trebuchet MS"/>
            </a:endParaRPr>
          </a:p>
          <a:p>
            <a:pPr algn="ctr">
              <a:lnSpc>
                <a:spcPct val="100000"/>
              </a:lnSpc>
              <a:spcBef>
                <a:spcPts val="20"/>
              </a:spcBef>
            </a:pPr>
            <a:r>
              <a:rPr lang="ar-SA" sz="2000" dirty="0" smtClean="0">
                <a:latin typeface="Trebuchet MS"/>
                <a:cs typeface="Trebuchet MS"/>
              </a:rPr>
              <a:t>الطابعات تأثير (لمس الورقة</a:t>
            </a:r>
            <a:endParaRPr sz="2000" dirty="0">
              <a:latin typeface="Trebuchet MS"/>
              <a:cs typeface="Trebuchet MS"/>
            </a:endParaRPr>
          </a:p>
        </p:txBody>
      </p:sp>
      <p:sp>
        <p:nvSpPr>
          <p:cNvPr id="5" name="object 5"/>
          <p:cNvSpPr txBox="1"/>
          <p:nvPr/>
        </p:nvSpPr>
        <p:spPr>
          <a:xfrm>
            <a:off x="6680339" y="2242692"/>
            <a:ext cx="2949575" cy="1120820"/>
          </a:xfrm>
          <a:prstGeom prst="rect">
            <a:avLst/>
          </a:prstGeom>
        </p:spPr>
        <p:txBody>
          <a:bodyPr vert="horz" wrap="square" lIns="0" tIns="12700" rIns="0" bIns="0" rtlCol="0">
            <a:spAutoFit/>
          </a:bodyPr>
          <a:lstStyle/>
          <a:p>
            <a:pPr algn="ctr">
              <a:lnSpc>
                <a:spcPct val="100000"/>
              </a:lnSpc>
              <a:spcBef>
                <a:spcPts val="100"/>
              </a:spcBef>
            </a:pPr>
            <a:r>
              <a:rPr sz="2400" b="1" spc="-120" dirty="0">
                <a:latin typeface="Trebuchet MS"/>
                <a:cs typeface="Trebuchet MS"/>
              </a:rPr>
              <a:t>Non-impact</a:t>
            </a:r>
            <a:r>
              <a:rPr sz="2400" b="1" spc="-200" dirty="0">
                <a:latin typeface="Trebuchet MS"/>
                <a:cs typeface="Trebuchet MS"/>
              </a:rPr>
              <a:t> </a:t>
            </a:r>
            <a:r>
              <a:rPr sz="2400" b="1" spc="-150" dirty="0">
                <a:latin typeface="Trebuchet MS"/>
                <a:cs typeface="Trebuchet MS"/>
              </a:rPr>
              <a:t>printers</a:t>
            </a:r>
            <a:endParaRPr sz="2400" dirty="0">
              <a:latin typeface="Trebuchet MS"/>
              <a:cs typeface="Trebuchet MS"/>
            </a:endParaRPr>
          </a:p>
          <a:p>
            <a:pPr algn="ctr">
              <a:lnSpc>
                <a:spcPct val="100000"/>
              </a:lnSpc>
              <a:spcBef>
                <a:spcPts val="20"/>
              </a:spcBef>
            </a:pPr>
            <a:r>
              <a:rPr sz="2400" spc="-114" dirty="0">
                <a:latin typeface="Trebuchet MS"/>
                <a:cs typeface="Trebuchet MS"/>
              </a:rPr>
              <a:t>(Don’t </a:t>
            </a:r>
            <a:r>
              <a:rPr sz="2400" spc="-100" dirty="0">
                <a:latin typeface="Trebuchet MS"/>
                <a:cs typeface="Trebuchet MS"/>
              </a:rPr>
              <a:t>touch </a:t>
            </a:r>
            <a:r>
              <a:rPr sz="2400" spc="-110" dirty="0">
                <a:latin typeface="Trebuchet MS"/>
                <a:cs typeface="Trebuchet MS"/>
              </a:rPr>
              <a:t>the</a:t>
            </a:r>
            <a:r>
              <a:rPr sz="2400" spc="-380" dirty="0">
                <a:latin typeface="Trebuchet MS"/>
                <a:cs typeface="Trebuchet MS"/>
              </a:rPr>
              <a:t> </a:t>
            </a:r>
            <a:r>
              <a:rPr sz="2400" spc="-105" dirty="0" smtClean="0">
                <a:latin typeface="Trebuchet MS"/>
                <a:cs typeface="Trebuchet MS"/>
              </a:rPr>
              <a:t>paper</a:t>
            </a:r>
            <a:endParaRPr lang="ar-SA" sz="2400" spc="-105" dirty="0" smtClean="0">
              <a:latin typeface="Trebuchet MS"/>
              <a:cs typeface="Trebuchet MS"/>
            </a:endParaRPr>
          </a:p>
          <a:p>
            <a:pPr algn="ctr">
              <a:lnSpc>
                <a:spcPct val="100000"/>
              </a:lnSpc>
              <a:spcBef>
                <a:spcPts val="20"/>
              </a:spcBef>
            </a:pPr>
            <a:r>
              <a:rPr lang="ar-SA" sz="2000" spc="-105" dirty="0" smtClean="0">
                <a:latin typeface="Trebuchet MS"/>
                <a:cs typeface="Trebuchet MS"/>
              </a:rPr>
              <a:t>عدم تأثير طابعات (لا تلمس الورق</a:t>
            </a:r>
            <a:r>
              <a:rPr lang="ar-SA" sz="2400" spc="-105" dirty="0" smtClean="0">
                <a:latin typeface="Trebuchet MS"/>
                <a:cs typeface="Trebuchet MS"/>
              </a:rPr>
              <a:t>)</a:t>
            </a:r>
            <a:r>
              <a:rPr sz="2400" spc="-105" dirty="0" smtClean="0">
                <a:latin typeface="Trebuchet MS"/>
                <a:cs typeface="Trebuchet MS"/>
              </a:rPr>
              <a:t>)</a:t>
            </a:r>
            <a:endParaRPr sz="2400" dirty="0">
              <a:latin typeface="Trebuchet MS"/>
              <a:cs typeface="Trebuchet MS"/>
            </a:endParaRPr>
          </a:p>
        </p:txBody>
      </p:sp>
      <p:sp>
        <p:nvSpPr>
          <p:cNvPr id="6" name="object 6"/>
          <p:cNvSpPr/>
          <p:nvPr/>
        </p:nvSpPr>
        <p:spPr>
          <a:xfrm>
            <a:off x="2668943" y="3550627"/>
            <a:ext cx="1477784" cy="1411147"/>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2590863" y="4982095"/>
            <a:ext cx="1622425" cy="1090042"/>
          </a:xfrm>
          <a:prstGeom prst="rect">
            <a:avLst/>
          </a:prstGeom>
        </p:spPr>
        <p:txBody>
          <a:bodyPr vert="horz" wrap="square" lIns="0" tIns="12700" rIns="0" bIns="0" rtlCol="0">
            <a:spAutoFit/>
          </a:bodyPr>
          <a:lstStyle/>
          <a:p>
            <a:pPr algn="ctr">
              <a:lnSpc>
                <a:spcPts val="2130"/>
              </a:lnSpc>
              <a:spcBef>
                <a:spcPts val="100"/>
              </a:spcBef>
            </a:pPr>
            <a:r>
              <a:rPr sz="1800" b="1" spc="-60" dirty="0">
                <a:latin typeface="Trebuchet MS"/>
                <a:cs typeface="Trebuchet MS"/>
              </a:rPr>
              <a:t>Dot</a:t>
            </a:r>
            <a:r>
              <a:rPr sz="1800" b="1" spc="-145" dirty="0">
                <a:latin typeface="Trebuchet MS"/>
                <a:cs typeface="Trebuchet MS"/>
              </a:rPr>
              <a:t> </a:t>
            </a:r>
            <a:r>
              <a:rPr sz="1800" b="1" spc="-114" dirty="0">
                <a:latin typeface="Trebuchet MS"/>
                <a:cs typeface="Trebuchet MS"/>
              </a:rPr>
              <a:t>matrix</a:t>
            </a:r>
            <a:endParaRPr sz="1800" dirty="0">
              <a:latin typeface="Trebuchet MS"/>
              <a:cs typeface="Trebuchet MS"/>
            </a:endParaRPr>
          </a:p>
          <a:p>
            <a:pPr algn="ctr">
              <a:lnSpc>
                <a:spcPts val="2130"/>
              </a:lnSpc>
            </a:pPr>
            <a:r>
              <a:rPr sz="1800" spc="-80" dirty="0">
                <a:latin typeface="Trebuchet MS"/>
                <a:cs typeface="Trebuchet MS"/>
              </a:rPr>
              <a:t>(low </a:t>
            </a:r>
            <a:r>
              <a:rPr sz="1800" spc="-85" dirty="0">
                <a:latin typeface="Trebuchet MS"/>
                <a:cs typeface="Trebuchet MS"/>
              </a:rPr>
              <a:t>cost</a:t>
            </a:r>
            <a:r>
              <a:rPr sz="1800" spc="-240" dirty="0">
                <a:latin typeface="Trebuchet MS"/>
                <a:cs typeface="Trebuchet MS"/>
              </a:rPr>
              <a:t> </a:t>
            </a:r>
            <a:r>
              <a:rPr sz="1800" spc="-90" dirty="0" smtClean="0">
                <a:latin typeface="Trebuchet MS"/>
                <a:cs typeface="Trebuchet MS"/>
              </a:rPr>
              <a:t>printer</a:t>
            </a:r>
            <a:endParaRPr lang="ar-SA" sz="1800" spc="-90" dirty="0" smtClean="0">
              <a:latin typeface="Trebuchet MS"/>
              <a:cs typeface="Trebuchet MS"/>
            </a:endParaRPr>
          </a:p>
          <a:p>
            <a:pPr algn="ctr">
              <a:lnSpc>
                <a:spcPts val="2130"/>
              </a:lnSpc>
            </a:pPr>
            <a:r>
              <a:rPr lang="ar-SA" spc="-90" dirty="0">
                <a:latin typeface="Trebuchet MS"/>
                <a:cs typeface="Trebuchet MS"/>
              </a:rPr>
              <a:t>دوت ماتريكس (الطابعة منخفضة </a:t>
            </a:r>
            <a:r>
              <a:rPr lang="ar-SA" spc="-90" dirty="0" smtClean="0">
                <a:latin typeface="Trebuchet MS"/>
                <a:cs typeface="Trebuchet MS"/>
              </a:rPr>
              <a:t>التكلفة</a:t>
            </a:r>
            <a:endParaRPr sz="1800" dirty="0">
              <a:latin typeface="Trebuchet MS"/>
              <a:cs typeface="Trebuchet MS"/>
            </a:endParaRPr>
          </a:p>
        </p:txBody>
      </p:sp>
      <p:sp>
        <p:nvSpPr>
          <p:cNvPr id="8" name="object 8"/>
          <p:cNvSpPr/>
          <p:nvPr/>
        </p:nvSpPr>
        <p:spPr>
          <a:xfrm>
            <a:off x="8368372" y="3903259"/>
            <a:ext cx="1198087" cy="125694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781800" y="3550627"/>
            <a:ext cx="1024097" cy="874444"/>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6679831" y="4381931"/>
            <a:ext cx="1271270" cy="1688924"/>
          </a:xfrm>
          <a:prstGeom prst="rect">
            <a:avLst/>
          </a:prstGeom>
        </p:spPr>
        <p:txBody>
          <a:bodyPr vert="horz" wrap="square" lIns="0" tIns="13970" rIns="0" bIns="0" rtlCol="0">
            <a:spAutoFit/>
          </a:bodyPr>
          <a:lstStyle/>
          <a:p>
            <a:pPr marL="12700" marR="5080" algn="ctr">
              <a:lnSpc>
                <a:spcPct val="99500"/>
              </a:lnSpc>
              <a:spcBef>
                <a:spcPts val="110"/>
              </a:spcBef>
            </a:pPr>
            <a:r>
              <a:rPr sz="1800" b="1" spc="-120" dirty="0">
                <a:latin typeface="Trebuchet MS"/>
                <a:cs typeface="Trebuchet MS"/>
              </a:rPr>
              <a:t>Inkjet</a:t>
            </a:r>
            <a:r>
              <a:rPr sz="1800" b="1" spc="-195" dirty="0">
                <a:latin typeface="Trebuchet MS"/>
                <a:cs typeface="Trebuchet MS"/>
              </a:rPr>
              <a:t> </a:t>
            </a:r>
            <a:r>
              <a:rPr sz="1800" b="1" spc="-120" dirty="0">
                <a:latin typeface="Trebuchet MS"/>
                <a:cs typeface="Trebuchet MS"/>
              </a:rPr>
              <a:t>printer  </a:t>
            </a:r>
            <a:r>
              <a:rPr sz="1800" spc="-105" dirty="0">
                <a:latin typeface="Trebuchet MS"/>
                <a:cs typeface="Trebuchet MS"/>
              </a:rPr>
              <a:t>(Relatively  </a:t>
            </a:r>
            <a:r>
              <a:rPr sz="1800" spc="-85" dirty="0">
                <a:latin typeface="Trebuchet MS"/>
                <a:cs typeface="Trebuchet MS"/>
              </a:rPr>
              <a:t>inexpensive</a:t>
            </a:r>
            <a:r>
              <a:rPr sz="1800" spc="-85" dirty="0" smtClean="0">
                <a:latin typeface="Trebuchet MS"/>
                <a:cs typeface="Trebuchet MS"/>
              </a:rPr>
              <a:t>)</a:t>
            </a:r>
            <a:endParaRPr lang="ar-SA" sz="1800" spc="-85" dirty="0" smtClean="0">
              <a:latin typeface="Trebuchet MS"/>
              <a:cs typeface="Trebuchet MS"/>
            </a:endParaRPr>
          </a:p>
          <a:p>
            <a:pPr marL="12700" marR="5080" algn="ctr">
              <a:lnSpc>
                <a:spcPct val="99500"/>
              </a:lnSpc>
              <a:spcBef>
                <a:spcPts val="110"/>
              </a:spcBef>
            </a:pPr>
            <a:r>
              <a:rPr lang="ar-SA" dirty="0">
                <a:latin typeface="Trebuchet MS"/>
                <a:cs typeface="Trebuchet MS"/>
              </a:rPr>
              <a:t>طابعة </a:t>
            </a:r>
            <a:r>
              <a:rPr lang="ar-SA" dirty="0" err="1">
                <a:latin typeface="Trebuchet MS"/>
                <a:cs typeface="Trebuchet MS"/>
              </a:rPr>
              <a:t>نافثة</a:t>
            </a:r>
            <a:r>
              <a:rPr lang="ar-SA" dirty="0">
                <a:latin typeface="Trebuchet MS"/>
                <a:cs typeface="Trebuchet MS"/>
              </a:rPr>
              <a:t> للحبر (غير مكلفة نسبيا)</a:t>
            </a:r>
            <a:endParaRPr sz="1800" dirty="0">
              <a:latin typeface="Trebuchet MS"/>
              <a:cs typeface="Trebuchet MS"/>
            </a:endParaRPr>
          </a:p>
        </p:txBody>
      </p:sp>
      <p:sp>
        <p:nvSpPr>
          <p:cNvPr id="12" name="object 12"/>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13" name="object 13"/>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14" name="object 14"/>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11" name="object 11"/>
          <p:cNvSpPr txBox="1"/>
          <p:nvPr/>
        </p:nvSpPr>
        <p:spPr>
          <a:xfrm>
            <a:off x="8296643" y="5115509"/>
            <a:ext cx="1338580" cy="1411925"/>
          </a:xfrm>
          <a:prstGeom prst="rect">
            <a:avLst/>
          </a:prstGeom>
        </p:spPr>
        <p:txBody>
          <a:bodyPr vert="horz" wrap="square" lIns="0" tIns="13970" rIns="0" bIns="0" rtlCol="0">
            <a:spAutoFit/>
          </a:bodyPr>
          <a:lstStyle/>
          <a:p>
            <a:pPr marL="12700" marR="5080" algn="ctr">
              <a:lnSpc>
                <a:spcPct val="99500"/>
              </a:lnSpc>
              <a:spcBef>
                <a:spcPts val="110"/>
              </a:spcBef>
            </a:pPr>
            <a:r>
              <a:rPr sz="1800" b="1" spc="-135" dirty="0">
                <a:latin typeface="Trebuchet MS"/>
                <a:cs typeface="Trebuchet MS"/>
              </a:rPr>
              <a:t>Leaser</a:t>
            </a:r>
            <a:r>
              <a:rPr sz="1800" b="1" spc="-185" dirty="0">
                <a:latin typeface="Trebuchet MS"/>
                <a:cs typeface="Trebuchet MS"/>
              </a:rPr>
              <a:t> </a:t>
            </a:r>
            <a:r>
              <a:rPr sz="1800" b="1" spc="-120" dirty="0">
                <a:latin typeface="Trebuchet MS"/>
                <a:cs typeface="Trebuchet MS"/>
              </a:rPr>
              <a:t>printer  </a:t>
            </a:r>
            <a:r>
              <a:rPr sz="1800" spc="-95" dirty="0">
                <a:latin typeface="Trebuchet MS"/>
                <a:cs typeface="Trebuchet MS"/>
              </a:rPr>
              <a:t>(Generally  </a:t>
            </a:r>
            <a:r>
              <a:rPr sz="1800" spc="-85" dirty="0">
                <a:latin typeface="Trebuchet MS"/>
                <a:cs typeface="Trebuchet MS"/>
              </a:rPr>
              <a:t>expensive</a:t>
            </a:r>
            <a:r>
              <a:rPr sz="1800" spc="-85" dirty="0" smtClean="0">
                <a:latin typeface="Trebuchet MS"/>
                <a:cs typeface="Trebuchet MS"/>
              </a:rPr>
              <a:t>)</a:t>
            </a:r>
            <a:endParaRPr lang="ar-SA" sz="1800" spc="-85" dirty="0" smtClean="0">
              <a:latin typeface="Trebuchet MS"/>
              <a:cs typeface="Trebuchet MS"/>
            </a:endParaRPr>
          </a:p>
          <a:p>
            <a:pPr marL="12700" marR="5080" algn="ctr">
              <a:lnSpc>
                <a:spcPct val="99500"/>
              </a:lnSpc>
              <a:spcBef>
                <a:spcPts val="110"/>
              </a:spcBef>
            </a:pPr>
            <a:r>
              <a:rPr lang="ar-SA" dirty="0">
                <a:latin typeface="Trebuchet MS"/>
                <a:cs typeface="Trebuchet MS"/>
              </a:rPr>
              <a:t>الطابعة </a:t>
            </a:r>
            <a:r>
              <a:rPr lang="ar-SA" dirty="0" smtClean="0">
                <a:latin typeface="Trebuchet MS"/>
                <a:cs typeface="Trebuchet MS"/>
              </a:rPr>
              <a:t>ليزر </a:t>
            </a:r>
            <a:r>
              <a:rPr lang="ar-SA" dirty="0">
                <a:latin typeface="Trebuchet MS"/>
                <a:cs typeface="Trebuchet MS"/>
              </a:rPr>
              <a:t>(تكلفة عموما)</a:t>
            </a:r>
            <a:endParaRPr sz="1800" dirty="0">
              <a:latin typeface="Trebuchet MS"/>
              <a:cs typeface="Trebuchet M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95686" y="725048"/>
            <a:ext cx="3987800" cy="500380"/>
          </a:xfrm>
          <a:prstGeom prst="rect">
            <a:avLst/>
          </a:prstGeom>
        </p:spPr>
        <p:txBody>
          <a:bodyPr vert="horz" wrap="square" lIns="0" tIns="13970" rIns="0" bIns="0" rtlCol="0">
            <a:spAutoFit/>
          </a:bodyPr>
          <a:lstStyle/>
          <a:p>
            <a:pPr marL="12700">
              <a:lnSpc>
                <a:spcPct val="100000"/>
              </a:lnSpc>
              <a:spcBef>
                <a:spcPts val="110"/>
              </a:spcBef>
            </a:pPr>
            <a:r>
              <a:rPr spc="-85" dirty="0"/>
              <a:t>Output </a:t>
            </a:r>
            <a:r>
              <a:rPr spc="-100" dirty="0"/>
              <a:t>Devices</a:t>
            </a:r>
            <a:r>
              <a:rPr spc="-365" dirty="0"/>
              <a:t> </a:t>
            </a:r>
            <a:r>
              <a:rPr spc="-135" dirty="0"/>
              <a:t>(printer)</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609600" y="1708503"/>
            <a:ext cx="11322050" cy="4230774"/>
          </a:xfrm>
          <a:prstGeom prst="rect">
            <a:avLst/>
          </a:prstGeom>
        </p:spPr>
        <p:txBody>
          <a:bodyPr vert="horz" wrap="square" lIns="0" tIns="12700" rIns="0" bIns="0" rtlCol="0">
            <a:spAutoFit/>
          </a:bodyPr>
          <a:lstStyle/>
          <a:p>
            <a:pPr marL="355600" indent="-342900" algn="l" rtl="0">
              <a:lnSpc>
                <a:spcPct val="100000"/>
              </a:lnSpc>
              <a:spcBef>
                <a:spcPts val="100"/>
              </a:spcBef>
              <a:buFont typeface="Trebuchet MS"/>
              <a:buChar char="•"/>
              <a:tabLst>
                <a:tab pos="354965" algn="l"/>
                <a:tab pos="355600" algn="l"/>
              </a:tabLst>
            </a:pPr>
            <a:r>
              <a:rPr b="1" spc="-70" dirty="0">
                <a:latin typeface="Trebuchet MS"/>
                <a:cs typeface="Trebuchet MS"/>
              </a:rPr>
              <a:t>A </a:t>
            </a:r>
            <a:r>
              <a:rPr b="1" spc="-165" dirty="0">
                <a:latin typeface="Trebuchet MS"/>
                <a:cs typeface="Trebuchet MS"/>
              </a:rPr>
              <a:t>printer’s </a:t>
            </a:r>
            <a:r>
              <a:rPr b="1" spc="-155" dirty="0">
                <a:latin typeface="Trebuchet MS"/>
                <a:cs typeface="Trebuchet MS"/>
              </a:rPr>
              <a:t>characteristics</a:t>
            </a:r>
            <a:r>
              <a:rPr b="1" spc="-320" dirty="0">
                <a:latin typeface="Trebuchet MS"/>
                <a:cs typeface="Trebuchet MS"/>
              </a:rPr>
              <a:t> </a:t>
            </a:r>
            <a:r>
              <a:rPr b="1" spc="-250" dirty="0">
                <a:latin typeface="Trebuchet MS"/>
                <a:cs typeface="Trebuchet MS"/>
              </a:rPr>
              <a:t>..</a:t>
            </a:r>
            <a:endParaRPr dirty="0">
              <a:latin typeface="Trebuchet MS"/>
              <a:cs typeface="Trebuchet MS"/>
            </a:endParaRPr>
          </a:p>
          <a:p>
            <a:pPr marL="755650" lvl="1" indent="-285750" algn="l" rtl="0">
              <a:lnSpc>
                <a:spcPct val="100000"/>
              </a:lnSpc>
              <a:spcBef>
                <a:spcPts val="2020"/>
              </a:spcBef>
              <a:buFont typeface="Trebuchet MS"/>
              <a:buChar char="–"/>
              <a:tabLst>
                <a:tab pos="755650" algn="l"/>
              </a:tabLst>
            </a:pPr>
            <a:r>
              <a:rPr b="1" spc="-145" dirty="0">
                <a:latin typeface="Trebuchet MS"/>
                <a:cs typeface="Trebuchet MS"/>
              </a:rPr>
              <a:t>Print</a:t>
            </a:r>
            <a:r>
              <a:rPr b="1" spc="-180" dirty="0">
                <a:latin typeface="Trebuchet MS"/>
                <a:cs typeface="Trebuchet MS"/>
              </a:rPr>
              <a:t> </a:t>
            </a:r>
            <a:r>
              <a:rPr b="1" spc="-145" dirty="0">
                <a:latin typeface="Trebuchet MS"/>
                <a:cs typeface="Trebuchet MS"/>
              </a:rPr>
              <a:t>speed:</a:t>
            </a:r>
            <a:r>
              <a:rPr b="1" spc="-185" dirty="0">
                <a:latin typeface="Trebuchet MS"/>
                <a:cs typeface="Trebuchet MS"/>
              </a:rPr>
              <a:t> </a:t>
            </a:r>
            <a:r>
              <a:rPr spc="-90" dirty="0">
                <a:latin typeface="Trebuchet MS"/>
                <a:cs typeface="Trebuchet MS"/>
              </a:rPr>
              <a:t>is</a:t>
            </a:r>
            <a:r>
              <a:rPr spc="-185" dirty="0">
                <a:latin typeface="Trebuchet MS"/>
                <a:cs typeface="Trebuchet MS"/>
              </a:rPr>
              <a:t> </a:t>
            </a:r>
            <a:r>
              <a:rPr spc="-110" dirty="0">
                <a:latin typeface="Trebuchet MS"/>
                <a:cs typeface="Trebuchet MS"/>
              </a:rPr>
              <a:t>the</a:t>
            </a:r>
            <a:r>
              <a:rPr spc="-175" dirty="0">
                <a:latin typeface="Trebuchet MS"/>
                <a:cs typeface="Trebuchet MS"/>
              </a:rPr>
              <a:t> </a:t>
            </a:r>
            <a:r>
              <a:rPr spc="-85" dirty="0">
                <a:latin typeface="Trebuchet MS"/>
                <a:cs typeface="Trebuchet MS"/>
              </a:rPr>
              <a:t>speed</a:t>
            </a:r>
            <a:r>
              <a:rPr spc="-180" dirty="0">
                <a:latin typeface="Trebuchet MS"/>
                <a:cs typeface="Trebuchet MS"/>
              </a:rPr>
              <a:t> </a:t>
            </a:r>
            <a:r>
              <a:rPr spc="-145" dirty="0">
                <a:latin typeface="Trebuchet MS"/>
                <a:cs typeface="Trebuchet MS"/>
              </a:rPr>
              <a:t>at</a:t>
            </a:r>
            <a:r>
              <a:rPr spc="-190" dirty="0">
                <a:latin typeface="Trebuchet MS"/>
                <a:cs typeface="Trebuchet MS"/>
              </a:rPr>
              <a:t> </a:t>
            </a:r>
            <a:r>
              <a:rPr spc="-100" dirty="0">
                <a:latin typeface="Trebuchet MS"/>
                <a:cs typeface="Trebuchet MS"/>
              </a:rPr>
              <a:t>which</a:t>
            </a:r>
            <a:r>
              <a:rPr spc="-180" dirty="0">
                <a:latin typeface="Trebuchet MS"/>
                <a:cs typeface="Trebuchet MS"/>
              </a:rPr>
              <a:t> </a:t>
            </a:r>
            <a:r>
              <a:rPr spc="-114" dirty="0">
                <a:latin typeface="Trebuchet MS"/>
                <a:cs typeface="Trebuchet MS"/>
              </a:rPr>
              <a:t>a</a:t>
            </a:r>
            <a:r>
              <a:rPr spc="-180" dirty="0">
                <a:latin typeface="Trebuchet MS"/>
                <a:cs typeface="Trebuchet MS"/>
              </a:rPr>
              <a:t> </a:t>
            </a:r>
            <a:r>
              <a:rPr spc="-110" dirty="0">
                <a:latin typeface="Trebuchet MS"/>
                <a:cs typeface="Trebuchet MS"/>
              </a:rPr>
              <a:t>printer</a:t>
            </a:r>
            <a:r>
              <a:rPr spc="-180" dirty="0">
                <a:latin typeface="Trebuchet MS"/>
                <a:cs typeface="Trebuchet MS"/>
              </a:rPr>
              <a:t> </a:t>
            </a:r>
            <a:r>
              <a:rPr spc="-95" dirty="0">
                <a:latin typeface="Trebuchet MS"/>
                <a:cs typeface="Trebuchet MS"/>
              </a:rPr>
              <a:t>prints</a:t>
            </a:r>
            <a:r>
              <a:rPr spc="-185" dirty="0">
                <a:latin typeface="Trebuchet MS"/>
                <a:cs typeface="Trebuchet MS"/>
              </a:rPr>
              <a:t> </a:t>
            </a:r>
            <a:r>
              <a:rPr spc="-110" dirty="0">
                <a:latin typeface="Trebuchet MS"/>
                <a:cs typeface="Trebuchet MS"/>
              </a:rPr>
              <a:t>documents.</a:t>
            </a:r>
            <a:r>
              <a:rPr spc="-190" dirty="0">
                <a:latin typeface="Trebuchet MS"/>
                <a:cs typeface="Trebuchet MS"/>
              </a:rPr>
              <a:t> </a:t>
            </a:r>
            <a:r>
              <a:rPr spc="-110" dirty="0">
                <a:latin typeface="Trebuchet MS"/>
                <a:cs typeface="Trebuchet MS"/>
              </a:rPr>
              <a:t>It</a:t>
            </a:r>
            <a:r>
              <a:rPr spc="-190" dirty="0">
                <a:latin typeface="Trebuchet MS"/>
                <a:cs typeface="Trebuchet MS"/>
              </a:rPr>
              <a:t> </a:t>
            </a:r>
            <a:r>
              <a:rPr spc="-90" dirty="0">
                <a:latin typeface="Trebuchet MS"/>
                <a:cs typeface="Trebuchet MS"/>
              </a:rPr>
              <a:t>is</a:t>
            </a:r>
            <a:r>
              <a:rPr spc="-185" dirty="0">
                <a:latin typeface="Trebuchet MS"/>
                <a:cs typeface="Trebuchet MS"/>
              </a:rPr>
              <a:t> </a:t>
            </a:r>
            <a:r>
              <a:rPr spc="-105" dirty="0">
                <a:latin typeface="Trebuchet MS"/>
                <a:cs typeface="Trebuchet MS"/>
              </a:rPr>
              <a:t>often</a:t>
            </a:r>
            <a:r>
              <a:rPr spc="-180" dirty="0">
                <a:latin typeface="Trebuchet MS"/>
                <a:cs typeface="Trebuchet MS"/>
              </a:rPr>
              <a:t> </a:t>
            </a:r>
            <a:r>
              <a:rPr spc="-100" dirty="0">
                <a:latin typeface="Trebuchet MS"/>
                <a:cs typeface="Trebuchet MS"/>
              </a:rPr>
              <a:t>expressed</a:t>
            </a:r>
            <a:r>
              <a:rPr spc="-180" dirty="0">
                <a:latin typeface="Trebuchet MS"/>
                <a:cs typeface="Trebuchet MS"/>
              </a:rPr>
              <a:t> </a:t>
            </a:r>
            <a:r>
              <a:rPr spc="-95" dirty="0">
                <a:latin typeface="Trebuchet MS"/>
                <a:cs typeface="Trebuchet MS"/>
              </a:rPr>
              <a:t>by</a:t>
            </a:r>
            <a:endParaRPr dirty="0">
              <a:latin typeface="Trebuchet MS"/>
              <a:cs typeface="Trebuchet MS"/>
            </a:endParaRPr>
          </a:p>
          <a:p>
            <a:pPr marL="755650" algn="l" rtl="0">
              <a:lnSpc>
                <a:spcPct val="100000"/>
              </a:lnSpc>
              <a:spcBef>
                <a:spcPts val="1520"/>
              </a:spcBef>
            </a:pPr>
            <a:r>
              <a:rPr b="1" spc="-110" dirty="0">
                <a:latin typeface="Trebuchet MS"/>
                <a:cs typeface="Trebuchet MS"/>
              </a:rPr>
              <a:t>pages </a:t>
            </a:r>
            <a:r>
              <a:rPr b="1" spc="-155" dirty="0">
                <a:latin typeface="Trebuchet MS"/>
                <a:cs typeface="Trebuchet MS"/>
              </a:rPr>
              <a:t>per </a:t>
            </a:r>
            <a:r>
              <a:rPr b="1" spc="-130" dirty="0">
                <a:latin typeface="Trebuchet MS"/>
                <a:cs typeface="Trebuchet MS"/>
              </a:rPr>
              <a:t>minutes</a:t>
            </a:r>
            <a:r>
              <a:rPr b="1" spc="-305" dirty="0">
                <a:latin typeface="Trebuchet MS"/>
                <a:cs typeface="Trebuchet MS"/>
              </a:rPr>
              <a:t> </a:t>
            </a:r>
            <a:r>
              <a:rPr b="1" spc="-155" dirty="0">
                <a:latin typeface="Trebuchet MS"/>
                <a:cs typeface="Trebuchet MS"/>
              </a:rPr>
              <a:t>(</a:t>
            </a:r>
            <a:r>
              <a:rPr b="1" i="1" spc="-155" dirty="0">
                <a:latin typeface="Trebuchet MS"/>
                <a:cs typeface="Trebuchet MS"/>
              </a:rPr>
              <a:t>ppm</a:t>
            </a:r>
            <a:r>
              <a:rPr b="1" spc="-155" dirty="0">
                <a:latin typeface="Trebuchet MS"/>
                <a:cs typeface="Trebuchet MS"/>
              </a:rPr>
              <a:t>).</a:t>
            </a:r>
            <a:endParaRPr dirty="0">
              <a:latin typeface="Trebuchet MS"/>
              <a:cs typeface="Trebuchet MS"/>
            </a:endParaRPr>
          </a:p>
          <a:p>
            <a:pPr marL="755650" marR="370205" lvl="1" indent="-285750" algn="l" rtl="0">
              <a:lnSpc>
                <a:spcPct val="149300"/>
              </a:lnSpc>
              <a:spcBef>
                <a:spcPts val="600"/>
              </a:spcBef>
              <a:buFont typeface="Trebuchet MS"/>
              <a:buChar char="–"/>
              <a:tabLst>
                <a:tab pos="755650" algn="l"/>
              </a:tabLst>
            </a:pPr>
            <a:r>
              <a:rPr b="1" spc="-135" dirty="0">
                <a:latin typeface="Trebuchet MS"/>
                <a:cs typeface="Trebuchet MS"/>
              </a:rPr>
              <a:t>Page</a:t>
            </a:r>
            <a:r>
              <a:rPr b="1" spc="-185" dirty="0">
                <a:latin typeface="Trebuchet MS"/>
                <a:cs typeface="Trebuchet MS"/>
              </a:rPr>
              <a:t> </a:t>
            </a:r>
            <a:r>
              <a:rPr b="1" spc="-135" dirty="0">
                <a:latin typeface="Trebuchet MS"/>
                <a:cs typeface="Trebuchet MS"/>
              </a:rPr>
              <a:t>resolution:</a:t>
            </a:r>
            <a:r>
              <a:rPr b="1" spc="-185" dirty="0">
                <a:latin typeface="Trebuchet MS"/>
                <a:cs typeface="Trebuchet MS"/>
              </a:rPr>
              <a:t> </a:t>
            </a:r>
            <a:r>
              <a:rPr spc="-90" dirty="0">
                <a:latin typeface="Trebuchet MS"/>
                <a:cs typeface="Trebuchet MS"/>
              </a:rPr>
              <a:t>is</a:t>
            </a:r>
            <a:r>
              <a:rPr spc="-185" dirty="0">
                <a:latin typeface="Trebuchet MS"/>
                <a:cs typeface="Trebuchet MS"/>
              </a:rPr>
              <a:t> </a:t>
            </a:r>
            <a:r>
              <a:rPr spc="-110" dirty="0">
                <a:latin typeface="Trebuchet MS"/>
                <a:cs typeface="Trebuchet MS"/>
              </a:rPr>
              <a:t>the</a:t>
            </a:r>
            <a:r>
              <a:rPr spc="-175" dirty="0">
                <a:latin typeface="Trebuchet MS"/>
                <a:cs typeface="Trebuchet MS"/>
              </a:rPr>
              <a:t> </a:t>
            </a:r>
            <a:r>
              <a:rPr spc="-114" dirty="0">
                <a:latin typeface="Trebuchet MS"/>
                <a:cs typeface="Trebuchet MS"/>
              </a:rPr>
              <a:t>quality</a:t>
            </a:r>
            <a:r>
              <a:rPr spc="-180" dirty="0">
                <a:latin typeface="Trebuchet MS"/>
                <a:cs typeface="Trebuchet MS"/>
              </a:rPr>
              <a:t> </a:t>
            </a:r>
            <a:r>
              <a:rPr spc="-95" dirty="0">
                <a:latin typeface="Trebuchet MS"/>
                <a:cs typeface="Trebuchet MS"/>
              </a:rPr>
              <a:t>of</a:t>
            </a:r>
            <a:r>
              <a:rPr spc="-180" dirty="0">
                <a:latin typeface="Trebuchet MS"/>
                <a:cs typeface="Trebuchet MS"/>
              </a:rPr>
              <a:t> </a:t>
            </a:r>
            <a:r>
              <a:rPr spc="-110" dirty="0">
                <a:latin typeface="Trebuchet MS"/>
                <a:cs typeface="Trebuchet MS"/>
              </a:rPr>
              <a:t>the</a:t>
            </a:r>
            <a:r>
              <a:rPr spc="-175" dirty="0">
                <a:latin typeface="Trebuchet MS"/>
                <a:cs typeface="Trebuchet MS"/>
              </a:rPr>
              <a:t> </a:t>
            </a:r>
            <a:r>
              <a:rPr spc="-100" dirty="0">
                <a:latin typeface="Trebuchet MS"/>
                <a:cs typeface="Trebuchet MS"/>
              </a:rPr>
              <a:t>printout</a:t>
            </a:r>
            <a:r>
              <a:rPr spc="-185" dirty="0">
                <a:latin typeface="Trebuchet MS"/>
                <a:cs typeface="Trebuchet MS"/>
              </a:rPr>
              <a:t> </a:t>
            </a:r>
            <a:r>
              <a:rPr spc="-120" dirty="0">
                <a:latin typeface="Trebuchet MS"/>
                <a:cs typeface="Trebuchet MS"/>
              </a:rPr>
              <a:t>pages,</a:t>
            </a:r>
            <a:r>
              <a:rPr spc="-180" dirty="0">
                <a:latin typeface="Trebuchet MS"/>
                <a:cs typeface="Trebuchet MS"/>
              </a:rPr>
              <a:t> </a:t>
            </a:r>
            <a:r>
              <a:rPr spc="-100" dirty="0">
                <a:latin typeface="Trebuchet MS"/>
                <a:cs typeface="Trebuchet MS"/>
              </a:rPr>
              <a:t>which</a:t>
            </a:r>
            <a:r>
              <a:rPr spc="-180" dirty="0">
                <a:latin typeface="Trebuchet MS"/>
                <a:cs typeface="Trebuchet MS"/>
              </a:rPr>
              <a:t> </a:t>
            </a:r>
            <a:r>
              <a:rPr spc="-90" dirty="0">
                <a:latin typeface="Trebuchet MS"/>
                <a:cs typeface="Trebuchet MS"/>
              </a:rPr>
              <a:t>is</a:t>
            </a:r>
            <a:r>
              <a:rPr spc="-185" dirty="0">
                <a:latin typeface="Trebuchet MS"/>
                <a:cs typeface="Trebuchet MS"/>
              </a:rPr>
              <a:t> </a:t>
            </a:r>
            <a:r>
              <a:rPr spc="-100" dirty="0">
                <a:latin typeface="Trebuchet MS"/>
                <a:cs typeface="Trebuchet MS"/>
              </a:rPr>
              <a:t>expressed</a:t>
            </a:r>
            <a:r>
              <a:rPr spc="-180" dirty="0">
                <a:latin typeface="Trebuchet MS"/>
                <a:cs typeface="Trebuchet MS"/>
              </a:rPr>
              <a:t> </a:t>
            </a:r>
            <a:r>
              <a:rPr spc="-95" dirty="0">
                <a:latin typeface="Trebuchet MS"/>
                <a:cs typeface="Trebuchet MS"/>
              </a:rPr>
              <a:t>by</a:t>
            </a:r>
            <a:r>
              <a:rPr spc="-185" dirty="0">
                <a:latin typeface="Trebuchet MS"/>
                <a:cs typeface="Trebuchet MS"/>
              </a:rPr>
              <a:t> </a:t>
            </a:r>
            <a:r>
              <a:rPr b="1" spc="-105" dirty="0">
                <a:latin typeface="Trebuchet MS"/>
                <a:cs typeface="Trebuchet MS"/>
              </a:rPr>
              <a:t>dot</a:t>
            </a:r>
            <a:r>
              <a:rPr b="1" spc="-175" dirty="0">
                <a:latin typeface="Trebuchet MS"/>
                <a:cs typeface="Trebuchet MS"/>
              </a:rPr>
              <a:t> </a:t>
            </a:r>
            <a:r>
              <a:rPr b="1" spc="-155" dirty="0">
                <a:latin typeface="Trebuchet MS"/>
                <a:cs typeface="Trebuchet MS"/>
              </a:rPr>
              <a:t>per  </a:t>
            </a:r>
            <a:r>
              <a:rPr b="1" spc="-160" dirty="0">
                <a:latin typeface="Trebuchet MS"/>
                <a:cs typeface="Trebuchet MS"/>
              </a:rPr>
              <a:t>inch</a:t>
            </a:r>
            <a:r>
              <a:rPr b="1" spc="-195" dirty="0">
                <a:latin typeface="Trebuchet MS"/>
                <a:cs typeface="Trebuchet MS"/>
              </a:rPr>
              <a:t> </a:t>
            </a:r>
            <a:r>
              <a:rPr b="1" spc="-175" dirty="0">
                <a:latin typeface="Trebuchet MS"/>
                <a:cs typeface="Trebuchet MS"/>
              </a:rPr>
              <a:t>(</a:t>
            </a:r>
            <a:r>
              <a:rPr b="1" i="1" spc="-175" dirty="0">
                <a:latin typeface="Trebuchet MS"/>
                <a:cs typeface="Trebuchet MS"/>
              </a:rPr>
              <a:t>dpi</a:t>
            </a:r>
            <a:r>
              <a:rPr b="1" spc="-175" dirty="0">
                <a:latin typeface="Trebuchet MS"/>
                <a:cs typeface="Trebuchet MS"/>
              </a:rPr>
              <a:t>).</a:t>
            </a:r>
            <a:endParaRPr dirty="0">
              <a:latin typeface="Trebuchet MS"/>
              <a:cs typeface="Trebuchet MS"/>
            </a:endParaRPr>
          </a:p>
          <a:p>
            <a:pPr marL="755650" marR="175260" lvl="1" indent="-285750" algn="l" rtl="0">
              <a:lnSpc>
                <a:spcPct val="149300"/>
              </a:lnSpc>
              <a:spcBef>
                <a:spcPts val="600"/>
              </a:spcBef>
              <a:buFont typeface="Trebuchet MS"/>
              <a:buChar char="–"/>
              <a:tabLst>
                <a:tab pos="755650" algn="l"/>
              </a:tabLst>
            </a:pPr>
            <a:r>
              <a:rPr b="1" spc="-140" dirty="0">
                <a:latin typeface="Trebuchet MS"/>
                <a:cs typeface="Trebuchet MS"/>
              </a:rPr>
              <a:t>Colors:</a:t>
            </a:r>
            <a:r>
              <a:rPr b="1" spc="-190" dirty="0">
                <a:latin typeface="Trebuchet MS"/>
                <a:cs typeface="Trebuchet MS"/>
              </a:rPr>
              <a:t> </a:t>
            </a:r>
            <a:r>
              <a:rPr spc="-65" dirty="0">
                <a:latin typeface="Trebuchet MS"/>
                <a:cs typeface="Trebuchet MS"/>
              </a:rPr>
              <a:t>some</a:t>
            </a:r>
            <a:r>
              <a:rPr spc="-175" dirty="0">
                <a:latin typeface="Trebuchet MS"/>
                <a:cs typeface="Trebuchet MS"/>
              </a:rPr>
              <a:t> </a:t>
            </a:r>
            <a:r>
              <a:rPr spc="-105" dirty="0">
                <a:latin typeface="Trebuchet MS"/>
                <a:cs typeface="Trebuchet MS"/>
              </a:rPr>
              <a:t>printers</a:t>
            </a:r>
            <a:r>
              <a:rPr spc="-190" dirty="0">
                <a:latin typeface="Trebuchet MS"/>
                <a:cs typeface="Trebuchet MS"/>
              </a:rPr>
              <a:t> </a:t>
            </a:r>
            <a:r>
              <a:rPr spc="-95" dirty="0">
                <a:latin typeface="Trebuchet MS"/>
                <a:cs typeface="Trebuchet MS"/>
              </a:rPr>
              <a:t>prints</a:t>
            </a:r>
            <a:r>
              <a:rPr spc="-185" dirty="0">
                <a:latin typeface="Trebuchet MS"/>
                <a:cs typeface="Trebuchet MS"/>
              </a:rPr>
              <a:t> </a:t>
            </a:r>
            <a:r>
              <a:rPr spc="-90" dirty="0">
                <a:latin typeface="Trebuchet MS"/>
                <a:cs typeface="Trebuchet MS"/>
              </a:rPr>
              <a:t>documents</a:t>
            </a:r>
            <a:r>
              <a:rPr spc="-185" dirty="0">
                <a:latin typeface="Trebuchet MS"/>
                <a:cs typeface="Trebuchet MS"/>
              </a:rPr>
              <a:t> </a:t>
            </a:r>
            <a:r>
              <a:rPr spc="-95" dirty="0">
                <a:latin typeface="Trebuchet MS"/>
                <a:cs typeface="Trebuchet MS"/>
              </a:rPr>
              <a:t>in</a:t>
            </a:r>
            <a:r>
              <a:rPr spc="-185" dirty="0">
                <a:latin typeface="Trebuchet MS"/>
                <a:cs typeface="Trebuchet MS"/>
              </a:rPr>
              <a:t> </a:t>
            </a:r>
            <a:r>
              <a:rPr spc="-135" dirty="0">
                <a:latin typeface="Trebuchet MS"/>
                <a:cs typeface="Trebuchet MS"/>
              </a:rPr>
              <a:t>(black</a:t>
            </a:r>
            <a:r>
              <a:rPr spc="-185" dirty="0">
                <a:latin typeface="Trebuchet MS"/>
                <a:cs typeface="Trebuchet MS"/>
              </a:rPr>
              <a:t> </a:t>
            </a:r>
            <a:r>
              <a:rPr spc="-60" dirty="0">
                <a:latin typeface="Trebuchet MS"/>
                <a:cs typeface="Trebuchet MS"/>
              </a:rPr>
              <a:t>&amp;</a:t>
            </a:r>
            <a:r>
              <a:rPr spc="-180" dirty="0">
                <a:latin typeface="Trebuchet MS"/>
                <a:cs typeface="Trebuchet MS"/>
              </a:rPr>
              <a:t> </a:t>
            </a:r>
            <a:r>
              <a:rPr spc="-145" dirty="0">
                <a:latin typeface="Trebuchet MS"/>
                <a:cs typeface="Trebuchet MS"/>
              </a:rPr>
              <a:t>white),</a:t>
            </a:r>
            <a:r>
              <a:rPr spc="-185" dirty="0">
                <a:latin typeface="Trebuchet MS"/>
                <a:cs typeface="Trebuchet MS"/>
              </a:rPr>
              <a:t> </a:t>
            </a:r>
            <a:r>
              <a:rPr spc="-110" dirty="0">
                <a:latin typeface="Trebuchet MS"/>
                <a:cs typeface="Trebuchet MS"/>
              </a:rPr>
              <a:t>while</a:t>
            </a:r>
            <a:r>
              <a:rPr spc="-175" dirty="0">
                <a:latin typeface="Trebuchet MS"/>
                <a:cs typeface="Trebuchet MS"/>
              </a:rPr>
              <a:t> </a:t>
            </a:r>
            <a:r>
              <a:rPr spc="-90" dirty="0">
                <a:latin typeface="Trebuchet MS"/>
                <a:cs typeface="Trebuchet MS"/>
              </a:rPr>
              <a:t>others</a:t>
            </a:r>
            <a:r>
              <a:rPr spc="-185" dirty="0">
                <a:latin typeface="Trebuchet MS"/>
                <a:cs typeface="Trebuchet MS"/>
              </a:rPr>
              <a:t> </a:t>
            </a:r>
            <a:r>
              <a:rPr spc="-125" dirty="0">
                <a:latin typeface="Trebuchet MS"/>
                <a:cs typeface="Trebuchet MS"/>
              </a:rPr>
              <a:t>offer</a:t>
            </a:r>
            <a:r>
              <a:rPr spc="-185" dirty="0">
                <a:latin typeface="Trebuchet MS"/>
                <a:cs typeface="Trebuchet MS"/>
              </a:rPr>
              <a:t> </a:t>
            </a:r>
            <a:r>
              <a:rPr spc="-95" dirty="0">
                <a:latin typeface="Trebuchet MS"/>
                <a:cs typeface="Trebuchet MS"/>
              </a:rPr>
              <a:t>four</a:t>
            </a:r>
            <a:r>
              <a:rPr spc="-180" dirty="0">
                <a:latin typeface="Trebuchet MS"/>
                <a:cs typeface="Trebuchet MS"/>
              </a:rPr>
              <a:t> </a:t>
            </a:r>
            <a:r>
              <a:rPr spc="-65" dirty="0">
                <a:latin typeface="Trebuchet MS"/>
                <a:cs typeface="Trebuchet MS"/>
              </a:rPr>
              <a:t>or  </a:t>
            </a:r>
            <a:r>
              <a:rPr spc="-114" dirty="0">
                <a:latin typeface="Trebuchet MS"/>
                <a:cs typeface="Trebuchet MS"/>
              </a:rPr>
              <a:t>six </a:t>
            </a:r>
            <a:r>
              <a:rPr spc="-105" dirty="0">
                <a:latin typeface="Trebuchet MS"/>
                <a:cs typeface="Trebuchet MS"/>
              </a:rPr>
              <a:t>color</a:t>
            </a:r>
            <a:r>
              <a:rPr spc="-265" dirty="0">
                <a:latin typeface="Trebuchet MS"/>
                <a:cs typeface="Trebuchet MS"/>
              </a:rPr>
              <a:t> </a:t>
            </a:r>
            <a:r>
              <a:rPr spc="-100" dirty="0">
                <a:latin typeface="Trebuchet MS"/>
                <a:cs typeface="Trebuchet MS"/>
              </a:rPr>
              <a:t>options</a:t>
            </a:r>
            <a:r>
              <a:rPr spc="-100" dirty="0" smtClean="0">
                <a:latin typeface="Trebuchet MS"/>
                <a:cs typeface="Trebuchet MS"/>
              </a:rPr>
              <a:t>.</a:t>
            </a:r>
            <a:endParaRPr lang="ar-SA" spc="-100" dirty="0" smtClean="0">
              <a:latin typeface="Trebuchet MS"/>
              <a:cs typeface="Trebuchet MS"/>
            </a:endParaRPr>
          </a:p>
          <a:p>
            <a:pPr marL="755650" marR="175260" lvl="1" indent="-285750" algn="r">
              <a:lnSpc>
                <a:spcPct val="149300"/>
              </a:lnSpc>
              <a:spcBef>
                <a:spcPts val="600"/>
              </a:spcBef>
              <a:buFont typeface="Trebuchet MS"/>
              <a:buChar char="–"/>
              <a:tabLst>
                <a:tab pos="755650" algn="l"/>
              </a:tabLst>
            </a:pPr>
            <a:r>
              <a:rPr lang="ar-SA" dirty="0" smtClean="0">
                <a:latin typeface="Trebuchet MS"/>
                <a:cs typeface="Trebuchet MS"/>
              </a:rPr>
              <a:t>خصائص الطابعة... سرعة الطباعة: هي السرعة التي يطبع بطابعة المستندات. </a:t>
            </a:r>
          </a:p>
          <a:p>
            <a:pPr marL="755650" marR="175260" lvl="1" indent="-285750" algn="r">
              <a:lnSpc>
                <a:spcPct val="149300"/>
              </a:lnSpc>
              <a:spcBef>
                <a:spcPts val="600"/>
              </a:spcBef>
              <a:buFont typeface="Trebuchet MS"/>
              <a:buChar char="–"/>
              <a:tabLst>
                <a:tab pos="755650" algn="l"/>
              </a:tabLst>
            </a:pPr>
            <a:r>
              <a:rPr lang="ar-SA" dirty="0" smtClean="0">
                <a:latin typeface="Trebuchet MS"/>
                <a:cs typeface="Trebuchet MS"/>
              </a:rPr>
              <a:t>كثيرا ما أعرب عن صفحات لكل دقيقة </a:t>
            </a:r>
            <a:r>
              <a:rPr lang="en-US" dirty="0" smtClean="0">
                <a:latin typeface="Trebuchet MS"/>
                <a:cs typeface="Trebuchet MS"/>
              </a:rPr>
              <a:t>ppm </a:t>
            </a:r>
            <a:endParaRPr lang="ar-SA" dirty="0" smtClean="0">
              <a:latin typeface="Trebuchet MS"/>
              <a:cs typeface="Trebuchet MS"/>
            </a:endParaRPr>
          </a:p>
          <a:p>
            <a:pPr marL="755650" marR="175260" lvl="1" indent="-285750" algn="r">
              <a:lnSpc>
                <a:spcPct val="149300"/>
              </a:lnSpc>
              <a:spcBef>
                <a:spcPts val="600"/>
              </a:spcBef>
              <a:buFont typeface="Trebuchet MS"/>
              <a:buChar char="–"/>
              <a:tabLst>
                <a:tab pos="755650" algn="l"/>
              </a:tabLst>
            </a:pPr>
            <a:r>
              <a:rPr lang="ar-SA" dirty="0" smtClean="0">
                <a:latin typeface="Trebuchet MS"/>
                <a:cs typeface="Trebuchet MS"/>
              </a:rPr>
              <a:t>صفحة القرار: هو جودة الصفحات المطبوعة، التي يعبر عنها بنقطة في البوصة </a:t>
            </a:r>
            <a:r>
              <a:rPr lang="en-US" dirty="0" smtClean="0">
                <a:latin typeface="Trebuchet MS"/>
                <a:cs typeface="Trebuchet MS"/>
              </a:rPr>
              <a:t>dpi</a:t>
            </a:r>
            <a:endParaRPr lang="ar-SA" dirty="0" smtClean="0">
              <a:latin typeface="Trebuchet MS"/>
              <a:cs typeface="Trebuchet MS"/>
            </a:endParaRPr>
          </a:p>
          <a:p>
            <a:pPr marL="755650" marR="175260" lvl="1" indent="-285750" algn="r">
              <a:lnSpc>
                <a:spcPct val="149300"/>
              </a:lnSpc>
              <a:spcBef>
                <a:spcPts val="600"/>
              </a:spcBef>
              <a:buFont typeface="Trebuchet MS"/>
              <a:buChar char="–"/>
              <a:tabLst>
                <a:tab pos="755650" algn="l"/>
              </a:tabLst>
            </a:pPr>
            <a:r>
              <a:rPr lang="ar-SA" dirty="0" smtClean="0">
                <a:latin typeface="Trebuchet MS"/>
                <a:cs typeface="Trebuchet MS"/>
              </a:rPr>
              <a:t>الألوان: بعض الوثائق مطبوعات الطابعات في (الأسود </a:t>
            </a:r>
            <a:r>
              <a:rPr lang="ar-SA" dirty="0" err="1" smtClean="0">
                <a:latin typeface="Trebuchet MS"/>
                <a:cs typeface="Trebuchet MS"/>
              </a:rPr>
              <a:t>آند</a:t>
            </a:r>
            <a:r>
              <a:rPr lang="ar-SA" dirty="0" smtClean="0">
                <a:latin typeface="Trebuchet MS"/>
                <a:cs typeface="Trebuchet MS"/>
              </a:rPr>
              <a:t> الأبيض)، بينما توفر خيارات الألوان الأربعة أو الستة.</a:t>
            </a:r>
            <a:endParaRPr dirty="0">
              <a:latin typeface="Trebuchet MS"/>
              <a:cs typeface="Trebuchet M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23840" y="725048"/>
            <a:ext cx="2533015" cy="500380"/>
          </a:xfrm>
          <a:prstGeom prst="rect">
            <a:avLst/>
          </a:prstGeom>
        </p:spPr>
        <p:txBody>
          <a:bodyPr vert="horz" wrap="square" lIns="0" tIns="13970" rIns="0" bIns="0" rtlCol="0">
            <a:spAutoFit/>
          </a:bodyPr>
          <a:lstStyle/>
          <a:p>
            <a:pPr marL="12700">
              <a:lnSpc>
                <a:spcPct val="100000"/>
              </a:lnSpc>
              <a:spcBef>
                <a:spcPts val="110"/>
              </a:spcBef>
            </a:pPr>
            <a:r>
              <a:rPr spc="-85" dirty="0"/>
              <a:t>Output</a:t>
            </a:r>
            <a:r>
              <a:rPr spc="-285" dirty="0"/>
              <a:t> </a:t>
            </a:r>
            <a:r>
              <a:rPr spc="-95" dirty="0"/>
              <a:t>Devices</a:t>
            </a:r>
          </a:p>
        </p:txBody>
      </p:sp>
      <p:sp>
        <p:nvSpPr>
          <p:cNvPr id="3" name="object 3"/>
          <p:cNvSpPr/>
          <p:nvPr/>
        </p:nvSpPr>
        <p:spPr>
          <a:xfrm>
            <a:off x="6656920" y="1956307"/>
            <a:ext cx="2486269" cy="136343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810929" y="1826774"/>
            <a:ext cx="2031999" cy="160130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312705" y="3499701"/>
            <a:ext cx="870585" cy="330200"/>
          </a:xfrm>
          <a:prstGeom prst="rect">
            <a:avLst/>
          </a:prstGeom>
        </p:spPr>
        <p:txBody>
          <a:bodyPr vert="horz" wrap="square" lIns="0" tIns="12700" rIns="0" bIns="0" rtlCol="0">
            <a:spAutoFit/>
          </a:bodyPr>
          <a:lstStyle/>
          <a:p>
            <a:pPr marL="12700">
              <a:lnSpc>
                <a:spcPct val="100000"/>
              </a:lnSpc>
              <a:spcBef>
                <a:spcPts val="100"/>
              </a:spcBef>
            </a:pPr>
            <a:r>
              <a:rPr sz="2000" b="1" spc="-85" dirty="0">
                <a:latin typeface="Trebuchet MS"/>
                <a:cs typeface="Trebuchet MS"/>
              </a:rPr>
              <a:t>Sp</a:t>
            </a:r>
            <a:r>
              <a:rPr sz="2000" b="1" spc="-140" dirty="0">
                <a:latin typeface="Trebuchet MS"/>
                <a:cs typeface="Trebuchet MS"/>
              </a:rPr>
              <a:t>e</a:t>
            </a:r>
            <a:r>
              <a:rPr sz="2000" b="1" spc="-80" dirty="0">
                <a:latin typeface="Trebuchet MS"/>
                <a:cs typeface="Trebuchet MS"/>
              </a:rPr>
              <a:t>a</a:t>
            </a:r>
            <a:r>
              <a:rPr sz="2000" b="1" spc="-195" dirty="0">
                <a:latin typeface="Trebuchet MS"/>
                <a:cs typeface="Trebuchet MS"/>
              </a:rPr>
              <a:t>k</a:t>
            </a:r>
            <a:r>
              <a:rPr sz="2000" b="1" spc="-140" dirty="0">
                <a:latin typeface="Trebuchet MS"/>
                <a:cs typeface="Trebuchet MS"/>
              </a:rPr>
              <a:t>e</a:t>
            </a:r>
            <a:r>
              <a:rPr sz="2000" b="1" spc="-145" dirty="0">
                <a:latin typeface="Trebuchet MS"/>
                <a:cs typeface="Trebuchet MS"/>
              </a:rPr>
              <a:t>r</a:t>
            </a:r>
            <a:endParaRPr sz="2000">
              <a:latin typeface="Trebuchet MS"/>
              <a:cs typeface="Trebuchet MS"/>
            </a:endParaRPr>
          </a:p>
        </p:txBody>
      </p:sp>
      <p:sp>
        <p:nvSpPr>
          <p:cNvPr id="6" name="object 6"/>
          <p:cNvSpPr txBox="1"/>
          <p:nvPr/>
        </p:nvSpPr>
        <p:spPr>
          <a:xfrm>
            <a:off x="7709839" y="3499701"/>
            <a:ext cx="996315" cy="330200"/>
          </a:xfrm>
          <a:prstGeom prst="rect">
            <a:avLst/>
          </a:prstGeom>
        </p:spPr>
        <p:txBody>
          <a:bodyPr vert="horz" wrap="square" lIns="0" tIns="12700" rIns="0" bIns="0" rtlCol="0">
            <a:spAutoFit/>
          </a:bodyPr>
          <a:lstStyle/>
          <a:p>
            <a:pPr marL="12700">
              <a:lnSpc>
                <a:spcPct val="100000"/>
              </a:lnSpc>
              <a:spcBef>
                <a:spcPts val="100"/>
              </a:spcBef>
            </a:pPr>
            <a:r>
              <a:rPr sz="2000" b="1" spc="-140" dirty="0">
                <a:latin typeface="Trebuchet MS"/>
                <a:cs typeface="Trebuchet MS"/>
              </a:rPr>
              <a:t>Projector</a:t>
            </a:r>
            <a:endParaRPr sz="2000">
              <a:latin typeface="Trebuchet MS"/>
              <a:cs typeface="Trebuchet MS"/>
            </a:endParaRPr>
          </a:p>
        </p:txBody>
      </p:sp>
      <p:sp>
        <p:nvSpPr>
          <p:cNvPr id="7" name="object 7"/>
          <p:cNvSpPr/>
          <p:nvPr/>
        </p:nvSpPr>
        <p:spPr>
          <a:xfrm>
            <a:off x="3397262" y="4222753"/>
            <a:ext cx="1926170" cy="1926170"/>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5443981" y="3968839"/>
            <a:ext cx="3491865" cy="2180084"/>
          </a:xfrm>
          <a:prstGeom prst="rect">
            <a:avLst/>
          </a:prstGeom>
        </p:spPr>
        <p:txBody>
          <a:bodyPr vert="horz" wrap="square" lIns="0" tIns="12700" rIns="0" bIns="0" rtlCol="0">
            <a:spAutoFit/>
          </a:bodyPr>
          <a:lstStyle/>
          <a:p>
            <a:pPr marL="12700" marR="5080">
              <a:lnSpc>
                <a:spcPct val="100000"/>
              </a:lnSpc>
              <a:spcBef>
                <a:spcPts val="100"/>
              </a:spcBef>
            </a:pPr>
            <a:r>
              <a:rPr sz="2000" b="1" spc="-90" dirty="0">
                <a:latin typeface="Trebuchet MS"/>
                <a:cs typeface="Trebuchet MS"/>
              </a:rPr>
              <a:t>Digital </a:t>
            </a:r>
            <a:r>
              <a:rPr sz="2000" b="1" spc="-130" dirty="0">
                <a:latin typeface="Trebuchet MS"/>
                <a:cs typeface="Trebuchet MS"/>
              </a:rPr>
              <a:t>cameras: </a:t>
            </a:r>
            <a:r>
              <a:rPr sz="2000" spc="-100" dirty="0">
                <a:latin typeface="Trebuchet MS"/>
                <a:cs typeface="Trebuchet MS"/>
              </a:rPr>
              <a:t>are </a:t>
            </a:r>
            <a:r>
              <a:rPr sz="2000" spc="-95" dirty="0">
                <a:latin typeface="Trebuchet MS"/>
                <a:cs typeface="Trebuchet MS"/>
              </a:rPr>
              <a:t>a </a:t>
            </a:r>
            <a:r>
              <a:rPr sz="2000" spc="-85" dirty="0">
                <a:latin typeface="Trebuchet MS"/>
                <a:cs typeface="Trebuchet MS"/>
              </a:rPr>
              <a:t>short-term  </a:t>
            </a:r>
            <a:r>
              <a:rPr sz="2000" spc="-90" dirty="0">
                <a:latin typeface="Trebuchet MS"/>
                <a:cs typeface="Trebuchet MS"/>
              </a:rPr>
              <a:t>storage </a:t>
            </a:r>
            <a:r>
              <a:rPr sz="2000" spc="-120" dirty="0">
                <a:latin typeface="Trebuchet MS"/>
                <a:cs typeface="Trebuchet MS"/>
              </a:rPr>
              <a:t>device. </a:t>
            </a:r>
            <a:r>
              <a:rPr sz="2000" spc="-95" dirty="0">
                <a:latin typeface="Trebuchet MS"/>
                <a:cs typeface="Trebuchet MS"/>
              </a:rPr>
              <a:t>It </a:t>
            </a:r>
            <a:r>
              <a:rPr sz="2000" spc="-80" dirty="0">
                <a:latin typeface="Trebuchet MS"/>
                <a:cs typeface="Trebuchet MS"/>
              </a:rPr>
              <a:t>severs </a:t>
            </a:r>
            <a:r>
              <a:rPr sz="2000" spc="-65" dirty="0">
                <a:latin typeface="Trebuchet MS"/>
                <a:cs typeface="Trebuchet MS"/>
              </a:rPr>
              <a:t>as </a:t>
            </a:r>
            <a:r>
              <a:rPr sz="2000" spc="-70" dirty="0">
                <a:latin typeface="Trebuchet MS"/>
                <a:cs typeface="Trebuchet MS"/>
              </a:rPr>
              <a:t>an  </a:t>
            </a:r>
            <a:r>
              <a:rPr sz="2000" spc="-95" dirty="0">
                <a:latin typeface="Trebuchet MS"/>
                <a:cs typeface="Trebuchet MS"/>
              </a:rPr>
              <a:t>input/output </a:t>
            </a:r>
            <a:r>
              <a:rPr sz="2000" spc="-120" dirty="0">
                <a:latin typeface="Trebuchet MS"/>
                <a:cs typeface="Trebuchet MS"/>
              </a:rPr>
              <a:t>device, </a:t>
            </a:r>
            <a:r>
              <a:rPr sz="2000" spc="-125" dirty="0">
                <a:latin typeface="Trebuchet MS"/>
                <a:cs typeface="Trebuchet MS"/>
              </a:rPr>
              <a:t>if</a:t>
            </a:r>
            <a:r>
              <a:rPr sz="2000" spc="-290" dirty="0">
                <a:latin typeface="Trebuchet MS"/>
                <a:cs typeface="Trebuchet MS"/>
              </a:rPr>
              <a:t> </a:t>
            </a:r>
            <a:r>
              <a:rPr sz="2000" spc="-95" dirty="0">
                <a:latin typeface="Trebuchet MS"/>
                <a:cs typeface="Trebuchet MS"/>
              </a:rPr>
              <a:t>connected  </a:t>
            </a:r>
            <a:r>
              <a:rPr sz="2000" spc="-80" dirty="0">
                <a:latin typeface="Trebuchet MS"/>
                <a:cs typeface="Trebuchet MS"/>
              </a:rPr>
              <a:t>to </a:t>
            </a:r>
            <a:r>
              <a:rPr sz="2000" spc="-95" dirty="0">
                <a:latin typeface="Trebuchet MS"/>
                <a:cs typeface="Trebuchet MS"/>
              </a:rPr>
              <a:t>a</a:t>
            </a:r>
            <a:r>
              <a:rPr sz="2000" spc="-235" dirty="0">
                <a:latin typeface="Trebuchet MS"/>
                <a:cs typeface="Trebuchet MS"/>
              </a:rPr>
              <a:t> </a:t>
            </a:r>
            <a:r>
              <a:rPr sz="2000" spc="-125" dirty="0">
                <a:latin typeface="Trebuchet MS"/>
                <a:cs typeface="Trebuchet MS"/>
              </a:rPr>
              <a:t>computer</a:t>
            </a:r>
            <a:r>
              <a:rPr sz="2000" spc="-125" dirty="0" smtClean="0">
                <a:latin typeface="Trebuchet MS"/>
                <a:cs typeface="Trebuchet MS"/>
              </a:rPr>
              <a:t>.</a:t>
            </a:r>
            <a:endParaRPr lang="ar-SA" sz="2000" spc="-125" dirty="0" smtClean="0">
              <a:latin typeface="Trebuchet MS"/>
              <a:cs typeface="Trebuchet MS"/>
            </a:endParaRPr>
          </a:p>
          <a:p>
            <a:pPr marL="12700" marR="5080">
              <a:lnSpc>
                <a:spcPct val="100000"/>
              </a:lnSpc>
              <a:spcBef>
                <a:spcPts val="100"/>
              </a:spcBef>
            </a:pPr>
            <a:r>
              <a:rPr lang="ar-SA" sz="2000" dirty="0" smtClean="0">
                <a:latin typeface="Trebuchet MS"/>
                <a:cs typeface="Trebuchet MS"/>
              </a:rPr>
              <a:t>الكاميرات الرقمية: جهاز تخزين القصير الأجل. فإنه يقطع كجهاز الإدخال/الإخراج، إذا كان متصلاً كمبيوتر.</a:t>
            </a:r>
            <a:endParaRPr sz="2000" dirty="0">
              <a:latin typeface="Trebuchet MS"/>
              <a:cs typeface="Trebuchet MS"/>
            </a:endParaRPr>
          </a:p>
        </p:txBody>
      </p:sp>
      <p:sp>
        <p:nvSpPr>
          <p:cNvPr id="9" name="object 9"/>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10" name="object 10"/>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11" name="object 11"/>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87328" y="725048"/>
            <a:ext cx="2606040" cy="500380"/>
          </a:xfrm>
          <a:prstGeom prst="rect">
            <a:avLst/>
          </a:prstGeom>
        </p:spPr>
        <p:txBody>
          <a:bodyPr vert="horz" wrap="square" lIns="0" tIns="13970" rIns="0" bIns="0" rtlCol="0">
            <a:spAutoFit/>
          </a:bodyPr>
          <a:lstStyle/>
          <a:p>
            <a:pPr marL="12700">
              <a:lnSpc>
                <a:spcPct val="100000"/>
              </a:lnSpc>
              <a:spcBef>
                <a:spcPts val="110"/>
              </a:spcBef>
            </a:pPr>
            <a:r>
              <a:rPr spc="-105" dirty="0"/>
              <a:t>Storage</a:t>
            </a:r>
            <a:r>
              <a:rPr spc="-250" dirty="0"/>
              <a:t> </a:t>
            </a:r>
            <a:r>
              <a:rPr spc="-100" dirty="0"/>
              <a:t>Devices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523448" y="1825307"/>
            <a:ext cx="10554335" cy="3966727"/>
          </a:xfrm>
          <a:prstGeom prst="rect">
            <a:avLst/>
          </a:prstGeom>
        </p:spPr>
        <p:txBody>
          <a:bodyPr vert="horz" wrap="square" lIns="0" tIns="12700" rIns="0" bIns="0" rtlCol="0">
            <a:spAutoFit/>
          </a:bodyPr>
          <a:lstStyle/>
          <a:p>
            <a:pPr marL="355600" indent="-342900" algn="l" rtl="0">
              <a:lnSpc>
                <a:spcPct val="100000"/>
              </a:lnSpc>
              <a:spcBef>
                <a:spcPts val="100"/>
              </a:spcBef>
              <a:buChar char="•"/>
              <a:tabLst>
                <a:tab pos="354965" algn="l"/>
                <a:tab pos="355600" algn="l"/>
              </a:tabLst>
            </a:pPr>
            <a:r>
              <a:rPr sz="2000" spc="-105" dirty="0">
                <a:latin typeface="Trebuchet MS"/>
                <a:cs typeface="Trebuchet MS"/>
              </a:rPr>
              <a:t>Storage</a:t>
            </a:r>
            <a:r>
              <a:rPr sz="2000" spc="-180" dirty="0">
                <a:latin typeface="Trebuchet MS"/>
                <a:cs typeface="Trebuchet MS"/>
              </a:rPr>
              <a:t> </a:t>
            </a:r>
            <a:r>
              <a:rPr sz="2000" spc="-110" dirty="0">
                <a:latin typeface="Trebuchet MS"/>
                <a:cs typeface="Trebuchet MS"/>
              </a:rPr>
              <a:t>devices</a:t>
            </a:r>
            <a:r>
              <a:rPr sz="2000" spc="-185" dirty="0">
                <a:latin typeface="Trebuchet MS"/>
                <a:cs typeface="Trebuchet MS"/>
              </a:rPr>
              <a:t> </a:t>
            </a:r>
            <a:r>
              <a:rPr sz="2000" spc="-120" dirty="0">
                <a:latin typeface="Trebuchet MS"/>
                <a:cs typeface="Trebuchet MS"/>
              </a:rPr>
              <a:t>are</a:t>
            </a:r>
            <a:r>
              <a:rPr sz="2000" spc="-175" dirty="0">
                <a:latin typeface="Trebuchet MS"/>
                <a:cs typeface="Trebuchet MS"/>
              </a:rPr>
              <a:t> </a:t>
            </a:r>
            <a:r>
              <a:rPr sz="2000" spc="-70" dirty="0">
                <a:latin typeface="Trebuchet MS"/>
                <a:cs typeface="Trebuchet MS"/>
              </a:rPr>
              <a:t>used</a:t>
            </a:r>
            <a:r>
              <a:rPr sz="2000" spc="-180" dirty="0">
                <a:latin typeface="Trebuchet MS"/>
                <a:cs typeface="Trebuchet MS"/>
              </a:rPr>
              <a:t> </a:t>
            </a:r>
            <a:r>
              <a:rPr sz="2000" spc="-100" dirty="0">
                <a:latin typeface="Trebuchet MS"/>
                <a:cs typeface="Trebuchet MS"/>
              </a:rPr>
              <a:t>to</a:t>
            </a:r>
            <a:r>
              <a:rPr sz="2000" spc="-190" dirty="0">
                <a:latin typeface="Trebuchet MS"/>
                <a:cs typeface="Trebuchet MS"/>
              </a:rPr>
              <a:t> </a:t>
            </a:r>
            <a:r>
              <a:rPr sz="2000" spc="-105" dirty="0">
                <a:latin typeface="Trebuchet MS"/>
                <a:cs typeface="Trebuchet MS"/>
              </a:rPr>
              <a:t>store</a:t>
            </a:r>
            <a:r>
              <a:rPr sz="2000" spc="-175" dirty="0">
                <a:latin typeface="Trebuchet MS"/>
                <a:cs typeface="Trebuchet MS"/>
              </a:rPr>
              <a:t> </a:t>
            </a:r>
            <a:r>
              <a:rPr sz="2000" spc="-160" dirty="0">
                <a:latin typeface="Trebuchet MS"/>
                <a:cs typeface="Trebuchet MS"/>
              </a:rPr>
              <a:t>data,</a:t>
            </a:r>
            <a:r>
              <a:rPr sz="2000" spc="-180" dirty="0">
                <a:latin typeface="Trebuchet MS"/>
                <a:cs typeface="Trebuchet MS"/>
              </a:rPr>
              <a:t> </a:t>
            </a:r>
            <a:r>
              <a:rPr sz="2000" spc="-120" dirty="0">
                <a:latin typeface="Trebuchet MS"/>
                <a:cs typeface="Trebuchet MS"/>
              </a:rPr>
              <a:t>information,</a:t>
            </a:r>
            <a:r>
              <a:rPr sz="2000" spc="-180" dirty="0">
                <a:latin typeface="Trebuchet MS"/>
                <a:cs typeface="Trebuchet MS"/>
              </a:rPr>
              <a:t> </a:t>
            </a:r>
            <a:r>
              <a:rPr sz="2000" spc="-80" dirty="0">
                <a:latin typeface="Trebuchet MS"/>
                <a:cs typeface="Trebuchet MS"/>
              </a:rPr>
              <a:t>and</a:t>
            </a:r>
            <a:r>
              <a:rPr sz="2000" spc="-185" dirty="0">
                <a:latin typeface="Trebuchet MS"/>
                <a:cs typeface="Trebuchet MS"/>
              </a:rPr>
              <a:t> </a:t>
            </a:r>
            <a:r>
              <a:rPr sz="2000" spc="-90" dirty="0">
                <a:latin typeface="Trebuchet MS"/>
                <a:cs typeface="Trebuchet MS"/>
              </a:rPr>
              <a:t>programs</a:t>
            </a:r>
            <a:r>
              <a:rPr sz="2000" spc="-185" dirty="0">
                <a:latin typeface="Trebuchet MS"/>
                <a:cs typeface="Trebuchet MS"/>
              </a:rPr>
              <a:t> </a:t>
            </a:r>
            <a:r>
              <a:rPr sz="2000" spc="-110" dirty="0">
                <a:latin typeface="Trebuchet MS"/>
                <a:cs typeface="Trebuchet MS"/>
              </a:rPr>
              <a:t>for</a:t>
            </a:r>
            <a:r>
              <a:rPr sz="2000" spc="-180" dirty="0">
                <a:latin typeface="Trebuchet MS"/>
                <a:cs typeface="Trebuchet MS"/>
              </a:rPr>
              <a:t> </a:t>
            </a:r>
            <a:r>
              <a:rPr sz="2000" spc="-110" dirty="0">
                <a:latin typeface="Trebuchet MS"/>
                <a:cs typeface="Trebuchet MS"/>
              </a:rPr>
              <a:t>future</a:t>
            </a:r>
            <a:r>
              <a:rPr sz="2000" spc="-175" dirty="0">
                <a:latin typeface="Trebuchet MS"/>
                <a:cs typeface="Trebuchet MS"/>
              </a:rPr>
              <a:t> </a:t>
            </a:r>
            <a:r>
              <a:rPr sz="2000" spc="-120" dirty="0">
                <a:latin typeface="Trebuchet MS"/>
                <a:cs typeface="Trebuchet MS"/>
              </a:rPr>
              <a:t>use.</a:t>
            </a:r>
            <a:endParaRPr sz="2000" dirty="0">
              <a:latin typeface="Trebuchet MS"/>
              <a:cs typeface="Trebuchet MS"/>
            </a:endParaRPr>
          </a:p>
          <a:p>
            <a:pPr marL="355600" indent="-342900" algn="l" rtl="0">
              <a:lnSpc>
                <a:spcPct val="100000"/>
              </a:lnSpc>
              <a:spcBef>
                <a:spcPts val="2020"/>
              </a:spcBef>
              <a:buChar char="•"/>
              <a:tabLst>
                <a:tab pos="354965" algn="l"/>
                <a:tab pos="355600" algn="l"/>
              </a:tabLst>
            </a:pPr>
            <a:r>
              <a:rPr sz="2000" spc="-105" dirty="0">
                <a:latin typeface="Trebuchet MS"/>
                <a:cs typeface="Trebuchet MS"/>
              </a:rPr>
              <a:t>Permanent </a:t>
            </a:r>
            <a:r>
              <a:rPr sz="2000" spc="-85" dirty="0">
                <a:latin typeface="Trebuchet MS"/>
                <a:cs typeface="Trebuchet MS"/>
              </a:rPr>
              <a:t>memory </a:t>
            </a:r>
            <a:r>
              <a:rPr sz="2000" spc="-114" dirty="0">
                <a:latin typeface="Trebuchet MS"/>
                <a:cs typeface="Trebuchet MS"/>
              </a:rPr>
              <a:t>until </a:t>
            </a:r>
            <a:r>
              <a:rPr sz="2000" spc="-120" dirty="0">
                <a:latin typeface="Trebuchet MS"/>
                <a:cs typeface="Trebuchet MS"/>
              </a:rPr>
              <a:t>deleted </a:t>
            </a:r>
            <a:r>
              <a:rPr sz="2000" spc="-95" dirty="0">
                <a:latin typeface="Trebuchet MS"/>
                <a:cs typeface="Trebuchet MS"/>
              </a:rPr>
              <a:t>by</a:t>
            </a:r>
            <a:r>
              <a:rPr sz="2000" spc="-515" dirty="0">
                <a:latin typeface="Trebuchet MS"/>
                <a:cs typeface="Trebuchet MS"/>
              </a:rPr>
              <a:t> </a:t>
            </a:r>
            <a:r>
              <a:rPr sz="2000" spc="-165" dirty="0">
                <a:latin typeface="Trebuchet MS"/>
                <a:cs typeface="Trebuchet MS"/>
              </a:rPr>
              <a:t>user.</a:t>
            </a:r>
            <a:endParaRPr sz="2000" dirty="0">
              <a:latin typeface="Trebuchet MS"/>
              <a:cs typeface="Trebuchet MS"/>
            </a:endParaRPr>
          </a:p>
          <a:p>
            <a:pPr marL="355600" marR="5080" indent="-342900" algn="l" rtl="0">
              <a:lnSpc>
                <a:spcPct val="152800"/>
              </a:lnSpc>
              <a:spcBef>
                <a:spcPts val="500"/>
              </a:spcBef>
              <a:buChar char="•"/>
              <a:tabLst>
                <a:tab pos="354965" algn="l"/>
                <a:tab pos="355600" algn="l"/>
              </a:tabLst>
            </a:pPr>
            <a:r>
              <a:rPr sz="2000" spc="-110" dirty="0">
                <a:latin typeface="Trebuchet MS"/>
                <a:cs typeface="Trebuchet MS"/>
              </a:rPr>
              <a:t>Data</a:t>
            </a:r>
            <a:r>
              <a:rPr sz="2000" spc="-180" dirty="0">
                <a:latin typeface="Trebuchet MS"/>
                <a:cs typeface="Trebuchet MS"/>
              </a:rPr>
              <a:t> </a:t>
            </a:r>
            <a:r>
              <a:rPr sz="2000" spc="-125" dirty="0">
                <a:latin typeface="Trebuchet MS"/>
                <a:cs typeface="Trebuchet MS"/>
              </a:rPr>
              <a:t>can</a:t>
            </a:r>
            <a:r>
              <a:rPr sz="2000" spc="-180" dirty="0">
                <a:latin typeface="Trebuchet MS"/>
                <a:cs typeface="Trebuchet MS"/>
              </a:rPr>
              <a:t> </a:t>
            </a:r>
            <a:r>
              <a:rPr sz="2000" spc="-100" dirty="0">
                <a:latin typeface="Trebuchet MS"/>
                <a:cs typeface="Trebuchet MS"/>
              </a:rPr>
              <a:t>be</a:t>
            </a:r>
            <a:r>
              <a:rPr sz="2000" spc="-175" dirty="0">
                <a:latin typeface="Trebuchet MS"/>
                <a:cs typeface="Trebuchet MS"/>
              </a:rPr>
              <a:t> </a:t>
            </a:r>
            <a:r>
              <a:rPr sz="2000" spc="-100" dirty="0">
                <a:latin typeface="Trebuchet MS"/>
                <a:cs typeface="Trebuchet MS"/>
              </a:rPr>
              <a:t>stored</a:t>
            </a:r>
            <a:r>
              <a:rPr sz="2000" spc="-180" dirty="0">
                <a:latin typeface="Trebuchet MS"/>
                <a:cs typeface="Trebuchet MS"/>
              </a:rPr>
              <a:t> </a:t>
            </a:r>
            <a:r>
              <a:rPr sz="2000" spc="-75" dirty="0">
                <a:latin typeface="Trebuchet MS"/>
                <a:cs typeface="Trebuchet MS"/>
              </a:rPr>
              <a:t>using</a:t>
            </a:r>
            <a:r>
              <a:rPr sz="2000" spc="-190" dirty="0">
                <a:latin typeface="Trebuchet MS"/>
                <a:cs typeface="Trebuchet MS"/>
              </a:rPr>
              <a:t> </a:t>
            </a:r>
            <a:r>
              <a:rPr sz="2000" spc="-114" dirty="0">
                <a:latin typeface="Trebuchet MS"/>
                <a:cs typeface="Trebuchet MS"/>
              </a:rPr>
              <a:t>internal</a:t>
            </a:r>
            <a:r>
              <a:rPr sz="2000" spc="-185" dirty="0">
                <a:latin typeface="Trebuchet MS"/>
                <a:cs typeface="Trebuchet MS"/>
              </a:rPr>
              <a:t> </a:t>
            </a:r>
            <a:r>
              <a:rPr sz="2000" spc="-105" dirty="0">
                <a:latin typeface="Trebuchet MS"/>
                <a:cs typeface="Trebuchet MS"/>
              </a:rPr>
              <a:t>hardware</a:t>
            </a:r>
            <a:r>
              <a:rPr sz="2000" spc="-175" dirty="0">
                <a:latin typeface="Trebuchet MS"/>
                <a:cs typeface="Trebuchet MS"/>
              </a:rPr>
              <a:t> </a:t>
            </a:r>
            <a:r>
              <a:rPr sz="2000" spc="-110" dirty="0">
                <a:latin typeface="Trebuchet MS"/>
                <a:cs typeface="Trebuchet MS"/>
              </a:rPr>
              <a:t>devices</a:t>
            </a:r>
            <a:r>
              <a:rPr sz="2000" spc="-185" dirty="0">
                <a:latin typeface="Trebuchet MS"/>
                <a:cs typeface="Trebuchet MS"/>
              </a:rPr>
              <a:t> </a:t>
            </a:r>
            <a:r>
              <a:rPr sz="2000" spc="-130" dirty="0">
                <a:latin typeface="Trebuchet MS"/>
                <a:cs typeface="Trebuchet MS"/>
              </a:rPr>
              <a:t>located</a:t>
            </a:r>
            <a:r>
              <a:rPr sz="2000" spc="-180" dirty="0">
                <a:latin typeface="Trebuchet MS"/>
                <a:cs typeface="Trebuchet MS"/>
              </a:rPr>
              <a:t> </a:t>
            </a:r>
            <a:r>
              <a:rPr sz="2000" spc="-95" dirty="0">
                <a:latin typeface="Trebuchet MS"/>
                <a:cs typeface="Trebuchet MS"/>
              </a:rPr>
              <a:t>in</a:t>
            </a:r>
            <a:r>
              <a:rPr sz="2000" spc="-180" dirty="0">
                <a:latin typeface="Trebuchet MS"/>
                <a:cs typeface="Trebuchet MS"/>
              </a:rPr>
              <a:t> </a:t>
            </a:r>
            <a:r>
              <a:rPr sz="2000" spc="-110" dirty="0">
                <a:latin typeface="Trebuchet MS"/>
                <a:cs typeface="Trebuchet MS"/>
              </a:rPr>
              <a:t>the</a:t>
            </a:r>
            <a:r>
              <a:rPr sz="2000" spc="-175" dirty="0">
                <a:latin typeface="Trebuchet MS"/>
                <a:cs typeface="Trebuchet MS"/>
              </a:rPr>
              <a:t> </a:t>
            </a:r>
            <a:r>
              <a:rPr sz="2000" spc="-105" dirty="0">
                <a:latin typeface="Trebuchet MS"/>
                <a:cs typeface="Trebuchet MS"/>
              </a:rPr>
              <a:t>system</a:t>
            </a:r>
            <a:r>
              <a:rPr sz="2000" spc="-190" dirty="0">
                <a:latin typeface="Trebuchet MS"/>
                <a:cs typeface="Trebuchet MS"/>
              </a:rPr>
              <a:t> </a:t>
            </a:r>
            <a:r>
              <a:rPr sz="2000" spc="-100" dirty="0">
                <a:latin typeface="Trebuchet MS"/>
                <a:cs typeface="Trebuchet MS"/>
              </a:rPr>
              <a:t>unit</a:t>
            </a:r>
            <a:r>
              <a:rPr sz="2000" spc="-185" dirty="0">
                <a:latin typeface="Trebuchet MS"/>
                <a:cs typeface="Trebuchet MS"/>
              </a:rPr>
              <a:t> </a:t>
            </a:r>
            <a:r>
              <a:rPr sz="2000" spc="-65" dirty="0">
                <a:latin typeface="Trebuchet MS"/>
                <a:cs typeface="Trebuchet MS"/>
              </a:rPr>
              <a:t>or</a:t>
            </a:r>
            <a:r>
              <a:rPr sz="2000" spc="-175" dirty="0">
                <a:latin typeface="Trebuchet MS"/>
                <a:cs typeface="Trebuchet MS"/>
              </a:rPr>
              <a:t> </a:t>
            </a:r>
            <a:r>
              <a:rPr sz="2000" spc="-95" dirty="0">
                <a:latin typeface="Trebuchet MS"/>
                <a:cs typeface="Trebuchet MS"/>
              </a:rPr>
              <a:t>in  </a:t>
            </a:r>
            <a:r>
              <a:rPr sz="2000" spc="-105" dirty="0">
                <a:latin typeface="Trebuchet MS"/>
                <a:cs typeface="Trebuchet MS"/>
              </a:rPr>
              <a:t>removable </a:t>
            </a:r>
            <a:r>
              <a:rPr sz="2000" spc="-85" dirty="0">
                <a:latin typeface="Trebuchet MS"/>
                <a:cs typeface="Trebuchet MS"/>
              </a:rPr>
              <a:t>units </a:t>
            </a:r>
            <a:r>
              <a:rPr sz="2000" spc="-125" dirty="0">
                <a:latin typeface="Trebuchet MS"/>
                <a:cs typeface="Trebuchet MS"/>
              </a:rPr>
              <a:t>that </a:t>
            </a:r>
            <a:r>
              <a:rPr sz="2000" spc="-105" dirty="0">
                <a:latin typeface="Trebuchet MS"/>
                <a:cs typeface="Trebuchet MS"/>
              </a:rPr>
              <a:t>enable</a:t>
            </a:r>
            <a:r>
              <a:rPr sz="2000" spc="-430" dirty="0">
                <a:latin typeface="Trebuchet MS"/>
                <a:cs typeface="Trebuchet MS"/>
              </a:rPr>
              <a:t> </a:t>
            </a:r>
            <a:r>
              <a:rPr sz="2000" spc="-145" dirty="0">
                <a:latin typeface="Trebuchet MS"/>
                <a:cs typeface="Trebuchet MS"/>
              </a:rPr>
              <a:t>portability</a:t>
            </a:r>
            <a:r>
              <a:rPr sz="2000" spc="-145" dirty="0" smtClean="0">
                <a:latin typeface="Trebuchet MS"/>
                <a:cs typeface="Trebuchet MS"/>
              </a:rPr>
              <a:t>.</a:t>
            </a:r>
            <a:endParaRPr lang="en-US" sz="2000" spc="-145" dirty="0" smtClean="0">
              <a:latin typeface="Trebuchet MS"/>
              <a:cs typeface="Trebuchet MS"/>
            </a:endParaRPr>
          </a:p>
          <a:p>
            <a:pPr marL="355600" marR="5080" indent="-342900">
              <a:lnSpc>
                <a:spcPct val="152800"/>
              </a:lnSpc>
              <a:spcBef>
                <a:spcPts val="500"/>
              </a:spcBef>
              <a:buChar char="•"/>
              <a:tabLst>
                <a:tab pos="354965" algn="l"/>
                <a:tab pos="355600" algn="l"/>
              </a:tabLst>
            </a:pPr>
            <a:r>
              <a:rPr lang="ar-SA" sz="2000" dirty="0" smtClean="0">
                <a:latin typeface="Trebuchet MS"/>
                <a:cs typeface="Trebuchet MS"/>
              </a:rPr>
              <a:t>وتستخدم أجهزة التخزين لتخزين البيانات والمعلومات والبرامج لاستخدامها في المستقبل. </a:t>
            </a:r>
          </a:p>
          <a:p>
            <a:pPr marL="355600" marR="5080" indent="-342900">
              <a:lnSpc>
                <a:spcPct val="152800"/>
              </a:lnSpc>
              <a:spcBef>
                <a:spcPts val="500"/>
              </a:spcBef>
              <a:buChar char="•"/>
              <a:tabLst>
                <a:tab pos="354965" algn="l"/>
                <a:tab pos="355600" algn="l"/>
              </a:tabLst>
            </a:pPr>
            <a:r>
              <a:rPr lang="ar-SA" sz="2000" dirty="0" smtClean="0">
                <a:latin typeface="Trebuchet MS"/>
                <a:cs typeface="Trebuchet MS"/>
              </a:rPr>
              <a:t>الذاكرة الدائمة حتى حذفها من قبل المستخدم.</a:t>
            </a:r>
          </a:p>
          <a:p>
            <a:pPr marL="355600" marR="5080" indent="-342900">
              <a:lnSpc>
                <a:spcPct val="152800"/>
              </a:lnSpc>
              <a:spcBef>
                <a:spcPts val="500"/>
              </a:spcBef>
              <a:buChar char="•"/>
              <a:tabLst>
                <a:tab pos="354965" algn="l"/>
                <a:tab pos="355600" algn="l"/>
              </a:tabLst>
            </a:pPr>
            <a:r>
              <a:rPr lang="ar-SA" sz="2000" dirty="0" smtClean="0">
                <a:latin typeface="Trebuchet MS"/>
                <a:cs typeface="Trebuchet MS"/>
              </a:rPr>
              <a:t> ويمكن تخزين البيانات باستخدام الأجهزة الداخلية الموجودة في وحدة النظام، أو في وحدات التخزين القابلة للإزالة التي تتيح إمكانية النقل.</a:t>
            </a:r>
            <a:endParaRPr sz="2000" dirty="0">
              <a:latin typeface="Trebuchet MS"/>
              <a:cs typeface="Trebuchet M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87328" y="725048"/>
            <a:ext cx="2606040" cy="500380"/>
          </a:xfrm>
          <a:prstGeom prst="rect">
            <a:avLst/>
          </a:prstGeom>
        </p:spPr>
        <p:txBody>
          <a:bodyPr vert="horz" wrap="square" lIns="0" tIns="13970" rIns="0" bIns="0" rtlCol="0">
            <a:spAutoFit/>
          </a:bodyPr>
          <a:lstStyle/>
          <a:p>
            <a:pPr marL="12700">
              <a:lnSpc>
                <a:spcPct val="100000"/>
              </a:lnSpc>
              <a:spcBef>
                <a:spcPts val="110"/>
              </a:spcBef>
            </a:pPr>
            <a:r>
              <a:rPr spc="-105" dirty="0"/>
              <a:t>Storage</a:t>
            </a:r>
            <a:r>
              <a:rPr spc="-250" dirty="0"/>
              <a:t> </a:t>
            </a:r>
            <a:r>
              <a:rPr spc="-100" dirty="0"/>
              <a:t>Devices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609600" y="1980500"/>
            <a:ext cx="10055860" cy="2772554"/>
          </a:xfrm>
          <a:prstGeom prst="rect">
            <a:avLst/>
          </a:prstGeom>
        </p:spPr>
        <p:txBody>
          <a:bodyPr vert="horz" wrap="square" lIns="0" tIns="12700" rIns="0" bIns="0" rtlCol="0">
            <a:spAutoFit/>
          </a:bodyPr>
          <a:lstStyle/>
          <a:p>
            <a:pPr marL="355600" indent="-342900" algn="l" rtl="0">
              <a:lnSpc>
                <a:spcPct val="100000"/>
              </a:lnSpc>
              <a:spcBef>
                <a:spcPts val="100"/>
              </a:spcBef>
              <a:buFont typeface="Trebuchet MS"/>
              <a:buChar char="•"/>
              <a:tabLst>
                <a:tab pos="354965" algn="l"/>
                <a:tab pos="355600" algn="l"/>
              </a:tabLst>
            </a:pPr>
            <a:r>
              <a:rPr sz="1600" b="1" spc="-105" dirty="0">
                <a:latin typeface="Trebuchet MS"/>
                <a:cs typeface="Trebuchet MS"/>
              </a:rPr>
              <a:t>How</a:t>
            </a:r>
            <a:r>
              <a:rPr sz="1600" b="1" spc="-190" dirty="0">
                <a:latin typeface="Trebuchet MS"/>
                <a:cs typeface="Trebuchet MS"/>
              </a:rPr>
              <a:t> </a:t>
            </a:r>
            <a:r>
              <a:rPr sz="1600" b="1" spc="-105" dirty="0">
                <a:latin typeface="Trebuchet MS"/>
                <a:cs typeface="Trebuchet MS"/>
              </a:rPr>
              <a:t>is</a:t>
            </a:r>
            <a:r>
              <a:rPr sz="1600" b="1" spc="-180" dirty="0">
                <a:latin typeface="Trebuchet MS"/>
                <a:cs typeface="Trebuchet MS"/>
              </a:rPr>
              <a:t> </a:t>
            </a:r>
            <a:r>
              <a:rPr sz="1600" b="1" spc="-95" dirty="0">
                <a:latin typeface="Trebuchet MS"/>
                <a:cs typeface="Trebuchet MS"/>
              </a:rPr>
              <a:t>a</a:t>
            </a:r>
            <a:r>
              <a:rPr sz="1600" b="1" spc="-185" dirty="0">
                <a:latin typeface="Trebuchet MS"/>
                <a:cs typeface="Trebuchet MS"/>
              </a:rPr>
              <a:t> </a:t>
            </a:r>
            <a:r>
              <a:rPr sz="1600" b="1" spc="-130" dirty="0">
                <a:latin typeface="Trebuchet MS"/>
                <a:cs typeface="Trebuchet MS"/>
              </a:rPr>
              <a:t>storage</a:t>
            </a:r>
            <a:r>
              <a:rPr sz="1600" b="1" spc="-185" dirty="0">
                <a:latin typeface="Trebuchet MS"/>
                <a:cs typeface="Trebuchet MS"/>
              </a:rPr>
              <a:t> </a:t>
            </a:r>
            <a:r>
              <a:rPr sz="1600" b="1" spc="-160" dirty="0">
                <a:latin typeface="Trebuchet MS"/>
                <a:cs typeface="Trebuchet MS"/>
              </a:rPr>
              <a:t>device</a:t>
            </a:r>
            <a:r>
              <a:rPr sz="1600" b="1" spc="-185" dirty="0">
                <a:latin typeface="Trebuchet MS"/>
                <a:cs typeface="Trebuchet MS"/>
              </a:rPr>
              <a:t> </a:t>
            </a:r>
            <a:r>
              <a:rPr sz="1600" b="1" spc="-150" dirty="0">
                <a:latin typeface="Trebuchet MS"/>
                <a:cs typeface="Trebuchet MS"/>
              </a:rPr>
              <a:t>different</a:t>
            </a:r>
            <a:r>
              <a:rPr sz="1600" b="1" spc="-180" dirty="0">
                <a:latin typeface="Trebuchet MS"/>
                <a:cs typeface="Trebuchet MS"/>
              </a:rPr>
              <a:t> </a:t>
            </a:r>
            <a:r>
              <a:rPr sz="1600" b="1" spc="-120" dirty="0">
                <a:latin typeface="Trebuchet MS"/>
                <a:cs typeface="Trebuchet MS"/>
              </a:rPr>
              <a:t>than</a:t>
            </a:r>
            <a:r>
              <a:rPr sz="1600" b="1" spc="-190" dirty="0">
                <a:latin typeface="Trebuchet MS"/>
                <a:cs typeface="Trebuchet MS"/>
              </a:rPr>
              <a:t> </a:t>
            </a:r>
            <a:r>
              <a:rPr sz="1600" b="1" spc="-130" dirty="0">
                <a:latin typeface="Trebuchet MS"/>
                <a:cs typeface="Trebuchet MS"/>
              </a:rPr>
              <a:t>storage</a:t>
            </a:r>
            <a:r>
              <a:rPr sz="1600" b="1" spc="-190" dirty="0">
                <a:latin typeface="Trebuchet MS"/>
                <a:cs typeface="Trebuchet MS"/>
              </a:rPr>
              <a:t> </a:t>
            </a:r>
            <a:r>
              <a:rPr sz="1600" b="1" spc="-95" dirty="0">
                <a:latin typeface="Trebuchet MS"/>
                <a:cs typeface="Trebuchet MS"/>
              </a:rPr>
              <a:t>media?</a:t>
            </a:r>
            <a:endParaRPr sz="1600" dirty="0">
              <a:latin typeface="Trebuchet MS"/>
              <a:cs typeface="Trebuchet MS"/>
            </a:endParaRPr>
          </a:p>
          <a:p>
            <a:pPr marL="755650" lvl="1" indent="-285750" algn="l" rtl="0">
              <a:lnSpc>
                <a:spcPct val="100000"/>
              </a:lnSpc>
              <a:spcBef>
                <a:spcPts val="2020"/>
              </a:spcBef>
              <a:buChar char="–"/>
              <a:tabLst>
                <a:tab pos="755650" algn="l"/>
              </a:tabLst>
            </a:pPr>
            <a:r>
              <a:rPr sz="1600" spc="-30" dirty="0">
                <a:latin typeface="Trebuchet MS"/>
                <a:cs typeface="Trebuchet MS"/>
              </a:rPr>
              <a:t>A</a:t>
            </a:r>
            <a:r>
              <a:rPr sz="1600" spc="-190" dirty="0">
                <a:latin typeface="Trebuchet MS"/>
                <a:cs typeface="Trebuchet MS"/>
              </a:rPr>
              <a:t> </a:t>
            </a:r>
            <a:r>
              <a:rPr sz="1600" b="1" spc="-130" dirty="0">
                <a:latin typeface="Trebuchet MS"/>
                <a:cs typeface="Trebuchet MS"/>
              </a:rPr>
              <a:t>storage</a:t>
            </a:r>
            <a:r>
              <a:rPr sz="1600" b="1" spc="-185" dirty="0">
                <a:latin typeface="Trebuchet MS"/>
                <a:cs typeface="Trebuchet MS"/>
              </a:rPr>
              <a:t> </a:t>
            </a:r>
            <a:r>
              <a:rPr sz="1600" b="1" spc="-160" dirty="0">
                <a:latin typeface="Trebuchet MS"/>
                <a:cs typeface="Trebuchet MS"/>
              </a:rPr>
              <a:t>device</a:t>
            </a:r>
            <a:r>
              <a:rPr sz="1600" b="1" spc="-180" dirty="0">
                <a:latin typeface="Trebuchet MS"/>
                <a:cs typeface="Trebuchet MS"/>
              </a:rPr>
              <a:t> </a:t>
            </a:r>
            <a:r>
              <a:rPr sz="1600" spc="-90" dirty="0">
                <a:latin typeface="Trebuchet MS"/>
                <a:cs typeface="Trebuchet MS"/>
              </a:rPr>
              <a:t>is</a:t>
            </a:r>
            <a:r>
              <a:rPr sz="1600" spc="-190" dirty="0">
                <a:latin typeface="Trebuchet MS"/>
                <a:cs typeface="Trebuchet MS"/>
              </a:rPr>
              <a:t> </a:t>
            </a:r>
            <a:r>
              <a:rPr sz="1600" spc="-114" dirty="0">
                <a:latin typeface="Trebuchet MS"/>
                <a:cs typeface="Trebuchet MS"/>
              </a:rPr>
              <a:t>a</a:t>
            </a:r>
            <a:r>
              <a:rPr sz="1600" spc="-180" dirty="0">
                <a:latin typeface="Trebuchet MS"/>
                <a:cs typeface="Trebuchet MS"/>
              </a:rPr>
              <a:t> </a:t>
            </a:r>
            <a:r>
              <a:rPr sz="1600" spc="-125" dirty="0">
                <a:latin typeface="Trebuchet MS"/>
                <a:cs typeface="Trebuchet MS"/>
              </a:rPr>
              <a:t>piece</a:t>
            </a:r>
            <a:r>
              <a:rPr sz="1600" spc="-180" dirty="0">
                <a:latin typeface="Trebuchet MS"/>
                <a:cs typeface="Trebuchet MS"/>
              </a:rPr>
              <a:t> </a:t>
            </a:r>
            <a:r>
              <a:rPr sz="1600" spc="-95" dirty="0">
                <a:latin typeface="Trebuchet MS"/>
                <a:cs typeface="Trebuchet MS"/>
              </a:rPr>
              <a:t>of</a:t>
            </a:r>
            <a:r>
              <a:rPr sz="1600" spc="-185" dirty="0">
                <a:latin typeface="Trebuchet MS"/>
                <a:cs typeface="Trebuchet MS"/>
              </a:rPr>
              <a:t> </a:t>
            </a:r>
            <a:r>
              <a:rPr sz="1600" spc="-105" dirty="0">
                <a:latin typeface="Trebuchet MS"/>
                <a:cs typeface="Trebuchet MS"/>
              </a:rPr>
              <a:t>hardware</a:t>
            </a:r>
            <a:r>
              <a:rPr sz="1600" spc="-175" dirty="0">
                <a:latin typeface="Trebuchet MS"/>
                <a:cs typeface="Trebuchet MS"/>
              </a:rPr>
              <a:t> </a:t>
            </a:r>
            <a:r>
              <a:rPr sz="1600" spc="-80" dirty="0">
                <a:latin typeface="Trebuchet MS"/>
                <a:cs typeface="Trebuchet MS"/>
              </a:rPr>
              <a:t>such</a:t>
            </a:r>
            <a:r>
              <a:rPr sz="1600" spc="-185" dirty="0">
                <a:latin typeface="Trebuchet MS"/>
                <a:cs typeface="Trebuchet MS"/>
              </a:rPr>
              <a:t> </a:t>
            </a:r>
            <a:r>
              <a:rPr sz="1600" spc="-75" dirty="0">
                <a:latin typeface="Trebuchet MS"/>
                <a:cs typeface="Trebuchet MS"/>
              </a:rPr>
              <a:t>as</a:t>
            </a:r>
            <a:r>
              <a:rPr sz="1600" spc="-185" dirty="0">
                <a:latin typeface="Trebuchet MS"/>
                <a:cs typeface="Trebuchet MS"/>
              </a:rPr>
              <a:t> </a:t>
            </a:r>
            <a:r>
              <a:rPr sz="1600" spc="-114" dirty="0">
                <a:latin typeface="Trebuchet MS"/>
                <a:cs typeface="Trebuchet MS"/>
              </a:rPr>
              <a:t>a</a:t>
            </a:r>
            <a:r>
              <a:rPr sz="1600" spc="-185" dirty="0">
                <a:latin typeface="Trebuchet MS"/>
                <a:cs typeface="Trebuchet MS"/>
              </a:rPr>
              <a:t> </a:t>
            </a:r>
            <a:r>
              <a:rPr sz="1600" spc="-95" dirty="0">
                <a:latin typeface="Trebuchet MS"/>
                <a:cs typeface="Trebuchet MS"/>
              </a:rPr>
              <a:t>hard</a:t>
            </a:r>
            <a:r>
              <a:rPr sz="1600" spc="-185" dirty="0">
                <a:latin typeface="Trebuchet MS"/>
                <a:cs typeface="Trebuchet MS"/>
              </a:rPr>
              <a:t> </a:t>
            </a:r>
            <a:r>
              <a:rPr sz="1600" spc="-110" dirty="0">
                <a:latin typeface="Trebuchet MS"/>
                <a:cs typeface="Trebuchet MS"/>
              </a:rPr>
              <a:t>drive</a:t>
            </a:r>
            <a:r>
              <a:rPr sz="1600" spc="-175" dirty="0">
                <a:latin typeface="Trebuchet MS"/>
                <a:cs typeface="Trebuchet MS"/>
              </a:rPr>
              <a:t> </a:t>
            </a:r>
            <a:r>
              <a:rPr sz="1600" spc="-65" dirty="0">
                <a:latin typeface="Trebuchet MS"/>
                <a:cs typeface="Trebuchet MS"/>
              </a:rPr>
              <a:t>or</a:t>
            </a:r>
            <a:r>
              <a:rPr sz="1600" spc="-185" dirty="0">
                <a:latin typeface="Trebuchet MS"/>
                <a:cs typeface="Trebuchet MS"/>
              </a:rPr>
              <a:t> </a:t>
            </a:r>
            <a:r>
              <a:rPr sz="1600" spc="-114" dirty="0">
                <a:latin typeface="Trebuchet MS"/>
                <a:cs typeface="Trebuchet MS"/>
              </a:rPr>
              <a:t>a</a:t>
            </a:r>
            <a:r>
              <a:rPr sz="1600" spc="-180" dirty="0">
                <a:latin typeface="Trebuchet MS"/>
                <a:cs typeface="Trebuchet MS"/>
              </a:rPr>
              <a:t> </a:t>
            </a:r>
            <a:r>
              <a:rPr sz="1600" spc="-25" dirty="0">
                <a:latin typeface="Trebuchet MS"/>
                <a:cs typeface="Trebuchet MS"/>
              </a:rPr>
              <a:t>DVD</a:t>
            </a:r>
            <a:r>
              <a:rPr sz="1600" spc="-190" dirty="0">
                <a:latin typeface="Trebuchet MS"/>
                <a:cs typeface="Trebuchet MS"/>
              </a:rPr>
              <a:t> </a:t>
            </a:r>
            <a:r>
              <a:rPr sz="1600" spc="-135" dirty="0">
                <a:latin typeface="Trebuchet MS"/>
                <a:cs typeface="Trebuchet MS"/>
              </a:rPr>
              <a:t>drive.</a:t>
            </a:r>
            <a:endParaRPr sz="1600" dirty="0">
              <a:latin typeface="Trebuchet MS"/>
              <a:cs typeface="Trebuchet MS"/>
            </a:endParaRPr>
          </a:p>
          <a:p>
            <a:pPr marL="755650" lvl="1" indent="-285750" algn="l" rtl="0">
              <a:lnSpc>
                <a:spcPct val="100000"/>
              </a:lnSpc>
              <a:spcBef>
                <a:spcPts val="2020"/>
              </a:spcBef>
              <a:buFont typeface="Trebuchet MS"/>
              <a:buChar char="–"/>
              <a:tabLst>
                <a:tab pos="755650" algn="l"/>
              </a:tabLst>
            </a:pPr>
            <a:r>
              <a:rPr sz="1600" b="1" spc="-40" dirty="0">
                <a:latin typeface="Trebuchet MS"/>
                <a:cs typeface="Trebuchet MS"/>
              </a:rPr>
              <a:t>Media</a:t>
            </a:r>
            <a:r>
              <a:rPr sz="1600" b="1" spc="-185" dirty="0">
                <a:latin typeface="Trebuchet MS"/>
                <a:cs typeface="Trebuchet MS"/>
              </a:rPr>
              <a:t> </a:t>
            </a:r>
            <a:r>
              <a:rPr sz="1600" spc="-90" dirty="0">
                <a:latin typeface="Trebuchet MS"/>
                <a:cs typeface="Trebuchet MS"/>
              </a:rPr>
              <a:t>is</a:t>
            </a:r>
            <a:r>
              <a:rPr sz="1600" spc="-190" dirty="0">
                <a:latin typeface="Trebuchet MS"/>
                <a:cs typeface="Trebuchet MS"/>
              </a:rPr>
              <a:t> </a:t>
            </a:r>
            <a:r>
              <a:rPr sz="1600" spc="-110" dirty="0">
                <a:latin typeface="Trebuchet MS"/>
                <a:cs typeface="Trebuchet MS"/>
              </a:rPr>
              <a:t>the</a:t>
            </a:r>
            <a:r>
              <a:rPr sz="1600" spc="-180" dirty="0">
                <a:latin typeface="Trebuchet MS"/>
                <a:cs typeface="Trebuchet MS"/>
              </a:rPr>
              <a:t> </a:t>
            </a:r>
            <a:r>
              <a:rPr sz="1600" spc="-105" dirty="0">
                <a:latin typeface="Trebuchet MS"/>
                <a:cs typeface="Trebuchet MS"/>
              </a:rPr>
              <a:t>removable</a:t>
            </a:r>
            <a:r>
              <a:rPr sz="1600" spc="-175" dirty="0">
                <a:latin typeface="Trebuchet MS"/>
                <a:cs typeface="Trebuchet MS"/>
              </a:rPr>
              <a:t> </a:t>
            </a:r>
            <a:r>
              <a:rPr sz="1600" spc="-110" dirty="0">
                <a:latin typeface="Trebuchet MS"/>
                <a:cs typeface="Trebuchet MS"/>
              </a:rPr>
              <a:t>part</a:t>
            </a:r>
            <a:r>
              <a:rPr sz="1600" spc="-190" dirty="0">
                <a:latin typeface="Trebuchet MS"/>
                <a:cs typeface="Trebuchet MS"/>
              </a:rPr>
              <a:t> </a:t>
            </a:r>
            <a:r>
              <a:rPr sz="1600" spc="-125" dirty="0">
                <a:latin typeface="Trebuchet MS"/>
                <a:cs typeface="Trebuchet MS"/>
              </a:rPr>
              <a:t>that</a:t>
            </a:r>
            <a:r>
              <a:rPr sz="1600" spc="-190" dirty="0">
                <a:latin typeface="Trebuchet MS"/>
                <a:cs typeface="Trebuchet MS"/>
              </a:rPr>
              <a:t> </a:t>
            </a:r>
            <a:r>
              <a:rPr sz="1600" spc="-130" dirty="0">
                <a:latin typeface="Trebuchet MS"/>
                <a:cs typeface="Trebuchet MS"/>
              </a:rPr>
              <a:t>actually</a:t>
            </a:r>
            <a:r>
              <a:rPr sz="1600" spc="-185" dirty="0">
                <a:latin typeface="Trebuchet MS"/>
                <a:cs typeface="Trebuchet MS"/>
              </a:rPr>
              <a:t> </a:t>
            </a:r>
            <a:r>
              <a:rPr sz="1600" spc="-105" dirty="0">
                <a:latin typeface="Trebuchet MS"/>
                <a:cs typeface="Trebuchet MS"/>
              </a:rPr>
              <a:t>contains</a:t>
            </a:r>
            <a:r>
              <a:rPr sz="1600" spc="-185" dirty="0">
                <a:latin typeface="Trebuchet MS"/>
                <a:cs typeface="Trebuchet MS"/>
              </a:rPr>
              <a:t> </a:t>
            </a:r>
            <a:r>
              <a:rPr sz="1600" spc="-110" dirty="0">
                <a:latin typeface="Trebuchet MS"/>
                <a:cs typeface="Trebuchet MS"/>
              </a:rPr>
              <a:t>the</a:t>
            </a:r>
            <a:r>
              <a:rPr sz="1600" spc="-180" dirty="0">
                <a:latin typeface="Trebuchet MS"/>
                <a:cs typeface="Trebuchet MS"/>
              </a:rPr>
              <a:t> </a:t>
            </a:r>
            <a:r>
              <a:rPr sz="1600" spc="-100" dirty="0">
                <a:latin typeface="Trebuchet MS"/>
                <a:cs typeface="Trebuchet MS"/>
              </a:rPr>
              <a:t>stored</a:t>
            </a:r>
            <a:r>
              <a:rPr sz="1600" spc="-185" dirty="0">
                <a:latin typeface="Trebuchet MS"/>
                <a:cs typeface="Trebuchet MS"/>
              </a:rPr>
              <a:t> </a:t>
            </a:r>
            <a:r>
              <a:rPr sz="1600" spc="-160" dirty="0">
                <a:latin typeface="Trebuchet MS"/>
                <a:cs typeface="Trebuchet MS"/>
              </a:rPr>
              <a:t>data.</a:t>
            </a:r>
            <a:endParaRPr sz="1600" dirty="0">
              <a:latin typeface="Trebuchet MS"/>
              <a:cs typeface="Trebuchet MS"/>
            </a:endParaRPr>
          </a:p>
          <a:p>
            <a:pPr marL="755650" lvl="1" indent="-285750" algn="l" rtl="0">
              <a:lnSpc>
                <a:spcPct val="100000"/>
              </a:lnSpc>
              <a:spcBef>
                <a:spcPts val="2020"/>
              </a:spcBef>
              <a:buFont typeface="Trebuchet MS"/>
              <a:buChar char="–"/>
              <a:tabLst>
                <a:tab pos="755650" algn="l"/>
              </a:tabLst>
            </a:pPr>
            <a:r>
              <a:rPr sz="1600" b="1" spc="-40" dirty="0">
                <a:latin typeface="Trebuchet MS"/>
                <a:cs typeface="Trebuchet MS"/>
              </a:rPr>
              <a:t>Media</a:t>
            </a:r>
            <a:r>
              <a:rPr sz="1600" b="1" spc="-190" dirty="0">
                <a:latin typeface="Trebuchet MS"/>
                <a:cs typeface="Trebuchet MS"/>
              </a:rPr>
              <a:t> </a:t>
            </a:r>
            <a:r>
              <a:rPr sz="1600" spc="-100" dirty="0">
                <a:latin typeface="Trebuchet MS"/>
                <a:cs typeface="Trebuchet MS"/>
              </a:rPr>
              <a:t>requires</a:t>
            </a:r>
            <a:r>
              <a:rPr sz="1600" spc="-190" dirty="0">
                <a:latin typeface="Trebuchet MS"/>
                <a:cs typeface="Trebuchet MS"/>
              </a:rPr>
              <a:t> </a:t>
            </a:r>
            <a:r>
              <a:rPr sz="1600" spc="-114" dirty="0">
                <a:latin typeface="Trebuchet MS"/>
                <a:cs typeface="Trebuchet MS"/>
              </a:rPr>
              <a:t>a</a:t>
            </a:r>
            <a:r>
              <a:rPr sz="1600" spc="-185" dirty="0">
                <a:latin typeface="Trebuchet MS"/>
                <a:cs typeface="Trebuchet MS"/>
              </a:rPr>
              <a:t> </a:t>
            </a:r>
            <a:r>
              <a:rPr sz="1600" spc="-120" dirty="0">
                <a:latin typeface="Trebuchet MS"/>
                <a:cs typeface="Trebuchet MS"/>
              </a:rPr>
              <a:t>device</a:t>
            </a:r>
            <a:r>
              <a:rPr sz="1600" spc="-180" dirty="0">
                <a:latin typeface="Trebuchet MS"/>
                <a:cs typeface="Trebuchet MS"/>
              </a:rPr>
              <a:t> </a:t>
            </a:r>
            <a:r>
              <a:rPr sz="1600" spc="-100" dirty="0">
                <a:latin typeface="Trebuchet MS"/>
                <a:cs typeface="Trebuchet MS"/>
              </a:rPr>
              <a:t>to</a:t>
            </a:r>
            <a:r>
              <a:rPr sz="1600" spc="-190" dirty="0">
                <a:latin typeface="Trebuchet MS"/>
                <a:cs typeface="Trebuchet MS"/>
              </a:rPr>
              <a:t> </a:t>
            </a:r>
            <a:r>
              <a:rPr sz="1600" spc="-110" dirty="0">
                <a:latin typeface="Trebuchet MS"/>
                <a:cs typeface="Trebuchet MS"/>
              </a:rPr>
              <a:t>read</a:t>
            </a:r>
            <a:r>
              <a:rPr sz="1600" spc="-190" dirty="0">
                <a:latin typeface="Trebuchet MS"/>
                <a:cs typeface="Trebuchet MS"/>
              </a:rPr>
              <a:t> </a:t>
            </a:r>
            <a:r>
              <a:rPr sz="1600" spc="-80" dirty="0">
                <a:latin typeface="Trebuchet MS"/>
                <a:cs typeface="Trebuchet MS"/>
              </a:rPr>
              <a:t>and</a:t>
            </a:r>
            <a:r>
              <a:rPr sz="1600" spc="-185" dirty="0">
                <a:latin typeface="Trebuchet MS"/>
                <a:cs typeface="Trebuchet MS"/>
              </a:rPr>
              <a:t> </a:t>
            </a:r>
            <a:r>
              <a:rPr sz="1600" spc="-120" dirty="0">
                <a:latin typeface="Trebuchet MS"/>
                <a:cs typeface="Trebuchet MS"/>
              </a:rPr>
              <a:t>write</a:t>
            </a:r>
            <a:r>
              <a:rPr sz="1600" spc="-180" dirty="0">
                <a:latin typeface="Trebuchet MS"/>
                <a:cs typeface="Trebuchet MS"/>
              </a:rPr>
              <a:t> </a:t>
            </a:r>
            <a:r>
              <a:rPr sz="1600" spc="-40" dirty="0">
                <a:latin typeface="Trebuchet MS"/>
                <a:cs typeface="Trebuchet MS"/>
              </a:rPr>
              <a:t>on</a:t>
            </a:r>
            <a:r>
              <a:rPr sz="1600" spc="-185" dirty="0">
                <a:latin typeface="Trebuchet MS"/>
                <a:cs typeface="Trebuchet MS"/>
              </a:rPr>
              <a:t> </a:t>
            </a:r>
            <a:r>
              <a:rPr sz="1600" spc="-190" dirty="0">
                <a:latin typeface="Trebuchet MS"/>
                <a:cs typeface="Trebuchet MS"/>
              </a:rPr>
              <a:t>it.</a:t>
            </a:r>
            <a:endParaRPr sz="1600" dirty="0">
              <a:latin typeface="Trebuchet MS"/>
              <a:cs typeface="Trebuchet MS"/>
            </a:endParaRPr>
          </a:p>
          <a:p>
            <a:pPr marL="755650" lvl="1" indent="-285750" algn="l" rtl="0">
              <a:lnSpc>
                <a:spcPct val="100000"/>
              </a:lnSpc>
              <a:spcBef>
                <a:spcPts val="2020"/>
              </a:spcBef>
              <a:buFont typeface="Trebuchet MS"/>
              <a:buChar char="–"/>
              <a:tabLst>
                <a:tab pos="755650" algn="l"/>
              </a:tabLst>
            </a:pPr>
            <a:r>
              <a:rPr sz="1600" b="1" spc="-130" dirty="0">
                <a:latin typeface="Trebuchet MS"/>
                <a:cs typeface="Trebuchet MS"/>
              </a:rPr>
              <a:t>Read</a:t>
            </a:r>
            <a:r>
              <a:rPr sz="1600" b="1" spc="-190" dirty="0">
                <a:latin typeface="Trebuchet MS"/>
                <a:cs typeface="Trebuchet MS"/>
              </a:rPr>
              <a:t> </a:t>
            </a:r>
            <a:r>
              <a:rPr sz="1600" spc="-90" dirty="0">
                <a:latin typeface="Trebuchet MS"/>
                <a:cs typeface="Trebuchet MS"/>
              </a:rPr>
              <a:t>is</a:t>
            </a:r>
            <a:r>
              <a:rPr sz="1600" spc="-190" dirty="0">
                <a:latin typeface="Trebuchet MS"/>
                <a:cs typeface="Trebuchet MS"/>
              </a:rPr>
              <a:t> </a:t>
            </a:r>
            <a:r>
              <a:rPr sz="1600" spc="-110" dirty="0">
                <a:latin typeface="Trebuchet MS"/>
                <a:cs typeface="Trebuchet MS"/>
              </a:rPr>
              <a:t>the</a:t>
            </a:r>
            <a:r>
              <a:rPr sz="1600" spc="-180" dirty="0">
                <a:latin typeface="Trebuchet MS"/>
                <a:cs typeface="Trebuchet MS"/>
              </a:rPr>
              <a:t> </a:t>
            </a:r>
            <a:r>
              <a:rPr sz="1600" spc="-110" dirty="0">
                <a:latin typeface="Trebuchet MS"/>
                <a:cs typeface="Trebuchet MS"/>
              </a:rPr>
              <a:t>action</a:t>
            </a:r>
            <a:r>
              <a:rPr sz="1600" spc="-185" dirty="0">
                <a:latin typeface="Trebuchet MS"/>
                <a:cs typeface="Trebuchet MS"/>
              </a:rPr>
              <a:t> </a:t>
            </a:r>
            <a:r>
              <a:rPr sz="1600" spc="-95" dirty="0">
                <a:latin typeface="Trebuchet MS"/>
                <a:cs typeface="Trebuchet MS"/>
              </a:rPr>
              <a:t>of</a:t>
            </a:r>
            <a:r>
              <a:rPr sz="1600" spc="-180" dirty="0">
                <a:latin typeface="Trebuchet MS"/>
                <a:cs typeface="Trebuchet MS"/>
              </a:rPr>
              <a:t> </a:t>
            </a:r>
            <a:r>
              <a:rPr sz="1600" spc="-114" dirty="0">
                <a:latin typeface="Trebuchet MS"/>
                <a:cs typeface="Trebuchet MS"/>
              </a:rPr>
              <a:t>retrieving</a:t>
            </a:r>
            <a:r>
              <a:rPr sz="1600" spc="-195" dirty="0">
                <a:latin typeface="Trebuchet MS"/>
                <a:cs typeface="Trebuchet MS"/>
              </a:rPr>
              <a:t> </a:t>
            </a:r>
            <a:r>
              <a:rPr sz="1600" spc="-65" dirty="0">
                <a:latin typeface="Trebuchet MS"/>
                <a:cs typeface="Trebuchet MS"/>
              </a:rPr>
              <a:t>or</a:t>
            </a:r>
            <a:r>
              <a:rPr sz="1600" spc="-185" dirty="0">
                <a:latin typeface="Trebuchet MS"/>
                <a:cs typeface="Trebuchet MS"/>
              </a:rPr>
              <a:t> </a:t>
            </a:r>
            <a:r>
              <a:rPr sz="1600" spc="-80" dirty="0">
                <a:latin typeface="Trebuchet MS"/>
                <a:cs typeface="Trebuchet MS"/>
              </a:rPr>
              <a:t>opening</a:t>
            </a:r>
            <a:r>
              <a:rPr sz="1600" spc="-195" dirty="0">
                <a:latin typeface="Trebuchet MS"/>
                <a:cs typeface="Trebuchet MS"/>
              </a:rPr>
              <a:t> </a:t>
            </a:r>
            <a:r>
              <a:rPr sz="1600" spc="-120" dirty="0">
                <a:latin typeface="Trebuchet MS"/>
                <a:cs typeface="Trebuchet MS"/>
              </a:rPr>
              <a:t>existing</a:t>
            </a:r>
            <a:r>
              <a:rPr sz="1600" spc="-195" dirty="0">
                <a:latin typeface="Trebuchet MS"/>
                <a:cs typeface="Trebuchet MS"/>
              </a:rPr>
              <a:t> </a:t>
            </a:r>
            <a:r>
              <a:rPr sz="1600" spc="-130" dirty="0">
                <a:latin typeface="Trebuchet MS"/>
                <a:cs typeface="Trebuchet MS"/>
              </a:rPr>
              <a:t>data</a:t>
            </a:r>
            <a:endParaRPr sz="1600" dirty="0">
              <a:latin typeface="Trebuchet MS"/>
              <a:cs typeface="Trebuchet MS"/>
            </a:endParaRPr>
          </a:p>
          <a:p>
            <a:pPr marL="755650" lvl="1" indent="-285750" algn="l" rtl="0">
              <a:lnSpc>
                <a:spcPct val="100000"/>
              </a:lnSpc>
              <a:spcBef>
                <a:spcPts val="2020"/>
              </a:spcBef>
              <a:buFont typeface="Trebuchet MS"/>
              <a:buChar char="–"/>
              <a:tabLst>
                <a:tab pos="755650" algn="l"/>
              </a:tabLst>
            </a:pPr>
            <a:r>
              <a:rPr sz="1600" b="1" spc="-130" dirty="0">
                <a:latin typeface="Trebuchet MS"/>
                <a:cs typeface="Trebuchet MS"/>
              </a:rPr>
              <a:t>Write</a:t>
            </a:r>
            <a:r>
              <a:rPr sz="1600" b="1" spc="-185" dirty="0">
                <a:latin typeface="Trebuchet MS"/>
                <a:cs typeface="Trebuchet MS"/>
              </a:rPr>
              <a:t> </a:t>
            </a:r>
            <a:r>
              <a:rPr sz="1600" spc="-90" dirty="0">
                <a:latin typeface="Trebuchet MS"/>
                <a:cs typeface="Trebuchet MS"/>
              </a:rPr>
              <a:t>is</a:t>
            </a:r>
            <a:r>
              <a:rPr sz="1600" spc="-190" dirty="0">
                <a:latin typeface="Trebuchet MS"/>
                <a:cs typeface="Trebuchet MS"/>
              </a:rPr>
              <a:t> </a:t>
            </a:r>
            <a:r>
              <a:rPr sz="1600" spc="-110" dirty="0">
                <a:latin typeface="Trebuchet MS"/>
                <a:cs typeface="Trebuchet MS"/>
              </a:rPr>
              <a:t>the</a:t>
            </a:r>
            <a:r>
              <a:rPr sz="1600" spc="-180" dirty="0">
                <a:latin typeface="Trebuchet MS"/>
                <a:cs typeface="Trebuchet MS"/>
              </a:rPr>
              <a:t> </a:t>
            </a:r>
            <a:r>
              <a:rPr sz="1600" spc="-110" dirty="0">
                <a:latin typeface="Trebuchet MS"/>
                <a:cs typeface="Trebuchet MS"/>
              </a:rPr>
              <a:t>action</a:t>
            </a:r>
            <a:r>
              <a:rPr sz="1600" spc="-185" dirty="0">
                <a:latin typeface="Trebuchet MS"/>
                <a:cs typeface="Trebuchet MS"/>
              </a:rPr>
              <a:t> </a:t>
            </a:r>
            <a:r>
              <a:rPr sz="1600" spc="-95" dirty="0">
                <a:latin typeface="Trebuchet MS"/>
                <a:cs typeface="Trebuchet MS"/>
              </a:rPr>
              <a:t>of</a:t>
            </a:r>
            <a:r>
              <a:rPr sz="1600" spc="-185" dirty="0">
                <a:latin typeface="Trebuchet MS"/>
                <a:cs typeface="Trebuchet MS"/>
              </a:rPr>
              <a:t> </a:t>
            </a:r>
            <a:r>
              <a:rPr sz="1600" spc="-95" dirty="0">
                <a:latin typeface="Trebuchet MS"/>
                <a:cs typeface="Trebuchet MS"/>
              </a:rPr>
              <a:t>saving</a:t>
            </a:r>
            <a:r>
              <a:rPr sz="1600" spc="-195" dirty="0">
                <a:latin typeface="Trebuchet MS"/>
                <a:cs typeface="Trebuchet MS"/>
              </a:rPr>
              <a:t> </a:t>
            </a:r>
            <a:r>
              <a:rPr sz="1600" spc="-65" dirty="0">
                <a:latin typeface="Trebuchet MS"/>
                <a:cs typeface="Trebuchet MS"/>
              </a:rPr>
              <a:t>or</a:t>
            </a:r>
            <a:r>
              <a:rPr sz="1600" spc="-185" dirty="0">
                <a:latin typeface="Trebuchet MS"/>
                <a:cs typeface="Trebuchet MS"/>
              </a:rPr>
              <a:t> </a:t>
            </a:r>
            <a:r>
              <a:rPr sz="1600" spc="-90" dirty="0">
                <a:latin typeface="Trebuchet MS"/>
                <a:cs typeface="Trebuchet MS"/>
              </a:rPr>
              <a:t>storing</a:t>
            </a:r>
            <a:r>
              <a:rPr sz="1600" spc="-195" dirty="0">
                <a:latin typeface="Trebuchet MS"/>
                <a:cs typeface="Trebuchet MS"/>
              </a:rPr>
              <a:t> </a:t>
            </a:r>
            <a:r>
              <a:rPr sz="1600" spc="-160" dirty="0">
                <a:latin typeface="Trebuchet MS"/>
                <a:cs typeface="Trebuchet MS"/>
              </a:rPr>
              <a:t>data</a:t>
            </a:r>
            <a:r>
              <a:rPr sz="1600" spc="-160" dirty="0" smtClean="0">
                <a:latin typeface="Trebuchet MS"/>
                <a:cs typeface="Trebuchet MS"/>
              </a:rPr>
              <a:t>.</a:t>
            </a:r>
            <a:endParaRPr lang="en-US" sz="1600" spc="-160" dirty="0" smtClean="0">
              <a:latin typeface="Trebuchet MS"/>
              <a:cs typeface="Trebuchet MS"/>
            </a:endParaRPr>
          </a:p>
        </p:txBody>
      </p:sp>
      <p:sp>
        <p:nvSpPr>
          <p:cNvPr id="7" name="مربع نص 6"/>
          <p:cNvSpPr txBox="1"/>
          <p:nvPr/>
        </p:nvSpPr>
        <p:spPr>
          <a:xfrm>
            <a:off x="7189914" y="1828800"/>
            <a:ext cx="5020310" cy="3365024"/>
          </a:xfrm>
          <a:prstGeom prst="rect">
            <a:avLst/>
          </a:prstGeom>
          <a:noFill/>
        </p:spPr>
        <p:txBody>
          <a:bodyPr wrap="square" rtlCol="1">
            <a:spAutoFit/>
          </a:bodyPr>
          <a:lstStyle/>
          <a:p>
            <a:pPr marL="755650" lvl="1" indent="-285750">
              <a:spcBef>
                <a:spcPts val="2020"/>
              </a:spcBef>
              <a:buFont typeface="Trebuchet MS"/>
              <a:buChar char="–"/>
              <a:tabLst>
                <a:tab pos="755650" algn="l"/>
              </a:tabLst>
            </a:pPr>
            <a:r>
              <a:rPr lang="ar-SA" sz="1600" dirty="0" smtClean="0">
                <a:latin typeface="Trebuchet MS"/>
                <a:cs typeface="Trebuchet MS"/>
              </a:rPr>
              <a:t>كيف يختلف جهاز تخزين وسائط التخزين؟ </a:t>
            </a:r>
          </a:p>
          <a:p>
            <a:pPr marL="755650" lvl="1" indent="-285750">
              <a:spcBef>
                <a:spcPts val="2020"/>
              </a:spcBef>
              <a:buFont typeface="Trebuchet MS"/>
              <a:buChar char="–"/>
              <a:tabLst>
                <a:tab pos="755650" algn="l"/>
              </a:tabLst>
            </a:pPr>
            <a:r>
              <a:rPr lang="ar-SA" sz="1600" dirty="0" smtClean="0">
                <a:latin typeface="Trebuchet MS"/>
                <a:cs typeface="Trebuchet MS"/>
              </a:rPr>
              <a:t>جهاز تخزين قطعة من الأجهزة مثل محرك أقراص الصلبة أو محرك أقراص </a:t>
            </a:r>
            <a:r>
              <a:rPr lang="en-US" sz="1600" dirty="0" smtClean="0">
                <a:latin typeface="Trebuchet MS"/>
                <a:cs typeface="Trebuchet MS"/>
              </a:rPr>
              <a:t>DVD. </a:t>
            </a:r>
          </a:p>
          <a:p>
            <a:pPr marL="755650" lvl="1" indent="-285750">
              <a:spcBef>
                <a:spcPts val="2020"/>
              </a:spcBef>
              <a:buFont typeface="Trebuchet MS"/>
              <a:buChar char="–"/>
              <a:tabLst>
                <a:tab pos="755650" algn="l"/>
              </a:tabLst>
            </a:pPr>
            <a:r>
              <a:rPr lang="ar-SA" sz="1600" dirty="0" smtClean="0">
                <a:latin typeface="Trebuchet MS"/>
                <a:cs typeface="Trebuchet MS"/>
              </a:rPr>
              <a:t>وسائل الإعلام هو الجزء القابل للإزالة يحتوي فعلا على البيانات المخزنة. </a:t>
            </a:r>
          </a:p>
          <a:p>
            <a:pPr marL="755650" lvl="1" indent="-285750">
              <a:spcBef>
                <a:spcPts val="2020"/>
              </a:spcBef>
              <a:buFont typeface="Trebuchet MS"/>
              <a:buChar char="–"/>
              <a:tabLst>
                <a:tab pos="755650" algn="l"/>
              </a:tabLst>
            </a:pPr>
            <a:r>
              <a:rPr lang="ar-SA" sz="1600" dirty="0" smtClean="0">
                <a:latin typeface="Trebuchet MS"/>
                <a:cs typeface="Trebuchet MS"/>
              </a:rPr>
              <a:t>وسائل الإعلام يتطلب جهاز القراءة والكتابة عليه. </a:t>
            </a:r>
          </a:p>
          <a:p>
            <a:pPr marL="755650" lvl="1" indent="-285750">
              <a:spcBef>
                <a:spcPts val="2020"/>
              </a:spcBef>
              <a:buFont typeface="Trebuchet MS"/>
              <a:buChar char="–"/>
              <a:tabLst>
                <a:tab pos="755650" algn="l"/>
              </a:tabLst>
            </a:pPr>
            <a:r>
              <a:rPr lang="ar-SA" sz="1600" dirty="0" smtClean="0">
                <a:latin typeface="Trebuchet MS"/>
                <a:cs typeface="Trebuchet MS"/>
              </a:rPr>
              <a:t>القراءة هو العمل لاسترداد أو فتح البيانات الموجودة الكتابة هو عمل حفظ أو تخزين البيانات.</a:t>
            </a:r>
          </a:p>
          <a:p>
            <a:endParaRPr lang="ar-SA"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970" rIns="0" bIns="0" rtlCol="0">
            <a:spAutoFit/>
          </a:bodyPr>
          <a:lstStyle/>
          <a:p>
            <a:pPr marL="12700">
              <a:lnSpc>
                <a:spcPct val="100000"/>
              </a:lnSpc>
              <a:spcBef>
                <a:spcPts val="110"/>
              </a:spcBef>
            </a:pPr>
            <a:r>
              <a:rPr spc="-105" dirty="0"/>
              <a:t>Storage</a:t>
            </a:r>
            <a:r>
              <a:rPr spc="-250" dirty="0"/>
              <a:t> </a:t>
            </a:r>
            <a:r>
              <a:rPr spc="-100" dirty="0"/>
              <a:t>Devices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265102" y="1752600"/>
            <a:ext cx="10262870" cy="3316292"/>
          </a:xfrm>
          <a:prstGeom prst="rect">
            <a:avLst/>
          </a:prstGeom>
        </p:spPr>
        <p:txBody>
          <a:bodyPr vert="horz" wrap="square" lIns="0" tIns="91440" rIns="0" bIns="0" rtlCol="0">
            <a:spAutoFit/>
          </a:bodyPr>
          <a:lstStyle/>
          <a:p>
            <a:pPr marL="355600" indent="-342900" algn="l" rtl="0">
              <a:spcBef>
                <a:spcPts val="720"/>
              </a:spcBef>
              <a:buFont typeface="Trebuchet MS"/>
              <a:buChar char="•"/>
              <a:tabLst>
                <a:tab pos="354965" algn="l"/>
                <a:tab pos="355600" algn="l"/>
              </a:tabLst>
            </a:pPr>
            <a:r>
              <a:rPr sz="1600" b="1" spc="-105" dirty="0">
                <a:latin typeface="Trebuchet MS"/>
                <a:cs typeface="Trebuchet MS"/>
              </a:rPr>
              <a:t>How is </a:t>
            </a:r>
            <a:r>
              <a:rPr sz="1600" b="1" spc="-114" dirty="0">
                <a:latin typeface="Trebuchet MS"/>
                <a:cs typeface="Trebuchet MS"/>
              </a:rPr>
              <a:t>data</a:t>
            </a:r>
            <a:r>
              <a:rPr sz="1600" b="1" spc="-345" dirty="0">
                <a:latin typeface="Trebuchet MS"/>
                <a:cs typeface="Trebuchet MS"/>
              </a:rPr>
              <a:t> </a:t>
            </a:r>
            <a:r>
              <a:rPr sz="1600" b="1" spc="-110" dirty="0">
                <a:latin typeface="Trebuchet MS"/>
                <a:cs typeface="Trebuchet MS"/>
              </a:rPr>
              <a:t>stored?</a:t>
            </a:r>
            <a:endParaRPr sz="1600" dirty="0">
              <a:latin typeface="Trebuchet MS"/>
              <a:cs typeface="Trebuchet MS"/>
            </a:endParaRPr>
          </a:p>
          <a:p>
            <a:pPr marL="422275" algn="l" rtl="0">
              <a:spcBef>
                <a:spcPts val="620"/>
              </a:spcBef>
            </a:pPr>
            <a:r>
              <a:rPr sz="1600" spc="-125" dirty="0">
                <a:latin typeface="Trebuchet MS"/>
                <a:cs typeface="Trebuchet MS"/>
              </a:rPr>
              <a:t>There </a:t>
            </a:r>
            <a:r>
              <a:rPr sz="1600" spc="-120" dirty="0">
                <a:latin typeface="Trebuchet MS"/>
                <a:cs typeface="Trebuchet MS"/>
              </a:rPr>
              <a:t>are </a:t>
            </a:r>
            <a:r>
              <a:rPr sz="1600" spc="-114" dirty="0">
                <a:latin typeface="Trebuchet MS"/>
                <a:cs typeface="Trebuchet MS"/>
              </a:rPr>
              <a:t>three </a:t>
            </a:r>
            <a:r>
              <a:rPr sz="1600" spc="-90" dirty="0">
                <a:latin typeface="Trebuchet MS"/>
                <a:cs typeface="Trebuchet MS"/>
              </a:rPr>
              <a:t>forms </a:t>
            </a:r>
            <a:r>
              <a:rPr sz="1600" spc="-95" dirty="0">
                <a:latin typeface="Trebuchet MS"/>
                <a:cs typeface="Trebuchet MS"/>
              </a:rPr>
              <a:t>of</a:t>
            </a:r>
            <a:r>
              <a:rPr sz="1600" spc="-470" dirty="0">
                <a:latin typeface="Trebuchet MS"/>
                <a:cs typeface="Trebuchet MS"/>
              </a:rPr>
              <a:t> </a:t>
            </a:r>
            <a:r>
              <a:rPr sz="1600" spc="-125" dirty="0">
                <a:latin typeface="Trebuchet MS"/>
                <a:cs typeface="Trebuchet MS"/>
              </a:rPr>
              <a:t>storage:</a:t>
            </a:r>
            <a:endParaRPr sz="1600" dirty="0">
              <a:latin typeface="Trebuchet MS"/>
              <a:cs typeface="Trebuchet MS"/>
            </a:endParaRPr>
          </a:p>
          <a:p>
            <a:pPr marL="469900" algn="l" rtl="0">
              <a:spcBef>
                <a:spcPts val="620"/>
              </a:spcBef>
            </a:pPr>
            <a:r>
              <a:rPr sz="1600" b="1" spc="-175" dirty="0">
                <a:latin typeface="Trebuchet MS"/>
                <a:cs typeface="Trebuchet MS"/>
              </a:rPr>
              <a:t>1- </a:t>
            </a:r>
            <a:r>
              <a:rPr sz="1600" b="1" spc="-85" dirty="0">
                <a:latin typeface="Trebuchet MS"/>
                <a:cs typeface="Trebuchet MS"/>
              </a:rPr>
              <a:t>Magnetic</a:t>
            </a:r>
            <a:r>
              <a:rPr sz="1600" b="1" spc="-204" dirty="0">
                <a:latin typeface="Trebuchet MS"/>
                <a:cs typeface="Trebuchet MS"/>
              </a:rPr>
              <a:t> </a:t>
            </a:r>
            <a:r>
              <a:rPr sz="1600" b="1" spc="-130" dirty="0">
                <a:latin typeface="Trebuchet MS"/>
                <a:cs typeface="Trebuchet MS"/>
              </a:rPr>
              <a:t>storage</a:t>
            </a:r>
            <a:endParaRPr sz="1600" dirty="0">
              <a:latin typeface="Trebuchet MS"/>
              <a:cs typeface="Trebuchet MS"/>
            </a:endParaRPr>
          </a:p>
          <a:p>
            <a:pPr marL="755650" indent="-285750" algn="l" rtl="0">
              <a:spcBef>
                <a:spcPts val="1520"/>
              </a:spcBef>
              <a:buFont typeface="Arial"/>
              <a:buChar char="•"/>
              <a:tabLst>
                <a:tab pos="755015" algn="l"/>
                <a:tab pos="755650" algn="l"/>
              </a:tabLst>
            </a:pPr>
            <a:r>
              <a:rPr sz="1600" spc="-20" dirty="0">
                <a:latin typeface="Trebuchet MS"/>
                <a:cs typeface="Trebuchet MS"/>
              </a:rPr>
              <a:t>Media</a:t>
            </a:r>
            <a:r>
              <a:rPr sz="1600" spc="-190" dirty="0">
                <a:latin typeface="Trebuchet MS"/>
                <a:cs typeface="Trebuchet MS"/>
              </a:rPr>
              <a:t> </a:t>
            </a:r>
            <a:r>
              <a:rPr sz="1600" spc="-90" dirty="0">
                <a:latin typeface="Trebuchet MS"/>
                <a:cs typeface="Trebuchet MS"/>
              </a:rPr>
              <a:t>is</a:t>
            </a:r>
            <a:r>
              <a:rPr sz="1600" spc="-190" dirty="0">
                <a:latin typeface="Trebuchet MS"/>
                <a:cs typeface="Trebuchet MS"/>
              </a:rPr>
              <a:t> </a:t>
            </a:r>
            <a:r>
              <a:rPr sz="1600" spc="-105" dirty="0">
                <a:latin typeface="Trebuchet MS"/>
                <a:cs typeface="Trebuchet MS"/>
              </a:rPr>
              <a:t>divided</a:t>
            </a:r>
            <a:r>
              <a:rPr sz="1600" spc="-185" dirty="0">
                <a:latin typeface="Trebuchet MS"/>
                <a:cs typeface="Trebuchet MS"/>
              </a:rPr>
              <a:t> </a:t>
            </a:r>
            <a:r>
              <a:rPr sz="1600" spc="-105" dirty="0">
                <a:latin typeface="Trebuchet MS"/>
                <a:cs typeface="Trebuchet MS"/>
              </a:rPr>
              <a:t>into</a:t>
            </a:r>
            <a:r>
              <a:rPr sz="1600" spc="-190" dirty="0">
                <a:latin typeface="Trebuchet MS"/>
                <a:cs typeface="Trebuchet MS"/>
              </a:rPr>
              <a:t> </a:t>
            </a:r>
            <a:r>
              <a:rPr sz="1600" spc="-130" dirty="0">
                <a:latin typeface="Trebuchet MS"/>
                <a:cs typeface="Trebuchet MS"/>
              </a:rPr>
              <a:t>tracks</a:t>
            </a:r>
            <a:r>
              <a:rPr sz="1600" spc="-190" dirty="0">
                <a:latin typeface="Trebuchet MS"/>
                <a:cs typeface="Trebuchet MS"/>
              </a:rPr>
              <a:t> </a:t>
            </a:r>
            <a:r>
              <a:rPr sz="1600" spc="-80" dirty="0">
                <a:latin typeface="Trebuchet MS"/>
                <a:cs typeface="Trebuchet MS"/>
              </a:rPr>
              <a:t>and</a:t>
            </a:r>
            <a:r>
              <a:rPr sz="1600" spc="-185" dirty="0">
                <a:latin typeface="Trebuchet MS"/>
                <a:cs typeface="Trebuchet MS"/>
              </a:rPr>
              <a:t> </a:t>
            </a:r>
            <a:r>
              <a:rPr sz="1600" spc="-125" dirty="0">
                <a:latin typeface="Trebuchet MS"/>
                <a:cs typeface="Trebuchet MS"/>
              </a:rPr>
              <a:t>sectors.</a:t>
            </a:r>
            <a:endParaRPr sz="1600" dirty="0">
              <a:latin typeface="Trebuchet MS"/>
              <a:cs typeface="Trebuchet MS"/>
            </a:endParaRPr>
          </a:p>
          <a:p>
            <a:pPr marL="755650" marR="42545" indent="-285750" algn="l" rtl="0">
              <a:spcBef>
                <a:spcPts val="600"/>
              </a:spcBef>
              <a:buFont typeface="Arial"/>
              <a:buChar char="•"/>
              <a:tabLst>
                <a:tab pos="755015" algn="l"/>
                <a:tab pos="755650" algn="l"/>
              </a:tabLst>
            </a:pPr>
            <a:r>
              <a:rPr sz="1600" spc="-165" dirty="0">
                <a:latin typeface="Trebuchet MS"/>
                <a:cs typeface="Trebuchet MS"/>
              </a:rPr>
              <a:t>Tracks</a:t>
            </a:r>
            <a:r>
              <a:rPr sz="1600" spc="-190" dirty="0">
                <a:latin typeface="Trebuchet MS"/>
                <a:cs typeface="Trebuchet MS"/>
              </a:rPr>
              <a:t> </a:t>
            </a:r>
            <a:r>
              <a:rPr sz="1600" spc="-120" dirty="0">
                <a:latin typeface="Trebuchet MS"/>
                <a:cs typeface="Trebuchet MS"/>
              </a:rPr>
              <a:t>are</a:t>
            </a:r>
            <a:r>
              <a:rPr sz="1600" spc="-180" dirty="0">
                <a:latin typeface="Trebuchet MS"/>
                <a:cs typeface="Trebuchet MS"/>
              </a:rPr>
              <a:t> </a:t>
            </a:r>
            <a:r>
              <a:rPr sz="1600" spc="-114" dirty="0">
                <a:latin typeface="Trebuchet MS"/>
                <a:cs typeface="Trebuchet MS"/>
              </a:rPr>
              <a:t>magnetic</a:t>
            </a:r>
            <a:r>
              <a:rPr sz="1600" spc="-185" dirty="0">
                <a:latin typeface="Trebuchet MS"/>
                <a:cs typeface="Trebuchet MS"/>
              </a:rPr>
              <a:t> </a:t>
            </a:r>
            <a:r>
              <a:rPr sz="1600" spc="-120" dirty="0">
                <a:latin typeface="Trebuchet MS"/>
                <a:cs typeface="Trebuchet MS"/>
              </a:rPr>
              <a:t>concentric</a:t>
            </a:r>
            <a:r>
              <a:rPr sz="1600" spc="-190" dirty="0">
                <a:latin typeface="Trebuchet MS"/>
                <a:cs typeface="Trebuchet MS"/>
              </a:rPr>
              <a:t> </a:t>
            </a:r>
            <a:r>
              <a:rPr sz="1600" spc="-135" dirty="0">
                <a:latin typeface="Trebuchet MS"/>
                <a:cs typeface="Trebuchet MS"/>
              </a:rPr>
              <a:t>circles</a:t>
            </a:r>
            <a:r>
              <a:rPr sz="1600" spc="-185" dirty="0">
                <a:latin typeface="Trebuchet MS"/>
                <a:cs typeface="Trebuchet MS"/>
              </a:rPr>
              <a:t> </a:t>
            </a:r>
            <a:r>
              <a:rPr sz="1600" spc="-80" dirty="0">
                <a:latin typeface="Trebuchet MS"/>
                <a:cs typeface="Trebuchet MS"/>
              </a:rPr>
              <a:t>and</a:t>
            </a:r>
            <a:r>
              <a:rPr sz="1600" spc="-185" dirty="0">
                <a:latin typeface="Trebuchet MS"/>
                <a:cs typeface="Trebuchet MS"/>
              </a:rPr>
              <a:t> </a:t>
            </a:r>
            <a:r>
              <a:rPr sz="1600" spc="-105" dirty="0">
                <a:latin typeface="Trebuchet MS"/>
                <a:cs typeface="Trebuchet MS"/>
              </a:rPr>
              <a:t>sectors</a:t>
            </a:r>
            <a:r>
              <a:rPr sz="1600" spc="-185" dirty="0">
                <a:latin typeface="Trebuchet MS"/>
                <a:cs typeface="Trebuchet MS"/>
              </a:rPr>
              <a:t> </a:t>
            </a:r>
            <a:r>
              <a:rPr sz="1600" spc="-120" dirty="0">
                <a:latin typeface="Trebuchet MS"/>
                <a:cs typeface="Trebuchet MS"/>
              </a:rPr>
              <a:t>are</a:t>
            </a:r>
            <a:r>
              <a:rPr sz="1600" spc="-180" dirty="0">
                <a:latin typeface="Trebuchet MS"/>
                <a:cs typeface="Trebuchet MS"/>
              </a:rPr>
              <a:t> </a:t>
            </a:r>
            <a:r>
              <a:rPr sz="1600" spc="-85" dirty="0">
                <a:latin typeface="Trebuchet MS"/>
                <a:cs typeface="Trebuchet MS"/>
              </a:rPr>
              <a:t>segments</a:t>
            </a:r>
            <a:r>
              <a:rPr sz="1600" spc="-185" dirty="0">
                <a:latin typeface="Trebuchet MS"/>
                <a:cs typeface="Trebuchet MS"/>
              </a:rPr>
              <a:t> </a:t>
            </a:r>
            <a:r>
              <a:rPr sz="1600" spc="-105" dirty="0">
                <a:latin typeface="Trebuchet MS"/>
                <a:cs typeface="Trebuchet MS"/>
              </a:rPr>
              <a:t>within</a:t>
            </a:r>
            <a:r>
              <a:rPr sz="1600" spc="-185" dirty="0">
                <a:latin typeface="Trebuchet MS"/>
                <a:cs typeface="Trebuchet MS"/>
              </a:rPr>
              <a:t> </a:t>
            </a:r>
            <a:r>
              <a:rPr sz="1600" spc="-80" dirty="0">
                <a:latin typeface="Trebuchet MS"/>
                <a:cs typeface="Trebuchet MS"/>
              </a:rPr>
              <a:t>those  </a:t>
            </a:r>
            <a:r>
              <a:rPr sz="1600" spc="-155" dirty="0">
                <a:latin typeface="Trebuchet MS"/>
                <a:cs typeface="Trebuchet MS"/>
              </a:rPr>
              <a:t>circles.</a:t>
            </a:r>
            <a:endParaRPr sz="1600" dirty="0">
              <a:latin typeface="Trebuchet MS"/>
              <a:cs typeface="Trebuchet MS"/>
            </a:endParaRPr>
          </a:p>
          <a:p>
            <a:pPr marL="755650" indent="-285750" algn="l" rtl="0">
              <a:spcBef>
                <a:spcPts val="2020"/>
              </a:spcBef>
              <a:buFont typeface="Arial"/>
              <a:buChar char="•"/>
              <a:tabLst>
                <a:tab pos="755015" algn="l"/>
                <a:tab pos="755650" algn="l"/>
              </a:tabLst>
            </a:pPr>
            <a:r>
              <a:rPr sz="1600" spc="-110" dirty="0">
                <a:latin typeface="Trebuchet MS"/>
                <a:cs typeface="Trebuchet MS"/>
              </a:rPr>
              <a:t>Data</a:t>
            </a:r>
            <a:r>
              <a:rPr sz="1600" spc="-185" dirty="0">
                <a:latin typeface="Trebuchet MS"/>
                <a:cs typeface="Trebuchet MS"/>
              </a:rPr>
              <a:t> </a:t>
            </a:r>
            <a:r>
              <a:rPr sz="1600" spc="-85" dirty="0">
                <a:latin typeface="Trebuchet MS"/>
                <a:cs typeface="Trebuchet MS"/>
              </a:rPr>
              <a:t>is</a:t>
            </a:r>
            <a:r>
              <a:rPr sz="1600" spc="-185" dirty="0">
                <a:latin typeface="Trebuchet MS"/>
                <a:cs typeface="Trebuchet MS"/>
              </a:rPr>
              <a:t> </a:t>
            </a:r>
            <a:r>
              <a:rPr sz="1600" spc="-100" dirty="0">
                <a:latin typeface="Trebuchet MS"/>
                <a:cs typeface="Trebuchet MS"/>
              </a:rPr>
              <a:t>stored</a:t>
            </a:r>
            <a:r>
              <a:rPr sz="1600" spc="-185" dirty="0">
                <a:latin typeface="Trebuchet MS"/>
                <a:cs typeface="Trebuchet MS"/>
              </a:rPr>
              <a:t> </a:t>
            </a:r>
            <a:r>
              <a:rPr sz="1600" spc="-125" dirty="0">
                <a:latin typeface="Trebuchet MS"/>
                <a:cs typeface="Trebuchet MS"/>
              </a:rPr>
              <a:t>magnetically</a:t>
            </a:r>
            <a:r>
              <a:rPr sz="1600" spc="-180" dirty="0">
                <a:latin typeface="Trebuchet MS"/>
                <a:cs typeface="Trebuchet MS"/>
              </a:rPr>
              <a:t> </a:t>
            </a:r>
            <a:r>
              <a:rPr sz="1600" spc="-100" dirty="0">
                <a:latin typeface="Trebuchet MS"/>
                <a:cs typeface="Trebuchet MS"/>
              </a:rPr>
              <a:t>within</a:t>
            </a:r>
            <a:r>
              <a:rPr sz="1600" spc="-185" dirty="0">
                <a:latin typeface="Trebuchet MS"/>
                <a:cs typeface="Trebuchet MS"/>
              </a:rPr>
              <a:t> </a:t>
            </a:r>
            <a:r>
              <a:rPr sz="1600" spc="-110" dirty="0">
                <a:latin typeface="Trebuchet MS"/>
                <a:cs typeface="Trebuchet MS"/>
              </a:rPr>
              <a:t>the</a:t>
            </a:r>
            <a:r>
              <a:rPr sz="1600" spc="-180" dirty="0">
                <a:latin typeface="Trebuchet MS"/>
                <a:cs typeface="Trebuchet MS"/>
              </a:rPr>
              <a:t> </a:t>
            </a:r>
            <a:r>
              <a:rPr sz="1600" spc="-95" dirty="0">
                <a:latin typeface="Trebuchet MS"/>
                <a:cs typeface="Trebuchet MS"/>
              </a:rPr>
              <a:t>spaces</a:t>
            </a:r>
            <a:r>
              <a:rPr sz="1600" spc="-185" dirty="0">
                <a:latin typeface="Trebuchet MS"/>
                <a:cs typeface="Trebuchet MS"/>
              </a:rPr>
              <a:t> </a:t>
            </a:r>
            <a:r>
              <a:rPr sz="1600" spc="-135" dirty="0">
                <a:latin typeface="Trebuchet MS"/>
                <a:cs typeface="Trebuchet MS"/>
              </a:rPr>
              <a:t>created</a:t>
            </a:r>
            <a:r>
              <a:rPr sz="1600" spc="-185" dirty="0">
                <a:latin typeface="Trebuchet MS"/>
                <a:cs typeface="Trebuchet MS"/>
              </a:rPr>
              <a:t> </a:t>
            </a:r>
            <a:r>
              <a:rPr sz="1600" spc="-95" dirty="0">
                <a:latin typeface="Trebuchet MS"/>
                <a:cs typeface="Trebuchet MS"/>
              </a:rPr>
              <a:t>by</a:t>
            </a:r>
            <a:r>
              <a:rPr sz="1600" spc="-180" dirty="0">
                <a:latin typeface="Trebuchet MS"/>
                <a:cs typeface="Trebuchet MS"/>
              </a:rPr>
              <a:t> </a:t>
            </a:r>
            <a:r>
              <a:rPr sz="1600" spc="-95" dirty="0">
                <a:latin typeface="Trebuchet MS"/>
                <a:cs typeface="Trebuchet MS"/>
              </a:rPr>
              <a:t>these</a:t>
            </a:r>
            <a:r>
              <a:rPr sz="1600" spc="-180" dirty="0">
                <a:latin typeface="Trebuchet MS"/>
                <a:cs typeface="Trebuchet MS"/>
              </a:rPr>
              <a:t> </a:t>
            </a:r>
            <a:r>
              <a:rPr sz="1600" spc="-130" dirty="0">
                <a:latin typeface="Trebuchet MS"/>
                <a:cs typeface="Trebuchet MS"/>
              </a:rPr>
              <a:t>tracks</a:t>
            </a:r>
            <a:r>
              <a:rPr sz="1600" spc="-185" dirty="0">
                <a:latin typeface="Trebuchet MS"/>
                <a:cs typeface="Trebuchet MS"/>
              </a:rPr>
              <a:t> </a:t>
            </a:r>
            <a:r>
              <a:rPr sz="1600" spc="-125" dirty="0">
                <a:latin typeface="Trebuchet MS"/>
                <a:cs typeface="Trebuchet MS"/>
              </a:rPr>
              <a:t>sectors.</a:t>
            </a:r>
            <a:endParaRPr sz="1600" dirty="0">
              <a:latin typeface="Trebuchet MS"/>
              <a:cs typeface="Trebuchet MS"/>
            </a:endParaRPr>
          </a:p>
          <a:p>
            <a:pPr marL="755650" indent="-285750" algn="l" rtl="0">
              <a:spcBef>
                <a:spcPts val="2020"/>
              </a:spcBef>
              <a:buFont typeface="Arial"/>
              <a:buChar char="•"/>
              <a:tabLst>
                <a:tab pos="755015" algn="l"/>
                <a:tab pos="755650" algn="l"/>
              </a:tabLst>
            </a:pPr>
            <a:r>
              <a:rPr sz="1600" spc="-65" dirty="0">
                <a:latin typeface="Trebuchet MS"/>
                <a:cs typeface="Trebuchet MS"/>
              </a:rPr>
              <a:t>Magnetic </a:t>
            </a:r>
            <a:r>
              <a:rPr sz="1600" spc="-135" dirty="0">
                <a:latin typeface="Trebuchet MS"/>
                <a:cs typeface="Trebuchet MS"/>
              </a:rPr>
              <a:t>media, </a:t>
            </a:r>
            <a:r>
              <a:rPr sz="1600" spc="-65" dirty="0">
                <a:latin typeface="Trebuchet MS"/>
                <a:cs typeface="Trebuchet MS"/>
              </a:rPr>
              <a:t>has </a:t>
            </a:r>
            <a:r>
              <a:rPr sz="1600" spc="-140" dirty="0">
                <a:latin typeface="Trebuchet MS"/>
                <a:cs typeface="Trebuchet MS"/>
              </a:rPr>
              <a:t>read/write</a:t>
            </a:r>
            <a:r>
              <a:rPr sz="1600" spc="-484" dirty="0">
                <a:latin typeface="Trebuchet MS"/>
                <a:cs typeface="Trebuchet MS"/>
              </a:rPr>
              <a:t> </a:t>
            </a:r>
            <a:r>
              <a:rPr sz="1600" spc="-155" dirty="0">
                <a:latin typeface="Trebuchet MS"/>
                <a:cs typeface="Trebuchet MS"/>
              </a:rPr>
              <a:t>capability.</a:t>
            </a:r>
            <a:endParaRPr sz="1600" dirty="0">
              <a:latin typeface="Trebuchet MS"/>
              <a:cs typeface="Trebuchet MS"/>
            </a:endParaRPr>
          </a:p>
          <a:p>
            <a:pPr marL="755650" indent="-285750" algn="l" rtl="0">
              <a:spcBef>
                <a:spcPts val="2020"/>
              </a:spcBef>
              <a:buFont typeface="Arial"/>
              <a:buChar char="•"/>
              <a:tabLst>
                <a:tab pos="755015" algn="l"/>
                <a:tab pos="755650" algn="l"/>
              </a:tabLst>
            </a:pPr>
            <a:r>
              <a:rPr sz="1600" spc="-100" dirty="0">
                <a:latin typeface="Trebuchet MS"/>
                <a:cs typeface="Trebuchet MS"/>
              </a:rPr>
              <a:t>Hard</a:t>
            </a:r>
            <a:r>
              <a:rPr sz="1600" spc="-190" dirty="0">
                <a:latin typeface="Trebuchet MS"/>
                <a:cs typeface="Trebuchet MS"/>
              </a:rPr>
              <a:t> </a:t>
            </a:r>
            <a:r>
              <a:rPr sz="1600" spc="-95" dirty="0">
                <a:latin typeface="Trebuchet MS"/>
                <a:cs typeface="Trebuchet MS"/>
              </a:rPr>
              <a:t>drives</a:t>
            </a:r>
            <a:r>
              <a:rPr sz="1600" spc="-190" dirty="0">
                <a:latin typeface="Trebuchet MS"/>
                <a:cs typeface="Trebuchet MS"/>
              </a:rPr>
              <a:t> </a:t>
            </a:r>
            <a:r>
              <a:rPr sz="1600" spc="-80" dirty="0">
                <a:latin typeface="Trebuchet MS"/>
                <a:cs typeface="Trebuchet MS"/>
              </a:rPr>
              <a:t>and</a:t>
            </a:r>
            <a:r>
              <a:rPr sz="1600" spc="-185" dirty="0">
                <a:latin typeface="Trebuchet MS"/>
                <a:cs typeface="Trebuchet MS"/>
              </a:rPr>
              <a:t> </a:t>
            </a:r>
            <a:r>
              <a:rPr sz="1600" spc="-110" dirty="0">
                <a:latin typeface="Trebuchet MS"/>
                <a:cs typeface="Trebuchet MS"/>
              </a:rPr>
              <a:t>backup</a:t>
            </a:r>
            <a:r>
              <a:rPr sz="1600" spc="-185" dirty="0">
                <a:latin typeface="Trebuchet MS"/>
                <a:cs typeface="Trebuchet MS"/>
              </a:rPr>
              <a:t> </a:t>
            </a:r>
            <a:r>
              <a:rPr sz="1600" spc="-125" dirty="0">
                <a:latin typeface="Trebuchet MS"/>
                <a:cs typeface="Trebuchet MS"/>
              </a:rPr>
              <a:t>tape</a:t>
            </a:r>
            <a:r>
              <a:rPr sz="1600" spc="-180" dirty="0">
                <a:latin typeface="Trebuchet MS"/>
                <a:cs typeface="Trebuchet MS"/>
              </a:rPr>
              <a:t> </a:t>
            </a:r>
            <a:r>
              <a:rPr sz="1600" spc="-95" dirty="0">
                <a:latin typeface="Trebuchet MS"/>
                <a:cs typeface="Trebuchet MS"/>
              </a:rPr>
              <a:t>drives</a:t>
            </a:r>
            <a:r>
              <a:rPr sz="1600" spc="-190" dirty="0">
                <a:latin typeface="Trebuchet MS"/>
                <a:cs typeface="Trebuchet MS"/>
              </a:rPr>
              <a:t> </a:t>
            </a:r>
            <a:r>
              <a:rPr sz="1600" spc="-120" dirty="0">
                <a:latin typeface="Trebuchet MS"/>
                <a:cs typeface="Trebuchet MS"/>
              </a:rPr>
              <a:t>are</a:t>
            </a:r>
            <a:r>
              <a:rPr sz="1600" spc="-180" dirty="0">
                <a:latin typeface="Trebuchet MS"/>
                <a:cs typeface="Trebuchet MS"/>
              </a:rPr>
              <a:t> </a:t>
            </a:r>
            <a:r>
              <a:rPr sz="1600" spc="-114" dirty="0">
                <a:latin typeface="Trebuchet MS"/>
                <a:cs typeface="Trebuchet MS"/>
              </a:rPr>
              <a:t>magnetic</a:t>
            </a:r>
            <a:r>
              <a:rPr sz="1600" spc="-190" dirty="0">
                <a:latin typeface="Trebuchet MS"/>
                <a:cs typeface="Trebuchet MS"/>
              </a:rPr>
              <a:t> </a:t>
            </a:r>
            <a:r>
              <a:rPr sz="1600" spc="-125" dirty="0">
                <a:latin typeface="Trebuchet MS"/>
                <a:cs typeface="Trebuchet MS"/>
              </a:rPr>
              <a:t>storage</a:t>
            </a:r>
            <a:r>
              <a:rPr sz="1600" b="1" spc="-125" dirty="0">
                <a:latin typeface="Trebuchet MS"/>
                <a:cs typeface="Trebuchet MS"/>
              </a:rPr>
              <a:t>.</a:t>
            </a:r>
            <a:endParaRPr sz="1600" dirty="0">
              <a:latin typeface="Trebuchet MS"/>
              <a:cs typeface="Trebuchet MS"/>
            </a:endParaRPr>
          </a:p>
        </p:txBody>
      </p:sp>
      <p:sp>
        <p:nvSpPr>
          <p:cNvPr id="7" name="مربع نص 6"/>
          <p:cNvSpPr txBox="1"/>
          <p:nvPr/>
        </p:nvSpPr>
        <p:spPr>
          <a:xfrm>
            <a:off x="7171771" y="1752600"/>
            <a:ext cx="4491864" cy="4154984"/>
          </a:xfrm>
          <a:prstGeom prst="rect">
            <a:avLst/>
          </a:prstGeom>
          <a:noFill/>
        </p:spPr>
        <p:txBody>
          <a:bodyPr wrap="square" rtlCol="1">
            <a:spAutoFit/>
          </a:bodyPr>
          <a:lstStyle/>
          <a:p>
            <a:pPr>
              <a:lnSpc>
                <a:spcPct val="150000"/>
              </a:lnSpc>
            </a:pPr>
            <a:r>
              <a:rPr lang="ar-SA" sz="1600" dirty="0" smtClean="0"/>
              <a:t>كيف يتم تخزين البيانات؟ </a:t>
            </a:r>
          </a:p>
          <a:p>
            <a:pPr>
              <a:lnSpc>
                <a:spcPct val="150000"/>
              </a:lnSpc>
            </a:pPr>
            <a:r>
              <a:rPr lang="ar-SA" sz="1600" dirty="0" smtClean="0"/>
              <a:t>وهناك ثلاثة أشكال للتخزين: </a:t>
            </a:r>
          </a:p>
          <a:p>
            <a:pPr>
              <a:lnSpc>
                <a:spcPct val="150000"/>
              </a:lnSpc>
            </a:pPr>
            <a:r>
              <a:rPr lang="ar-SA" sz="1600" dirty="0" smtClean="0"/>
              <a:t>1- التخزين المغناطيسي </a:t>
            </a:r>
          </a:p>
          <a:p>
            <a:pPr marL="285750" indent="-285750">
              <a:lnSpc>
                <a:spcPct val="150000"/>
              </a:lnSpc>
              <a:buFont typeface="Arial" panose="020B0604020202020204" pitchFamily="34" charset="0"/>
              <a:buChar char="•"/>
            </a:pPr>
            <a:r>
              <a:rPr lang="ar-SA" sz="1600" dirty="0" smtClean="0"/>
              <a:t>وسائل الإعلام ينقسم إلى المسارات والقطاعات. </a:t>
            </a:r>
          </a:p>
          <a:p>
            <a:pPr marL="285750" indent="-285750">
              <a:lnSpc>
                <a:spcPct val="150000"/>
              </a:lnSpc>
              <a:buFont typeface="Arial" panose="020B0604020202020204" pitchFamily="34" charset="0"/>
              <a:buChar char="•"/>
            </a:pPr>
            <a:r>
              <a:rPr lang="ar-SA" sz="1600" dirty="0" smtClean="0"/>
              <a:t>المسارات المغناطيسية دوائر متحدة المركز والقطاعات قطاعات داخل تلك الدوائر. </a:t>
            </a:r>
          </a:p>
          <a:p>
            <a:pPr marL="285750" indent="-285750">
              <a:lnSpc>
                <a:spcPct val="150000"/>
              </a:lnSpc>
              <a:buFont typeface="Arial" panose="020B0604020202020204" pitchFamily="34" charset="0"/>
              <a:buChar char="•"/>
            </a:pPr>
            <a:r>
              <a:rPr lang="ar-SA" sz="1600" dirty="0" smtClean="0"/>
              <a:t>يتم تخزين البيانات مغناطيسيا داخل المسافات تم إنشاؤها بواسطة هذه القطاعات المسارات. </a:t>
            </a:r>
          </a:p>
          <a:p>
            <a:pPr marL="285750" indent="-285750">
              <a:lnSpc>
                <a:spcPct val="150000"/>
              </a:lnSpc>
              <a:buFont typeface="Arial" panose="020B0604020202020204" pitchFamily="34" charset="0"/>
              <a:buChar char="•"/>
            </a:pPr>
            <a:r>
              <a:rPr lang="ar-SA" sz="1600" dirty="0" smtClean="0"/>
              <a:t>الوسائط المغناطيسية، لديه القدرة على القراءة والكتابة. </a:t>
            </a:r>
          </a:p>
          <a:p>
            <a:pPr marL="285750" indent="-285750">
              <a:lnSpc>
                <a:spcPct val="150000"/>
              </a:lnSpc>
              <a:buFont typeface="Arial" panose="020B0604020202020204" pitchFamily="34" charset="0"/>
              <a:buChar char="•"/>
            </a:pPr>
            <a:r>
              <a:rPr lang="ar-SA" sz="1600" dirty="0" smtClean="0"/>
              <a:t>محركات الأقراص الثابتة ومحركات الأشرطة النسخ الاحتياطي يتم التخزين الممغنطة.</a:t>
            </a:r>
            <a:endParaRPr lang="ar-SA" sz="16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87328" y="725048"/>
            <a:ext cx="2606040" cy="500380"/>
          </a:xfrm>
          <a:prstGeom prst="rect">
            <a:avLst/>
          </a:prstGeom>
        </p:spPr>
        <p:txBody>
          <a:bodyPr vert="horz" wrap="square" lIns="0" tIns="13970" rIns="0" bIns="0" rtlCol="0">
            <a:spAutoFit/>
          </a:bodyPr>
          <a:lstStyle/>
          <a:p>
            <a:pPr marL="12700">
              <a:lnSpc>
                <a:spcPct val="100000"/>
              </a:lnSpc>
              <a:spcBef>
                <a:spcPts val="110"/>
              </a:spcBef>
            </a:pPr>
            <a:r>
              <a:rPr spc="-105" dirty="0"/>
              <a:t>Storage</a:t>
            </a:r>
            <a:r>
              <a:rPr spc="-250" dirty="0"/>
              <a:t> </a:t>
            </a:r>
            <a:r>
              <a:rPr spc="-100" dirty="0"/>
              <a:t>Devices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609600" y="1708385"/>
            <a:ext cx="5334000" cy="3993401"/>
          </a:xfrm>
          <a:prstGeom prst="rect">
            <a:avLst/>
          </a:prstGeom>
        </p:spPr>
        <p:txBody>
          <a:bodyPr vert="horz" wrap="square" lIns="0" tIns="91440" rIns="0" bIns="0" rtlCol="0">
            <a:spAutoFit/>
          </a:bodyPr>
          <a:lstStyle/>
          <a:p>
            <a:pPr marL="355600" indent="-342900" algn="l" rtl="0">
              <a:spcBef>
                <a:spcPts val="720"/>
              </a:spcBef>
              <a:buFont typeface="Trebuchet MS"/>
              <a:buChar char="•"/>
              <a:tabLst>
                <a:tab pos="354965" algn="l"/>
                <a:tab pos="355600" algn="l"/>
              </a:tabLst>
            </a:pPr>
            <a:r>
              <a:rPr sz="1600" b="1" spc="-105" dirty="0">
                <a:latin typeface="Trebuchet MS"/>
              </a:rPr>
              <a:t>How is </a:t>
            </a:r>
            <a:r>
              <a:rPr sz="1600" b="1" spc="-114" dirty="0">
                <a:latin typeface="Trebuchet MS"/>
              </a:rPr>
              <a:t>data</a:t>
            </a:r>
            <a:r>
              <a:rPr sz="1600" b="1" spc="-345" dirty="0">
                <a:latin typeface="Trebuchet MS"/>
              </a:rPr>
              <a:t> </a:t>
            </a:r>
            <a:r>
              <a:rPr sz="1600" b="1" spc="-110" dirty="0">
                <a:latin typeface="Trebuchet MS"/>
              </a:rPr>
              <a:t>stored?</a:t>
            </a:r>
            <a:endParaRPr sz="1600" dirty="0">
              <a:latin typeface="Trebuchet MS"/>
            </a:endParaRPr>
          </a:p>
          <a:p>
            <a:pPr marL="421640" algn="l" rtl="0">
              <a:spcBef>
                <a:spcPts val="620"/>
              </a:spcBef>
            </a:pPr>
            <a:r>
              <a:rPr sz="1600" spc="-125" dirty="0">
                <a:latin typeface="Trebuchet MS"/>
              </a:rPr>
              <a:t>There </a:t>
            </a:r>
            <a:r>
              <a:rPr sz="1600" spc="-120" dirty="0">
                <a:latin typeface="Trebuchet MS"/>
              </a:rPr>
              <a:t>are </a:t>
            </a:r>
            <a:r>
              <a:rPr sz="1600" spc="-114" dirty="0">
                <a:latin typeface="Trebuchet MS"/>
              </a:rPr>
              <a:t>three </a:t>
            </a:r>
            <a:r>
              <a:rPr sz="1600" spc="-90" dirty="0">
                <a:latin typeface="Trebuchet MS"/>
              </a:rPr>
              <a:t>forms </a:t>
            </a:r>
            <a:r>
              <a:rPr sz="1600" spc="-95" dirty="0">
                <a:latin typeface="Trebuchet MS"/>
              </a:rPr>
              <a:t>of</a:t>
            </a:r>
            <a:r>
              <a:rPr sz="1600" spc="-470" dirty="0">
                <a:latin typeface="Trebuchet MS"/>
              </a:rPr>
              <a:t> </a:t>
            </a:r>
            <a:r>
              <a:rPr sz="1600" spc="-125" dirty="0">
                <a:latin typeface="Trebuchet MS"/>
              </a:rPr>
              <a:t>storage:</a:t>
            </a:r>
            <a:endParaRPr sz="1600" dirty="0">
              <a:latin typeface="Trebuchet MS"/>
            </a:endParaRPr>
          </a:p>
          <a:p>
            <a:pPr marL="469265" algn="l" rtl="0">
              <a:spcBef>
                <a:spcPts val="620"/>
              </a:spcBef>
            </a:pPr>
            <a:r>
              <a:rPr sz="1600" b="1" spc="-175" dirty="0">
                <a:latin typeface="Trebuchet MS"/>
              </a:rPr>
              <a:t>2- </a:t>
            </a:r>
            <a:r>
              <a:rPr sz="1600" b="1" spc="-130" dirty="0">
                <a:latin typeface="Trebuchet MS"/>
              </a:rPr>
              <a:t>Optical</a:t>
            </a:r>
            <a:r>
              <a:rPr sz="1600" b="1" spc="-204" dirty="0">
                <a:latin typeface="Trebuchet MS"/>
              </a:rPr>
              <a:t> </a:t>
            </a:r>
            <a:r>
              <a:rPr sz="1600" b="1" spc="-130" dirty="0">
                <a:latin typeface="Trebuchet MS"/>
              </a:rPr>
              <a:t>storage</a:t>
            </a:r>
            <a:endParaRPr sz="1600" dirty="0">
              <a:latin typeface="Trebuchet MS"/>
            </a:endParaRPr>
          </a:p>
          <a:p>
            <a:pPr marL="755650" indent="-285750" algn="l" rtl="0">
              <a:spcBef>
                <a:spcPts val="1520"/>
              </a:spcBef>
              <a:buFont typeface="Arial"/>
              <a:buChar char="•"/>
              <a:tabLst>
                <a:tab pos="755015" algn="l"/>
                <a:tab pos="755650" algn="l"/>
              </a:tabLst>
            </a:pPr>
            <a:r>
              <a:rPr sz="1600" spc="-110" dirty="0">
                <a:latin typeface="Trebuchet MS"/>
              </a:rPr>
              <a:t>Data</a:t>
            </a:r>
            <a:r>
              <a:rPr sz="1600" spc="-190" dirty="0">
                <a:latin typeface="Trebuchet MS"/>
              </a:rPr>
              <a:t> </a:t>
            </a:r>
            <a:r>
              <a:rPr sz="1600" spc="-90" dirty="0">
                <a:latin typeface="Trebuchet MS"/>
              </a:rPr>
              <a:t>is</a:t>
            </a:r>
            <a:r>
              <a:rPr sz="1600" spc="-190" dirty="0">
                <a:latin typeface="Trebuchet MS"/>
              </a:rPr>
              <a:t> </a:t>
            </a:r>
            <a:r>
              <a:rPr sz="1600" spc="-100" dirty="0">
                <a:latin typeface="Trebuchet MS"/>
              </a:rPr>
              <a:t>saved</a:t>
            </a:r>
            <a:r>
              <a:rPr sz="1600" spc="-185" dirty="0">
                <a:latin typeface="Trebuchet MS"/>
              </a:rPr>
              <a:t> </a:t>
            </a:r>
            <a:r>
              <a:rPr sz="1600" spc="-95" dirty="0">
                <a:latin typeface="Trebuchet MS"/>
              </a:rPr>
              <a:t>by</a:t>
            </a:r>
            <a:r>
              <a:rPr sz="1600" spc="-185" dirty="0">
                <a:latin typeface="Trebuchet MS"/>
              </a:rPr>
              <a:t> </a:t>
            </a:r>
            <a:r>
              <a:rPr sz="1600" spc="-75" dirty="0">
                <a:latin typeface="Trebuchet MS"/>
              </a:rPr>
              <a:t>using</a:t>
            </a:r>
            <a:r>
              <a:rPr sz="1600" spc="-195" dirty="0">
                <a:latin typeface="Trebuchet MS"/>
              </a:rPr>
              <a:t> </a:t>
            </a:r>
            <a:r>
              <a:rPr sz="1600" spc="-114" dirty="0">
                <a:latin typeface="Trebuchet MS"/>
              </a:rPr>
              <a:t>a</a:t>
            </a:r>
            <a:r>
              <a:rPr sz="1600" spc="-185" dirty="0">
                <a:latin typeface="Trebuchet MS"/>
              </a:rPr>
              <a:t> </a:t>
            </a:r>
            <a:r>
              <a:rPr sz="1600" spc="-105" dirty="0">
                <a:latin typeface="Trebuchet MS"/>
              </a:rPr>
              <a:t>laser</a:t>
            </a:r>
            <a:r>
              <a:rPr sz="1600" spc="-185" dirty="0">
                <a:latin typeface="Trebuchet MS"/>
              </a:rPr>
              <a:t> </a:t>
            </a:r>
            <a:r>
              <a:rPr sz="1600" spc="-135" dirty="0">
                <a:latin typeface="Trebuchet MS"/>
              </a:rPr>
              <a:t>beam.</a:t>
            </a:r>
            <a:endParaRPr sz="1600" dirty="0">
              <a:latin typeface="Trebuchet MS"/>
            </a:endParaRPr>
          </a:p>
          <a:p>
            <a:pPr marL="755650" indent="-285750" algn="l" rtl="0">
              <a:spcBef>
                <a:spcPts val="2020"/>
              </a:spcBef>
              <a:buFont typeface="Arial"/>
              <a:buChar char="•"/>
              <a:tabLst>
                <a:tab pos="755015" algn="l"/>
                <a:tab pos="755650" algn="l"/>
              </a:tabLst>
            </a:pPr>
            <a:r>
              <a:rPr sz="1600" spc="-30" dirty="0">
                <a:latin typeface="Trebuchet MS"/>
              </a:rPr>
              <a:t>A</a:t>
            </a:r>
            <a:r>
              <a:rPr sz="1600" spc="-190" dirty="0">
                <a:latin typeface="Trebuchet MS"/>
              </a:rPr>
              <a:t> </a:t>
            </a:r>
            <a:r>
              <a:rPr sz="1600" spc="-90" dirty="0">
                <a:latin typeface="Trebuchet MS"/>
              </a:rPr>
              <a:t>less</a:t>
            </a:r>
            <a:r>
              <a:rPr sz="1600" spc="-190" dirty="0">
                <a:latin typeface="Trebuchet MS"/>
              </a:rPr>
              <a:t> </a:t>
            </a:r>
            <a:r>
              <a:rPr sz="1600" spc="-110" dirty="0">
                <a:latin typeface="Trebuchet MS"/>
              </a:rPr>
              <a:t>intensive</a:t>
            </a:r>
            <a:r>
              <a:rPr sz="1600" spc="-180" dirty="0">
                <a:latin typeface="Trebuchet MS"/>
              </a:rPr>
              <a:t> </a:t>
            </a:r>
            <a:r>
              <a:rPr sz="1600" spc="-105" dirty="0">
                <a:latin typeface="Trebuchet MS"/>
              </a:rPr>
              <a:t>laser</a:t>
            </a:r>
            <a:r>
              <a:rPr sz="1600" spc="-185" dirty="0">
                <a:latin typeface="Trebuchet MS"/>
              </a:rPr>
              <a:t> </a:t>
            </a:r>
            <a:r>
              <a:rPr sz="1600" spc="-90" dirty="0">
                <a:latin typeface="Trebuchet MS"/>
              </a:rPr>
              <a:t>is</a:t>
            </a:r>
            <a:r>
              <a:rPr sz="1600" spc="-190" dirty="0">
                <a:latin typeface="Trebuchet MS"/>
              </a:rPr>
              <a:t> </a:t>
            </a:r>
            <a:r>
              <a:rPr sz="1600" spc="-70" dirty="0">
                <a:latin typeface="Trebuchet MS"/>
              </a:rPr>
              <a:t>used</a:t>
            </a:r>
            <a:r>
              <a:rPr sz="1600" spc="-185" dirty="0">
                <a:latin typeface="Trebuchet MS"/>
              </a:rPr>
              <a:t> </a:t>
            </a:r>
            <a:r>
              <a:rPr sz="1600" spc="-100" dirty="0">
                <a:latin typeface="Trebuchet MS"/>
              </a:rPr>
              <a:t>to</a:t>
            </a:r>
            <a:r>
              <a:rPr sz="1600" spc="-190" dirty="0">
                <a:latin typeface="Trebuchet MS"/>
              </a:rPr>
              <a:t> </a:t>
            </a:r>
            <a:r>
              <a:rPr sz="1600" spc="-110" dirty="0">
                <a:latin typeface="Trebuchet MS"/>
              </a:rPr>
              <a:t>read</a:t>
            </a:r>
            <a:r>
              <a:rPr sz="1600" spc="-185" dirty="0">
                <a:latin typeface="Trebuchet MS"/>
              </a:rPr>
              <a:t> </a:t>
            </a:r>
            <a:r>
              <a:rPr sz="1600" spc="-110" dirty="0">
                <a:latin typeface="Trebuchet MS"/>
              </a:rPr>
              <a:t>the</a:t>
            </a:r>
            <a:r>
              <a:rPr sz="1600" spc="-175" dirty="0">
                <a:latin typeface="Trebuchet MS"/>
              </a:rPr>
              <a:t> </a:t>
            </a:r>
            <a:r>
              <a:rPr sz="1600" spc="-100" dirty="0">
                <a:latin typeface="Trebuchet MS"/>
              </a:rPr>
              <a:t>saved</a:t>
            </a:r>
            <a:r>
              <a:rPr sz="1600" spc="-185" dirty="0">
                <a:latin typeface="Trebuchet MS"/>
              </a:rPr>
              <a:t> </a:t>
            </a:r>
            <a:r>
              <a:rPr sz="1600" spc="-160" dirty="0">
                <a:latin typeface="Trebuchet MS"/>
              </a:rPr>
              <a:t>data.</a:t>
            </a:r>
            <a:endParaRPr sz="1600" dirty="0">
              <a:latin typeface="Trebuchet MS"/>
            </a:endParaRPr>
          </a:p>
          <a:p>
            <a:pPr marL="755650" indent="-285750" algn="l" rtl="0">
              <a:spcBef>
                <a:spcPts val="2020"/>
              </a:spcBef>
              <a:buFont typeface="Arial"/>
              <a:buChar char="•"/>
              <a:tabLst>
                <a:tab pos="755015" algn="l"/>
                <a:tab pos="755650" algn="l"/>
              </a:tabLst>
            </a:pPr>
            <a:r>
              <a:rPr sz="1600" spc="-114" dirty="0">
                <a:latin typeface="Trebuchet MS"/>
              </a:rPr>
              <a:t>Compact</a:t>
            </a:r>
            <a:r>
              <a:rPr sz="1600" spc="-185" dirty="0">
                <a:latin typeface="Trebuchet MS"/>
              </a:rPr>
              <a:t> </a:t>
            </a:r>
            <a:r>
              <a:rPr sz="1600" spc="-95" dirty="0">
                <a:latin typeface="Trebuchet MS"/>
              </a:rPr>
              <a:t>discs</a:t>
            </a:r>
            <a:r>
              <a:rPr sz="1600" spc="-180" dirty="0">
                <a:latin typeface="Trebuchet MS"/>
              </a:rPr>
              <a:t> </a:t>
            </a:r>
            <a:r>
              <a:rPr sz="1600" spc="-105" dirty="0">
                <a:latin typeface="Trebuchet MS"/>
              </a:rPr>
              <a:t>(CDs)</a:t>
            </a:r>
            <a:r>
              <a:rPr sz="1600" spc="-185" dirty="0">
                <a:latin typeface="Trebuchet MS"/>
              </a:rPr>
              <a:t> </a:t>
            </a:r>
            <a:r>
              <a:rPr sz="1600" spc="-80" dirty="0">
                <a:latin typeface="Trebuchet MS"/>
              </a:rPr>
              <a:t>and</a:t>
            </a:r>
            <a:r>
              <a:rPr sz="1600" spc="-175" dirty="0">
                <a:latin typeface="Trebuchet MS"/>
              </a:rPr>
              <a:t> </a:t>
            </a:r>
            <a:r>
              <a:rPr sz="1600" spc="-130" dirty="0">
                <a:latin typeface="Trebuchet MS"/>
              </a:rPr>
              <a:t>digital</a:t>
            </a:r>
            <a:r>
              <a:rPr sz="1600" spc="-180" dirty="0">
                <a:latin typeface="Trebuchet MS"/>
              </a:rPr>
              <a:t> </a:t>
            </a:r>
            <a:r>
              <a:rPr sz="1600" spc="-90" dirty="0">
                <a:latin typeface="Trebuchet MS"/>
              </a:rPr>
              <a:t>video</a:t>
            </a:r>
            <a:r>
              <a:rPr sz="1600" spc="-185" dirty="0">
                <a:latin typeface="Trebuchet MS"/>
              </a:rPr>
              <a:t> </a:t>
            </a:r>
            <a:r>
              <a:rPr sz="1600" spc="-95" dirty="0">
                <a:latin typeface="Trebuchet MS"/>
              </a:rPr>
              <a:t>discs</a:t>
            </a:r>
            <a:r>
              <a:rPr sz="1600" spc="-180" dirty="0">
                <a:latin typeface="Trebuchet MS"/>
              </a:rPr>
              <a:t> </a:t>
            </a:r>
            <a:r>
              <a:rPr sz="1600" spc="-75" dirty="0">
                <a:latin typeface="Trebuchet MS"/>
              </a:rPr>
              <a:t>(DVDs)</a:t>
            </a:r>
            <a:r>
              <a:rPr sz="1600" spc="-180" dirty="0">
                <a:latin typeface="Trebuchet MS"/>
              </a:rPr>
              <a:t> </a:t>
            </a:r>
            <a:r>
              <a:rPr sz="1600" spc="-120" dirty="0">
                <a:latin typeface="Trebuchet MS"/>
              </a:rPr>
              <a:t>are</a:t>
            </a:r>
            <a:r>
              <a:rPr sz="1600" spc="-175" dirty="0">
                <a:latin typeface="Trebuchet MS"/>
              </a:rPr>
              <a:t> </a:t>
            </a:r>
            <a:r>
              <a:rPr sz="1600" spc="-120" dirty="0">
                <a:latin typeface="Trebuchet MS"/>
              </a:rPr>
              <a:t>examples</a:t>
            </a:r>
            <a:r>
              <a:rPr sz="1600" spc="-180" dirty="0">
                <a:latin typeface="Trebuchet MS"/>
              </a:rPr>
              <a:t> </a:t>
            </a:r>
            <a:r>
              <a:rPr sz="1600" spc="-95" dirty="0">
                <a:latin typeface="Trebuchet MS"/>
              </a:rPr>
              <a:t>of</a:t>
            </a:r>
            <a:r>
              <a:rPr sz="1600" spc="-175" dirty="0">
                <a:latin typeface="Trebuchet MS"/>
              </a:rPr>
              <a:t> </a:t>
            </a:r>
            <a:r>
              <a:rPr sz="1600" spc="-125" dirty="0">
                <a:latin typeface="Trebuchet MS"/>
              </a:rPr>
              <a:t>optical</a:t>
            </a:r>
            <a:r>
              <a:rPr sz="1600" spc="-185" dirty="0">
                <a:latin typeface="Trebuchet MS"/>
              </a:rPr>
              <a:t> </a:t>
            </a:r>
            <a:r>
              <a:rPr sz="1600" spc="-135" dirty="0">
                <a:latin typeface="Trebuchet MS"/>
              </a:rPr>
              <a:t>media.</a:t>
            </a:r>
            <a:endParaRPr sz="1600" dirty="0">
              <a:latin typeface="Trebuchet MS"/>
            </a:endParaRPr>
          </a:p>
          <a:p>
            <a:pPr marL="755650" indent="-285750" algn="l" rtl="0">
              <a:spcBef>
                <a:spcPts val="2020"/>
              </a:spcBef>
              <a:buFont typeface="Arial"/>
              <a:buChar char="•"/>
              <a:tabLst>
                <a:tab pos="755015" algn="l"/>
                <a:tab pos="755650" algn="l"/>
              </a:tabLst>
            </a:pPr>
            <a:r>
              <a:rPr sz="1600" spc="-55" dirty="0">
                <a:latin typeface="Trebuchet MS"/>
              </a:rPr>
              <a:t>Not</a:t>
            </a:r>
            <a:r>
              <a:rPr sz="1600" spc="-190" dirty="0">
                <a:latin typeface="Trebuchet MS"/>
              </a:rPr>
              <a:t> </a:t>
            </a:r>
            <a:r>
              <a:rPr sz="1600" spc="-145" dirty="0">
                <a:latin typeface="Trebuchet MS"/>
              </a:rPr>
              <a:t>all</a:t>
            </a:r>
            <a:r>
              <a:rPr sz="1600" spc="-190" dirty="0">
                <a:latin typeface="Trebuchet MS"/>
              </a:rPr>
              <a:t> </a:t>
            </a:r>
            <a:r>
              <a:rPr sz="1600" spc="-125" dirty="0">
                <a:latin typeface="Trebuchet MS"/>
              </a:rPr>
              <a:t>optical</a:t>
            </a:r>
            <a:r>
              <a:rPr sz="1600" spc="-190" dirty="0">
                <a:latin typeface="Trebuchet MS"/>
              </a:rPr>
              <a:t> </a:t>
            </a:r>
            <a:r>
              <a:rPr sz="1600" spc="-110" dirty="0">
                <a:latin typeface="Trebuchet MS"/>
              </a:rPr>
              <a:t>storage</a:t>
            </a:r>
            <a:r>
              <a:rPr sz="1600" spc="-180" dirty="0">
                <a:latin typeface="Trebuchet MS"/>
              </a:rPr>
              <a:t> </a:t>
            </a:r>
            <a:r>
              <a:rPr sz="1600" spc="-90" dirty="0">
                <a:latin typeface="Trebuchet MS"/>
              </a:rPr>
              <a:t>is</a:t>
            </a:r>
            <a:r>
              <a:rPr sz="1600" spc="-190" dirty="0">
                <a:latin typeface="Trebuchet MS"/>
              </a:rPr>
              <a:t> </a:t>
            </a:r>
            <a:r>
              <a:rPr sz="1600" spc="-155" dirty="0">
                <a:latin typeface="Trebuchet MS"/>
              </a:rPr>
              <a:t>read/</a:t>
            </a:r>
            <a:r>
              <a:rPr sz="1600" spc="-190" dirty="0">
                <a:latin typeface="Trebuchet MS"/>
              </a:rPr>
              <a:t> </a:t>
            </a:r>
            <a:r>
              <a:rPr sz="1600" spc="-120" dirty="0">
                <a:latin typeface="Trebuchet MS"/>
              </a:rPr>
              <a:t>write</a:t>
            </a:r>
            <a:r>
              <a:rPr sz="1600" spc="-180" dirty="0">
                <a:latin typeface="Trebuchet MS"/>
              </a:rPr>
              <a:t> </a:t>
            </a:r>
            <a:r>
              <a:rPr sz="1600" spc="-145" dirty="0">
                <a:latin typeface="Trebuchet MS"/>
              </a:rPr>
              <a:t>capable.</a:t>
            </a:r>
            <a:endParaRPr sz="1600" dirty="0">
              <a:latin typeface="Trebuchet MS"/>
            </a:endParaRPr>
          </a:p>
          <a:p>
            <a:pPr marL="755650" marR="422275" indent="-285750" algn="l" rtl="0">
              <a:spcBef>
                <a:spcPts val="600"/>
              </a:spcBef>
              <a:buFont typeface="Arial"/>
              <a:buChar char="•"/>
              <a:tabLst>
                <a:tab pos="823594" algn="l"/>
                <a:tab pos="824230" algn="l"/>
              </a:tabLst>
            </a:pPr>
            <a:r>
              <a:rPr sz="1600" spc="-120" dirty="0">
                <a:latin typeface="Trebuchet MS"/>
              </a:rPr>
              <a:t>LightScribe</a:t>
            </a:r>
            <a:r>
              <a:rPr sz="1600" spc="-175" dirty="0">
                <a:latin typeface="Trebuchet MS"/>
              </a:rPr>
              <a:t> </a:t>
            </a:r>
            <a:r>
              <a:rPr sz="1600" spc="-90" dirty="0">
                <a:latin typeface="Trebuchet MS"/>
              </a:rPr>
              <a:t>is</a:t>
            </a:r>
            <a:r>
              <a:rPr sz="1600" spc="-185" dirty="0">
                <a:latin typeface="Trebuchet MS"/>
              </a:rPr>
              <a:t> </a:t>
            </a:r>
            <a:r>
              <a:rPr sz="1600" spc="-114" dirty="0">
                <a:latin typeface="Trebuchet MS"/>
              </a:rPr>
              <a:t>a</a:t>
            </a:r>
            <a:r>
              <a:rPr sz="1600" spc="-175" dirty="0">
                <a:latin typeface="Trebuchet MS"/>
              </a:rPr>
              <a:t> </a:t>
            </a:r>
            <a:r>
              <a:rPr sz="1600" spc="-114" dirty="0">
                <a:latin typeface="Trebuchet MS"/>
              </a:rPr>
              <a:t>disc-labeling</a:t>
            </a:r>
            <a:r>
              <a:rPr sz="1600" spc="-190" dirty="0">
                <a:latin typeface="Trebuchet MS"/>
              </a:rPr>
              <a:t> </a:t>
            </a:r>
            <a:r>
              <a:rPr sz="1600" spc="-100" dirty="0">
                <a:latin typeface="Trebuchet MS"/>
              </a:rPr>
              <a:t>technology</a:t>
            </a:r>
            <a:r>
              <a:rPr sz="1600" spc="-180" dirty="0">
                <a:latin typeface="Trebuchet MS"/>
              </a:rPr>
              <a:t> </a:t>
            </a:r>
            <a:r>
              <a:rPr sz="1600" spc="-125" dirty="0">
                <a:latin typeface="Trebuchet MS"/>
              </a:rPr>
              <a:t>that</a:t>
            </a:r>
            <a:r>
              <a:rPr sz="1600" spc="-180" dirty="0">
                <a:latin typeface="Trebuchet MS"/>
              </a:rPr>
              <a:t> </a:t>
            </a:r>
            <a:r>
              <a:rPr sz="1600" spc="-65" dirty="0">
                <a:latin typeface="Trebuchet MS"/>
              </a:rPr>
              <a:t>burns</a:t>
            </a:r>
            <a:r>
              <a:rPr sz="1600" spc="-185" dirty="0">
                <a:latin typeface="Trebuchet MS"/>
              </a:rPr>
              <a:t> </a:t>
            </a:r>
            <a:r>
              <a:rPr sz="1600" spc="-160" dirty="0">
                <a:latin typeface="Trebuchet MS"/>
              </a:rPr>
              <a:t>text</a:t>
            </a:r>
            <a:r>
              <a:rPr sz="1600" spc="-185" dirty="0">
                <a:latin typeface="Trebuchet MS"/>
              </a:rPr>
              <a:t> </a:t>
            </a:r>
            <a:r>
              <a:rPr sz="1600" spc="-80" dirty="0">
                <a:latin typeface="Trebuchet MS"/>
              </a:rPr>
              <a:t>and</a:t>
            </a:r>
            <a:r>
              <a:rPr sz="1600" spc="-175" dirty="0">
                <a:latin typeface="Trebuchet MS"/>
              </a:rPr>
              <a:t> </a:t>
            </a:r>
            <a:r>
              <a:rPr sz="1600" spc="-105" dirty="0">
                <a:latin typeface="Trebuchet MS"/>
              </a:rPr>
              <a:t>graphics</a:t>
            </a:r>
            <a:r>
              <a:rPr sz="1600" spc="-185" dirty="0">
                <a:latin typeface="Trebuchet MS"/>
              </a:rPr>
              <a:t> </a:t>
            </a:r>
            <a:r>
              <a:rPr sz="1600" spc="-75" dirty="0">
                <a:latin typeface="Trebuchet MS"/>
              </a:rPr>
              <a:t>onto</a:t>
            </a:r>
            <a:r>
              <a:rPr sz="1600" spc="-180" dirty="0">
                <a:latin typeface="Trebuchet MS"/>
              </a:rPr>
              <a:t> </a:t>
            </a:r>
            <a:r>
              <a:rPr sz="1600" spc="-110" dirty="0">
                <a:latin typeface="Trebuchet MS"/>
              </a:rPr>
              <a:t>the  </a:t>
            </a:r>
            <a:r>
              <a:rPr sz="1600" spc="-114" dirty="0">
                <a:latin typeface="Trebuchet MS"/>
              </a:rPr>
              <a:t>surface</a:t>
            </a:r>
            <a:r>
              <a:rPr sz="1600" spc="-180" dirty="0">
                <a:latin typeface="Trebuchet MS"/>
              </a:rPr>
              <a:t> </a:t>
            </a:r>
            <a:r>
              <a:rPr sz="1600" spc="-95" dirty="0">
                <a:latin typeface="Trebuchet MS"/>
              </a:rPr>
              <a:t>of</a:t>
            </a:r>
            <a:r>
              <a:rPr sz="1600" spc="-185" dirty="0">
                <a:latin typeface="Trebuchet MS"/>
              </a:rPr>
              <a:t> </a:t>
            </a:r>
            <a:r>
              <a:rPr sz="1600" spc="-114" dirty="0">
                <a:latin typeface="Trebuchet MS"/>
              </a:rPr>
              <a:t>a</a:t>
            </a:r>
            <a:r>
              <a:rPr sz="1600" spc="-185" dirty="0">
                <a:latin typeface="Trebuchet MS"/>
              </a:rPr>
              <a:t> </a:t>
            </a:r>
            <a:r>
              <a:rPr sz="1600" spc="-120" dirty="0">
                <a:latin typeface="Trebuchet MS"/>
              </a:rPr>
              <a:t>specially</a:t>
            </a:r>
            <a:r>
              <a:rPr sz="1600" spc="-185" dirty="0">
                <a:latin typeface="Trebuchet MS"/>
              </a:rPr>
              <a:t> </a:t>
            </a:r>
            <a:r>
              <a:rPr sz="1600" spc="-125" dirty="0">
                <a:latin typeface="Trebuchet MS"/>
              </a:rPr>
              <a:t>coated</a:t>
            </a:r>
            <a:r>
              <a:rPr sz="1600" spc="-185" dirty="0">
                <a:latin typeface="Trebuchet MS"/>
              </a:rPr>
              <a:t> </a:t>
            </a:r>
            <a:r>
              <a:rPr sz="1600" spc="-120" dirty="0">
                <a:latin typeface="Trebuchet MS"/>
              </a:rPr>
              <a:t>LightScribe</a:t>
            </a:r>
            <a:r>
              <a:rPr sz="1600" spc="-180" dirty="0">
                <a:latin typeface="Trebuchet MS"/>
              </a:rPr>
              <a:t> </a:t>
            </a:r>
            <a:r>
              <a:rPr sz="1600" spc="-80" dirty="0">
                <a:latin typeface="Trebuchet MS"/>
              </a:rPr>
              <a:t>CD</a:t>
            </a:r>
            <a:r>
              <a:rPr sz="1600" spc="-190" dirty="0">
                <a:latin typeface="Trebuchet MS"/>
              </a:rPr>
              <a:t> </a:t>
            </a:r>
            <a:r>
              <a:rPr sz="1600" spc="-65" dirty="0">
                <a:latin typeface="Trebuchet MS"/>
              </a:rPr>
              <a:t>or</a:t>
            </a:r>
            <a:r>
              <a:rPr sz="1600" spc="-185" dirty="0">
                <a:latin typeface="Trebuchet MS"/>
              </a:rPr>
              <a:t> </a:t>
            </a:r>
            <a:r>
              <a:rPr sz="1600" spc="-105" dirty="0">
                <a:latin typeface="Trebuchet MS"/>
              </a:rPr>
              <a:t>DVD.</a:t>
            </a:r>
            <a:endParaRPr sz="1600" dirty="0">
              <a:latin typeface="Trebuchet MS"/>
            </a:endParaRPr>
          </a:p>
        </p:txBody>
      </p:sp>
      <p:sp>
        <p:nvSpPr>
          <p:cNvPr id="7" name="مربع نص 6"/>
          <p:cNvSpPr txBox="1"/>
          <p:nvPr/>
        </p:nvSpPr>
        <p:spPr>
          <a:xfrm>
            <a:off x="5410200" y="1708385"/>
            <a:ext cx="6201173" cy="4247317"/>
          </a:xfrm>
          <a:prstGeom prst="rect">
            <a:avLst/>
          </a:prstGeom>
          <a:noFill/>
        </p:spPr>
        <p:txBody>
          <a:bodyPr wrap="square" rtlCol="1">
            <a:spAutoFit/>
          </a:bodyPr>
          <a:lstStyle/>
          <a:p>
            <a:pPr>
              <a:lnSpc>
                <a:spcPct val="150000"/>
              </a:lnSpc>
            </a:pPr>
            <a:r>
              <a:rPr lang="ar-SA" dirty="0" smtClean="0"/>
              <a:t>كيف يتم تخزين البيانات؟</a:t>
            </a:r>
          </a:p>
          <a:p>
            <a:pPr>
              <a:lnSpc>
                <a:spcPct val="150000"/>
              </a:lnSpc>
            </a:pPr>
            <a:r>
              <a:rPr lang="ar-SA" dirty="0" smtClean="0"/>
              <a:t> وهناك ثلاثة أشكال للتخزين: </a:t>
            </a:r>
          </a:p>
          <a:p>
            <a:pPr>
              <a:lnSpc>
                <a:spcPct val="150000"/>
              </a:lnSpc>
            </a:pPr>
            <a:r>
              <a:rPr lang="ar-SA" dirty="0" smtClean="0"/>
              <a:t>2- التخزين الضوئي </a:t>
            </a:r>
          </a:p>
          <a:p>
            <a:pPr marL="285750" indent="-285750">
              <a:lnSpc>
                <a:spcPct val="150000"/>
              </a:lnSpc>
              <a:buFont typeface="Arial" panose="020B0604020202020204" pitchFamily="34" charset="0"/>
              <a:buChar char="•"/>
            </a:pPr>
            <a:r>
              <a:rPr lang="ar-SA" dirty="0" smtClean="0"/>
              <a:t>يتم حفظ البيانات باستخدام شعاع ليزر.</a:t>
            </a:r>
          </a:p>
          <a:p>
            <a:pPr marL="285750" indent="-285750">
              <a:lnSpc>
                <a:spcPct val="150000"/>
              </a:lnSpc>
              <a:buFont typeface="Arial" panose="020B0604020202020204" pitchFamily="34" charset="0"/>
              <a:buChar char="•"/>
            </a:pPr>
            <a:r>
              <a:rPr lang="ar-SA" dirty="0" smtClean="0"/>
              <a:t> ويستخدم بأقل كثافة الليزر لقراءة البيانات المحفوظة. </a:t>
            </a:r>
          </a:p>
          <a:p>
            <a:pPr marL="285750" indent="-285750">
              <a:lnSpc>
                <a:spcPct val="150000"/>
              </a:lnSpc>
              <a:buFont typeface="Arial" panose="020B0604020202020204" pitchFamily="34" charset="0"/>
              <a:buChar char="•"/>
            </a:pPr>
            <a:r>
              <a:rPr lang="ar-SA" dirty="0" smtClean="0"/>
              <a:t>الأقراص المضغوطة (</a:t>
            </a:r>
            <a:r>
              <a:rPr lang="en-US" dirty="0" smtClean="0"/>
              <a:t>CDs) </a:t>
            </a:r>
            <a:r>
              <a:rPr lang="ar-SA" dirty="0" smtClean="0"/>
              <a:t>وأقراص الفيديو الرقمية (</a:t>
            </a:r>
            <a:r>
              <a:rPr lang="en-US" dirty="0" smtClean="0"/>
              <a:t>DVDs) </a:t>
            </a:r>
            <a:r>
              <a:rPr lang="ar-SA" dirty="0" smtClean="0"/>
              <a:t>أمثلة للوسائط البصرية.</a:t>
            </a:r>
          </a:p>
          <a:p>
            <a:pPr marL="285750" indent="-285750">
              <a:lnSpc>
                <a:spcPct val="150000"/>
              </a:lnSpc>
              <a:buFont typeface="Arial" panose="020B0604020202020204" pitchFamily="34" charset="0"/>
              <a:buChar char="•"/>
            </a:pPr>
            <a:r>
              <a:rPr lang="ar-SA" dirty="0" smtClean="0"/>
              <a:t> ليست كافة وحدات التخزين الضوئية هو قادرة على القراءة/الكتابة. </a:t>
            </a:r>
          </a:p>
          <a:p>
            <a:pPr marL="285750" indent="-285750">
              <a:lnSpc>
                <a:spcPct val="150000"/>
              </a:lnSpc>
              <a:buFont typeface="Arial" panose="020B0604020202020204" pitchFamily="34" charset="0"/>
              <a:buChar char="•"/>
            </a:pPr>
            <a:r>
              <a:rPr lang="en-US" dirty="0" smtClean="0"/>
              <a:t>LightScribe </a:t>
            </a:r>
            <a:r>
              <a:rPr lang="ar-SA" dirty="0" smtClean="0"/>
              <a:t>هي تكنولوجيا تسمية القرص التي تحرق النص والرسومات على السطح المطلي خصيصا </a:t>
            </a:r>
            <a:r>
              <a:rPr lang="en-US" dirty="0" smtClean="0"/>
              <a:t>LightScribe </a:t>
            </a:r>
            <a:r>
              <a:rPr lang="ar-SA" dirty="0" smtClean="0"/>
              <a:t>مؤتمر نزع السلاح أو دي في دي.</a:t>
            </a:r>
            <a:endParaRPr lang="ar-S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87328" y="725048"/>
            <a:ext cx="2606040" cy="500380"/>
          </a:xfrm>
          <a:prstGeom prst="rect">
            <a:avLst/>
          </a:prstGeom>
        </p:spPr>
        <p:txBody>
          <a:bodyPr vert="horz" wrap="square" lIns="0" tIns="13970" rIns="0" bIns="0" rtlCol="0">
            <a:spAutoFit/>
          </a:bodyPr>
          <a:lstStyle/>
          <a:p>
            <a:pPr marL="12700">
              <a:lnSpc>
                <a:spcPct val="100000"/>
              </a:lnSpc>
              <a:spcBef>
                <a:spcPts val="110"/>
              </a:spcBef>
            </a:pPr>
            <a:r>
              <a:rPr spc="-105" dirty="0"/>
              <a:t>Storage</a:t>
            </a:r>
            <a:r>
              <a:rPr spc="-250" dirty="0"/>
              <a:t> </a:t>
            </a:r>
            <a:r>
              <a:rPr spc="-100" dirty="0"/>
              <a:t>Devices</a:t>
            </a:r>
          </a:p>
        </p:txBody>
      </p:sp>
      <p:sp>
        <p:nvSpPr>
          <p:cNvPr id="3" name="object 3"/>
          <p:cNvSpPr/>
          <p:nvPr/>
        </p:nvSpPr>
        <p:spPr>
          <a:xfrm>
            <a:off x="2052624" y="1700212"/>
            <a:ext cx="8229600" cy="361473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046270" y="1693867"/>
            <a:ext cx="8242300" cy="3627754"/>
          </a:xfrm>
          <a:custGeom>
            <a:avLst/>
            <a:gdLst/>
            <a:ahLst/>
            <a:cxnLst/>
            <a:rect l="l" t="t" r="r" b="b"/>
            <a:pathLst>
              <a:path w="8242300" h="3627754">
                <a:moveTo>
                  <a:pt x="8242304" y="3627431"/>
                </a:moveTo>
                <a:lnTo>
                  <a:pt x="0" y="3627431"/>
                </a:lnTo>
                <a:lnTo>
                  <a:pt x="0" y="0"/>
                </a:lnTo>
                <a:lnTo>
                  <a:pt x="8242304" y="0"/>
                </a:lnTo>
                <a:lnTo>
                  <a:pt x="8242304" y="3627431"/>
                </a:lnTo>
                <a:close/>
              </a:path>
            </a:pathLst>
          </a:custGeom>
          <a:ln w="12700">
            <a:solidFill>
              <a:srgbClr val="44546A"/>
            </a:solidFill>
          </a:ln>
        </p:spPr>
        <p:txBody>
          <a:bodyPr wrap="square" lIns="0" tIns="0" rIns="0" bIns="0" rtlCol="0"/>
          <a:lstStyle/>
          <a:p>
            <a:endParaRPr/>
          </a:p>
        </p:txBody>
      </p:sp>
      <p:sp>
        <p:nvSpPr>
          <p:cNvPr id="5" name="object 5"/>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13809" y="656317"/>
            <a:ext cx="3964940" cy="619125"/>
          </a:xfrm>
          <a:prstGeom prst="rect">
            <a:avLst/>
          </a:prstGeom>
        </p:spPr>
        <p:txBody>
          <a:bodyPr vert="horz" wrap="square" lIns="0" tIns="11430" rIns="0" bIns="0" rtlCol="0">
            <a:spAutoFit/>
          </a:bodyPr>
          <a:lstStyle/>
          <a:p>
            <a:pPr marL="12700">
              <a:lnSpc>
                <a:spcPct val="100000"/>
              </a:lnSpc>
              <a:spcBef>
                <a:spcPts val="90"/>
              </a:spcBef>
            </a:pPr>
            <a:r>
              <a:rPr sz="3900" spc="-75" dirty="0"/>
              <a:t>What </a:t>
            </a:r>
            <a:r>
              <a:rPr sz="3900" spc="-130" dirty="0"/>
              <a:t>is</a:t>
            </a:r>
            <a:r>
              <a:rPr sz="3900" spc="-525" dirty="0"/>
              <a:t> </a:t>
            </a:r>
            <a:r>
              <a:rPr sz="3900" spc="-70" dirty="0"/>
              <a:t>Computer?</a:t>
            </a:r>
            <a:endParaRPr sz="3900"/>
          </a:p>
        </p:txBody>
      </p:sp>
      <p:sp>
        <p:nvSpPr>
          <p:cNvPr id="5" name="object 5"/>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2059939" y="1988388"/>
            <a:ext cx="6614795" cy="1193800"/>
          </a:xfrm>
          <a:prstGeom prst="rect">
            <a:avLst/>
          </a:prstGeom>
        </p:spPr>
        <p:txBody>
          <a:bodyPr vert="horz" wrap="square" lIns="0" tIns="40640" rIns="0" bIns="0" rtlCol="0">
            <a:spAutoFit/>
          </a:bodyPr>
          <a:lstStyle/>
          <a:p>
            <a:pPr marL="241300" indent="-228600" algn="l" rtl="0">
              <a:lnSpc>
                <a:spcPct val="100000"/>
              </a:lnSpc>
              <a:spcBef>
                <a:spcPts val="320"/>
              </a:spcBef>
              <a:buFont typeface="Arial"/>
              <a:buChar char="•"/>
              <a:tabLst>
                <a:tab pos="241300" algn="l"/>
              </a:tabLst>
            </a:pPr>
            <a:r>
              <a:rPr sz="2400" spc="-140" dirty="0">
                <a:latin typeface="Trebuchet MS"/>
                <a:cs typeface="Trebuchet MS"/>
              </a:rPr>
              <a:t>Example:</a:t>
            </a:r>
            <a:endParaRPr sz="2400" dirty="0">
              <a:latin typeface="Trebuchet MS"/>
              <a:cs typeface="Trebuchet MS"/>
            </a:endParaRPr>
          </a:p>
          <a:p>
            <a:pPr marL="698500" lvl="1" indent="-228600" algn="l" rtl="0">
              <a:lnSpc>
                <a:spcPct val="100000"/>
              </a:lnSpc>
              <a:spcBef>
                <a:spcPts val="219"/>
              </a:spcBef>
              <a:buFont typeface="Arial"/>
              <a:buChar char="•"/>
              <a:tabLst>
                <a:tab pos="698500" algn="l"/>
              </a:tabLst>
            </a:pPr>
            <a:r>
              <a:rPr sz="2400" b="1" spc="-125" dirty="0">
                <a:latin typeface="Trebuchet MS"/>
                <a:cs typeface="Trebuchet MS"/>
              </a:rPr>
              <a:t>Data</a:t>
            </a:r>
            <a:r>
              <a:rPr sz="2400" spc="-125" dirty="0">
                <a:latin typeface="Trebuchet MS"/>
                <a:cs typeface="Trebuchet MS"/>
              </a:rPr>
              <a:t>: </a:t>
            </a:r>
            <a:r>
              <a:rPr sz="2400" spc="-110" dirty="0">
                <a:latin typeface="Trebuchet MS"/>
                <a:cs typeface="Trebuchet MS"/>
              </a:rPr>
              <a:t>Ahmed, </a:t>
            </a:r>
            <a:r>
              <a:rPr sz="2400" spc="-85" dirty="0">
                <a:latin typeface="Trebuchet MS"/>
                <a:cs typeface="Trebuchet MS"/>
              </a:rPr>
              <a:t>255255, </a:t>
            </a:r>
            <a:r>
              <a:rPr sz="2400" spc="-70" dirty="0">
                <a:latin typeface="Trebuchet MS"/>
                <a:cs typeface="Trebuchet MS"/>
              </a:rPr>
              <a:t>+1145881522, </a:t>
            </a:r>
            <a:r>
              <a:rPr sz="2400" spc="-125" dirty="0">
                <a:latin typeface="Trebuchet MS"/>
                <a:cs typeface="Trebuchet MS"/>
              </a:rPr>
              <a:t>CC600,</a:t>
            </a:r>
            <a:r>
              <a:rPr sz="2400" spc="-550" dirty="0">
                <a:latin typeface="Trebuchet MS"/>
                <a:cs typeface="Trebuchet MS"/>
              </a:rPr>
              <a:t> </a:t>
            </a:r>
            <a:r>
              <a:rPr sz="2400" spc="-225" dirty="0">
                <a:latin typeface="Trebuchet MS"/>
                <a:cs typeface="Trebuchet MS"/>
              </a:rPr>
              <a:t>UJ</a:t>
            </a:r>
            <a:endParaRPr sz="2400" dirty="0">
              <a:latin typeface="Trebuchet MS"/>
              <a:cs typeface="Trebuchet MS"/>
            </a:endParaRPr>
          </a:p>
          <a:p>
            <a:pPr marL="698500" lvl="1" indent="-228600" algn="l" rtl="0">
              <a:lnSpc>
                <a:spcPct val="100000"/>
              </a:lnSpc>
              <a:spcBef>
                <a:spcPts val="120"/>
              </a:spcBef>
              <a:buFont typeface="Arial"/>
              <a:buChar char="•"/>
              <a:tabLst>
                <a:tab pos="698500" algn="l"/>
              </a:tabLst>
            </a:pPr>
            <a:r>
              <a:rPr sz="2400" b="1" spc="-130" dirty="0">
                <a:latin typeface="Trebuchet MS"/>
                <a:cs typeface="Trebuchet MS"/>
              </a:rPr>
              <a:t>Information</a:t>
            </a:r>
            <a:r>
              <a:rPr sz="2400" spc="-130" dirty="0">
                <a:latin typeface="Trebuchet MS"/>
                <a:cs typeface="Trebuchet MS"/>
              </a:rPr>
              <a:t>: </a:t>
            </a:r>
            <a:r>
              <a:rPr sz="2400" spc="-95" dirty="0">
                <a:latin typeface="Trebuchet MS"/>
                <a:cs typeface="Trebuchet MS"/>
              </a:rPr>
              <a:t>Processed</a:t>
            </a:r>
            <a:r>
              <a:rPr sz="2400" spc="-260" dirty="0">
                <a:latin typeface="Trebuchet MS"/>
                <a:cs typeface="Trebuchet MS"/>
              </a:rPr>
              <a:t> </a:t>
            </a:r>
            <a:r>
              <a:rPr sz="2400" spc="-130" dirty="0">
                <a:latin typeface="Trebuchet MS"/>
                <a:cs typeface="Trebuchet MS"/>
              </a:rPr>
              <a:t>data</a:t>
            </a:r>
            <a:endParaRPr sz="2400" dirty="0">
              <a:latin typeface="Trebuchet MS"/>
              <a:cs typeface="Trebuchet MS"/>
            </a:endParaRPr>
          </a:p>
        </p:txBody>
      </p:sp>
      <p:graphicFrame>
        <p:nvGraphicFramePr>
          <p:cNvPr id="4" name="object 4"/>
          <p:cNvGraphicFramePr>
            <a:graphicFrameLocks noGrp="1"/>
          </p:cNvGraphicFramePr>
          <p:nvPr/>
        </p:nvGraphicFramePr>
        <p:xfrm>
          <a:off x="2191448" y="4000004"/>
          <a:ext cx="7920354" cy="1219200"/>
        </p:xfrm>
        <a:graphic>
          <a:graphicData uri="http://schemas.openxmlformats.org/drawingml/2006/table">
            <a:tbl>
              <a:tblPr firstRow="1" bandRow="1">
                <a:tableStyleId>{2D5ABB26-0587-4C30-8999-92F81FD0307C}</a:tableStyleId>
              </a:tblPr>
              <a:tblGrid>
                <a:gridCol w="1671955">
                  <a:extLst>
                    <a:ext uri="{9D8B030D-6E8A-4147-A177-3AD203B41FA5}">
                      <a16:colId xmlns:a16="http://schemas.microsoft.com/office/drawing/2014/main" val="20000"/>
                    </a:ext>
                  </a:extLst>
                </a:gridCol>
                <a:gridCol w="1162684">
                  <a:extLst>
                    <a:ext uri="{9D8B030D-6E8A-4147-A177-3AD203B41FA5}">
                      <a16:colId xmlns:a16="http://schemas.microsoft.com/office/drawing/2014/main" val="20001"/>
                    </a:ext>
                  </a:extLst>
                </a:gridCol>
                <a:gridCol w="2520315">
                  <a:extLst>
                    <a:ext uri="{9D8B030D-6E8A-4147-A177-3AD203B41FA5}">
                      <a16:colId xmlns:a16="http://schemas.microsoft.com/office/drawing/2014/main" val="20002"/>
                    </a:ext>
                  </a:extLst>
                </a:gridCol>
                <a:gridCol w="1343025">
                  <a:extLst>
                    <a:ext uri="{9D8B030D-6E8A-4147-A177-3AD203B41FA5}">
                      <a16:colId xmlns:a16="http://schemas.microsoft.com/office/drawing/2014/main" val="20003"/>
                    </a:ext>
                  </a:extLst>
                </a:gridCol>
                <a:gridCol w="1222375">
                  <a:extLst>
                    <a:ext uri="{9D8B030D-6E8A-4147-A177-3AD203B41FA5}">
                      <a16:colId xmlns:a16="http://schemas.microsoft.com/office/drawing/2014/main" val="20004"/>
                    </a:ext>
                  </a:extLst>
                </a:gridCol>
              </a:tblGrid>
              <a:tr h="640080">
                <a:tc>
                  <a:txBody>
                    <a:bodyPr/>
                    <a:lstStyle/>
                    <a:p>
                      <a:pPr marL="10795" algn="ctr">
                        <a:lnSpc>
                          <a:spcPct val="100000"/>
                        </a:lnSpc>
                        <a:spcBef>
                          <a:spcPts val="260"/>
                        </a:spcBef>
                      </a:pPr>
                      <a:r>
                        <a:rPr sz="1800" b="1" spc="-100" dirty="0">
                          <a:solidFill>
                            <a:srgbClr val="FFFFFF"/>
                          </a:solidFill>
                          <a:latin typeface="Trebuchet MS"/>
                          <a:cs typeface="Trebuchet MS"/>
                        </a:rPr>
                        <a:t>Student</a:t>
                      </a:r>
                      <a:r>
                        <a:rPr sz="1800" b="1" spc="-155" dirty="0">
                          <a:solidFill>
                            <a:srgbClr val="FFFFFF"/>
                          </a:solidFill>
                          <a:latin typeface="Trebuchet MS"/>
                          <a:cs typeface="Trebuchet MS"/>
                        </a:rPr>
                        <a:t> </a:t>
                      </a:r>
                      <a:r>
                        <a:rPr sz="1800" b="1" spc="-80" dirty="0">
                          <a:solidFill>
                            <a:srgbClr val="FFFFFF"/>
                          </a:solidFill>
                          <a:latin typeface="Trebuchet MS"/>
                          <a:cs typeface="Trebuchet MS"/>
                        </a:rPr>
                        <a:t>Name</a:t>
                      </a:r>
                      <a:endParaRPr sz="1800">
                        <a:latin typeface="Trebuchet MS"/>
                        <a:cs typeface="Trebuchet MS"/>
                      </a:endParaRPr>
                    </a:p>
                  </a:txBody>
                  <a:tcPr marL="0" marR="0" marT="3302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5B9BD5"/>
                    </a:solidFill>
                  </a:tcPr>
                </a:tc>
                <a:tc>
                  <a:txBody>
                    <a:bodyPr/>
                    <a:lstStyle/>
                    <a:p>
                      <a:pPr marL="7620" algn="ctr">
                        <a:lnSpc>
                          <a:spcPct val="100000"/>
                        </a:lnSpc>
                        <a:spcBef>
                          <a:spcPts val="260"/>
                        </a:spcBef>
                      </a:pPr>
                      <a:r>
                        <a:rPr sz="1800" b="1" spc="-30" dirty="0">
                          <a:solidFill>
                            <a:srgbClr val="FFFFFF"/>
                          </a:solidFill>
                          <a:latin typeface="Trebuchet MS"/>
                          <a:cs typeface="Trebuchet MS"/>
                        </a:rPr>
                        <a:t>ID</a:t>
                      </a:r>
                      <a:endParaRPr sz="1800">
                        <a:latin typeface="Trebuchet MS"/>
                        <a:cs typeface="Trebuchet MS"/>
                      </a:endParaRPr>
                    </a:p>
                  </a:txBody>
                  <a:tcPr marL="0" marR="0" marT="3302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5B9BD5"/>
                    </a:solidFill>
                  </a:tcPr>
                </a:tc>
                <a:tc>
                  <a:txBody>
                    <a:bodyPr/>
                    <a:lstStyle/>
                    <a:p>
                      <a:pPr marL="11430" algn="ctr">
                        <a:lnSpc>
                          <a:spcPct val="100000"/>
                        </a:lnSpc>
                        <a:spcBef>
                          <a:spcPts val="260"/>
                        </a:spcBef>
                      </a:pPr>
                      <a:r>
                        <a:rPr sz="1800" b="1" spc="-100" dirty="0">
                          <a:solidFill>
                            <a:srgbClr val="FFFFFF"/>
                          </a:solidFill>
                          <a:latin typeface="Trebuchet MS"/>
                          <a:cs typeface="Trebuchet MS"/>
                        </a:rPr>
                        <a:t>Phone</a:t>
                      </a:r>
                      <a:r>
                        <a:rPr sz="1800" b="1" spc="-150" dirty="0">
                          <a:solidFill>
                            <a:srgbClr val="FFFFFF"/>
                          </a:solidFill>
                          <a:latin typeface="Trebuchet MS"/>
                          <a:cs typeface="Trebuchet MS"/>
                        </a:rPr>
                        <a:t> </a:t>
                      </a:r>
                      <a:r>
                        <a:rPr sz="1800" b="1" spc="-95" dirty="0">
                          <a:solidFill>
                            <a:srgbClr val="FFFFFF"/>
                          </a:solidFill>
                          <a:latin typeface="Trebuchet MS"/>
                          <a:cs typeface="Trebuchet MS"/>
                        </a:rPr>
                        <a:t>Number</a:t>
                      </a:r>
                      <a:endParaRPr sz="1800">
                        <a:latin typeface="Trebuchet MS"/>
                        <a:cs typeface="Trebuchet MS"/>
                      </a:endParaRPr>
                    </a:p>
                  </a:txBody>
                  <a:tcPr marL="0" marR="0" marT="3302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5B9BD5"/>
                    </a:solidFill>
                  </a:tcPr>
                </a:tc>
                <a:tc>
                  <a:txBody>
                    <a:bodyPr/>
                    <a:lstStyle/>
                    <a:p>
                      <a:pPr marL="391795" marR="336550" indent="-42545">
                        <a:lnSpc>
                          <a:spcPts val="2100"/>
                        </a:lnSpc>
                        <a:spcBef>
                          <a:spcPts val="380"/>
                        </a:spcBef>
                      </a:pPr>
                      <a:r>
                        <a:rPr sz="1800" b="1" spc="-5" dirty="0">
                          <a:solidFill>
                            <a:srgbClr val="FFFFFF"/>
                          </a:solidFill>
                          <a:latin typeface="Trebuchet MS"/>
                          <a:cs typeface="Trebuchet MS"/>
                        </a:rPr>
                        <a:t>C</a:t>
                      </a:r>
                      <a:r>
                        <a:rPr sz="1800" b="1" spc="-10" dirty="0">
                          <a:solidFill>
                            <a:srgbClr val="FFFFFF"/>
                          </a:solidFill>
                          <a:latin typeface="Trebuchet MS"/>
                          <a:cs typeface="Trebuchet MS"/>
                        </a:rPr>
                        <a:t>o</a:t>
                      </a:r>
                      <a:r>
                        <a:rPr sz="1800" b="1" spc="-5" dirty="0">
                          <a:solidFill>
                            <a:srgbClr val="FFFFFF"/>
                          </a:solidFill>
                          <a:latin typeface="Trebuchet MS"/>
                          <a:cs typeface="Trebuchet MS"/>
                        </a:rPr>
                        <a:t>u</a:t>
                      </a:r>
                      <a:r>
                        <a:rPr sz="1800" b="1" spc="-25" dirty="0">
                          <a:solidFill>
                            <a:srgbClr val="FFFFFF"/>
                          </a:solidFill>
                          <a:latin typeface="Trebuchet MS"/>
                          <a:cs typeface="Trebuchet MS"/>
                        </a:rPr>
                        <a:t>r</a:t>
                      </a:r>
                      <a:r>
                        <a:rPr sz="1800" b="1" spc="-10" dirty="0">
                          <a:solidFill>
                            <a:srgbClr val="FFFFFF"/>
                          </a:solidFill>
                          <a:latin typeface="Trebuchet MS"/>
                          <a:cs typeface="Trebuchet MS"/>
                        </a:rPr>
                        <a:t>s</a:t>
                      </a:r>
                      <a:r>
                        <a:rPr sz="1800" b="1" dirty="0">
                          <a:solidFill>
                            <a:srgbClr val="FFFFFF"/>
                          </a:solidFill>
                          <a:latin typeface="Trebuchet MS"/>
                          <a:cs typeface="Trebuchet MS"/>
                        </a:rPr>
                        <a:t>e  </a:t>
                      </a:r>
                      <a:r>
                        <a:rPr sz="1800" b="1" spc="-80" dirty="0">
                          <a:solidFill>
                            <a:srgbClr val="FFFFFF"/>
                          </a:solidFill>
                          <a:latin typeface="Trebuchet MS"/>
                          <a:cs typeface="Trebuchet MS"/>
                        </a:rPr>
                        <a:t>Name</a:t>
                      </a:r>
                      <a:endParaRPr sz="1800">
                        <a:latin typeface="Trebuchet MS"/>
                        <a:cs typeface="Trebuchet MS"/>
                      </a:endParaRPr>
                    </a:p>
                  </a:txBody>
                  <a:tcPr marL="0" marR="0" marT="4826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5B9BD5"/>
                    </a:solidFill>
                  </a:tcPr>
                </a:tc>
                <a:tc>
                  <a:txBody>
                    <a:bodyPr/>
                    <a:lstStyle/>
                    <a:p>
                      <a:pPr marL="17145" algn="ctr">
                        <a:lnSpc>
                          <a:spcPct val="100000"/>
                        </a:lnSpc>
                        <a:spcBef>
                          <a:spcPts val="260"/>
                        </a:spcBef>
                      </a:pPr>
                      <a:r>
                        <a:rPr sz="1800" b="1" spc="-105" dirty="0">
                          <a:solidFill>
                            <a:srgbClr val="FFFFFF"/>
                          </a:solidFill>
                          <a:latin typeface="Trebuchet MS"/>
                          <a:cs typeface="Trebuchet MS"/>
                        </a:rPr>
                        <a:t>University</a:t>
                      </a:r>
                      <a:endParaRPr sz="1800">
                        <a:latin typeface="Trebuchet MS"/>
                        <a:cs typeface="Trebuchet MS"/>
                      </a:endParaRPr>
                    </a:p>
                  </a:txBody>
                  <a:tcPr marL="0" marR="0" marT="3302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5B9BD5"/>
                    </a:solidFill>
                  </a:tcPr>
                </a:tc>
                <a:extLst>
                  <a:ext uri="{0D108BD9-81ED-4DB2-BD59-A6C34878D82A}">
                    <a16:rowId xmlns:a16="http://schemas.microsoft.com/office/drawing/2014/main" val="10000"/>
                  </a:ext>
                </a:extLst>
              </a:tr>
              <a:tr h="370840">
                <a:tc>
                  <a:txBody>
                    <a:bodyPr/>
                    <a:lstStyle/>
                    <a:p>
                      <a:pPr marL="8890" algn="ctr">
                        <a:lnSpc>
                          <a:spcPct val="100000"/>
                        </a:lnSpc>
                        <a:spcBef>
                          <a:spcPts val="259"/>
                        </a:spcBef>
                      </a:pPr>
                      <a:r>
                        <a:rPr sz="1800" spc="-55" dirty="0">
                          <a:latin typeface="Trebuchet MS"/>
                          <a:cs typeface="Trebuchet MS"/>
                        </a:rPr>
                        <a:t>Ahmed</a:t>
                      </a:r>
                      <a:endParaRPr sz="1800">
                        <a:latin typeface="Trebuchet MS"/>
                        <a:cs typeface="Trebuchet MS"/>
                      </a:endParaRPr>
                    </a:p>
                  </a:txBody>
                  <a:tcPr marL="0" marR="0" marT="33019"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D2DEEF"/>
                    </a:solidFill>
                  </a:tcPr>
                </a:tc>
                <a:tc>
                  <a:txBody>
                    <a:bodyPr/>
                    <a:lstStyle/>
                    <a:p>
                      <a:pPr marL="8890" algn="ctr">
                        <a:lnSpc>
                          <a:spcPct val="100000"/>
                        </a:lnSpc>
                        <a:spcBef>
                          <a:spcPts val="259"/>
                        </a:spcBef>
                      </a:pPr>
                      <a:r>
                        <a:rPr sz="1800" spc="-35" dirty="0">
                          <a:latin typeface="Trebuchet MS"/>
                          <a:cs typeface="Trebuchet MS"/>
                        </a:rPr>
                        <a:t>255255</a:t>
                      </a:r>
                      <a:endParaRPr sz="1800">
                        <a:latin typeface="Trebuchet MS"/>
                        <a:cs typeface="Trebuchet MS"/>
                      </a:endParaRPr>
                    </a:p>
                  </a:txBody>
                  <a:tcPr marL="0" marR="0" marT="33019"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D2DEEF"/>
                    </a:solidFill>
                  </a:tcPr>
                </a:tc>
                <a:tc>
                  <a:txBody>
                    <a:bodyPr/>
                    <a:lstStyle/>
                    <a:p>
                      <a:pPr marL="11430" algn="ctr">
                        <a:lnSpc>
                          <a:spcPct val="100000"/>
                        </a:lnSpc>
                        <a:spcBef>
                          <a:spcPts val="259"/>
                        </a:spcBef>
                      </a:pPr>
                      <a:r>
                        <a:rPr sz="1800" spc="-35" dirty="0">
                          <a:latin typeface="Trebuchet MS"/>
                          <a:cs typeface="Trebuchet MS"/>
                        </a:rPr>
                        <a:t>+1145881522</a:t>
                      </a:r>
                      <a:endParaRPr sz="1800">
                        <a:latin typeface="Trebuchet MS"/>
                        <a:cs typeface="Trebuchet MS"/>
                      </a:endParaRPr>
                    </a:p>
                  </a:txBody>
                  <a:tcPr marL="0" marR="0" marT="33019"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D2DEEF"/>
                    </a:solidFill>
                  </a:tcPr>
                </a:tc>
                <a:tc>
                  <a:txBody>
                    <a:bodyPr/>
                    <a:lstStyle/>
                    <a:p>
                      <a:pPr marL="377825">
                        <a:lnSpc>
                          <a:spcPct val="100000"/>
                        </a:lnSpc>
                        <a:spcBef>
                          <a:spcPts val="259"/>
                        </a:spcBef>
                      </a:pPr>
                      <a:r>
                        <a:rPr sz="1800" spc="-70" dirty="0">
                          <a:latin typeface="Trebuchet MS"/>
                          <a:cs typeface="Trebuchet MS"/>
                        </a:rPr>
                        <a:t>CC600</a:t>
                      </a:r>
                      <a:endParaRPr sz="1800">
                        <a:latin typeface="Trebuchet MS"/>
                        <a:cs typeface="Trebuchet MS"/>
                      </a:endParaRPr>
                    </a:p>
                  </a:txBody>
                  <a:tcPr marL="0" marR="0" marT="33019"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D2DEEF"/>
                    </a:solidFill>
                  </a:tcPr>
                </a:tc>
                <a:tc>
                  <a:txBody>
                    <a:bodyPr/>
                    <a:lstStyle/>
                    <a:p>
                      <a:pPr marL="12700" algn="ctr">
                        <a:lnSpc>
                          <a:spcPct val="100000"/>
                        </a:lnSpc>
                        <a:spcBef>
                          <a:spcPts val="259"/>
                        </a:spcBef>
                      </a:pPr>
                      <a:r>
                        <a:rPr sz="1800" spc="-190" dirty="0">
                          <a:latin typeface="Trebuchet MS"/>
                          <a:cs typeface="Trebuchet MS"/>
                        </a:rPr>
                        <a:t>UJ</a:t>
                      </a:r>
                      <a:endParaRPr sz="1800">
                        <a:latin typeface="Trebuchet MS"/>
                        <a:cs typeface="Trebuchet MS"/>
                      </a:endParaRPr>
                    </a:p>
                  </a:txBody>
                  <a:tcPr marL="0" marR="0" marT="33019"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D2DEEF"/>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87328" y="725048"/>
            <a:ext cx="2606040" cy="500380"/>
          </a:xfrm>
          <a:prstGeom prst="rect">
            <a:avLst/>
          </a:prstGeom>
        </p:spPr>
        <p:txBody>
          <a:bodyPr vert="horz" wrap="square" lIns="0" tIns="13970" rIns="0" bIns="0" rtlCol="0">
            <a:spAutoFit/>
          </a:bodyPr>
          <a:lstStyle/>
          <a:p>
            <a:pPr marL="12700">
              <a:lnSpc>
                <a:spcPct val="100000"/>
              </a:lnSpc>
              <a:spcBef>
                <a:spcPts val="110"/>
              </a:spcBef>
            </a:pPr>
            <a:r>
              <a:rPr spc="-105" dirty="0"/>
              <a:t>Storage</a:t>
            </a:r>
            <a:r>
              <a:rPr spc="-250" dirty="0"/>
              <a:t> </a:t>
            </a:r>
            <a:r>
              <a:rPr spc="-100" dirty="0"/>
              <a:t>Devices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679576" y="1676400"/>
            <a:ext cx="5410200" cy="4530856"/>
          </a:xfrm>
          <a:prstGeom prst="rect">
            <a:avLst/>
          </a:prstGeom>
        </p:spPr>
        <p:txBody>
          <a:bodyPr vert="horz" wrap="square" lIns="0" tIns="91440" rIns="0" bIns="0" rtlCol="0">
            <a:spAutoFit/>
          </a:bodyPr>
          <a:lstStyle/>
          <a:p>
            <a:pPr marL="355600" indent="-342900" algn="l" rtl="0">
              <a:lnSpc>
                <a:spcPct val="100000"/>
              </a:lnSpc>
              <a:spcBef>
                <a:spcPts val="720"/>
              </a:spcBef>
              <a:buFont typeface="Trebuchet MS"/>
              <a:buChar char="•"/>
              <a:tabLst>
                <a:tab pos="354965" algn="l"/>
                <a:tab pos="355600" algn="l"/>
              </a:tabLst>
            </a:pPr>
            <a:r>
              <a:rPr b="1" spc="-105" dirty="0">
                <a:latin typeface="Trebuchet MS"/>
                <a:cs typeface="Trebuchet MS"/>
              </a:rPr>
              <a:t>How is </a:t>
            </a:r>
            <a:r>
              <a:rPr b="1" spc="-114" dirty="0">
                <a:latin typeface="Trebuchet MS"/>
                <a:cs typeface="Trebuchet MS"/>
              </a:rPr>
              <a:t>data</a:t>
            </a:r>
            <a:r>
              <a:rPr b="1" spc="-345" dirty="0">
                <a:latin typeface="Trebuchet MS"/>
                <a:cs typeface="Trebuchet MS"/>
              </a:rPr>
              <a:t> </a:t>
            </a:r>
            <a:r>
              <a:rPr b="1" spc="-110" dirty="0">
                <a:latin typeface="Trebuchet MS"/>
                <a:cs typeface="Trebuchet MS"/>
              </a:rPr>
              <a:t>stored?</a:t>
            </a:r>
            <a:endParaRPr dirty="0">
              <a:latin typeface="Trebuchet MS"/>
              <a:cs typeface="Trebuchet MS"/>
            </a:endParaRPr>
          </a:p>
          <a:p>
            <a:pPr marL="422275" algn="l" rtl="0">
              <a:lnSpc>
                <a:spcPct val="100000"/>
              </a:lnSpc>
              <a:spcBef>
                <a:spcPts val="620"/>
              </a:spcBef>
            </a:pPr>
            <a:r>
              <a:rPr spc="-125" dirty="0">
                <a:latin typeface="Trebuchet MS"/>
                <a:cs typeface="Trebuchet MS"/>
              </a:rPr>
              <a:t>There </a:t>
            </a:r>
            <a:r>
              <a:rPr spc="-120" dirty="0">
                <a:latin typeface="Trebuchet MS"/>
                <a:cs typeface="Trebuchet MS"/>
              </a:rPr>
              <a:t>are </a:t>
            </a:r>
            <a:r>
              <a:rPr spc="-114" dirty="0">
                <a:latin typeface="Trebuchet MS"/>
                <a:cs typeface="Trebuchet MS"/>
              </a:rPr>
              <a:t>three </a:t>
            </a:r>
            <a:r>
              <a:rPr spc="-90" dirty="0">
                <a:latin typeface="Trebuchet MS"/>
                <a:cs typeface="Trebuchet MS"/>
              </a:rPr>
              <a:t>forms </a:t>
            </a:r>
            <a:r>
              <a:rPr spc="-95" dirty="0">
                <a:latin typeface="Trebuchet MS"/>
                <a:cs typeface="Trebuchet MS"/>
              </a:rPr>
              <a:t>of</a:t>
            </a:r>
            <a:r>
              <a:rPr spc="-470" dirty="0">
                <a:latin typeface="Trebuchet MS"/>
                <a:cs typeface="Trebuchet MS"/>
              </a:rPr>
              <a:t> </a:t>
            </a:r>
            <a:r>
              <a:rPr spc="-125" dirty="0">
                <a:latin typeface="Trebuchet MS"/>
                <a:cs typeface="Trebuchet MS"/>
              </a:rPr>
              <a:t>storage:</a:t>
            </a:r>
            <a:endParaRPr dirty="0">
              <a:latin typeface="Trebuchet MS"/>
              <a:cs typeface="Trebuchet MS"/>
            </a:endParaRPr>
          </a:p>
          <a:p>
            <a:pPr marL="469900" algn="l" rtl="0">
              <a:lnSpc>
                <a:spcPct val="100000"/>
              </a:lnSpc>
              <a:spcBef>
                <a:spcPts val="620"/>
              </a:spcBef>
            </a:pPr>
            <a:r>
              <a:rPr b="1" spc="-175" dirty="0">
                <a:latin typeface="Trebuchet MS"/>
                <a:cs typeface="Trebuchet MS"/>
              </a:rPr>
              <a:t>3- </a:t>
            </a:r>
            <a:r>
              <a:rPr b="1" spc="-150" dirty="0">
                <a:latin typeface="Trebuchet MS"/>
                <a:cs typeface="Trebuchet MS"/>
              </a:rPr>
              <a:t>Flash</a:t>
            </a:r>
            <a:r>
              <a:rPr b="1" spc="-200" dirty="0">
                <a:latin typeface="Trebuchet MS"/>
                <a:cs typeface="Trebuchet MS"/>
              </a:rPr>
              <a:t> </a:t>
            </a:r>
            <a:r>
              <a:rPr b="1" spc="-135" dirty="0">
                <a:latin typeface="Trebuchet MS"/>
                <a:cs typeface="Trebuchet MS"/>
              </a:rPr>
              <a:t>memory</a:t>
            </a:r>
            <a:endParaRPr dirty="0">
              <a:latin typeface="Trebuchet MS"/>
              <a:cs typeface="Trebuchet MS"/>
            </a:endParaRPr>
          </a:p>
          <a:p>
            <a:pPr marL="755650" indent="-285750" algn="l" rtl="0">
              <a:lnSpc>
                <a:spcPct val="100000"/>
              </a:lnSpc>
              <a:spcBef>
                <a:spcPts val="1520"/>
              </a:spcBef>
              <a:buFont typeface="Arial"/>
              <a:buChar char="•"/>
              <a:tabLst>
                <a:tab pos="755015" algn="l"/>
                <a:tab pos="755650" algn="l"/>
              </a:tabLst>
            </a:pPr>
            <a:r>
              <a:rPr spc="-110" dirty="0">
                <a:latin typeface="Trebuchet MS"/>
                <a:cs typeface="Trebuchet MS"/>
              </a:rPr>
              <a:t>It</a:t>
            </a:r>
            <a:r>
              <a:rPr spc="-195" dirty="0">
                <a:latin typeface="Trebuchet MS"/>
                <a:cs typeface="Trebuchet MS"/>
              </a:rPr>
              <a:t> </a:t>
            </a:r>
            <a:r>
              <a:rPr spc="-90" dirty="0">
                <a:latin typeface="Trebuchet MS"/>
                <a:cs typeface="Trebuchet MS"/>
              </a:rPr>
              <a:t>is</a:t>
            </a:r>
            <a:r>
              <a:rPr spc="-190" dirty="0">
                <a:latin typeface="Trebuchet MS"/>
                <a:cs typeface="Trebuchet MS"/>
              </a:rPr>
              <a:t> </a:t>
            </a:r>
            <a:r>
              <a:rPr spc="-125" dirty="0">
                <a:latin typeface="Trebuchet MS"/>
                <a:cs typeface="Trebuchet MS"/>
              </a:rPr>
              <a:t>completely</a:t>
            </a:r>
            <a:r>
              <a:rPr spc="-185" dirty="0">
                <a:latin typeface="Trebuchet MS"/>
                <a:cs typeface="Trebuchet MS"/>
              </a:rPr>
              <a:t> </a:t>
            </a:r>
            <a:r>
              <a:rPr spc="-125" dirty="0">
                <a:latin typeface="Trebuchet MS"/>
                <a:cs typeface="Trebuchet MS"/>
              </a:rPr>
              <a:t>electronic</a:t>
            </a:r>
            <a:r>
              <a:rPr spc="-190" dirty="0">
                <a:latin typeface="Trebuchet MS"/>
                <a:cs typeface="Trebuchet MS"/>
              </a:rPr>
              <a:t> </a:t>
            </a:r>
            <a:r>
              <a:rPr spc="-80" dirty="0">
                <a:latin typeface="Trebuchet MS"/>
                <a:cs typeface="Trebuchet MS"/>
              </a:rPr>
              <a:t>and</a:t>
            </a:r>
            <a:r>
              <a:rPr spc="-185" dirty="0">
                <a:latin typeface="Trebuchet MS"/>
                <a:cs typeface="Trebuchet MS"/>
              </a:rPr>
              <a:t> </a:t>
            </a:r>
            <a:r>
              <a:rPr spc="-65" dirty="0">
                <a:latin typeface="Trebuchet MS"/>
                <a:cs typeface="Trebuchet MS"/>
              </a:rPr>
              <a:t>has</a:t>
            </a:r>
            <a:r>
              <a:rPr spc="-190" dirty="0">
                <a:latin typeface="Trebuchet MS"/>
                <a:cs typeface="Trebuchet MS"/>
              </a:rPr>
              <a:t> </a:t>
            </a:r>
            <a:r>
              <a:rPr spc="-40" dirty="0">
                <a:latin typeface="Trebuchet MS"/>
                <a:cs typeface="Trebuchet MS"/>
              </a:rPr>
              <a:t>no</a:t>
            </a:r>
            <a:r>
              <a:rPr spc="-190" dirty="0">
                <a:latin typeface="Trebuchet MS"/>
                <a:cs typeface="Trebuchet MS"/>
              </a:rPr>
              <a:t> </a:t>
            </a:r>
            <a:r>
              <a:rPr spc="-80" dirty="0">
                <a:latin typeface="Trebuchet MS"/>
                <a:cs typeface="Trebuchet MS"/>
              </a:rPr>
              <a:t>moving</a:t>
            </a:r>
            <a:r>
              <a:rPr spc="-195" dirty="0">
                <a:latin typeface="Trebuchet MS"/>
                <a:cs typeface="Trebuchet MS"/>
              </a:rPr>
              <a:t> </a:t>
            </a:r>
            <a:r>
              <a:rPr spc="-120" dirty="0">
                <a:latin typeface="Trebuchet MS"/>
                <a:cs typeface="Trebuchet MS"/>
              </a:rPr>
              <a:t>mechanical</a:t>
            </a:r>
            <a:r>
              <a:rPr spc="-190" dirty="0">
                <a:latin typeface="Trebuchet MS"/>
                <a:cs typeface="Trebuchet MS"/>
              </a:rPr>
              <a:t> </a:t>
            </a:r>
            <a:r>
              <a:rPr spc="-125" dirty="0">
                <a:latin typeface="Trebuchet MS"/>
                <a:cs typeface="Trebuchet MS"/>
              </a:rPr>
              <a:t>parts.</a:t>
            </a:r>
            <a:endParaRPr dirty="0">
              <a:latin typeface="Trebuchet MS"/>
              <a:cs typeface="Trebuchet MS"/>
            </a:endParaRPr>
          </a:p>
          <a:p>
            <a:pPr marL="755650" marR="5080" indent="-285750" algn="l" rtl="0">
              <a:lnSpc>
                <a:spcPct val="149300"/>
              </a:lnSpc>
              <a:spcBef>
                <a:spcPts val="600"/>
              </a:spcBef>
              <a:buFont typeface="Arial"/>
              <a:buChar char="•"/>
              <a:tabLst>
                <a:tab pos="755015" algn="l"/>
                <a:tab pos="755650" algn="l"/>
              </a:tabLst>
            </a:pPr>
            <a:r>
              <a:rPr spc="-110" dirty="0">
                <a:latin typeface="Trebuchet MS"/>
                <a:cs typeface="Trebuchet MS"/>
              </a:rPr>
              <a:t>It</a:t>
            </a:r>
            <a:r>
              <a:rPr spc="-190" dirty="0">
                <a:latin typeface="Trebuchet MS"/>
                <a:cs typeface="Trebuchet MS"/>
              </a:rPr>
              <a:t> </a:t>
            </a:r>
            <a:r>
              <a:rPr spc="-90" dirty="0">
                <a:latin typeface="Trebuchet MS"/>
                <a:cs typeface="Trebuchet MS"/>
              </a:rPr>
              <a:t>is</a:t>
            </a:r>
            <a:r>
              <a:rPr spc="-185" dirty="0">
                <a:latin typeface="Trebuchet MS"/>
                <a:cs typeface="Trebuchet MS"/>
              </a:rPr>
              <a:t> </a:t>
            </a:r>
            <a:r>
              <a:rPr spc="-114" dirty="0">
                <a:latin typeface="Trebuchet MS"/>
                <a:cs typeface="Trebuchet MS"/>
              </a:rPr>
              <a:t>a</a:t>
            </a:r>
            <a:r>
              <a:rPr spc="-180" dirty="0">
                <a:latin typeface="Trebuchet MS"/>
                <a:cs typeface="Trebuchet MS"/>
              </a:rPr>
              <a:t> </a:t>
            </a:r>
            <a:r>
              <a:rPr spc="-114" dirty="0">
                <a:latin typeface="Trebuchet MS"/>
                <a:cs typeface="Trebuchet MS"/>
              </a:rPr>
              <a:t>quick</a:t>
            </a:r>
            <a:r>
              <a:rPr spc="-185" dirty="0">
                <a:latin typeface="Trebuchet MS"/>
                <a:cs typeface="Trebuchet MS"/>
              </a:rPr>
              <a:t> </a:t>
            </a:r>
            <a:r>
              <a:rPr spc="-80" dirty="0">
                <a:latin typeface="Trebuchet MS"/>
                <a:cs typeface="Trebuchet MS"/>
              </a:rPr>
              <a:t>and</a:t>
            </a:r>
            <a:r>
              <a:rPr spc="-180" dirty="0">
                <a:latin typeface="Trebuchet MS"/>
                <a:cs typeface="Trebuchet MS"/>
              </a:rPr>
              <a:t> </a:t>
            </a:r>
            <a:r>
              <a:rPr spc="-100" dirty="0">
                <a:latin typeface="Trebuchet MS"/>
                <a:cs typeface="Trebuchet MS"/>
              </a:rPr>
              <a:t>easy</a:t>
            </a:r>
            <a:r>
              <a:rPr spc="-180" dirty="0">
                <a:latin typeface="Trebuchet MS"/>
                <a:cs typeface="Trebuchet MS"/>
              </a:rPr>
              <a:t> </a:t>
            </a:r>
            <a:r>
              <a:rPr spc="-100" dirty="0">
                <a:latin typeface="Trebuchet MS"/>
                <a:cs typeface="Trebuchet MS"/>
              </a:rPr>
              <a:t>form</a:t>
            </a:r>
            <a:r>
              <a:rPr spc="-185" dirty="0">
                <a:latin typeface="Trebuchet MS"/>
                <a:cs typeface="Trebuchet MS"/>
              </a:rPr>
              <a:t> </a:t>
            </a:r>
            <a:r>
              <a:rPr spc="-95" dirty="0">
                <a:latin typeface="Trebuchet MS"/>
                <a:cs typeface="Trebuchet MS"/>
              </a:rPr>
              <a:t>of</a:t>
            </a:r>
            <a:r>
              <a:rPr spc="-180" dirty="0">
                <a:latin typeface="Trebuchet MS"/>
                <a:cs typeface="Trebuchet MS"/>
              </a:rPr>
              <a:t> </a:t>
            </a:r>
            <a:r>
              <a:rPr spc="-125" dirty="0">
                <a:latin typeface="Trebuchet MS"/>
                <a:cs typeface="Trebuchet MS"/>
              </a:rPr>
              <a:t>rewritable</a:t>
            </a:r>
            <a:r>
              <a:rPr spc="-175" dirty="0">
                <a:latin typeface="Trebuchet MS"/>
                <a:cs typeface="Trebuchet MS"/>
              </a:rPr>
              <a:t> </a:t>
            </a:r>
            <a:r>
              <a:rPr spc="-110" dirty="0">
                <a:latin typeface="Trebuchet MS"/>
                <a:cs typeface="Trebuchet MS"/>
              </a:rPr>
              <a:t>storage</a:t>
            </a:r>
            <a:r>
              <a:rPr spc="-180" dirty="0">
                <a:latin typeface="Trebuchet MS"/>
                <a:cs typeface="Trebuchet MS"/>
              </a:rPr>
              <a:t> </a:t>
            </a:r>
            <a:r>
              <a:rPr spc="-80" dirty="0">
                <a:latin typeface="Trebuchet MS"/>
                <a:cs typeface="Trebuchet MS"/>
              </a:rPr>
              <a:t>and</a:t>
            </a:r>
            <a:r>
              <a:rPr spc="-180" dirty="0">
                <a:latin typeface="Trebuchet MS"/>
                <a:cs typeface="Trebuchet MS"/>
              </a:rPr>
              <a:t> </a:t>
            </a:r>
            <a:r>
              <a:rPr spc="-90" dirty="0">
                <a:latin typeface="Trebuchet MS"/>
                <a:cs typeface="Trebuchet MS"/>
              </a:rPr>
              <a:t>is</a:t>
            </a:r>
            <a:r>
              <a:rPr spc="-185" dirty="0">
                <a:latin typeface="Trebuchet MS"/>
                <a:cs typeface="Trebuchet MS"/>
              </a:rPr>
              <a:t> </a:t>
            </a:r>
            <a:r>
              <a:rPr spc="-105" dirty="0">
                <a:latin typeface="Trebuchet MS"/>
                <a:cs typeface="Trebuchet MS"/>
              </a:rPr>
              <a:t>often</a:t>
            </a:r>
            <a:r>
              <a:rPr spc="-180" dirty="0">
                <a:latin typeface="Trebuchet MS"/>
                <a:cs typeface="Trebuchet MS"/>
              </a:rPr>
              <a:t> </a:t>
            </a:r>
            <a:r>
              <a:rPr spc="-70" dirty="0">
                <a:latin typeface="Trebuchet MS"/>
                <a:cs typeface="Trebuchet MS"/>
              </a:rPr>
              <a:t>used</a:t>
            </a:r>
            <a:r>
              <a:rPr spc="-180" dirty="0">
                <a:latin typeface="Trebuchet MS"/>
                <a:cs typeface="Trebuchet MS"/>
              </a:rPr>
              <a:t> </a:t>
            </a:r>
            <a:r>
              <a:rPr spc="-95" dirty="0">
                <a:latin typeface="Trebuchet MS"/>
                <a:cs typeface="Trebuchet MS"/>
              </a:rPr>
              <a:t>in</a:t>
            </a:r>
            <a:r>
              <a:rPr spc="-180" dirty="0">
                <a:latin typeface="Trebuchet MS"/>
                <a:cs typeface="Trebuchet MS"/>
              </a:rPr>
              <a:t> </a:t>
            </a:r>
            <a:r>
              <a:rPr spc="-100" dirty="0">
                <a:latin typeface="Trebuchet MS"/>
                <a:cs typeface="Trebuchet MS"/>
              </a:rPr>
              <a:t>mobile</a:t>
            </a:r>
            <a:r>
              <a:rPr spc="-175" dirty="0">
                <a:latin typeface="Trebuchet MS"/>
                <a:cs typeface="Trebuchet MS"/>
              </a:rPr>
              <a:t> </a:t>
            </a:r>
            <a:r>
              <a:rPr spc="-110" dirty="0">
                <a:latin typeface="Trebuchet MS"/>
                <a:cs typeface="Trebuchet MS"/>
              </a:rPr>
              <a:t>devices  </a:t>
            </a:r>
            <a:r>
              <a:rPr spc="-80" dirty="0">
                <a:latin typeface="Trebuchet MS"/>
                <a:cs typeface="Trebuchet MS"/>
              </a:rPr>
              <a:t>such</a:t>
            </a:r>
            <a:r>
              <a:rPr spc="-195" dirty="0">
                <a:latin typeface="Trebuchet MS"/>
                <a:cs typeface="Trebuchet MS"/>
              </a:rPr>
              <a:t> </a:t>
            </a:r>
            <a:r>
              <a:rPr spc="-75" dirty="0">
                <a:latin typeface="Trebuchet MS"/>
                <a:cs typeface="Trebuchet MS"/>
              </a:rPr>
              <a:t>as</a:t>
            </a:r>
            <a:r>
              <a:rPr spc="-190" dirty="0">
                <a:latin typeface="Trebuchet MS"/>
                <a:cs typeface="Trebuchet MS"/>
              </a:rPr>
              <a:t> </a:t>
            </a:r>
            <a:r>
              <a:rPr spc="-125" dirty="0">
                <a:latin typeface="Trebuchet MS"/>
                <a:cs typeface="Trebuchet MS"/>
              </a:rPr>
              <a:t>digital</a:t>
            </a:r>
            <a:r>
              <a:rPr spc="-190" dirty="0">
                <a:latin typeface="Trebuchet MS"/>
                <a:cs typeface="Trebuchet MS"/>
              </a:rPr>
              <a:t> </a:t>
            </a:r>
            <a:r>
              <a:rPr spc="-114" dirty="0">
                <a:latin typeface="Trebuchet MS"/>
                <a:cs typeface="Trebuchet MS"/>
              </a:rPr>
              <a:t>cameras</a:t>
            </a:r>
            <a:r>
              <a:rPr spc="-190" dirty="0">
                <a:latin typeface="Trebuchet MS"/>
                <a:cs typeface="Trebuchet MS"/>
              </a:rPr>
              <a:t> </a:t>
            </a:r>
            <a:r>
              <a:rPr spc="-80" dirty="0">
                <a:latin typeface="Trebuchet MS"/>
                <a:cs typeface="Trebuchet MS"/>
              </a:rPr>
              <a:t>and</a:t>
            </a:r>
            <a:r>
              <a:rPr spc="-190" dirty="0">
                <a:latin typeface="Trebuchet MS"/>
                <a:cs typeface="Trebuchet MS"/>
              </a:rPr>
              <a:t> </a:t>
            </a:r>
            <a:r>
              <a:rPr spc="65" dirty="0">
                <a:latin typeface="Trebuchet MS"/>
                <a:cs typeface="Trebuchet MS"/>
              </a:rPr>
              <a:t>MP3</a:t>
            </a:r>
            <a:r>
              <a:rPr spc="-190" dirty="0">
                <a:latin typeface="Trebuchet MS"/>
                <a:cs typeface="Trebuchet MS"/>
              </a:rPr>
              <a:t> </a:t>
            </a:r>
            <a:r>
              <a:rPr spc="-140" dirty="0">
                <a:latin typeface="Trebuchet MS"/>
                <a:cs typeface="Trebuchet MS"/>
              </a:rPr>
              <a:t>players.</a:t>
            </a:r>
            <a:endParaRPr dirty="0">
              <a:latin typeface="Trebuchet MS"/>
              <a:cs typeface="Trebuchet MS"/>
            </a:endParaRPr>
          </a:p>
          <a:p>
            <a:pPr marL="755650" marR="108585" indent="-285750" algn="l" rtl="0">
              <a:lnSpc>
                <a:spcPct val="149300"/>
              </a:lnSpc>
              <a:spcBef>
                <a:spcPts val="600"/>
              </a:spcBef>
              <a:buFont typeface="Arial"/>
              <a:buChar char="•"/>
              <a:tabLst>
                <a:tab pos="755015" algn="l"/>
                <a:tab pos="755650" algn="l"/>
              </a:tabLst>
            </a:pPr>
            <a:r>
              <a:rPr spc="-105" dirty="0">
                <a:latin typeface="Trebuchet MS"/>
                <a:cs typeface="Trebuchet MS"/>
              </a:rPr>
              <a:t>Flash</a:t>
            </a:r>
            <a:r>
              <a:rPr spc="-185" dirty="0">
                <a:latin typeface="Trebuchet MS"/>
                <a:cs typeface="Trebuchet MS"/>
              </a:rPr>
              <a:t> </a:t>
            </a:r>
            <a:r>
              <a:rPr spc="-95" dirty="0">
                <a:latin typeface="Trebuchet MS"/>
                <a:cs typeface="Trebuchet MS"/>
              </a:rPr>
              <a:t>drives</a:t>
            </a:r>
            <a:r>
              <a:rPr spc="-190" dirty="0">
                <a:latin typeface="Trebuchet MS"/>
                <a:cs typeface="Trebuchet MS"/>
              </a:rPr>
              <a:t> </a:t>
            </a:r>
            <a:r>
              <a:rPr spc="-85" dirty="0">
                <a:latin typeface="Trebuchet MS"/>
                <a:cs typeface="Trebuchet MS"/>
              </a:rPr>
              <a:t>also</a:t>
            </a:r>
            <a:r>
              <a:rPr spc="-190" dirty="0">
                <a:latin typeface="Trebuchet MS"/>
                <a:cs typeface="Trebuchet MS"/>
              </a:rPr>
              <a:t> </a:t>
            </a:r>
            <a:r>
              <a:rPr spc="-70" dirty="0">
                <a:latin typeface="Trebuchet MS"/>
                <a:cs typeface="Trebuchet MS"/>
              </a:rPr>
              <a:t>use</a:t>
            </a:r>
            <a:r>
              <a:rPr spc="-175" dirty="0">
                <a:latin typeface="Trebuchet MS"/>
                <a:cs typeface="Trebuchet MS"/>
              </a:rPr>
              <a:t> </a:t>
            </a:r>
            <a:r>
              <a:rPr spc="-105" dirty="0">
                <a:latin typeface="Trebuchet MS"/>
                <a:cs typeface="Trebuchet MS"/>
              </a:rPr>
              <a:t>flash</a:t>
            </a:r>
            <a:r>
              <a:rPr spc="-185" dirty="0">
                <a:latin typeface="Trebuchet MS"/>
                <a:cs typeface="Trebuchet MS"/>
              </a:rPr>
              <a:t> </a:t>
            </a:r>
            <a:r>
              <a:rPr spc="-130" dirty="0">
                <a:latin typeface="Trebuchet MS"/>
                <a:cs typeface="Trebuchet MS"/>
              </a:rPr>
              <a:t>technology,</a:t>
            </a:r>
            <a:r>
              <a:rPr spc="-185" dirty="0">
                <a:latin typeface="Trebuchet MS"/>
                <a:cs typeface="Trebuchet MS"/>
              </a:rPr>
              <a:t> </a:t>
            </a:r>
            <a:r>
              <a:rPr spc="-110" dirty="0">
                <a:latin typeface="Trebuchet MS"/>
                <a:cs typeface="Trebuchet MS"/>
              </a:rPr>
              <a:t>require</a:t>
            </a:r>
            <a:r>
              <a:rPr spc="-180" dirty="0">
                <a:latin typeface="Trebuchet MS"/>
                <a:cs typeface="Trebuchet MS"/>
              </a:rPr>
              <a:t> </a:t>
            </a:r>
            <a:r>
              <a:rPr spc="-114" dirty="0">
                <a:latin typeface="Trebuchet MS"/>
                <a:cs typeface="Trebuchet MS"/>
              </a:rPr>
              <a:t>a</a:t>
            </a:r>
            <a:r>
              <a:rPr spc="-180" dirty="0">
                <a:latin typeface="Trebuchet MS"/>
                <a:cs typeface="Trebuchet MS"/>
              </a:rPr>
              <a:t> </a:t>
            </a:r>
            <a:r>
              <a:rPr spc="-45" dirty="0">
                <a:latin typeface="Trebuchet MS"/>
                <a:cs typeface="Trebuchet MS"/>
              </a:rPr>
              <a:t>USB</a:t>
            </a:r>
            <a:r>
              <a:rPr spc="-195" dirty="0">
                <a:latin typeface="Trebuchet MS"/>
                <a:cs typeface="Trebuchet MS"/>
              </a:rPr>
              <a:t> </a:t>
            </a:r>
            <a:r>
              <a:rPr spc="-90" dirty="0">
                <a:latin typeface="Trebuchet MS"/>
                <a:cs typeface="Trebuchet MS"/>
              </a:rPr>
              <a:t>port</a:t>
            </a:r>
            <a:r>
              <a:rPr spc="-190" dirty="0">
                <a:latin typeface="Trebuchet MS"/>
                <a:cs typeface="Trebuchet MS"/>
              </a:rPr>
              <a:t> </a:t>
            </a:r>
            <a:r>
              <a:rPr spc="-100" dirty="0">
                <a:latin typeface="Trebuchet MS"/>
                <a:cs typeface="Trebuchet MS"/>
              </a:rPr>
              <a:t>to</a:t>
            </a:r>
            <a:r>
              <a:rPr spc="-190" dirty="0">
                <a:latin typeface="Trebuchet MS"/>
                <a:cs typeface="Trebuchet MS"/>
              </a:rPr>
              <a:t> </a:t>
            </a:r>
            <a:r>
              <a:rPr spc="-110" dirty="0">
                <a:latin typeface="Trebuchet MS"/>
                <a:cs typeface="Trebuchet MS"/>
              </a:rPr>
              <a:t>connect</a:t>
            </a:r>
            <a:r>
              <a:rPr spc="-185" dirty="0">
                <a:latin typeface="Trebuchet MS"/>
                <a:cs typeface="Trebuchet MS"/>
              </a:rPr>
              <a:t> </a:t>
            </a:r>
            <a:r>
              <a:rPr spc="-100" dirty="0">
                <a:latin typeface="Trebuchet MS"/>
                <a:cs typeface="Trebuchet MS"/>
              </a:rPr>
              <a:t>to</a:t>
            </a:r>
            <a:r>
              <a:rPr spc="-190" dirty="0">
                <a:latin typeface="Trebuchet MS"/>
                <a:cs typeface="Trebuchet MS"/>
              </a:rPr>
              <a:t> </a:t>
            </a:r>
            <a:r>
              <a:rPr spc="-110" dirty="0">
                <a:latin typeface="Trebuchet MS"/>
                <a:cs typeface="Trebuchet MS"/>
              </a:rPr>
              <a:t>the</a:t>
            </a:r>
            <a:r>
              <a:rPr spc="-180" dirty="0">
                <a:latin typeface="Trebuchet MS"/>
                <a:cs typeface="Trebuchet MS"/>
              </a:rPr>
              <a:t> </a:t>
            </a:r>
            <a:r>
              <a:rPr spc="-105" dirty="0">
                <a:latin typeface="Trebuchet MS"/>
                <a:cs typeface="Trebuchet MS"/>
              </a:rPr>
              <a:t>system  </a:t>
            </a:r>
            <a:r>
              <a:rPr spc="-135" dirty="0">
                <a:latin typeface="Trebuchet MS"/>
                <a:cs typeface="Trebuchet MS"/>
              </a:rPr>
              <a:t>unit</a:t>
            </a:r>
            <a:r>
              <a:rPr spc="-135" dirty="0" smtClean="0">
                <a:latin typeface="Trebuchet MS"/>
                <a:cs typeface="Trebuchet MS"/>
              </a:rPr>
              <a:t>.</a:t>
            </a:r>
            <a:endParaRPr lang="ar-SA" spc="-135" dirty="0" smtClean="0">
              <a:latin typeface="Trebuchet MS"/>
              <a:cs typeface="Trebuchet MS"/>
            </a:endParaRPr>
          </a:p>
          <a:p>
            <a:pPr marL="755650" marR="108585" indent="-285750" algn="l" rtl="0">
              <a:lnSpc>
                <a:spcPct val="149300"/>
              </a:lnSpc>
              <a:spcBef>
                <a:spcPts val="600"/>
              </a:spcBef>
              <a:buFont typeface="Arial"/>
              <a:buChar char="•"/>
              <a:tabLst>
                <a:tab pos="755015" algn="l"/>
                <a:tab pos="755650" algn="l"/>
              </a:tabLst>
            </a:pPr>
            <a:endParaRPr dirty="0">
              <a:latin typeface="Trebuchet MS"/>
              <a:cs typeface="Trebuchet MS"/>
            </a:endParaRPr>
          </a:p>
        </p:txBody>
      </p:sp>
      <p:sp>
        <p:nvSpPr>
          <p:cNvPr id="7" name="مربع نص 6"/>
          <p:cNvSpPr txBox="1"/>
          <p:nvPr/>
        </p:nvSpPr>
        <p:spPr>
          <a:xfrm>
            <a:off x="6720196" y="1738689"/>
            <a:ext cx="4526743" cy="3787062"/>
          </a:xfrm>
          <a:prstGeom prst="rect">
            <a:avLst/>
          </a:prstGeom>
          <a:noFill/>
        </p:spPr>
        <p:txBody>
          <a:bodyPr wrap="square" rtlCol="1">
            <a:spAutoFit/>
          </a:bodyPr>
          <a:lstStyle/>
          <a:p>
            <a:pPr>
              <a:lnSpc>
                <a:spcPct val="150000"/>
              </a:lnSpc>
            </a:pPr>
            <a:r>
              <a:rPr lang="ar-SA" dirty="0" smtClean="0"/>
              <a:t>كيف يتم تخزين البيانات؟</a:t>
            </a:r>
          </a:p>
          <a:p>
            <a:pPr>
              <a:lnSpc>
                <a:spcPct val="150000"/>
              </a:lnSpc>
            </a:pPr>
            <a:r>
              <a:rPr lang="ar-SA" dirty="0" smtClean="0"/>
              <a:t> وهناك ثلاثة أشكال للتخزين: </a:t>
            </a:r>
          </a:p>
          <a:p>
            <a:pPr>
              <a:lnSpc>
                <a:spcPct val="150000"/>
              </a:lnSpc>
            </a:pPr>
            <a:r>
              <a:rPr lang="ar-SA" dirty="0" smtClean="0"/>
              <a:t>3-فلاش ميموري </a:t>
            </a:r>
          </a:p>
          <a:p>
            <a:pPr marL="285750" indent="-285750">
              <a:lnSpc>
                <a:spcPct val="150000"/>
              </a:lnSpc>
              <a:buFont typeface="Arial" panose="020B0604020202020204" pitchFamily="34" charset="0"/>
              <a:buChar char="•"/>
            </a:pPr>
            <a:r>
              <a:rPr lang="ar-SA" dirty="0" smtClean="0"/>
              <a:t>وهو الإلكترونية تماما ولا تتحرك الأجزاء الميكانيكية.</a:t>
            </a:r>
          </a:p>
          <a:p>
            <a:pPr marL="285750" indent="-285750">
              <a:lnSpc>
                <a:spcPct val="150000"/>
              </a:lnSpc>
              <a:buFont typeface="Arial" panose="020B0604020202020204" pitchFamily="34" charset="0"/>
              <a:buChar char="•"/>
            </a:pPr>
            <a:r>
              <a:rPr lang="ar-SA" dirty="0" smtClean="0"/>
              <a:t> هو شكل سريعة وسهلة لتخزين قابل لإعادة الكتابة، وغالباً ما يستخدم في الأجهزة المحمولة مثل الكاميرات الرقمية ومشغلات </a:t>
            </a:r>
            <a:r>
              <a:rPr lang="en-US" dirty="0" smtClean="0"/>
              <a:t>MP3. </a:t>
            </a:r>
            <a:endParaRPr lang="ar-SA" dirty="0" smtClean="0"/>
          </a:p>
          <a:p>
            <a:pPr marL="285750" indent="-285750">
              <a:lnSpc>
                <a:spcPct val="150000"/>
              </a:lnSpc>
              <a:buFont typeface="Arial" panose="020B0604020202020204" pitchFamily="34" charset="0"/>
              <a:buChar char="•"/>
            </a:pPr>
            <a:r>
              <a:rPr lang="ar-SA" dirty="0" smtClean="0"/>
              <a:t>فلاش محركات الأقراص أيضا استخدام تكنولوجيا فلاش، تتطلب منفذ </a:t>
            </a:r>
            <a:r>
              <a:rPr lang="en-US" dirty="0" smtClean="0"/>
              <a:t>USB </a:t>
            </a:r>
            <a:r>
              <a:rPr lang="ar-SA" dirty="0" smtClean="0"/>
              <a:t>للاتصال بوحدة النظام.</a:t>
            </a:r>
            <a:endParaRPr lang="ar-SA"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87328" y="725048"/>
            <a:ext cx="2606040" cy="500380"/>
          </a:xfrm>
          <a:prstGeom prst="rect">
            <a:avLst/>
          </a:prstGeom>
        </p:spPr>
        <p:txBody>
          <a:bodyPr vert="horz" wrap="square" lIns="0" tIns="13970" rIns="0" bIns="0" rtlCol="0">
            <a:spAutoFit/>
          </a:bodyPr>
          <a:lstStyle/>
          <a:p>
            <a:pPr marL="12700">
              <a:lnSpc>
                <a:spcPct val="100000"/>
              </a:lnSpc>
              <a:spcBef>
                <a:spcPts val="110"/>
              </a:spcBef>
            </a:pPr>
            <a:r>
              <a:rPr spc="-105" dirty="0"/>
              <a:t>Storage</a:t>
            </a:r>
            <a:r>
              <a:rPr spc="-250" dirty="0"/>
              <a:t> </a:t>
            </a:r>
            <a:r>
              <a:rPr spc="-100" dirty="0"/>
              <a:t>Devices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350328" y="1684453"/>
            <a:ext cx="11478895" cy="4229363"/>
          </a:xfrm>
          <a:prstGeom prst="rect">
            <a:avLst/>
          </a:prstGeom>
        </p:spPr>
        <p:txBody>
          <a:bodyPr vert="horz" wrap="square" lIns="0" tIns="12700" rIns="0" bIns="0" rtlCol="0">
            <a:spAutoFit/>
          </a:bodyPr>
          <a:lstStyle/>
          <a:p>
            <a:pPr marL="354965" marR="5367020" indent="-354965" algn="l" rtl="0">
              <a:lnSpc>
                <a:spcPct val="121500"/>
              </a:lnSpc>
              <a:spcBef>
                <a:spcPts val="100"/>
              </a:spcBef>
              <a:buFont typeface="Trebuchet MS"/>
              <a:buChar char="•"/>
              <a:tabLst>
                <a:tab pos="354965" algn="l"/>
                <a:tab pos="355600" algn="l"/>
              </a:tabLst>
            </a:pPr>
            <a:r>
              <a:rPr sz="1600" b="1" spc="-80" dirty="0">
                <a:latin typeface="Trebuchet MS"/>
                <a:cs typeface="Trebuchet MS"/>
              </a:rPr>
              <a:t>What </a:t>
            </a:r>
            <a:r>
              <a:rPr sz="1600" b="1" spc="-160" dirty="0">
                <a:latin typeface="Trebuchet MS"/>
                <a:cs typeface="Trebuchet MS"/>
              </a:rPr>
              <a:t>are </a:t>
            </a:r>
            <a:r>
              <a:rPr sz="1600" b="1" spc="-145" dirty="0">
                <a:latin typeface="Trebuchet MS"/>
                <a:cs typeface="Trebuchet MS"/>
              </a:rPr>
              <a:t>the </a:t>
            </a:r>
            <a:r>
              <a:rPr sz="1600" b="1" spc="-120" dirty="0">
                <a:latin typeface="Trebuchet MS"/>
                <a:cs typeface="Trebuchet MS"/>
              </a:rPr>
              <a:t>main </a:t>
            </a:r>
            <a:r>
              <a:rPr sz="1600" b="1" spc="-125" dirty="0">
                <a:latin typeface="Trebuchet MS"/>
                <a:cs typeface="Trebuchet MS"/>
              </a:rPr>
              <a:t>types </a:t>
            </a:r>
            <a:r>
              <a:rPr sz="1600" b="1" spc="-105" dirty="0">
                <a:latin typeface="Trebuchet MS"/>
                <a:cs typeface="Trebuchet MS"/>
              </a:rPr>
              <a:t>of </a:t>
            </a:r>
            <a:r>
              <a:rPr sz="1600" b="1" spc="-130" dirty="0">
                <a:latin typeface="Trebuchet MS"/>
                <a:cs typeface="Trebuchet MS"/>
              </a:rPr>
              <a:t>storage</a:t>
            </a:r>
            <a:r>
              <a:rPr sz="1600" b="1" spc="-560" dirty="0">
                <a:latin typeface="Trebuchet MS"/>
                <a:cs typeface="Trebuchet MS"/>
              </a:rPr>
              <a:t> </a:t>
            </a:r>
            <a:r>
              <a:rPr sz="1600" b="1" spc="-105" dirty="0">
                <a:latin typeface="Trebuchet MS"/>
                <a:cs typeface="Trebuchet MS"/>
              </a:rPr>
              <a:t>devices??  </a:t>
            </a:r>
            <a:r>
              <a:rPr sz="1600" b="1" spc="-175" dirty="0">
                <a:latin typeface="Trebuchet MS"/>
                <a:cs typeface="Trebuchet MS"/>
              </a:rPr>
              <a:t>1- </a:t>
            </a:r>
            <a:r>
              <a:rPr sz="1600" b="1" spc="-135" dirty="0">
                <a:latin typeface="Trebuchet MS"/>
                <a:cs typeface="Trebuchet MS"/>
              </a:rPr>
              <a:t>Hard </a:t>
            </a:r>
            <a:r>
              <a:rPr sz="1600" b="1" spc="-120" dirty="0">
                <a:latin typeface="Trebuchet MS"/>
                <a:cs typeface="Trebuchet MS"/>
              </a:rPr>
              <a:t>disk</a:t>
            </a:r>
            <a:r>
              <a:rPr sz="1600" b="1" spc="-260" dirty="0">
                <a:latin typeface="Trebuchet MS"/>
                <a:cs typeface="Trebuchet MS"/>
              </a:rPr>
              <a:t> </a:t>
            </a:r>
            <a:r>
              <a:rPr sz="1600" b="1" spc="-150" dirty="0">
                <a:latin typeface="Trebuchet MS"/>
                <a:cs typeface="Trebuchet MS"/>
              </a:rPr>
              <a:t>drive</a:t>
            </a:r>
            <a:endParaRPr sz="1600" dirty="0">
              <a:latin typeface="Trebuchet MS"/>
              <a:cs typeface="Trebuchet MS"/>
            </a:endParaRPr>
          </a:p>
          <a:p>
            <a:pPr marL="755650" lvl="1" indent="-285750" algn="l" rtl="0">
              <a:lnSpc>
                <a:spcPct val="100000"/>
              </a:lnSpc>
              <a:spcBef>
                <a:spcPts val="1620"/>
              </a:spcBef>
              <a:buFont typeface="Arial"/>
              <a:buChar char="•"/>
              <a:tabLst>
                <a:tab pos="755015" algn="l"/>
                <a:tab pos="755650" algn="l"/>
              </a:tabLst>
            </a:pPr>
            <a:r>
              <a:rPr sz="1600" spc="-110" dirty="0">
                <a:latin typeface="Trebuchet MS"/>
                <a:cs typeface="Trebuchet MS"/>
              </a:rPr>
              <a:t>It</a:t>
            </a:r>
            <a:r>
              <a:rPr sz="1600" spc="-190" dirty="0">
                <a:latin typeface="Trebuchet MS"/>
                <a:cs typeface="Trebuchet MS"/>
              </a:rPr>
              <a:t> </a:t>
            </a:r>
            <a:r>
              <a:rPr sz="1600" spc="-90" dirty="0">
                <a:latin typeface="Trebuchet MS"/>
                <a:cs typeface="Trebuchet MS"/>
              </a:rPr>
              <a:t>is</a:t>
            </a:r>
            <a:r>
              <a:rPr sz="1600" spc="-190" dirty="0">
                <a:latin typeface="Trebuchet MS"/>
                <a:cs typeface="Trebuchet MS"/>
              </a:rPr>
              <a:t> </a:t>
            </a:r>
            <a:r>
              <a:rPr sz="1600" spc="-110" dirty="0">
                <a:latin typeface="Trebuchet MS"/>
                <a:cs typeface="Trebuchet MS"/>
              </a:rPr>
              <a:t>the</a:t>
            </a:r>
            <a:r>
              <a:rPr sz="1600" spc="-180" dirty="0">
                <a:latin typeface="Trebuchet MS"/>
                <a:cs typeface="Trebuchet MS"/>
              </a:rPr>
              <a:t> </a:t>
            </a:r>
            <a:r>
              <a:rPr sz="1600" spc="-75" dirty="0">
                <a:latin typeface="Trebuchet MS"/>
                <a:cs typeface="Trebuchet MS"/>
              </a:rPr>
              <a:t>computer's</a:t>
            </a:r>
            <a:r>
              <a:rPr sz="1600" spc="-190" dirty="0">
                <a:latin typeface="Trebuchet MS"/>
                <a:cs typeface="Trebuchet MS"/>
              </a:rPr>
              <a:t> </a:t>
            </a:r>
            <a:r>
              <a:rPr sz="1600" spc="-100" dirty="0">
                <a:latin typeface="Trebuchet MS"/>
                <a:cs typeface="Trebuchet MS"/>
              </a:rPr>
              <a:t>main</a:t>
            </a:r>
            <a:r>
              <a:rPr sz="1600" spc="-185" dirty="0">
                <a:latin typeface="Trebuchet MS"/>
                <a:cs typeface="Trebuchet MS"/>
              </a:rPr>
              <a:t> </a:t>
            </a:r>
            <a:r>
              <a:rPr sz="1600" spc="-114" dirty="0">
                <a:latin typeface="Trebuchet MS"/>
                <a:cs typeface="Trebuchet MS"/>
              </a:rPr>
              <a:t>internal</a:t>
            </a:r>
            <a:r>
              <a:rPr sz="1600" spc="-190" dirty="0">
                <a:latin typeface="Trebuchet MS"/>
                <a:cs typeface="Trebuchet MS"/>
              </a:rPr>
              <a:t> </a:t>
            </a:r>
            <a:r>
              <a:rPr sz="1600" spc="-110" dirty="0">
                <a:latin typeface="Trebuchet MS"/>
                <a:cs typeface="Trebuchet MS"/>
              </a:rPr>
              <a:t>storage</a:t>
            </a:r>
            <a:r>
              <a:rPr sz="1600" spc="-180" dirty="0">
                <a:latin typeface="Trebuchet MS"/>
                <a:cs typeface="Trebuchet MS"/>
              </a:rPr>
              <a:t> </a:t>
            </a:r>
            <a:r>
              <a:rPr sz="1600" spc="-145" dirty="0">
                <a:latin typeface="Trebuchet MS"/>
                <a:cs typeface="Trebuchet MS"/>
              </a:rPr>
              <a:t>device.</a:t>
            </a:r>
            <a:endParaRPr sz="1600" dirty="0">
              <a:latin typeface="Trebuchet MS"/>
              <a:cs typeface="Trebuchet MS"/>
            </a:endParaRPr>
          </a:p>
          <a:p>
            <a:pPr marL="755650" marR="5080" lvl="1" indent="-285750" algn="l" rtl="0">
              <a:lnSpc>
                <a:spcPct val="152800"/>
              </a:lnSpc>
              <a:spcBef>
                <a:spcPts val="400"/>
              </a:spcBef>
              <a:buFont typeface="Arial"/>
              <a:buChar char="•"/>
              <a:tabLst>
                <a:tab pos="755015" algn="l"/>
                <a:tab pos="755650" algn="l"/>
              </a:tabLst>
            </a:pPr>
            <a:r>
              <a:rPr sz="1600" spc="-85" dirty="0">
                <a:latin typeface="Trebuchet MS"/>
                <a:cs typeface="Trebuchet MS"/>
              </a:rPr>
              <a:t>Its</a:t>
            </a:r>
            <a:r>
              <a:rPr sz="1600" spc="-190" dirty="0">
                <a:latin typeface="Trebuchet MS"/>
                <a:cs typeface="Trebuchet MS"/>
              </a:rPr>
              <a:t> </a:t>
            </a:r>
            <a:r>
              <a:rPr sz="1600" spc="-110" dirty="0">
                <a:latin typeface="Trebuchet MS"/>
                <a:cs typeface="Trebuchet MS"/>
              </a:rPr>
              <a:t>storage</a:t>
            </a:r>
            <a:r>
              <a:rPr sz="1600" spc="-175" dirty="0">
                <a:latin typeface="Trebuchet MS"/>
                <a:cs typeface="Trebuchet MS"/>
              </a:rPr>
              <a:t> </a:t>
            </a:r>
            <a:r>
              <a:rPr sz="1600" spc="-105" dirty="0">
                <a:latin typeface="Trebuchet MS"/>
                <a:cs typeface="Trebuchet MS"/>
              </a:rPr>
              <a:t>space</a:t>
            </a:r>
            <a:r>
              <a:rPr sz="1600" spc="-175" dirty="0">
                <a:latin typeface="Trebuchet MS"/>
                <a:cs typeface="Trebuchet MS"/>
              </a:rPr>
              <a:t> </a:t>
            </a:r>
            <a:r>
              <a:rPr sz="1600" spc="-90" dirty="0">
                <a:latin typeface="Trebuchet MS"/>
                <a:cs typeface="Trebuchet MS"/>
              </a:rPr>
              <a:t>is</a:t>
            </a:r>
            <a:r>
              <a:rPr sz="1600" spc="-190" dirty="0">
                <a:latin typeface="Trebuchet MS"/>
                <a:cs typeface="Trebuchet MS"/>
              </a:rPr>
              <a:t> </a:t>
            </a:r>
            <a:r>
              <a:rPr sz="1600" spc="-100" dirty="0">
                <a:latin typeface="Trebuchet MS"/>
                <a:cs typeface="Trebuchet MS"/>
              </a:rPr>
              <a:t>usually</a:t>
            </a:r>
            <a:r>
              <a:rPr sz="1600" spc="-180" dirty="0">
                <a:latin typeface="Trebuchet MS"/>
                <a:cs typeface="Trebuchet MS"/>
              </a:rPr>
              <a:t> </a:t>
            </a:r>
            <a:r>
              <a:rPr sz="1600" spc="-90" dirty="0">
                <a:latin typeface="Trebuchet MS"/>
                <a:cs typeface="Trebuchet MS"/>
              </a:rPr>
              <a:t>measured</a:t>
            </a:r>
            <a:r>
              <a:rPr sz="1600" spc="-180" dirty="0">
                <a:latin typeface="Trebuchet MS"/>
                <a:cs typeface="Trebuchet MS"/>
              </a:rPr>
              <a:t> </a:t>
            </a:r>
            <a:r>
              <a:rPr sz="1600" spc="-95" dirty="0">
                <a:latin typeface="Trebuchet MS"/>
                <a:cs typeface="Trebuchet MS"/>
              </a:rPr>
              <a:t>in</a:t>
            </a:r>
            <a:r>
              <a:rPr sz="1600" spc="-180" dirty="0">
                <a:latin typeface="Trebuchet MS"/>
                <a:cs typeface="Trebuchet MS"/>
              </a:rPr>
              <a:t> </a:t>
            </a:r>
            <a:r>
              <a:rPr sz="1600" spc="-110" dirty="0">
                <a:latin typeface="Trebuchet MS"/>
                <a:cs typeface="Trebuchet MS"/>
              </a:rPr>
              <a:t>giga-bytes</a:t>
            </a:r>
            <a:r>
              <a:rPr sz="1600" spc="-190" dirty="0">
                <a:latin typeface="Trebuchet MS"/>
                <a:cs typeface="Trebuchet MS"/>
              </a:rPr>
              <a:t> </a:t>
            </a:r>
            <a:r>
              <a:rPr sz="1600" spc="-160" dirty="0">
                <a:latin typeface="Trebuchet MS"/>
                <a:cs typeface="Trebuchet MS"/>
              </a:rPr>
              <a:t>(GB),</a:t>
            </a:r>
            <a:r>
              <a:rPr sz="1600" spc="-180" dirty="0">
                <a:latin typeface="Trebuchet MS"/>
                <a:cs typeface="Trebuchet MS"/>
              </a:rPr>
              <a:t> </a:t>
            </a:r>
            <a:r>
              <a:rPr sz="1600" spc="-105" dirty="0">
                <a:latin typeface="Trebuchet MS"/>
                <a:cs typeface="Trebuchet MS"/>
              </a:rPr>
              <a:t>with</a:t>
            </a:r>
            <a:r>
              <a:rPr sz="1600" spc="-180" dirty="0">
                <a:latin typeface="Trebuchet MS"/>
                <a:cs typeface="Trebuchet MS"/>
              </a:rPr>
              <a:t> </a:t>
            </a:r>
            <a:r>
              <a:rPr sz="1600" spc="-95" dirty="0">
                <a:latin typeface="Trebuchet MS"/>
                <a:cs typeface="Trebuchet MS"/>
              </a:rPr>
              <a:t>newer</a:t>
            </a:r>
            <a:r>
              <a:rPr sz="1600" spc="-185" dirty="0">
                <a:latin typeface="Trebuchet MS"/>
                <a:cs typeface="Trebuchet MS"/>
              </a:rPr>
              <a:t> </a:t>
            </a:r>
            <a:r>
              <a:rPr sz="1600" spc="-100" dirty="0">
                <a:latin typeface="Trebuchet MS"/>
                <a:cs typeface="Trebuchet MS"/>
              </a:rPr>
              <a:t>computers</a:t>
            </a:r>
            <a:r>
              <a:rPr sz="1600" spc="-185" dirty="0">
                <a:latin typeface="Trebuchet MS"/>
                <a:cs typeface="Trebuchet MS"/>
              </a:rPr>
              <a:t> </a:t>
            </a:r>
            <a:r>
              <a:rPr sz="1600" spc="-95" dirty="0">
                <a:latin typeface="Trebuchet MS"/>
                <a:cs typeface="Trebuchet MS"/>
              </a:rPr>
              <a:t>ranging  in</a:t>
            </a:r>
            <a:r>
              <a:rPr sz="1600" spc="-190" dirty="0">
                <a:latin typeface="Trebuchet MS"/>
                <a:cs typeface="Trebuchet MS"/>
              </a:rPr>
              <a:t> </a:t>
            </a:r>
            <a:r>
              <a:rPr sz="1600" spc="-135" dirty="0">
                <a:latin typeface="Trebuchet MS"/>
                <a:cs typeface="Trebuchet MS"/>
              </a:rPr>
              <a:t>size</a:t>
            </a:r>
            <a:r>
              <a:rPr sz="1600" spc="-180" dirty="0">
                <a:latin typeface="Trebuchet MS"/>
                <a:cs typeface="Trebuchet MS"/>
              </a:rPr>
              <a:t> </a:t>
            </a:r>
            <a:r>
              <a:rPr sz="1600" spc="-100" dirty="0">
                <a:latin typeface="Trebuchet MS"/>
                <a:cs typeface="Trebuchet MS"/>
              </a:rPr>
              <a:t>from</a:t>
            </a:r>
            <a:r>
              <a:rPr sz="1600" spc="-190" dirty="0">
                <a:latin typeface="Trebuchet MS"/>
                <a:cs typeface="Trebuchet MS"/>
              </a:rPr>
              <a:t> </a:t>
            </a:r>
            <a:r>
              <a:rPr sz="1600" spc="-45" dirty="0">
                <a:latin typeface="Trebuchet MS"/>
                <a:cs typeface="Trebuchet MS"/>
              </a:rPr>
              <a:t>80</a:t>
            </a:r>
            <a:r>
              <a:rPr sz="1600" spc="-190" dirty="0">
                <a:latin typeface="Trebuchet MS"/>
                <a:cs typeface="Trebuchet MS"/>
              </a:rPr>
              <a:t> </a:t>
            </a:r>
            <a:r>
              <a:rPr sz="1600" spc="-85" dirty="0">
                <a:latin typeface="Trebuchet MS"/>
                <a:cs typeface="Trebuchet MS"/>
              </a:rPr>
              <a:t>GB</a:t>
            </a:r>
            <a:r>
              <a:rPr sz="1600" spc="-195" dirty="0">
                <a:latin typeface="Trebuchet MS"/>
                <a:cs typeface="Trebuchet MS"/>
              </a:rPr>
              <a:t> </a:t>
            </a:r>
            <a:r>
              <a:rPr sz="1600" spc="-100" dirty="0">
                <a:latin typeface="Trebuchet MS"/>
                <a:cs typeface="Trebuchet MS"/>
              </a:rPr>
              <a:t>to</a:t>
            </a:r>
            <a:r>
              <a:rPr sz="1600" spc="-190" dirty="0">
                <a:latin typeface="Trebuchet MS"/>
                <a:cs typeface="Trebuchet MS"/>
              </a:rPr>
              <a:t> </a:t>
            </a:r>
            <a:r>
              <a:rPr sz="1600" spc="-50" dirty="0">
                <a:latin typeface="Trebuchet MS"/>
                <a:cs typeface="Trebuchet MS"/>
              </a:rPr>
              <a:t>750</a:t>
            </a:r>
            <a:r>
              <a:rPr sz="1600" spc="-190" dirty="0">
                <a:latin typeface="Trebuchet MS"/>
                <a:cs typeface="Trebuchet MS"/>
              </a:rPr>
              <a:t> </a:t>
            </a:r>
            <a:r>
              <a:rPr sz="1600" spc="-155" dirty="0">
                <a:latin typeface="Trebuchet MS"/>
                <a:cs typeface="Trebuchet MS"/>
              </a:rPr>
              <a:t>GB.</a:t>
            </a:r>
            <a:endParaRPr sz="1600" dirty="0">
              <a:latin typeface="Trebuchet MS"/>
              <a:cs typeface="Trebuchet MS"/>
            </a:endParaRPr>
          </a:p>
          <a:p>
            <a:pPr marL="755650" lvl="1" indent="-285750" algn="l" rtl="0">
              <a:lnSpc>
                <a:spcPct val="100000"/>
              </a:lnSpc>
              <a:spcBef>
                <a:spcPts val="2020"/>
              </a:spcBef>
              <a:buFont typeface="Arial"/>
              <a:buChar char="•"/>
              <a:tabLst>
                <a:tab pos="755015" algn="l"/>
                <a:tab pos="755650" algn="l"/>
              </a:tabLst>
            </a:pPr>
            <a:r>
              <a:rPr sz="1600" spc="-100" dirty="0">
                <a:latin typeface="Trebuchet MS"/>
                <a:cs typeface="Trebuchet MS"/>
              </a:rPr>
              <a:t>Hard</a:t>
            </a:r>
            <a:r>
              <a:rPr sz="1600" spc="-185" dirty="0">
                <a:latin typeface="Trebuchet MS"/>
                <a:cs typeface="Trebuchet MS"/>
              </a:rPr>
              <a:t> </a:t>
            </a:r>
            <a:r>
              <a:rPr sz="1600" spc="-95" dirty="0">
                <a:latin typeface="Trebuchet MS"/>
                <a:cs typeface="Trebuchet MS"/>
              </a:rPr>
              <a:t>drives</a:t>
            </a:r>
            <a:r>
              <a:rPr sz="1600" spc="-185" dirty="0">
                <a:latin typeface="Trebuchet MS"/>
                <a:cs typeface="Trebuchet MS"/>
              </a:rPr>
              <a:t> </a:t>
            </a:r>
            <a:r>
              <a:rPr sz="1600" spc="-120" dirty="0">
                <a:latin typeface="Trebuchet MS"/>
                <a:cs typeface="Trebuchet MS"/>
              </a:rPr>
              <a:t>are</a:t>
            </a:r>
            <a:r>
              <a:rPr sz="1600" spc="-175" dirty="0">
                <a:latin typeface="Trebuchet MS"/>
                <a:cs typeface="Trebuchet MS"/>
              </a:rPr>
              <a:t> </a:t>
            </a:r>
            <a:r>
              <a:rPr sz="1600" spc="-120" dirty="0">
                <a:latin typeface="Trebuchet MS"/>
                <a:cs typeface="Trebuchet MS"/>
              </a:rPr>
              <a:t>traditionally</a:t>
            </a:r>
            <a:r>
              <a:rPr sz="1600" spc="-180" dirty="0">
                <a:latin typeface="Trebuchet MS"/>
                <a:cs typeface="Trebuchet MS"/>
              </a:rPr>
              <a:t> </a:t>
            </a:r>
            <a:r>
              <a:rPr sz="1600" spc="-95" dirty="0">
                <a:latin typeface="Trebuchet MS"/>
                <a:cs typeface="Trebuchet MS"/>
              </a:rPr>
              <a:t>permanent</a:t>
            </a:r>
            <a:r>
              <a:rPr sz="1600" spc="-185" dirty="0">
                <a:latin typeface="Trebuchet MS"/>
                <a:cs typeface="Trebuchet MS"/>
              </a:rPr>
              <a:t> </a:t>
            </a:r>
            <a:r>
              <a:rPr sz="1600" spc="-110" dirty="0">
                <a:latin typeface="Trebuchet MS"/>
                <a:cs typeface="Trebuchet MS"/>
              </a:rPr>
              <a:t>storage</a:t>
            </a:r>
            <a:r>
              <a:rPr sz="1600" spc="-175" dirty="0">
                <a:latin typeface="Trebuchet MS"/>
                <a:cs typeface="Trebuchet MS"/>
              </a:rPr>
              <a:t> </a:t>
            </a:r>
            <a:r>
              <a:rPr sz="1600" spc="-110" dirty="0">
                <a:latin typeface="Trebuchet MS"/>
                <a:cs typeface="Trebuchet MS"/>
              </a:rPr>
              <a:t>devices</a:t>
            </a:r>
            <a:r>
              <a:rPr sz="1600" spc="-190" dirty="0">
                <a:latin typeface="Trebuchet MS"/>
                <a:cs typeface="Trebuchet MS"/>
              </a:rPr>
              <a:t> </a:t>
            </a:r>
            <a:r>
              <a:rPr sz="1600" spc="-145" dirty="0">
                <a:latin typeface="Trebuchet MS"/>
                <a:cs typeface="Trebuchet MS"/>
              </a:rPr>
              <a:t>fixed</a:t>
            </a:r>
            <a:r>
              <a:rPr sz="1600" spc="-180" dirty="0">
                <a:latin typeface="Trebuchet MS"/>
                <a:cs typeface="Trebuchet MS"/>
              </a:rPr>
              <a:t> </a:t>
            </a:r>
            <a:r>
              <a:rPr sz="1600" spc="-95" dirty="0">
                <a:latin typeface="Trebuchet MS"/>
                <a:cs typeface="Trebuchet MS"/>
              </a:rPr>
              <a:t>inside</a:t>
            </a:r>
            <a:r>
              <a:rPr sz="1600" spc="-175" dirty="0">
                <a:latin typeface="Trebuchet MS"/>
                <a:cs typeface="Trebuchet MS"/>
              </a:rPr>
              <a:t> </a:t>
            </a:r>
            <a:r>
              <a:rPr sz="1600" spc="-110" dirty="0">
                <a:latin typeface="Trebuchet MS"/>
                <a:cs typeface="Trebuchet MS"/>
              </a:rPr>
              <a:t>the</a:t>
            </a:r>
            <a:r>
              <a:rPr sz="1600" spc="-175" dirty="0">
                <a:latin typeface="Trebuchet MS"/>
                <a:cs typeface="Trebuchet MS"/>
              </a:rPr>
              <a:t> </a:t>
            </a:r>
            <a:r>
              <a:rPr sz="1600" spc="-105" dirty="0">
                <a:latin typeface="Trebuchet MS"/>
                <a:cs typeface="Trebuchet MS"/>
              </a:rPr>
              <a:t>system</a:t>
            </a:r>
            <a:r>
              <a:rPr sz="1600" spc="-190" dirty="0">
                <a:latin typeface="Trebuchet MS"/>
                <a:cs typeface="Trebuchet MS"/>
              </a:rPr>
              <a:t> </a:t>
            </a:r>
            <a:r>
              <a:rPr sz="1600" spc="-135" dirty="0">
                <a:latin typeface="Trebuchet MS"/>
                <a:cs typeface="Trebuchet MS"/>
              </a:rPr>
              <a:t>unit</a:t>
            </a:r>
            <a:r>
              <a:rPr sz="1600" spc="-135" dirty="0" smtClean="0">
                <a:latin typeface="Trebuchet MS"/>
                <a:cs typeface="Trebuchet MS"/>
              </a:rPr>
              <a:t>.</a:t>
            </a:r>
            <a:endParaRPr lang="en-US" sz="1600" spc="-135" dirty="0" smtClean="0">
              <a:latin typeface="Trebuchet MS"/>
              <a:cs typeface="Trebuchet MS"/>
            </a:endParaRPr>
          </a:p>
          <a:p>
            <a:pPr marL="755650" lvl="1" indent="-285750" algn="r">
              <a:lnSpc>
                <a:spcPct val="100000"/>
              </a:lnSpc>
              <a:spcBef>
                <a:spcPts val="2020"/>
              </a:spcBef>
              <a:buFont typeface="Arial"/>
              <a:buChar char="•"/>
              <a:tabLst>
                <a:tab pos="755015" algn="l"/>
                <a:tab pos="755650" algn="l"/>
              </a:tabLst>
            </a:pPr>
            <a:r>
              <a:rPr lang="ar-SA" sz="2000" dirty="0" smtClean="0">
                <a:latin typeface="Trebuchet MS"/>
                <a:cs typeface="Trebuchet MS"/>
              </a:rPr>
              <a:t>ما هي الأنواع الرئيسية لأجهزة التخزين؟  1-محرك القرص الثابت </a:t>
            </a:r>
          </a:p>
          <a:p>
            <a:pPr marL="755650" lvl="1" indent="-285750" algn="r">
              <a:lnSpc>
                <a:spcPct val="100000"/>
              </a:lnSpc>
              <a:spcBef>
                <a:spcPts val="2020"/>
              </a:spcBef>
              <a:buFont typeface="Arial"/>
              <a:buChar char="•"/>
              <a:tabLst>
                <a:tab pos="755015" algn="l"/>
                <a:tab pos="755650" algn="l"/>
              </a:tabLst>
            </a:pPr>
            <a:r>
              <a:rPr lang="ar-SA" sz="2000" dirty="0" smtClean="0">
                <a:latin typeface="Trebuchet MS"/>
                <a:cs typeface="Trebuchet MS"/>
              </a:rPr>
              <a:t>هو الجهاز الرئيسي لوحدة التخزين الداخلية للكمبيوتر. </a:t>
            </a:r>
          </a:p>
          <a:p>
            <a:pPr marL="755650" lvl="1" indent="-285750" algn="r">
              <a:lnSpc>
                <a:spcPct val="100000"/>
              </a:lnSpc>
              <a:spcBef>
                <a:spcPts val="2020"/>
              </a:spcBef>
              <a:buFont typeface="Arial"/>
              <a:buChar char="•"/>
              <a:tabLst>
                <a:tab pos="755015" algn="l"/>
                <a:tab pos="755650" algn="l"/>
              </a:tabLst>
            </a:pPr>
            <a:r>
              <a:rPr lang="ar-SA" sz="2000" dirty="0" smtClean="0">
                <a:latin typeface="Trebuchet MS"/>
                <a:cs typeface="Trebuchet MS"/>
              </a:rPr>
              <a:t>عادة ما تقاس به مساحة التخزين في جيجا بايت (</a:t>
            </a:r>
            <a:r>
              <a:rPr lang="en-US" sz="2000" dirty="0" smtClean="0">
                <a:latin typeface="Trebuchet MS"/>
                <a:cs typeface="Trebuchet MS"/>
              </a:rPr>
              <a:t>GB)، </a:t>
            </a:r>
            <a:r>
              <a:rPr lang="ar-SA" sz="2000" dirty="0" smtClean="0">
                <a:latin typeface="Trebuchet MS"/>
                <a:cs typeface="Trebuchet MS"/>
              </a:rPr>
              <a:t>مع أجهزة الكمبيوتر الأحدث التي تتراوح في حجمها من 80 جيجابايت إلى 750 جيجابايت.</a:t>
            </a:r>
          </a:p>
          <a:p>
            <a:pPr marL="755650" lvl="1" indent="-285750" algn="r">
              <a:lnSpc>
                <a:spcPct val="100000"/>
              </a:lnSpc>
              <a:spcBef>
                <a:spcPts val="2020"/>
              </a:spcBef>
              <a:buFont typeface="Arial"/>
              <a:buChar char="•"/>
              <a:tabLst>
                <a:tab pos="755015" algn="l"/>
                <a:tab pos="755650" algn="l"/>
              </a:tabLst>
            </a:pPr>
            <a:r>
              <a:rPr lang="ar-SA" sz="2000" dirty="0" smtClean="0">
                <a:latin typeface="Trebuchet MS"/>
                <a:cs typeface="Trebuchet MS"/>
              </a:rPr>
              <a:t> محركات الأقراص الصلبة أجهزة التخزين الدائمة عادة ثابتة داخل وحدة النظام.</a:t>
            </a:r>
            <a:endParaRPr sz="2000" dirty="0">
              <a:latin typeface="Trebuchet MS"/>
              <a:cs typeface="Trebuchet M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87328" y="725048"/>
            <a:ext cx="2606040" cy="500380"/>
          </a:xfrm>
          <a:prstGeom prst="rect">
            <a:avLst/>
          </a:prstGeom>
        </p:spPr>
        <p:txBody>
          <a:bodyPr vert="horz" wrap="square" lIns="0" tIns="13970" rIns="0" bIns="0" rtlCol="0">
            <a:spAutoFit/>
          </a:bodyPr>
          <a:lstStyle/>
          <a:p>
            <a:pPr marL="12700">
              <a:lnSpc>
                <a:spcPct val="100000"/>
              </a:lnSpc>
              <a:spcBef>
                <a:spcPts val="110"/>
              </a:spcBef>
            </a:pPr>
            <a:r>
              <a:rPr spc="-105" dirty="0"/>
              <a:t>Storage</a:t>
            </a:r>
            <a:r>
              <a:rPr spc="-250" dirty="0"/>
              <a:t> </a:t>
            </a:r>
            <a:r>
              <a:rPr spc="-100" dirty="0"/>
              <a:t>Devices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483475" y="1619567"/>
            <a:ext cx="11153775" cy="4560223"/>
          </a:xfrm>
          <a:prstGeom prst="rect">
            <a:avLst/>
          </a:prstGeom>
        </p:spPr>
        <p:txBody>
          <a:bodyPr vert="horz" wrap="square" lIns="0" tIns="12700" rIns="0" bIns="0" rtlCol="0">
            <a:spAutoFit/>
          </a:bodyPr>
          <a:lstStyle/>
          <a:p>
            <a:pPr marL="354965" marR="5041900" indent="-354965" algn="l" rtl="0">
              <a:spcBef>
                <a:spcPts val="100"/>
              </a:spcBef>
              <a:buFont typeface="Trebuchet MS"/>
              <a:buChar char="•"/>
              <a:tabLst>
                <a:tab pos="354965" algn="l"/>
                <a:tab pos="355600" algn="l"/>
              </a:tabLst>
            </a:pPr>
            <a:r>
              <a:rPr sz="1400" b="1" spc="-80" dirty="0">
                <a:latin typeface="Trebuchet MS"/>
                <a:cs typeface="Trebuchet MS"/>
              </a:rPr>
              <a:t>What </a:t>
            </a:r>
            <a:r>
              <a:rPr sz="1400" b="1" spc="-160" dirty="0">
                <a:latin typeface="Trebuchet MS"/>
                <a:cs typeface="Trebuchet MS"/>
              </a:rPr>
              <a:t>are </a:t>
            </a:r>
            <a:r>
              <a:rPr sz="1400" b="1" spc="-145" dirty="0">
                <a:latin typeface="Trebuchet MS"/>
                <a:cs typeface="Trebuchet MS"/>
              </a:rPr>
              <a:t>the </a:t>
            </a:r>
            <a:r>
              <a:rPr sz="1400" b="1" spc="-120" dirty="0">
                <a:latin typeface="Trebuchet MS"/>
                <a:cs typeface="Trebuchet MS"/>
              </a:rPr>
              <a:t>main </a:t>
            </a:r>
            <a:r>
              <a:rPr sz="1400" b="1" spc="-125" dirty="0">
                <a:latin typeface="Trebuchet MS"/>
                <a:cs typeface="Trebuchet MS"/>
              </a:rPr>
              <a:t>types </a:t>
            </a:r>
            <a:r>
              <a:rPr sz="1400" b="1" spc="-105" dirty="0">
                <a:latin typeface="Trebuchet MS"/>
                <a:cs typeface="Trebuchet MS"/>
              </a:rPr>
              <a:t>of </a:t>
            </a:r>
            <a:r>
              <a:rPr sz="1400" b="1" spc="-130" dirty="0">
                <a:latin typeface="Trebuchet MS"/>
                <a:cs typeface="Trebuchet MS"/>
              </a:rPr>
              <a:t>storage</a:t>
            </a:r>
            <a:r>
              <a:rPr sz="1400" b="1" spc="-560" dirty="0">
                <a:latin typeface="Trebuchet MS"/>
                <a:cs typeface="Trebuchet MS"/>
              </a:rPr>
              <a:t> </a:t>
            </a:r>
            <a:r>
              <a:rPr sz="1400" b="1" spc="-105" dirty="0">
                <a:latin typeface="Trebuchet MS"/>
                <a:cs typeface="Trebuchet MS"/>
              </a:rPr>
              <a:t>devices??  </a:t>
            </a:r>
            <a:r>
              <a:rPr sz="1400" b="1" spc="-175" dirty="0">
                <a:latin typeface="Trebuchet MS"/>
                <a:cs typeface="Trebuchet MS"/>
              </a:rPr>
              <a:t>2- </a:t>
            </a:r>
            <a:r>
              <a:rPr sz="1400" b="1" spc="-150" dirty="0">
                <a:latin typeface="Trebuchet MS"/>
                <a:cs typeface="Trebuchet MS"/>
              </a:rPr>
              <a:t>Floppy </a:t>
            </a:r>
            <a:r>
              <a:rPr sz="1400" b="1" spc="-120" dirty="0">
                <a:latin typeface="Trebuchet MS"/>
                <a:cs typeface="Trebuchet MS"/>
              </a:rPr>
              <a:t>disk</a:t>
            </a:r>
            <a:r>
              <a:rPr sz="1400" b="1" spc="-240" dirty="0">
                <a:latin typeface="Trebuchet MS"/>
                <a:cs typeface="Trebuchet MS"/>
              </a:rPr>
              <a:t> </a:t>
            </a:r>
            <a:r>
              <a:rPr sz="1400" b="1" spc="-150" dirty="0">
                <a:latin typeface="Trebuchet MS"/>
                <a:cs typeface="Trebuchet MS"/>
              </a:rPr>
              <a:t>drive</a:t>
            </a:r>
            <a:endParaRPr sz="1400" dirty="0">
              <a:latin typeface="Trebuchet MS"/>
              <a:cs typeface="Trebuchet MS"/>
            </a:endParaRPr>
          </a:p>
          <a:p>
            <a:pPr marL="755650" marR="601345" lvl="1" indent="-285750" algn="l" rtl="0">
              <a:spcBef>
                <a:spcPts val="780"/>
              </a:spcBef>
              <a:buFont typeface="Arial"/>
              <a:buChar char="•"/>
              <a:tabLst>
                <a:tab pos="755015" algn="l"/>
                <a:tab pos="755650" algn="l"/>
              </a:tabLst>
            </a:pPr>
            <a:r>
              <a:rPr sz="1400" spc="-114" dirty="0">
                <a:latin typeface="Trebuchet MS"/>
                <a:cs typeface="Trebuchet MS"/>
              </a:rPr>
              <a:t>This</a:t>
            </a:r>
            <a:r>
              <a:rPr sz="1400" spc="-190" dirty="0">
                <a:latin typeface="Trebuchet MS"/>
                <a:cs typeface="Trebuchet MS"/>
              </a:rPr>
              <a:t> </a:t>
            </a:r>
            <a:r>
              <a:rPr sz="1400" spc="-90" dirty="0">
                <a:latin typeface="Trebuchet MS"/>
                <a:cs typeface="Trebuchet MS"/>
              </a:rPr>
              <a:t>is</a:t>
            </a:r>
            <a:r>
              <a:rPr sz="1400" spc="-185" dirty="0">
                <a:latin typeface="Trebuchet MS"/>
                <a:cs typeface="Trebuchet MS"/>
              </a:rPr>
              <a:t> </a:t>
            </a:r>
            <a:r>
              <a:rPr sz="1400" spc="-114" dirty="0">
                <a:latin typeface="Trebuchet MS"/>
                <a:cs typeface="Trebuchet MS"/>
              </a:rPr>
              <a:t>a</a:t>
            </a:r>
            <a:r>
              <a:rPr sz="1400" spc="-180" dirty="0">
                <a:latin typeface="Trebuchet MS"/>
                <a:cs typeface="Trebuchet MS"/>
              </a:rPr>
              <a:t> </a:t>
            </a:r>
            <a:r>
              <a:rPr sz="1400" spc="-120" dirty="0">
                <a:latin typeface="Trebuchet MS"/>
                <a:cs typeface="Trebuchet MS"/>
              </a:rPr>
              <a:t>device</a:t>
            </a:r>
            <a:r>
              <a:rPr sz="1400" spc="-175" dirty="0">
                <a:latin typeface="Trebuchet MS"/>
                <a:cs typeface="Trebuchet MS"/>
              </a:rPr>
              <a:t> </a:t>
            </a:r>
            <a:r>
              <a:rPr sz="1400" spc="-125" dirty="0">
                <a:latin typeface="Trebuchet MS"/>
                <a:cs typeface="Trebuchet MS"/>
              </a:rPr>
              <a:t>that</a:t>
            </a:r>
            <a:r>
              <a:rPr sz="1400" spc="-185" dirty="0">
                <a:latin typeface="Trebuchet MS"/>
                <a:cs typeface="Trebuchet MS"/>
              </a:rPr>
              <a:t> </a:t>
            </a:r>
            <a:r>
              <a:rPr sz="1400" spc="-120" dirty="0">
                <a:latin typeface="Trebuchet MS"/>
                <a:cs typeface="Trebuchet MS"/>
              </a:rPr>
              <a:t>reads/writes</a:t>
            </a:r>
            <a:r>
              <a:rPr sz="1400" spc="-185" dirty="0">
                <a:latin typeface="Trebuchet MS"/>
                <a:cs typeface="Trebuchet MS"/>
              </a:rPr>
              <a:t> </a:t>
            </a:r>
            <a:r>
              <a:rPr sz="1400" spc="-100" dirty="0">
                <a:latin typeface="Trebuchet MS"/>
                <a:cs typeface="Trebuchet MS"/>
              </a:rPr>
              <a:t>floppy</a:t>
            </a:r>
            <a:r>
              <a:rPr sz="1400" spc="-180" dirty="0">
                <a:latin typeface="Trebuchet MS"/>
                <a:cs typeface="Trebuchet MS"/>
              </a:rPr>
              <a:t> </a:t>
            </a:r>
            <a:r>
              <a:rPr sz="1400" spc="-125" dirty="0">
                <a:latin typeface="Trebuchet MS"/>
                <a:cs typeface="Trebuchet MS"/>
              </a:rPr>
              <a:t>diskettes</a:t>
            </a:r>
            <a:r>
              <a:rPr sz="1400" spc="-185" dirty="0">
                <a:latin typeface="Trebuchet MS"/>
                <a:cs typeface="Trebuchet MS"/>
              </a:rPr>
              <a:t> </a:t>
            </a:r>
            <a:r>
              <a:rPr sz="1400" spc="-125" dirty="0">
                <a:latin typeface="Trebuchet MS"/>
                <a:cs typeface="Trebuchet MS"/>
              </a:rPr>
              <a:t>that</a:t>
            </a:r>
            <a:r>
              <a:rPr sz="1400" spc="-185" dirty="0">
                <a:latin typeface="Trebuchet MS"/>
                <a:cs typeface="Trebuchet MS"/>
              </a:rPr>
              <a:t> </a:t>
            </a:r>
            <a:r>
              <a:rPr sz="1400" spc="-110" dirty="0">
                <a:latin typeface="Trebuchet MS"/>
                <a:cs typeface="Trebuchet MS"/>
              </a:rPr>
              <a:t>have</a:t>
            </a:r>
            <a:r>
              <a:rPr sz="1400" spc="-175" dirty="0">
                <a:latin typeface="Trebuchet MS"/>
                <a:cs typeface="Trebuchet MS"/>
              </a:rPr>
              <a:t> </a:t>
            </a:r>
            <a:r>
              <a:rPr sz="1400" spc="-114" dirty="0">
                <a:latin typeface="Trebuchet MS"/>
                <a:cs typeface="Trebuchet MS"/>
              </a:rPr>
              <a:t>a</a:t>
            </a:r>
            <a:r>
              <a:rPr sz="1400" spc="-180" dirty="0">
                <a:latin typeface="Trebuchet MS"/>
                <a:cs typeface="Trebuchet MS"/>
              </a:rPr>
              <a:t> </a:t>
            </a:r>
            <a:r>
              <a:rPr sz="1400" spc="-105" dirty="0">
                <a:latin typeface="Trebuchet MS"/>
                <a:cs typeface="Trebuchet MS"/>
              </a:rPr>
              <a:t>maximum</a:t>
            </a:r>
            <a:r>
              <a:rPr sz="1400" spc="-190" dirty="0">
                <a:latin typeface="Trebuchet MS"/>
                <a:cs typeface="Trebuchet MS"/>
              </a:rPr>
              <a:t> </a:t>
            </a:r>
            <a:r>
              <a:rPr sz="1400" spc="-110" dirty="0">
                <a:latin typeface="Trebuchet MS"/>
                <a:cs typeface="Trebuchet MS"/>
              </a:rPr>
              <a:t>storage  </a:t>
            </a:r>
            <a:r>
              <a:rPr sz="1400" spc="-135" dirty="0">
                <a:latin typeface="Trebuchet MS"/>
                <a:cs typeface="Trebuchet MS"/>
              </a:rPr>
              <a:t>capacity </a:t>
            </a:r>
            <a:r>
              <a:rPr sz="1400" spc="-95" dirty="0">
                <a:latin typeface="Trebuchet MS"/>
                <a:cs typeface="Trebuchet MS"/>
              </a:rPr>
              <a:t>of 1.450</a:t>
            </a:r>
            <a:r>
              <a:rPr sz="1400" spc="-335" dirty="0">
                <a:latin typeface="Trebuchet MS"/>
                <a:cs typeface="Trebuchet MS"/>
              </a:rPr>
              <a:t> </a:t>
            </a:r>
            <a:r>
              <a:rPr sz="1400" dirty="0">
                <a:latin typeface="Trebuchet MS"/>
                <a:cs typeface="Trebuchet MS"/>
              </a:rPr>
              <a:t>MB.</a:t>
            </a:r>
          </a:p>
          <a:p>
            <a:pPr marL="469900" algn="l" rtl="0">
              <a:spcBef>
                <a:spcPts val="540"/>
              </a:spcBef>
            </a:pPr>
            <a:r>
              <a:rPr sz="1400" b="1" spc="-175" dirty="0">
                <a:latin typeface="Trebuchet MS"/>
                <a:cs typeface="Trebuchet MS"/>
              </a:rPr>
              <a:t>3- </a:t>
            </a:r>
            <a:r>
              <a:rPr sz="1400" b="1" spc="-50" dirty="0">
                <a:latin typeface="Trebuchet MS"/>
                <a:cs typeface="Trebuchet MS"/>
              </a:rPr>
              <a:t>CD/DVD</a:t>
            </a:r>
            <a:r>
              <a:rPr sz="1400" b="1" spc="-200" dirty="0">
                <a:latin typeface="Trebuchet MS"/>
                <a:cs typeface="Trebuchet MS"/>
              </a:rPr>
              <a:t> </a:t>
            </a:r>
            <a:r>
              <a:rPr sz="1400" b="1" spc="-140" dirty="0">
                <a:latin typeface="Trebuchet MS"/>
                <a:cs typeface="Trebuchet MS"/>
              </a:rPr>
              <a:t>drives</a:t>
            </a:r>
            <a:endParaRPr sz="1400" dirty="0">
              <a:latin typeface="Trebuchet MS"/>
              <a:cs typeface="Trebuchet MS"/>
            </a:endParaRPr>
          </a:p>
          <a:p>
            <a:pPr marL="755650" marR="5080" indent="-285750" algn="l" rtl="0">
              <a:buFont typeface="Arial"/>
              <a:buChar char="•"/>
              <a:tabLst>
                <a:tab pos="823594" algn="l"/>
                <a:tab pos="824230" algn="l"/>
              </a:tabLst>
            </a:pPr>
            <a:r>
              <a:rPr sz="1400" spc="-30" dirty="0">
                <a:latin typeface="Trebuchet MS"/>
                <a:cs typeface="Trebuchet MS"/>
              </a:rPr>
              <a:t>It's</a:t>
            </a:r>
            <a:r>
              <a:rPr sz="1400" spc="-190" dirty="0">
                <a:latin typeface="Trebuchet MS"/>
                <a:cs typeface="Trebuchet MS"/>
              </a:rPr>
              <a:t> </a:t>
            </a:r>
            <a:r>
              <a:rPr sz="1400" spc="-105" dirty="0">
                <a:latin typeface="Trebuchet MS"/>
                <a:cs typeface="Trebuchet MS"/>
              </a:rPr>
              <a:t>important</a:t>
            </a:r>
            <a:r>
              <a:rPr sz="1400" spc="-185" dirty="0">
                <a:latin typeface="Trebuchet MS"/>
                <a:cs typeface="Trebuchet MS"/>
              </a:rPr>
              <a:t> </a:t>
            </a:r>
            <a:r>
              <a:rPr sz="1400" spc="-100" dirty="0">
                <a:latin typeface="Trebuchet MS"/>
                <a:cs typeface="Trebuchet MS"/>
              </a:rPr>
              <a:t>to</a:t>
            </a:r>
            <a:r>
              <a:rPr sz="1400" spc="-185" dirty="0">
                <a:latin typeface="Trebuchet MS"/>
                <a:cs typeface="Trebuchet MS"/>
              </a:rPr>
              <a:t> </a:t>
            </a:r>
            <a:r>
              <a:rPr sz="1400" spc="-75" dirty="0">
                <a:latin typeface="Trebuchet MS"/>
                <a:cs typeface="Trebuchet MS"/>
              </a:rPr>
              <a:t>know</a:t>
            </a:r>
            <a:r>
              <a:rPr sz="1400" spc="-185" dirty="0">
                <a:latin typeface="Trebuchet MS"/>
                <a:cs typeface="Trebuchet MS"/>
              </a:rPr>
              <a:t> </a:t>
            </a:r>
            <a:r>
              <a:rPr sz="1400" spc="-95" dirty="0">
                <a:latin typeface="Trebuchet MS"/>
                <a:cs typeface="Trebuchet MS"/>
              </a:rPr>
              <a:t>whether</a:t>
            </a:r>
            <a:r>
              <a:rPr sz="1400" spc="-180" dirty="0">
                <a:latin typeface="Trebuchet MS"/>
                <a:cs typeface="Trebuchet MS"/>
              </a:rPr>
              <a:t> </a:t>
            </a:r>
            <a:r>
              <a:rPr sz="1400" spc="-110" dirty="0">
                <a:latin typeface="Trebuchet MS"/>
                <a:cs typeface="Trebuchet MS"/>
              </a:rPr>
              <a:t>the</a:t>
            </a:r>
            <a:r>
              <a:rPr sz="1400" spc="-175" dirty="0">
                <a:latin typeface="Trebuchet MS"/>
                <a:cs typeface="Trebuchet MS"/>
              </a:rPr>
              <a:t> </a:t>
            </a:r>
            <a:r>
              <a:rPr sz="1400" spc="-110" dirty="0">
                <a:latin typeface="Trebuchet MS"/>
                <a:cs typeface="Trebuchet MS"/>
              </a:rPr>
              <a:t>drive</a:t>
            </a:r>
            <a:r>
              <a:rPr sz="1400" spc="-180" dirty="0">
                <a:latin typeface="Trebuchet MS"/>
                <a:cs typeface="Trebuchet MS"/>
              </a:rPr>
              <a:t> </a:t>
            </a:r>
            <a:r>
              <a:rPr sz="1400" spc="-120" dirty="0">
                <a:latin typeface="Trebuchet MS"/>
                <a:cs typeface="Trebuchet MS"/>
              </a:rPr>
              <a:t>are</a:t>
            </a:r>
            <a:r>
              <a:rPr sz="1400" spc="-175" dirty="0">
                <a:latin typeface="Trebuchet MS"/>
                <a:cs typeface="Trebuchet MS"/>
              </a:rPr>
              <a:t> </a:t>
            </a:r>
            <a:r>
              <a:rPr sz="1400" spc="-105" dirty="0">
                <a:latin typeface="Trebuchet MS"/>
                <a:cs typeface="Trebuchet MS"/>
              </a:rPr>
              <a:t>simple</a:t>
            </a:r>
            <a:r>
              <a:rPr sz="1400" spc="-175" dirty="0">
                <a:latin typeface="Trebuchet MS"/>
                <a:cs typeface="Trebuchet MS"/>
              </a:rPr>
              <a:t> </a:t>
            </a:r>
            <a:r>
              <a:rPr sz="1400" spc="-20" dirty="0">
                <a:latin typeface="Trebuchet MS"/>
                <a:cs typeface="Trebuchet MS"/>
              </a:rPr>
              <a:t>CD-ROM</a:t>
            </a:r>
            <a:r>
              <a:rPr sz="1400" spc="-185" dirty="0">
                <a:latin typeface="Trebuchet MS"/>
                <a:cs typeface="Trebuchet MS"/>
              </a:rPr>
              <a:t> </a:t>
            </a:r>
            <a:r>
              <a:rPr sz="1400" spc="-125" dirty="0">
                <a:latin typeface="Trebuchet MS"/>
                <a:cs typeface="Trebuchet MS"/>
              </a:rPr>
              <a:t>drives,</a:t>
            </a:r>
            <a:r>
              <a:rPr sz="1400" spc="-180" dirty="0">
                <a:latin typeface="Trebuchet MS"/>
                <a:cs typeface="Trebuchet MS"/>
              </a:rPr>
              <a:t> </a:t>
            </a:r>
            <a:r>
              <a:rPr sz="1400" spc="-100" dirty="0">
                <a:latin typeface="Trebuchet MS"/>
                <a:cs typeface="Trebuchet MS"/>
              </a:rPr>
              <a:t>which</a:t>
            </a:r>
            <a:r>
              <a:rPr sz="1400" spc="-180" dirty="0">
                <a:latin typeface="Trebuchet MS"/>
                <a:cs typeface="Trebuchet MS"/>
              </a:rPr>
              <a:t> </a:t>
            </a:r>
            <a:r>
              <a:rPr sz="1400" spc="-125" dirty="0">
                <a:latin typeface="Trebuchet MS"/>
                <a:cs typeface="Trebuchet MS"/>
              </a:rPr>
              <a:t>can</a:t>
            </a:r>
            <a:r>
              <a:rPr sz="1400" spc="-185" dirty="0">
                <a:latin typeface="Trebuchet MS"/>
                <a:cs typeface="Trebuchet MS"/>
              </a:rPr>
              <a:t> </a:t>
            </a:r>
            <a:r>
              <a:rPr sz="1400" spc="-85" dirty="0">
                <a:latin typeface="Trebuchet MS"/>
                <a:cs typeface="Trebuchet MS"/>
              </a:rPr>
              <a:t>only  </a:t>
            </a:r>
            <a:r>
              <a:rPr sz="1400" spc="-110" dirty="0">
                <a:latin typeface="Trebuchet MS"/>
                <a:cs typeface="Trebuchet MS"/>
              </a:rPr>
              <a:t>read</a:t>
            </a:r>
            <a:r>
              <a:rPr sz="1400" spc="-185" dirty="0">
                <a:latin typeface="Trebuchet MS"/>
                <a:cs typeface="Trebuchet MS"/>
              </a:rPr>
              <a:t> </a:t>
            </a:r>
            <a:r>
              <a:rPr sz="1400" spc="-125" dirty="0">
                <a:latin typeface="Trebuchet MS"/>
                <a:cs typeface="Trebuchet MS"/>
              </a:rPr>
              <a:t>CDs,</a:t>
            </a:r>
            <a:r>
              <a:rPr sz="1400" spc="-185" dirty="0">
                <a:latin typeface="Trebuchet MS"/>
                <a:cs typeface="Trebuchet MS"/>
              </a:rPr>
              <a:t> </a:t>
            </a:r>
            <a:r>
              <a:rPr sz="1400" spc="-65" dirty="0">
                <a:latin typeface="Trebuchet MS"/>
                <a:cs typeface="Trebuchet MS"/>
              </a:rPr>
              <a:t>or</a:t>
            </a:r>
            <a:r>
              <a:rPr sz="1400" spc="-185" dirty="0">
                <a:latin typeface="Trebuchet MS"/>
                <a:cs typeface="Trebuchet MS"/>
              </a:rPr>
              <a:t> </a:t>
            </a:r>
            <a:r>
              <a:rPr sz="1400" spc="-150" dirty="0">
                <a:latin typeface="Trebuchet MS"/>
                <a:cs typeface="Trebuchet MS"/>
              </a:rPr>
              <a:t>if</a:t>
            </a:r>
            <a:r>
              <a:rPr sz="1400" spc="-185" dirty="0">
                <a:latin typeface="Trebuchet MS"/>
                <a:cs typeface="Trebuchet MS"/>
              </a:rPr>
              <a:t> </a:t>
            </a:r>
            <a:r>
              <a:rPr sz="1400" spc="-145" dirty="0">
                <a:latin typeface="Trebuchet MS"/>
                <a:cs typeface="Trebuchet MS"/>
              </a:rPr>
              <a:t>it</a:t>
            </a:r>
            <a:r>
              <a:rPr sz="1400" spc="-190" dirty="0">
                <a:latin typeface="Trebuchet MS"/>
                <a:cs typeface="Trebuchet MS"/>
              </a:rPr>
              <a:t> </a:t>
            </a:r>
            <a:r>
              <a:rPr sz="1400" spc="-90" dirty="0">
                <a:latin typeface="Trebuchet MS"/>
                <a:cs typeface="Trebuchet MS"/>
              </a:rPr>
              <a:t>is</a:t>
            </a:r>
            <a:r>
              <a:rPr sz="1400" spc="-190" dirty="0">
                <a:latin typeface="Trebuchet MS"/>
                <a:cs typeface="Trebuchet MS"/>
              </a:rPr>
              <a:t> </a:t>
            </a:r>
            <a:r>
              <a:rPr sz="1400" spc="-114" dirty="0">
                <a:latin typeface="Trebuchet MS"/>
                <a:cs typeface="Trebuchet MS"/>
              </a:rPr>
              <a:t>a</a:t>
            </a:r>
            <a:r>
              <a:rPr sz="1400" spc="-185" dirty="0">
                <a:latin typeface="Trebuchet MS"/>
                <a:cs typeface="Trebuchet MS"/>
              </a:rPr>
              <a:t> </a:t>
            </a:r>
            <a:r>
              <a:rPr sz="1400" spc="-70" dirty="0">
                <a:latin typeface="Trebuchet MS"/>
                <a:cs typeface="Trebuchet MS"/>
              </a:rPr>
              <a:t>CD-RW</a:t>
            </a:r>
            <a:r>
              <a:rPr sz="1400" spc="-185" dirty="0">
                <a:latin typeface="Trebuchet MS"/>
                <a:cs typeface="Trebuchet MS"/>
              </a:rPr>
              <a:t> </a:t>
            </a:r>
            <a:r>
              <a:rPr sz="1400" spc="-135" dirty="0">
                <a:latin typeface="Trebuchet MS"/>
                <a:cs typeface="Trebuchet MS"/>
              </a:rPr>
              <a:t>drive,</a:t>
            </a:r>
            <a:r>
              <a:rPr sz="1400" spc="-185" dirty="0">
                <a:latin typeface="Trebuchet MS"/>
                <a:cs typeface="Trebuchet MS"/>
              </a:rPr>
              <a:t> </a:t>
            </a:r>
            <a:r>
              <a:rPr sz="1400" spc="-85" dirty="0">
                <a:latin typeface="Trebuchet MS"/>
                <a:cs typeface="Trebuchet MS"/>
              </a:rPr>
              <a:t>also</a:t>
            </a:r>
            <a:r>
              <a:rPr sz="1400" spc="-190" dirty="0">
                <a:latin typeface="Trebuchet MS"/>
                <a:cs typeface="Trebuchet MS"/>
              </a:rPr>
              <a:t> </a:t>
            </a:r>
            <a:r>
              <a:rPr sz="1400" spc="-70" dirty="0">
                <a:latin typeface="Trebuchet MS"/>
                <a:cs typeface="Trebuchet MS"/>
              </a:rPr>
              <a:t>known</a:t>
            </a:r>
            <a:r>
              <a:rPr sz="1400" spc="-180" dirty="0">
                <a:latin typeface="Trebuchet MS"/>
                <a:cs typeface="Trebuchet MS"/>
              </a:rPr>
              <a:t> </a:t>
            </a:r>
            <a:r>
              <a:rPr sz="1400" spc="-75" dirty="0">
                <a:latin typeface="Trebuchet MS"/>
                <a:cs typeface="Trebuchet MS"/>
              </a:rPr>
              <a:t>as</a:t>
            </a:r>
            <a:r>
              <a:rPr sz="1400" spc="-190" dirty="0">
                <a:latin typeface="Trebuchet MS"/>
                <a:cs typeface="Trebuchet MS"/>
              </a:rPr>
              <a:t> </a:t>
            </a:r>
            <a:r>
              <a:rPr sz="1400" spc="-114" dirty="0">
                <a:latin typeface="Trebuchet MS"/>
                <a:cs typeface="Trebuchet MS"/>
              </a:rPr>
              <a:t>a</a:t>
            </a:r>
            <a:r>
              <a:rPr sz="1400" spc="-185" dirty="0">
                <a:latin typeface="Trebuchet MS"/>
                <a:cs typeface="Trebuchet MS"/>
              </a:rPr>
              <a:t> </a:t>
            </a:r>
            <a:r>
              <a:rPr sz="1400" spc="-80" dirty="0">
                <a:latin typeface="Trebuchet MS"/>
                <a:cs typeface="Trebuchet MS"/>
              </a:rPr>
              <a:t>CD</a:t>
            </a:r>
            <a:r>
              <a:rPr sz="1400" spc="-190" dirty="0">
                <a:latin typeface="Trebuchet MS"/>
                <a:cs typeface="Trebuchet MS"/>
              </a:rPr>
              <a:t> </a:t>
            </a:r>
            <a:r>
              <a:rPr sz="1400" spc="-145" dirty="0">
                <a:latin typeface="Trebuchet MS"/>
                <a:cs typeface="Trebuchet MS"/>
              </a:rPr>
              <a:t>burner.</a:t>
            </a:r>
            <a:endParaRPr sz="1400" dirty="0">
              <a:latin typeface="Trebuchet MS"/>
              <a:cs typeface="Trebuchet MS"/>
            </a:endParaRPr>
          </a:p>
          <a:p>
            <a:pPr marL="755650" indent="-285750" algn="l" rtl="0">
              <a:spcBef>
                <a:spcPts val="2020"/>
              </a:spcBef>
              <a:buFont typeface="Arial"/>
              <a:buChar char="•"/>
              <a:tabLst>
                <a:tab pos="755015" algn="l"/>
                <a:tab pos="755650" algn="l"/>
              </a:tabLst>
            </a:pPr>
            <a:r>
              <a:rPr sz="1400" spc="-30" dirty="0">
                <a:latin typeface="Trebuchet MS"/>
                <a:cs typeface="Trebuchet MS"/>
              </a:rPr>
              <a:t>A</a:t>
            </a:r>
            <a:r>
              <a:rPr sz="1400" spc="-190" dirty="0">
                <a:latin typeface="Trebuchet MS"/>
                <a:cs typeface="Trebuchet MS"/>
              </a:rPr>
              <a:t> </a:t>
            </a:r>
            <a:r>
              <a:rPr sz="1400" spc="-80" dirty="0">
                <a:latin typeface="Trebuchet MS"/>
                <a:cs typeface="Trebuchet MS"/>
              </a:rPr>
              <a:t>CD</a:t>
            </a:r>
            <a:r>
              <a:rPr sz="1400" spc="-190" dirty="0">
                <a:latin typeface="Trebuchet MS"/>
                <a:cs typeface="Trebuchet MS"/>
              </a:rPr>
              <a:t> </a:t>
            </a:r>
            <a:r>
              <a:rPr sz="1400" spc="-125" dirty="0">
                <a:latin typeface="Trebuchet MS"/>
                <a:cs typeface="Trebuchet MS"/>
              </a:rPr>
              <a:t>can</a:t>
            </a:r>
            <a:r>
              <a:rPr sz="1400" spc="-185" dirty="0">
                <a:latin typeface="Trebuchet MS"/>
                <a:cs typeface="Trebuchet MS"/>
              </a:rPr>
              <a:t> </a:t>
            </a:r>
            <a:r>
              <a:rPr sz="1400" spc="-80" dirty="0">
                <a:latin typeface="Trebuchet MS"/>
                <a:cs typeface="Trebuchet MS"/>
              </a:rPr>
              <a:t>hold</a:t>
            </a:r>
            <a:r>
              <a:rPr sz="1400" spc="-185" dirty="0">
                <a:latin typeface="Trebuchet MS"/>
                <a:cs typeface="Trebuchet MS"/>
              </a:rPr>
              <a:t> </a:t>
            </a:r>
            <a:r>
              <a:rPr sz="1400" spc="-65" dirty="0">
                <a:latin typeface="Trebuchet MS"/>
                <a:cs typeface="Trebuchet MS"/>
              </a:rPr>
              <a:t>up</a:t>
            </a:r>
            <a:r>
              <a:rPr sz="1400" spc="-185" dirty="0">
                <a:latin typeface="Trebuchet MS"/>
                <a:cs typeface="Trebuchet MS"/>
              </a:rPr>
              <a:t> </a:t>
            </a:r>
            <a:r>
              <a:rPr sz="1400" spc="-100" dirty="0">
                <a:latin typeface="Trebuchet MS"/>
                <a:cs typeface="Trebuchet MS"/>
              </a:rPr>
              <a:t>to</a:t>
            </a:r>
            <a:r>
              <a:rPr sz="1400" spc="-190" dirty="0">
                <a:latin typeface="Trebuchet MS"/>
                <a:cs typeface="Trebuchet MS"/>
              </a:rPr>
              <a:t> </a:t>
            </a:r>
            <a:r>
              <a:rPr sz="1400" spc="-50" dirty="0">
                <a:latin typeface="Trebuchet MS"/>
                <a:cs typeface="Trebuchet MS"/>
              </a:rPr>
              <a:t>700</a:t>
            </a:r>
            <a:r>
              <a:rPr sz="1400" spc="-185" dirty="0">
                <a:latin typeface="Trebuchet MS"/>
                <a:cs typeface="Trebuchet MS"/>
              </a:rPr>
              <a:t> </a:t>
            </a:r>
            <a:r>
              <a:rPr sz="1400" spc="145" dirty="0">
                <a:latin typeface="Trebuchet MS"/>
                <a:cs typeface="Trebuchet MS"/>
              </a:rPr>
              <a:t>MB</a:t>
            </a:r>
            <a:r>
              <a:rPr sz="1400" spc="-195" dirty="0">
                <a:latin typeface="Trebuchet MS"/>
                <a:cs typeface="Trebuchet MS"/>
              </a:rPr>
              <a:t> </a:t>
            </a:r>
            <a:r>
              <a:rPr sz="1400" spc="-95" dirty="0">
                <a:latin typeface="Trebuchet MS"/>
                <a:cs typeface="Trebuchet MS"/>
              </a:rPr>
              <a:t>of</a:t>
            </a:r>
            <a:r>
              <a:rPr sz="1400" spc="-185" dirty="0">
                <a:latin typeface="Trebuchet MS"/>
                <a:cs typeface="Trebuchet MS"/>
              </a:rPr>
              <a:t> </a:t>
            </a:r>
            <a:r>
              <a:rPr sz="1400" spc="-160" dirty="0">
                <a:latin typeface="Trebuchet MS"/>
                <a:cs typeface="Trebuchet MS"/>
              </a:rPr>
              <a:t>data,</a:t>
            </a:r>
            <a:r>
              <a:rPr sz="1400" spc="-185" dirty="0">
                <a:latin typeface="Trebuchet MS"/>
                <a:cs typeface="Trebuchet MS"/>
              </a:rPr>
              <a:t> </a:t>
            </a:r>
            <a:r>
              <a:rPr sz="1400" spc="-95" dirty="0">
                <a:latin typeface="Trebuchet MS"/>
                <a:cs typeface="Trebuchet MS"/>
              </a:rPr>
              <a:t>but</a:t>
            </a:r>
            <a:r>
              <a:rPr sz="1400" spc="-190" dirty="0">
                <a:latin typeface="Trebuchet MS"/>
                <a:cs typeface="Trebuchet MS"/>
              </a:rPr>
              <a:t> </a:t>
            </a:r>
            <a:r>
              <a:rPr sz="1400" spc="-114" dirty="0">
                <a:latin typeface="Trebuchet MS"/>
                <a:cs typeface="Trebuchet MS"/>
              </a:rPr>
              <a:t>a</a:t>
            </a:r>
            <a:r>
              <a:rPr sz="1400" spc="-185" dirty="0">
                <a:latin typeface="Trebuchet MS"/>
                <a:cs typeface="Trebuchet MS"/>
              </a:rPr>
              <a:t> </a:t>
            </a:r>
            <a:r>
              <a:rPr sz="1400" spc="-25" dirty="0">
                <a:latin typeface="Trebuchet MS"/>
                <a:cs typeface="Trebuchet MS"/>
              </a:rPr>
              <a:t>DVD</a:t>
            </a:r>
            <a:r>
              <a:rPr sz="1400" spc="-185" dirty="0">
                <a:latin typeface="Trebuchet MS"/>
                <a:cs typeface="Trebuchet MS"/>
              </a:rPr>
              <a:t> </a:t>
            </a:r>
            <a:r>
              <a:rPr sz="1400" spc="-125" dirty="0">
                <a:latin typeface="Trebuchet MS"/>
                <a:cs typeface="Trebuchet MS"/>
              </a:rPr>
              <a:t>can</a:t>
            </a:r>
            <a:r>
              <a:rPr sz="1400" spc="-185" dirty="0">
                <a:latin typeface="Trebuchet MS"/>
                <a:cs typeface="Trebuchet MS"/>
              </a:rPr>
              <a:t> </a:t>
            </a:r>
            <a:r>
              <a:rPr sz="1400" spc="-105" dirty="0">
                <a:latin typeface="Trebuchet MS"/>
                <a:cs typeface="Trebuchet MS"/>
              </a:rPr>
              <a:t>store</a:t>
            </a:r>
            <a:r>
              <a:rPr sz="1400" spc="-180" dirty="0">
                <a:latin typeface="Trebuchet MS"/>
                <a:cs typeface="Trebuchet MS"/>
              </a:rPr>
              <a:t> </a:t>
            </a:r>
            <a:r>
              <a:rPr sz="1400" spc="-100" dirty="0">
                <a:latin typeface="Trebuchet MS"/>
                <a:cs typeface="Trebuchet MS"/>
              </a:rPr>
              <a:t>almost</a:t>
            </a:r>
            <a:r>
              <a:rPr sz="1400" spc="-190" dirty="0">
                <a:latin typeface="Trebuchet MS"/>
                <a:cs typeface="Trebuchet MS"/>
              </a:rPr>
              <a:t> </a:t>
            </a:r>
            <a:r>
              <a:rPr sz="1400" spc="-45" dirty="0">
                <a:latin typeface="Trebuchet MS"/>
                <a:cs typeface="Trebuchet MS"/>
              </a:rPr>
              <a:t>10</a:t>
            </a:r>
            <a:r>
              <a:rPr sz="1400" spc="-190" dirty="0">
                <a:latin typeface="Trebuchet MS"/>
                <a:cs typeface="Trebuchet MS"/>
              </a:rPr>
              <a:t> </a:t>
            </a:r>
            <a:r>
              <a:rPr sz="1400" spc="-155" dirty="0">
                <a:latin typeface="Trebuchet MS"/>
                <a:cs typeface="Trebuchet MS"/>
              </a:rPr>
              <a:t>GB.</a:t>
            </a:r>
            <a:endParaRPr sz="1400" dirty="0">
              <a:latin typeface="Trebuchet MS"/>
              <a:cs typeface="Trebuchet MS"/>
            </a:endParaRPr>
          </a:p>
          <a:p>
            <a:pPr marL="755650" indent="-285750" algn="l" rtl="0">
              <a:spcBef>
                <a:spcPts val="2020"/>
              </a:spcBef>
              <a:buFont typeface="Arial"/>
              <a:buChar char="•"/>
              <a:tabLst>
                <a:tab pos="755015" algn="l"/>
                <a:tab pos="755650" algn="l"/>
              </a:tabLst>
            </a:pPr>
            <a:r>
              <a:rPr sz="1400" spc="-30" dirty="0">
                <a:latin typeface="Trebuchet MS"/>
                <a:cs typeface="Trebuchet MS"/>
              </a:rPr>
              <a:t>A</a:t>
            </a:r>
            <a:r>
              <a:rPr sz="1400" spc="-190" dirty="0">
                <a:latin typeface="Trebuchet MS"/>
                <a:cs typeface="Trebuchet MS"/>
              </a:rPr>
              <a:t> </a:t>
            </a:r>
            <a:r>
              <a:rPr sz="1400" spc="-80" dirty="0">
                <a:latin typeface="Trebuchet MS"/>
                <a:cs typeface="Trebuchet MS"/>
              </a:rPr>
              <a:t>CD</a:t>
            </a:r>
            <a:r>
              <a:rPr sz="1400" spc="-190" dirty="0">
                <a:latin typeface="Trebuchet MS"/>
                <a:cs typeface="Trebuchet MS"/>
              </a:rPr>
              <a:t> </a:t>
            </a:r>
            <a:r>
              <a:rPr sz="1400" spc="-110" dirty="0">
                <a:latin typeface="Trebuchet MS"/>
                <a:cs typeface="Trebuchet MS"/>
              </a:rPr>
              <a:t>drive</a:t>
            </a:r>
            <a:r>
              <a:rPr sz="1400" spc="-180" dirty="0">
                <a:latin typeface="Trebuchet MS"/>
                <a:cs typeface="Trebuchet MS"/>
              </a:rPr>
              <a:t> </a:t>
            </a:r>
            <a:r>
              <a:rPr sz="1400" spc="-90" dirty="0">
                <a:latin typeface="Trebuchet MS"/>
                <a:cs typeface="Trebuchet MS"/>
              </a:rPr>
              <a:t>is</a:t>
            </a:r>
            <a:r>
              <a:rPr sz="1400" spc="-185" dirty="0">
                <a:latin typeface="Trebuchet MS"/>
                <a:cs typeface="Trebuchet MS"/>
              </a:rPr>
              <a:t> </a:t>
            </a:r>
            <a:r>
              <a:rPr sz="1400" spc="-95" dirty="0">
                <a:latin typeface="Trebuchet MS"/>
                <a:cs typeface="Trebuchet MS"/>
              </a:rPr>
              <a:t>unable</a:t>
            </a:r>
            <a:r>
              <a:rPr sz="1400" spc="-180" dirty="0">
                <a:latin typeface="Trebuchet MS"/>
                <a:cs typeface="Trebuchet MS"/>
              </a:rPr>
              <a:t> </a:t>
            </a:r>
            <a:r>
              <a:rPr sz="1400" spc="-100" dirty="0">
                <a:latin typeface="Trebuchet MS"/>
                <a:cs typeface="Trebuchet MS"/>
              </a:rPr>
              <a:t>to</a:t>
            </a:r>
            <a:r>
              <a:rPr sz="1400" spc="-190" dirty="0">
                <a:latin typeface="Trebuchet MS"/>
                <a:cs typeface="Trebuchet MS"/>
              </a:rPr>
              <a:t> </a:t>
            </a:r>
            <a:r>
              <a:rPr sz="1400" spc="-110" dirty="0">
                <a:latin typeface="Trebuchet MS"/>
                <a:cs typeface="Trebuchet MS"/>
              </a:rPr>
              <a:t>read</a:t>
            </a:r>
            <a:r>
              <a:rPr sz="1400" spc="-185" dirty="0">
                <a:latin typeface="Trebuchet MS"/>
                <a:cs typeface="Trebuchet MS"/>
              </a:rPr>
              <a:t> </a:t>
            </a:r>
            <a:r>
              <a:rPr sz="1400" spc="-80" dirty="0">
                <a:latin typeface="Trebuchet MS"/>
                <a:cs typeface="Trebuchet MS"/>
              </a:rPr>
              <a:t>DVDs,</a:t>
            </a:r>
            <a:r>
              <a:rPr sz="1400" spc="-180" dirty="0">
                <a:latin typeface="Trebuchet MS"/>
                <a:cs typeface="Trebuchet MS"/>
              </a:rPr>
              <a:t> </a:t>
            </a:r>
            <a:r>
              <a:rPr sz="1400" spc="-90" dirty="0">
                <a:latin typeface="Trebuchet MS"/>
                <a:cs typeface="Trebuchet MS"/>
              </a:rPr>
              <a:t>although</a:t>
            </a:r>
            <a:r>
              <a:rPr sz="1400" spc="-185" dirty="0">
                <a:latin typeface="Trebuchet MS"/>
                <a:cs typeface="Trebuchet MS"/>
              </a:rPr>
              <a:t> </a:t>
            </a:r>
            <a:r>
              <a:rPr sz="1400" spc="-114" dirty="0">
                <a:latin typeface="Trebuchet MS"/>
                <a:cs typeface="Trebuchet MS"/>
              </a:rPr>
              <a:t>a</a:t>
            </a:r>
            <a:r>
              <a:rPr sz="1400" spc="-185" dirty="0">
                <a:latin typeface="Trebuchet MS"/>
                <a:cs typeface="Trebuchet MS"/>
              </a:rPr>
              <a:t> </a:t>
            </a:r>
            <a:r>
              <a:rPr sz="1400" spc="-25" dirty="0">
                <a:latin typeface="Trebuchet MS"/>
                <a:cs typeface="Trebuchet MS"/>
              </a:rPr>
              <a:t>DVD</a:t>
            </a:r>
            <a:r>
              <a:rPr sz="1400" spc="-190" dirty="0">
                <a:latin typeface="Trebuchet MS"/>
                <a:cs typeface="Trebuchet MS"/>
              </a:rPr>
              <a:t> </a:t>
            </a:r>
            <a:r>
              <a:rPr sz="1400" spc="-110" dirty="0">
                <a:latin typeface="Trebuchet MS"/>
                <a:cs typeface="Trebuchet MS"/>
              </a:rPr>
              <a:t>drive</a:t>
            </a:r>
            <a:r>
              <a:rPr sz="1400" spc="-175" dirty="0">
                <a:latin typeface="Trebuchet MS"/>
                <a:cs typeface="Trebuchet MS"/>
              </a:rPr>
              <a:t> </a:t>
            </a:r>
            <a:r>
              <a:rPr sz="1400" spc="-125" dirty="0">
                <a:latin typeface="Trebuchet MS"/>
                <a:cs typeface="Trebuchet MS"/>
              </a:rPr>
              <a:t>can</a:t>
            </a:r>
            <a:r>
              <a:rPr sz="1400" spc="-185" dirty="0">
                <a:latin typeface="Trebuchet MS"/>
                <a:cs typeface="Trebuchet MS"/>
              </a:rPr>
              <a:t> </a:t>
            </a:r>
            <a:r>
              <a:rPr sz="1400" spc="-110" dirty="0">
                <a:latin typeface="Trebuchet MS"/>
                <a:cs typeface="Trebuchet MS"/>
              </a:rPr>
              <a:t>read</a:t>
            </a:r>
            <a:r>
              <a:rPr sz="1400" spc="-185" dirty="0">
                <a:latin typeface="Trebuchet MS"/>
                <a:cs typeface="Trebuchet MS"/>
              </a:rPr>
              <a:t> </a:t>
            </a:r>
            <a:r>
              <a:rPr sz="1400" spc="-120" dirty="0">
                <a:latin typeface="Trebuchet MS"/>
                <a:cs typeface="Trebuchet MS"/>
              </a:rPr>
              <a:t>CDs</a:t>
            </a:r>
            <a:r>
              <a:rPr sz="1400" spc="-120" dirty="0" smtClean="0">
                <a:latin typeface="Trebuchet MS"/>
                <a:cs typeface="Trebuchet MS"/>
              </a:rPr>
              <a:t>.</a:t>
            </a:r>
            <a:endParaRPr lang="en-US" sz="1400" spc="-120" dirty="0" smtClean="0">
              <a:latin typeface="Trebuchet MS"/>
              <a:cs typeface="Trebuchet MS"/>
            </a:endParaRPr>
          </a:p>
          <a:p>
            <a:pPr marL="755650" indent="-285750">
              <a:spcBef>
                <a:spcPts val="2020"/>
              </a:spcBef>
              <a:buFont typeface="Arial"/>
              <a:buChar char="•"/>
              <a:tabLst>
                <a:tab pos="755015" algn="l"/>
                <a:tab pos="755650" algn="l"/>
              </a:tabLst>
            </a:pPr>
            <a:r>
              <a:rPr lang="ar-SA" sz="1400" dirty="0" smtClean="0">
                <a:latin typeface="Trebuchet MS"/>
                <a:cs typeface="Trebuchet MS"/>
              </a:rPr>
              <a:t>ما هي الأنواع الرئيسية لأجهزة التخزين؟  2-محرك الأقراص المرنة </a:t>
            </a:r>
          </a:p>
          <a:p>
            <a:pPr marL="755650" indent="-285750">
              <a:spcBef>
                <a:spcPts val="2020"/>
              </a:spcBef>
              <a:buFont typeface="Arial"/>
              <a:buChar char="•"/>
              <a:tabLst>
                <a:tab pos="755015" algn="l"/>
                <a:tab pos="755650" algn="l"/>
              </a:tabLst>
            </a:pPr>
            <a:r>
              <a:rPr lang="ar-SA" sz="1400" dirty="0" smtClean="0">
                <a:latin typeface="Trebuchet MS"/>
                <a:cs typeface="Trebuchet MS"/>
              </a:rPr>
              <a:t>وهذا هو جهاز القراءة/الكتابة الأقراص المرنة التي تحتوي الحد أقصى لسعة تخزين 1.450 ميغا بايت. 3</a:t>
            </a:r>
          </a:p>
          <a:p>
            <a:pPr marL="755650" indent="-285750">
              <a:spcBef>
                <a:spcPts val="2020"/>
              </a:spcBef>
              <a:buFont typeface="Arial"/>
              <a:buChar char="•"/>
              <a:tabLst>
                <a:tab pos="755015" algn="l"/>
                <a:tab pos="755650" algn="l"/>
              </a:tabLst>
            </a:pPr>
            <a:r>
              <a:rPr lang="ar-SA" sz="1400" dirty="0" smtClean="0">
                <a:latin typeface="Trebuchet MS"/>
                <a:cs typeface="Trebuchet MS"/>
              </a:rPr>
              <a:t>سي دي/دي في دي محركات الأقراص من المهم أن نعرف ما إذا كان محرك الأقراص محركات الأقراص المضغوطة البسيطة، التي يمكن فقط قراءة الأقراص المضغوطة، أو ما إذا كان محرك أقراص </a:t>
            </a:r>
            <a:r>
              <a:rPr lang="en-US" sz="1400" dirty="0" smtClean="0">
                <a:latin typeface="Trebuchet MS"/>
                <a:cs typeface="Trebuchet MS"/>
              </a:rPr>
              <a:t>CD-RW، </a:t>
            </a:r>
            <a:r>
              <a:rPr lang="ar-SA" sz="1400" dirty="0" smtClean="0">
                <a:latin typeface="Trebuchet MS"/>
                <a:cs typeface="Trebuchet MS"/>
              </a:rPr>
              <a:t>يعرف أيضا باسم ناسخ الأقراص المضغوطة.</a:t>
            </a:r>
          </a:p>
          <a:p>
            <a:pPr marL="755650" indent="-285750">
              <a:spcBef>
                <a:spcPts val="2020"/>
              </a:spcBef>
              <a:buFont typeface="Arial"/>
              <a:buChar char="•"/>
              <a:tabLst>
                <a:tab pos="755015" algn="l"/>
                <a:tab pos="755650" algn="l"/>
              </a:tabLst>
            </a:pPr>
            <a:r>
              <a:rPr lang="ar-SA" sz="1400" dirty="0" smtClean="0">
                <a:latin typeface="Trebuchet MS"/>
                <a:cs typeface="Trebuchet MS"/>
              </a:rPr>
              <a:t> قرص يتسع لما يصل إلى 700 ميغا بايت من البيانات، ولكن دي في دي يمكن تخزين 10 غيغابايت تقريبا.</a:t>
            </a:r>
          </a:p>
          <a:p>
            <a:pPr marL="755650" indent="-285750">
              <a:spcBef>
                <a:spcPts val="2020"/>
              </a:spcBef>
              <a:buFont typeface="Arial"/>
              <a:buChar char="•"/>
              <a:tabLst>
                <a:tab pos="755015" algn="l"/>
                <a:tab pos="755650" algn="l"/>
              </a:tabLst>
            </a:pPr>
            <a:r>
              <a:rPr lang="ar-SA" sz="1400" dirty="0" smtClean="0">
                <a:latin typeface="Trebuchet MS"/>
                <a:cs typeface="Trebuchet MS"/>
              </a:rPr>
              <a:t> محرك الأقراص المضغوطة غير قادر على قراءة أقراص الفيديو الرقمية، على الرغم من أن محرك أقراص دي في دي ويمكن قراءة الأقراص المضغوطة.</a:t>
            </a:r>
            <a:endParaRPr sz="1400" dirty="0">
              <a:latin typeface="Trebuchet MS"/>
              <a:cs typeface="Trebuchet M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92319" y="403243"/>
            <a:ext cx="2606040" cy="500380"/>
          </a:xfrm>
          <a:prstGeom prst="rect">
            <a:avLst/>
          </a:prstGeom>
        </p:spPr>
        <p:txBody>
          <a:bodyPr vert="horz" wrap="square" lIns="0" tIns="13970" rIns="0" bIns="0" rtlCol="0">
            <a:spAutoFit/>
          </a:bodyPr>
          <a:lstStyle/>
          <a:p>
            <a:pPr marL="12700">
              <a:lnSpc>
                <a:spcPct val="100000"/>
              </a:lnSpc>
              <a:spcBef>
                <a:spcPts val="110"/>
              </a:spcBef>
            </a:pPr>
            <a:r>
              <a:rPr spc="-105" dirty="0"/>
              <a:t>Storage</a:t>
            </a:r>
            <a:r>
              <a:rPr spc="-250" dirty="0"/>
              <a:t> </a:t>
            </a:r>
            <a:r>
              <a:rPr spc="-100" dirty="0"/>
              <a:t>Devices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787951" y="1605381"/>
            <a:ext cx="10965815" cy="4214295"/>
          </a:xfrm>
          <a:prstGeom prst="rect">
            <a:avLst/>
          </a:prstGeom>
        </p:spPr>
        <p:txBody>
          <a:bodyPr vert="horz" wrap="square" lIns="0" tIns="12700" rIns="0" bIns="0" rtlCol="0">
            <a:spAutoFit/>
          </a:bodyPr>
          <a:lstStyle/>
          <a:p>
            <a:pPr marL="354965" marR="4853940" indent="-354965" algn="l" rtl="0">
              <a:lnSpc>
                <a:spcPct val="121500"/>
              </a:lnSpc>
              <a:spcBef>
                <a:spcPts val="100"/>
              </a:spcBef>
              <a:buFont typeface="Trebuchet MS"/>
              <a:buChar char="•"/>
              <a:tabLst>
                <a:tab pos="354965" algn="l"/>
                <a:tab pos="355600" algn="l"/>
              </a:tabLst>
            </a:pPr>
            <a:r>
              <a:rPr sz="1600" b="1" spc="-80" dirty="0">
                <a:latin typeface="Trebuchet MS"/>
                <a:cs typeface="Trebuchet MS"/>
              </a:rPr>
              <a:t>What </a:t>
            </a:r>
            <a:r>
              <a:rPr sz="1600" b="1" spc="-160" dirty="0">
                <a:latin typeface="Trebuchet MS"/>
                <a:cs typeface="Trebuchet MS"/>
              </a:rPr>
              <a:t>are </a:t>
            </a:r>
            <a:r>
              <a:rPr sz="1600" b="1" spc="-145" dirty="0">
                <a:latin typeface="Trebuchet MS"/>
                <a:cs typeface="Trebuchet MS"/>
              </a:rPr>
              <a:t>the </a:t>
            </a:r>
            <a:r>
              <a:rPr sz="1600" b="1" spc="-120" dirty="0">
                <a:latin typeface="Trebuchet MS"/>
                <a:cs typeface="Trebuchet MS"/>
              </a:rPr>
              <a:t>main </a:t>
            </a:r>
            <a:r>
              <a:rPr sz="1600" b="1" spc="-125" dirty="0">
                <a:latin typeface="Trebuchet MS"/>
                <a:cs typeface="Trebuchet MS"/>
              </a:rPr>
              <a:t>types </a:t>
            </a:r>
            <a:r>
              <a:rPr sz="1600" b="1" spc="-105" dirty="0">
                <a:latin typeface="Trebuchet MS"/>
                <a:cs typeface="Trebuchet MS"/>
              </a:rPr>
              <a:t>of </a:t>
            </a:r>
            <a:r>
              <a:rPr sz="1600" b="1" spc="-130" dirty="0">
                <a:latin typeface="Trebuchet MS"/>
                <a:cs typeface="Trebuchet MS"/>
              </a:rPr>
              <a:t>storage</a:t>
            </a:r>
            <a:r>
              <a:rPr sz="1600" b="1" spc="-560" dirty="0">
                <a:latin typeface="Trebuchet MS"/>
                <a:cs typeface="Trebuchet MS"/>
              </a:rPr>
              <a:t> </a:t>
            </a:r>
            <a:r>
              <a:rPr sz="1600" b="1" spc="-105" dirty="0">
                <a:latin typeface="Trebuchet MS"/>
                <a:cs typeface="Trebuchet MS"/>
              </a:rPr>
              <a:t>devices??  </a:t>
            </a:r>
            <a:r>
              <a:rPr sz="1600" b="1" spc="-175" dirty="0">
                <a:latin typeface="Trebuchet MS"/>
                <a:cs typeface="Trebuchet MS"/>
              </a:rPr>
              <a:t>4- </a:t>
            </a:r>
            <a:r>
              <a:rPr sz="1600" b="1" spc="-150" dirty="0">
                <a:latin typeface="Trebuchet MS"/>
                <a:cs typeface="Trebuchet MS"/>
              </a:rPr>
              <a:t>Flash</a:t>
            </a:r>
            <a:r>
              <a:rPr sz="1600" b="1" spc="-200" dirty="0">
                <a:latin typeface="Trebuchet MS"/>
                <a:cs typeface="Trebuchet MS"/>
              </a:rPr>
              <a:t> </a:t>
            </a:r>
            <a:r>
              <a:rPr sz="1600" b="1" spc="-150" dirty="0">
                <a:latin typeface="Trebuchet MS"/>
                <a:cs typeface="Trebuchet MS"/>
              </a:rPr>
              <a:t>drive</a:t>
            </a:r>
            <a:endParaRPr sz="1600" dirty="0">
              <a:latin typeface="Trebuchet MS"/>
              <a:cs typeface="Trebuchet MS"/>
            </a:endParaRPr>
          </a:p>
          <a:p>
            <a:pPr marL="755650" marR="5080" lvl="1" indent="-285750" algn="l" rtl="0">
              <a:lnSpc>
                <a:spcPts val="2800"/>
              </a:lnSpc>
              <a:spcBef>
                <a:spcPts val="780"/>
              </a:spcBef>
              <a:buChar char="–"/>
              <a:tabLst>
                <a:tab pos="755650" algn="l"/>
              </a:tabLst>
            </a:pPr>
            <a:r>
              <a:rPr sz="1600" spc="-110" dirty="0">
                <a:latin typeface="Trebuchet MS"/>
                <a:cs typeface="Trebuchet MS"/>
              </a:rPr>
              <a:t>It</a:t>
            </a:r>
            <a:r>
              <a:rPr sz="1600" spc="-190" dirty="0">
                <a:latin typeface="Trebuchet MS"/>
                <a:cs typeface="Trebuchet MS"/>
              </a:rPr>
              <a:t> </a:t>
            </a:r>
            <a:r>
              <a:rPr sz="1600" spc="-90" dirty="0">
                <a:latin typeface="Trebuchet MS"/>
                <a:cs typeface="Trebuchet MS"/>
              </a:rPr>
              <a:t>is</a:t>
            </a:r>
            <a:r>
              <a:rPr sz="1600" spc="-185" dirty="0">
                <a:latin typeface="Trebuchet MS"/>
                <a:cs typeface="Trebuchet MS"/>
              </a:rPr>
              <a:t> </a:t>
            </a:r>
            <a:r>
              <a:rPr sz="1600" spc="-105" dirty="0">
                <a:latin typeface="Trebuchet MS"/>
                <a:cs typeface="Trebuchet MS"/>
              </a:rPr>
              <a:t>removable</a:t>
            </a:r>
            <a:r>
              <a:rPr sz="1600" spc="-175" dirty="0">
                <a:latin typeface="Trebuchet MS"/>
                <a:cs typeface="Trebuchet MS"/>
              </a:rPr>
              <a:t> </a:t>
            </a:r>
            <a:r>
              <a:rPr sz="1600" spc="-110" dirty="0">
                <a:latin typeface="Trebuchet MS"/>
                <a:cs typeface="Trebuchet MS"/>
              </a:rPr>
              <a:t>storage</a:t>
            </a:r>
            <a:r>
              <a:rPr sz="1600" spc="-175" dirty="0">
                <a:latin typeface="Trebuchet MS"/>
                <a:cs typeface="Trebuchet MS"/>
              </a:rPr>
              <a:t> </a:t>
            </a:r>
            <a:r>
              <a:rPr sz="1600" spc="-120" dirty="0">
                <a:latin typeface="Trebuchet MS"/>
                <a:cs typeface="Trebuchet MS"/>
              </a:rPr>
              <a:t>device</a:t>
            </a:r>
            <a:r>
              <a:rPr sz="1600" spc="-175" dirty="0">
                <a:latin typeface="Trebuchet MS"/>
                <a:cs typeface="Trebuchet MS"/>
              </a:rPr>
              <a:t> </a:t>
            </a:r>
            <a:r>
              <a:rPr sz="1600" spc="-125" dirty="0">
                <a:latin typeface="Trebuchet MS"/>
                <a:cs typeface="Trebuchet MS"/>
              </a:rPr>
              <a:t>that</a:t>
            </a:r>
            <a:r>
              <a:rPr sz="1600" spc="-190" dirty="0">
                <a:latin typeface="Trebuchet MS"/>
                <a:cs typeface="Trebuchet MS"/>
              </a:rPr>
              <a:t> </a:t>
            </a:r>
            <a:r>
              <a:rPr sz="1600" spc="-70" dirty="0">
                <a:latin typeface="Trebuchet MS"/>
                <a:cs typeface="Trebuchet MS"/>
              </a:rPr>
              <a:t>use</a:t>
            </a:r>
            <a:r>
              <a:rPr sz="1600" spc="-175" dirty="0">
                <a:latin typeface="Trebuchet MS"/>
                <a:cs typeface="Trebuchet MS"/>
              </a:rPr>
              <a:t> </a:t>
            </a:r>
            <a:r>
              <a:rPr sz="1600" spc="-105" dirty="0">
                <a:latin typeface="Trebuchet MS"/>
                <a:cs typeface="Trebuchet MS"/>
              </a:rPr>
              <a:t>flash</a:t>
            </a:r>
            <a:r>
              <a:rPr sz="1600" spc="-180" dirty="0">
                <a:latin typeface="Trebuchet MS"/>
                <a:cs typeface="Trebuchet MS"/>
              </a:rPr>
              <a:t> </a:t>
            </a:r>
            <a:r>
              <a:rPr sz="1600" spc="-85" dirty="0">
                <a:latin typeface="Trebuchet MS"/>
                <a:cs typeface="Trebuchet MS"/>
              </a:rPr>
              <a:t>memory</a:t>
            </a:r>
            <a:r>
              <a:rPr sz="1600" spc="-180" dirty="0">
                <a:latin typeface="Trebuchet MS"/>
                <a:cs typeface="Trebuchet MS"/>
              </a:rPr>
              <a:t> </a:t>
            </a:r>
            <a:r>
              <a:rPr sz="1600" spc="-80" dirty="0">
                <a:latin typeface="Trebuchet MS"/>
                <a:cs typeface="Trebuchet MS"/>
              </a:rPr>
              <a:t>and</a:t>
            </a:r>
            <a:r>
              <a:rPr sz="1600" spc="-180" dirty="0">
                <a:latin typeface="Trebuchet MS"/>
                <a:cs typeface="Trebuchet MS"/>
              </a:rPr>
              <a:t> </a:t>
            </a:r>
            <a:r>
              <a:rPr sz="1600" spc="-110" dirty="0">
                <a:latin typeface="Trebuchet MS"/>
                <a:cs typeface="Trebuchet MS"/>
              </a:rPr>
              <a:t>connect</a:t>
            </a:r>
            <a:r>
              <a:rPr sz="1600" spc="-190" dirty="0">
                <a:latin typeface="Trebuchet MS"/>
                <a:cs typeface="Trebuchet MS"/>
              </a:rPr>
              <a:t> </a:t>
            </a:r>
            <a:r>
              <a:rPr sz="1600" spc="-100" dirty="0">
                <a:latin typeface="Trebuchet MS"/>
                <a:cs typeface="Trebuchet MS"/>
              </a:rPr>
              <a:t>to</a:t>
            </a:r>
            <a:r>
              <a:rPr sz="1600" spc="-185" dirty="0">
                <a:latin typeface="Trebuchet MS"/>
                <a:cs typeface="Trebuchet MS"/>
              </a:rPr>
              <a:t> </a:t>
            </a:r>
            <a:r>
              <a:rPr sz="1600" spc="-110" dirty="0">
                <a:latin typeface="Trebuchet MS"/>
                <a:cs typeface="Trebuchet MS"/>
              </a:rPr>
              <a:t>the</a:t>
            </a:r>
            <a:r>
              <a:rPr sz="1600" spc="-175" dirty="0">
                <a:latin typeface="Trebuchet MS"/>
                <a:cs typeface="Trebuchet MS"/>
              </a:rPr>
              <a:t> </a:t>
            </a:r>
            <a:r>
              <a:rPr sz="1600" spc="-105" dirty="0">
                <a:latin typeface="Trebuchet MS"/>
                <a:cs typeface="Trebuchet MS"/>
              </a:rPr>
              <a:t>computer  </a:t>
            </a:r>
            <a:r>
              <a:rPr sz="1600" spc="-95" dirty="0">
                <a:latin typeface="Trebuchet MS"/>
                <a:cs typeface="Trebuchet MS"/>
              </a:rPr>
              <a:t>by </a:t>
            </a:r>
            <a:r>
              <a:rPr sz="1600" spc="-114" dirty="0">
                <a:latin typeface="Trebuchet MS"/>
                <a:cs typeface="Trebuchet MS"/>
              </a:rPr>
              <a:t>a </a:t>
            </a:r>
            <a:r>
              <a:rPr sz="1600" spc="-45" dirty="0">
                <a:latin typeface="Trebuchet MS"/>
                <a:cs typeface="Trebuchet MS"/>
              </a:rPr>
              <a:t>USB</a:t>
            </a:r>
            <a:r>
              <a:rPr sz="1600" spc="-360" dirty="0">
                <a:latin typeface="Trebuchet MS"/>
                <a:cs typeface="Trebuchet MS"/>
              </a:rPr>
              <a:t> </a:t>
            </a:r>
            <a:r>
              <a:rPr sz="1600" spc="-130" dirty="0">
                <a:latin typeface="Trebuchet MS"/>
                <a:cs typeface="Trebuchet MS"/>
              </a:rPr>
              <a:t>port.</a:t>
            </a:r>
            <a:endParaRPr sz="1600" dirty="0">
              <a:latin typeface="Trebuchet MS"/>
              <a:cs typeface="Trebuchet MS"/>
            </a:endParaRPr>
          </a:p>
          <a:p>
            <a:pPr marL="755650" lvl="1" indent="-285750" algn="l" rtl="0">
              <a:lnSpc>
                <a:spcPct val="100000"/>
              </a:lnSpc>
              <a:spcBef>
                <a:spcPts val="540"/>
              </a:spcBef>
              <a:buChar char="–"/>
              <a:tabLst>
                <a:tab pos="755650" algn="l"/>
              </a:tabLst>
            </a:pPr>
            <a:r>
              <a:rPr sz="1600" spc="-120" dirty="0">
                <a:latin typeface="Trebuchet MS"/>
                <a:cs typeface="Trebuchet MS"/>
              </a:rPr>
              <a:t>Available</a:t>
            </a:r>
            <a:r>
              <a:rPr sz="1600" spc="-185" dirty="0">
                <a:latin typeface="Trebuchet MS"/>
                <a:cs typeface="Trebuchet MS"/>
              </a:rPr>
              <a:t> </a:t>
            </a:r>
            <a:r>
              <a:rPr sz="1600" spc="-95" dirty="0">
                <a:latin typeface="Trebuchet MS"/>
                <a:cs typeface="Trebuchet MS"/>
              </a:rPr>
              <a:t>in</a:t>
            </a:r>
            <a:r>
              <a:rPr sz="1600" spc="-185" dirty="0">
                <a:latin typeface="Trebuchet MS"/>
                <a:cs typeface="Trebuchet MS"/>
              </a:rPr>
              <a:t> </a:t>
            </a:r>
            <a:r>
              <a:rPr sz="1600" spc="-114" dirty="0">
                <a:latin typeface="Trebuchet MS"/>
                <a:cs typeface="Trebuchet MS"/>
              </a:rPr>
              <a:t>several</a:t>
            </a:r>
            <a:r>
              <a:rPr sz="1600" spc="-190" dirty="0">
                <a:latin typeface="Trebuchet MS"/>
                <a:cs typeface="Trebuchet MS"/>
              </a:rPr>
              <a:t> </a:t>
            </a:r>
            <a:r>
              <a:rPr sz="1600" spc="-110" dirty="0">
                <a:latin typeface="Trebuchet MS"/>
                <a:cs typeface="Trebuchet MS"/>
              </a:rPr>
              <a:t>storage</a:t>
            </a:r>
            <a:r>
              <a:rPr sz="1600" spc="-180" dirty="0">
                <a:latin typeface="Trebuchet MS"/>
                <a:cs typeface="Trebuchet MS"/>
              </a:rPr>
              <a:t> </a:t>
            </a:r>
            <a:r>
              <a:rPr sz="1600" spc="-114" dirty="0">
                <a:latin typeface="Trebuchet MS"/>
                <a:cs typeface="Trebuchet MS"/>
              </a:rPr>
              <a:t>sizes</a:t>
            </a:r>
            <a:r>
              <a:rPr sz="1600" spc="-190" dirty="0">
                <a:latin typeface="Trebuchet MS"/>
                <a:cs typeface="Trebuchet MS"/>
              </a:rPr>
              <a:t> </a:t>
            </a:r>
            <a:r>
              <a:rPr sz="1600" spc="-95" dirty="0">
                <a:latin typeface="Trebuchet MS"/>
                <a:cs typeface="Trebuchet MS"/>
              </a:rPr>
              <a:t>ranging</a:t>
            </a:r>
            <a:r>
              <a:rPr sz="1600" spc="-190" dirty="0">
                <a:latin typeface="Trebuchet MS"/>
                <a:cs typeface="Trebuchet MS"/>
              </a:rPr>
              <a:t> </a:t>
            </a:r>
            <a:r>
              <a:rPr sz="1600" spc="-100" dirty="0">
                <a:latin typeface="Trebuchet MS"/>
                <a:cs typeface="Trebuchet MS"/>
              </a:rPr>
              <a:t>from</a:t>
            </a:r>
            <a:r>
              <a:rPr sz="1600" spc="-190" dirty="0">
                <a:latin typeface="Trebuchet MS"/>
                <a:cs typeface="Trebuchet MS"/>
              </a:rPr>
              <a:t> </a:t>
            </a:r>
            <a:r>
              <a:rPr sz="1600" spc="-45" dirty="0">
                <a:latin typeface="Trebuchet MS"/>
                <a:cs typeface="Trebuchet MS"/>
              </a:rPr>
              <a:t>16</a:t>
            </a:r>
            <a:r>
              <a:rPr sz="1600" spc="-190" dirty="0">
                <a:latin typeface="Trebuchet MS"/>
                <a:cs typeface="Trebuchet MS"/>
              </a:rPr>
              <a:t> </a:t>
            </a:r>
            <a:r>
              <a:rPr sz="1600" spc="145" dirty="0">
                <a:latin typeface="Trebuchet MS"/>
                <a:cs typeface="Trebuchet MS"/>
              </a:rPr>
              <a:t>MB</a:t>
            </a:r>
            <a:r>
              <a:rPr sz="1600" spc="-190" dirty="0">
                <a:latin typeface="Trebuchet MS"/>
                <a:cs typeface="Trebuchet MS"/>
              </a:rPr>
              <a:t> </a:t>
            </a:r>
            <a:r>
              <a:rPr sz="1600" spc="-100" dirty="0">
                <a:latin typeface="Trebuchet MS"/>
                <a:cs typeface="Trebuchet MS"/>
              </a:rPr>
              <a:t>to</a:t>
            </a:r>
            <a:r>
              <a:rPr sz="1600" spc="-190" dirty="0">
                <a:latin typeface="Trebuchet MS"/>
                <a:cs typeface="Trebuchet MS"/>
              </a:rPr>
              <a:t> </a:t>
            </a:r>
            <a:r>
              <a:rPr sz="1600" spc="-45" dirty="0">
                <a:latin typeface="Trebuchet MS"/>
                <a:cs typeface="Trebuchet MS"/>
              </a:rPr>
              <a:t>64</a:t>
            </a:r>
            <a:r>
              <a:rPr sz="1600" spc="-190" dirty="0">
                <a:latin typeface="Trebuchet MS"/>
                <a:cs typeface="Trebuchet MS"/>
              </a:rPr>
              <a:t> </a:t>
            </a:r>
            <a:r>
              <a:rPr sz="1600" spc="-150" dirty="0">
                <a:latin typeface="Trebuchet MS"/>
                <a:cs typeface="Trebuchet MS"/>
              </a:rPr>
              <a:t>GB.</a:t>
            </a:r>
            <a:endParaRPr sz="1600" dirty="0">
              <a:latin typeface="Trebuchet MS"/>
              <a:cs typeface="Trebuchet MS"/>
            </a:endParaRPr>
          </a:p>
          <a:p>
            <a:pPr marL="755650" lvl="1" indent="-285750" algn="l" rtl="0">
              <a:lnSpc>
                <a:spcPct val="100000"/>
              </a:lnSpc>
              <a:spcBef>
                <a:spcPts val="620"/>
              </a:spcBef>
              <a:buChar char="–"/>
              <a:tabLst>
                <a:tab pos="755650" algn="l"/>
              </a:tabLst>
            </a:pPr>
            <a:r>
              <a:rPr sz="1600" spc="-110" dirty="0">
                <a:latin typeface="Trebuchet MS"/>
                <a:cs typeface="Trebuchet MS"/>
              </a:rPr>
              <a:t>It</a:t>
            </a:r>
            <a:r>
              <a:rPr sz="1600" spc="-195" dirty="0">
                <a:latin typeface="Trebuchet MS"/>
                <a:cs typeface="Trebuchet MS"/>
              </a:rPr>
              <a:t> </a:t>
            </a:r>
            <a:r>
              <a:rPr sz="1600" spc="-90" dirty="0">
                <a:latin typeface="Trebuchet MS"/>
                <a:cs typeface="Trebuchet MS"/>
              </a:rPr>
              <a:t>is</a:t>
            </a:r>
            <a:r>
              <a:rPr sz="1600" spc="-190" dirty="0">
                <a:latin typeface="Trebuchet MS"/>
                <a:cs typeface="Trebuchet MS"/>
              </a:rPr>
              <a:t> </a:t>
            </a:r>
            <a:r>
              <a:rPr sz="1600" spc="-114" dirty="0">
                <a:latin typeface="Trebuchet MS"/>
                <a:cs typeface="Trebuchet MS"/>
              </a:rPr>
              <a:t>a</a:t>
            </a:r>
            <a:r>
              <a:rPr sz="1600" spc="-185" dirty="0">
                <a:latin typeface="Trebuchet MS"/>
                <a:cs typeface="Trebuchet MS"/>
              </a:rPr>
              <a:t> </a:t>
            </a:r>
            <a:r>
              <a:rPr sz="1600" spc="-114" dirty="0">
                <a:latin typeface="Trebuchet MS"/>
                <a:cs typeface="Trebuchet MS"/>
              </a:rPr>
              <a:t>quick</a:t>
            </a:r>
            <a:r>
              <a:rPr sz="1600" spc="-190" dirty="0">
                <a:latin typeface="Trebuchet MS"/>
                <a:cs typeface="Trebuchet MS"/>
              </a:rPr>
              <a:t> </a:t>
            </a:r>
            <a:r>
              <a:rPr sz="1600" spc="-80" dirty="0">
                <a:latin typeface="Trebuchet MS"/>
                <a:cs typeface="Trebuchet MS"/>
              </a:rPr>
              <a:t>and</a:t>
            </a:r>
            <a:r>
              <a:rPr sz="1600" spc="-185" dirty="0">
                <a:latin typeface="Trebuchet MS"/>
                <a:cs typeface="Trebuchet MS"/>
              </a:rPr>
              <a:t> </a:t>
            </a:r>
            <a:r>
              <a:rPr sz="1600" spc="-100" dirty="0">
                <a:latin typeface="Trebuchet MS"/>
                <a:cs typeface="Trebuchet MS"/>
              </a:rPr>
              <a:t>easy</a:t>
            </a:r>
            <a:r>
              <a:rPr sz="1600" spc="-185" dirty="0">
                <a:latin typeface="Trebuchet MS"/>
                <a:cs typeface="Trebuchet MS"/>
              </a:rPr>
              <a:t> </a:t>
            </a:r>
            <a:r>
              <a:rPr sz="1600" spc="-120" dirty="0">
                <a:latin typeface="Trebuchet MS"/>
                <a:cs typeface="Trebuchet MS"/>
              </a:rPr>
              <a:t>way</a:t>
            </a:r>
            <a:r>
              <a:rPr sz="1600" spc="-185" dirty="0">
                <a:latin typeface="Trebuchet MS"/>
                <a:cs typeface="Trebuchet MS"/>
              </a:rPr>
              <a:t> </a:t>
            </a:r>
            <a:r>
              <a:rPr sz="1600" spc="-100" dirty="0">
                <a:latin typeface="Trebuchet MS"/>
                <a:cs typeface="Trebuchet MS"/>
              </a:rPr>
              <a:t>to</a:t>
            </a:r>
            <a:r>
              <a:rPr sz="1600" spc="-190" dirty="0">
                <a:latin typeface="Trebuchet MS"/>
                <a:cs typeface="Trebuchet MS"/>
              </a:rPr>
              <a:t> </a:t>
            </a:r>
            <a:r>
              <a:rPr sz="1600" spc="-105" dirty="0">
                <a:latin typeface="Trebuchet MS"/>
                <a:cs typeface="Trebuchet MS"/>
              </a:rPr>
              <a:t>save</a:t>
            </a:r>
            <a:r>
              <a:rPr sz="1600" spc="-180" dirty="0">
                <a:latin typeface="Trebuchet MS"/>
                <a:cs typeface="Trebuchet MS"/>
              </a:rPr>
              <a:t> </a:t>
            </a:r>
            <a:r>
              <a:rPr sz="1600" spc="-80" dirty="0">
                <a:latin typeface="Trebuchet MS"/>
                <a:cs typeface="Trebuchet MS"/>
              </a:rPr>
              <a:t>and</a:t>
            </a:r>
            <a:r>
              <a:rPr sz="1600" spc="-185" dirty="0">
                <a:latin typeface="Trebuchet MS"/>
                <a:cs typeface="Trebuchet MS"/>
              </a:rPr>
              <a:t> </a:t>
            </a:r>
            <a:r>
              <a:rPr sz="1600" spc="-95" dirty="0">
                <a:latin typeface="Trebuchet MS"/>
                <a:cs typeface="Trebuchet MS"/>
              </a:rPr>
              <a:t>transport</a:t>
            </a:r>
            <a:r>
              <a:rPr sz="1600" spc="-190" dirty="0">
                <a:latin typeface="Trebuchet MS"/>
                <a:cs typeface="Trebuchet MS"/>
              </a:rPr>
              <a:t> </a:t>
            </a:r>
            <a:r>
              <a:rPr sz="1600" spc="-150" dirty="0">
                <a:latin typeface="Trebuchet MS"/>
                <a:cs typeface="Trebuchet MS"/>
              </a:rPr>
              <a:t>files.</a:t>
            </a:r>
            <a:endParaRPr sz="1600" dirty="0">
              <a:latin typeface="Trebuchet MS"/>
              <a:cs typeface="Trebuchet MS"/>
            </a:endParaRPr>
          </a:p>
          <a:p>
            <a:pPr marL="469265" algn="l" rtl="0">
              <a:lnSpc>
                <a:spcPct val="100000"/>
              </a:lnSpc>
              <a:spcBef>
                <a:spcPts val="520"/>
              </a:spcBef>
            </a:pPr>
            <a:r>
              <a:rPr sz="1600" b="1" spc="-175" dirty="0">
                <a:latin typeface="Trebuchet MS"/>
                <a:cs typeface="Trebuchet MS"/>
              </a:rPr>
              <a:t>5- </a:t>
            </a:r>
            <a:r>
              <a:rPr sz="1600" b="1" spc="-145" dirty="0">
                <a:latin typeface="Trebuchet MS"/>
                <a:cs typeface="Trebuchet MS"/>
              </a:rPr>
              <a:t>Backup </a:t>
            </a:r>
            <a:r>
              <a:rPr sz="1600" b="1" spc="-130" dirty="0">
                <a:latin typeface="Trebuchet MS"/>
                <a:cs typeface="Trebuchet MS"/>
              </a:rPr>
              <a:t>tape</a:t>
            </a:r>
            <a:r>
              <a:rPr sz="1600" b="1" spc="-245" dirty="0">
                <a:latin typeface="Trebuchet MS"/>
                <a:cs typeface="Trebuchet MS"/>
              </a:rPr>
              <a:t> </a:t>
            </a:r>
            <a:r>
              <a:rPr sz="1600" b="1" spc="-150" dirty="0">
                <a:latin typeface="Trebuchet MS"/>
                <a:cs typeface="Trebuchet MS"/>
              </a:rPr>
              <a:t>drive</a:t>
            </a:r>
            <a:endParaRPr sz="1600" dirty="0">
              <a:latin typeface="Trebuchet MS"/>
              <a:cs typeface="Trebuchet MS"/>
            </a:endParaRPr>
          </a:p>
          <a:p>
            <a:pPr marL="755650" indent="-285750" algn="l" rtl="0">
              <a:lnSpc>
                <a:spcPct val="100000"/>
              </a:lnSpc>
              <a:spcBef>
                <a:spcPts val="620"/>
              </a:spcBef>
              <a:buFont typeface="Arial"/>
              <a:buChar char="•"/>
              <a:tabLst>
                <a:tab pos="755015" algn="l"/>
                <a:tab pos="755650" algn="l"/>
              </a:tabLst>
            </a:pPr>
            <a:r>
              <a:rPr sz="1600" spc="-110" dirty="0">
                <a:latin typeface="Trebuchet MS"/>
                <a:cs typeface="Trebuchet MS"/>
              </a:rPr>
              <a:t>It</a:t>
            </a:r>
            <a:r>
              <a:rPr sz="1600" spc="-190" dirty="0">
                <a:latin typeface="Trebuchet MS"/>
                <a:cs typeface="Trebuchet MS"/>
              </a:rPr>
              <a:t> </a:t>
            </a:r>
            <a:r>
              <a:rPr sz="1600" spc="-90" dirty="0">
                <a:latin typeface="Trebuchet MS"/>
                <a:cs typeface="Trebuchet MS"/>
              </a:rPr>
              <a:t>is</a:t>
            </a:r>
            <a:r>
              <a:rPr sz="1600" spc="-190" dirty="0">
                <a:latin typeface="Trebuchet MS"/>
                <a:cs typeface="Trebuchet MS"/>
              </a:rPr>
              <a:t> </a:t>
            </a:r>
            <a:r>
              <a:rPr sz="1600" spc="-110" dirty="0">
                <a:latin typeface="Trebuchet MS"/>
                <a:cs typeface="Trebuchet MS"/>
              </a:rPr>
              <a:t>storage</a:t>
            </a:r>
            <a:r>
              <a:rPr sz="1600" spc="-180" dirty="0">
                <a:latin typeface="Trebuchet MS"/>
                <a:cs typeface="Trebuchet MS"/>
              </a:rPr>
              <a:t> </a:t>
            </a:r>
            <a:r>
              <a:rPr sz="1600" spc="-120" dirty="0">
                <a:latin typeface="Trebuchet MS"/>
                <a:cs typeface="Trebuchet MS"/>
              </a:rPr>
              <a:t>device</a:t>
            </a:r>
            <a:r>
              <a:rPr sz="1600" spc="-180" dirty="0">
                <a:latin typeface="Trebuchet MS"/>
                <a:cs typeface="Trebuchet MS"/>
              </a:rPr>
              <a:t> </a:t>
            </a:r>
            <a:r>
              <a:rPr sz="1600" spc="-125" dirty="0">
                <a:latin typeface="Trebuchet MS"/>
                <a:cs typeface="Trebuchet MS"/>
              </a:rPr>
              <a:t>that</a:t>
            </a:r>
            <a:r>
              <a:rPr sz="1600" spc="-195" dirty="0">
                <a:latin typeface="Trebuchet MS"/>
                <a:cs typeface="Trebuchet MS"/>
              </a:rPr>
              <a:t> </a:t>
            </a:r>
            <a:r>
              <a:rPr sz="1600" spc="-105" dirty="0">
                <a:latin typeface="Trebuchet MS"/>
                <a:cs typeface="Trebuchet MS"/>
              </a:rPr>
              <a:t>save</a:t>
            </a:r>
            <a:r>
              <a:rPr sz="1600" spc="-180" dirty="0">
                <a:latin typeface="Trebuchet MS"/>
                <a:cs typeface="Trebuchet MS"/>
              </a:rPr>
              <a:t> </a:t>
            </a:r>
            <a:r>
              <a:rPr sz="1600" spc="-130" dirty="0">
                <a:latin typeface="Trebuchet MS"/>
                <a:cs typeface="Trebuchet MS"/>
              </a:rPr>
              <a:t>data</a:t>
            </a:r>
            <a:r>
              <a:rPr sz="1600" spc="-190" dirty="0">
                <a:latin typeface="Trebuchet MS"/>
                <a:cs typeface="Trebuchet MS"/>
              </a:rPr>
              <a:t> </a:t>
            </a:r>
            <a:r>
              <a:rPr sz="1600" spc="-100" dirty="0">
                <a:latin typeface="Trebuchet MS"/>
                <a:cs typeface="Trebuchet MS"/>
              </a:rPr>
              <a:t>to</a:t>
            </a:r>
            <a:r>
              <a:rPr sz="1600" spc="-190" dirty="0">
                <a:latin typeface="Trebuchet MS"/>
                <a:cs typeface="Trebuchet MS"/>
              </a:rPr>
              <a:t> </a:t>
            </a:r>
            <a:r>
              <a:rPr sz="1600" spc="-114" dirty="0">
                <a:latin typeface="Trebuchet MS"/>
                <a:cs typeface="Trebuchet MS"/>
              </a:rPr>
              <a:t>magnetic</a:t>
            </a:r>
            <a:r>
              <a:rPr sz="1600" spc="-190" dirty="0">
                <a:latin typeface="Trebuchet MS"/>
                <a:cs typeface="Trebuchet MS"/>
              </a:rPr>
              <a:t> </a:t>
            </a:r>
            <a:r>
              <a:rPr sz="1600" spc="-125" dirty="0">
                <a:latin typeface="Trebuchet MS"/>
                <a:cs typeface="Trebuchet MS"/>
              </a:rPr>
              <a:t>tape</a:t>
            </a:r>
            <a:r>
              <a:rPr sz="1600" spc="-180" dirty="0">
                <a:latin typeface="Trebuchet MS"/>
                <a:cs typeface="Trebuchet MS"/>
              </a:rPr>
              <a:t> </a:t>
            </a:r>
            <a:r>
              <a:rPr sz="1600" spc="-135" dirty="0">
                <a:latin typeface="Trebuchet MS"/>
                <a:cs typeface="Trebuchet MS"/>
              </a:rPr>
              <a:t>media.</a:t>
            </a:r>
            <a:endParaRPr sz="1600" dirty="0">
              <a:latin typeface="Trebuchet MS"/>
              <a:cs typeface="Trebuchet MS"/>
            </a:endParaRPr>
          </a:p>
          <a:p>
            <a:pPr marL="755650" indent="-285750" algn="l" rtl="0">
              <a:lnSpc>
                <a:spcPct val="100000"/>
              </a:lnSpc>
              <a:spcBef>
                <a:spcPts val="520"/>
              </a:spcBef>
              <a:buFont typeface="Arial"/>
              <a:buChar char="•"/>
              <a:tabLst>
                <a:tab pos="755015" algn="l"/>
                <a:tab pos="755650" algn="l"/>
              </a:tabLst>
            </a:pPr>
            <a:r>
              <a:rPr sz="1600" spc="10" dirty="0">
                <a:latin typeface="Trebuchet MS"/>
                <a:cs typeface="Trebuchet MS"/>
              </a:rPr>
              <a:t>Many</a:t>
            </a:r>
            <a:r>
              <a:rPr sz="1600" spc="-185" dirty="0">
                <a:latin typeface="Trebuchet MS"/>
                <a:cs typeface="Trebuchet MS"/>
              </a:rPr>
              <a:t> </a:t>
            </a:r>
            <a:r>
              <a:rPr sz="1600" spc="-70" dirty="0">
                <a:latin typeface="Trebuchet MS"/>
                <a:cs typeface="Trebuchet MS"/>
              </a:rPr>
              <a:t>businesses</a:t>
            </a:r>
            <a:r>
              <a:rPr sz="1600" spc="-190" dirty="0">
                <a:latin typeface="Trebuchet MS"/>
                <a:cs typeface="Trebuchet MS"/>
              </a:rPr>
              <a:t> </a:t>
            </a:r>
            <a:r>
              <a:rPr sz="1600" spc="-135" dirty="0">
                <a:latin typeface="Trebuchet MS"/>
                <a:cs typeface="Trebuchet MS"/>
              </a:rPr>
              <a:t>still</a:t>
            </a:r>
            <a:r>
              <a:rPr sz="1600" spc="-190" dirty="0">
                <a:latin typeface="Trebuchet MS"/>
                <a:cs typeface="Trebuchet MS"/>
              </a:rPr>
              <a:t> </a:t>
            </a:r>
            <a:r>
              <a:rPr sz="1600" spc="-125" dirty="0">
                <a:latin typeface="Trebuchet MS"/>
                <a:cs typeface="Trebuchet MS"/>
              </a:rPr>
              <a:t>rely</a:t>
            </a:r>
            <a:r>
              <a:rPr sz="1600" spc="-185" dirty="0">
                <a:latin typeface="Trebuchet MS"/>
                <a:cs typeface="Trebuchet MS"/>
              </a:rPr>
              <a:t> </a:t>
            </a:r>
            <a:r>
              <a:rPr sz="1600" spc="-40" dirty="0">
                <a:latin typeface="Trebuchet MS"/>
                <a:cs typeface="Trebuchet MS"/>
              </a:rPr>
              <a:t>on</a:t>
            </a:r>
            <a:r>
              <a:rPr sz="1600" spc="-185" dirty="0">
                <a:latin typeface="Trebuchet MS"/>
                <a:cs typeface="Trebuchet MS"/>
              </a:rPr>
              <a:t> </a:t>
            </a:r>
            <a:r>
              <a:rPr sz="1600" spc="-125" dirty="0">
                <a:latin typeface="Trebuchet MS"/>
                <a:cs typeface="Trebuchet MS"/>
              </a:rPr>
              <a:t>tape</a:t>
            </a:r>
            <a:r>
              <a:rPr sz="1600" spc="-180" dirty="0">
                <a:latin typeface="Trebuchet MS"/>
                <a:cs typeface="Trebuchet MS"/>
              </a:rPr>
              <a:t> </a:t>
            </a:r>
            <a:r>
              <a:rPr sz="1600" spc="-110" dirty="0">
                <a:latin typeface="Trebuchet MS"/>
                <a:cs typeface="Trebuchet MS"/>
              </a:rPr>
              <a:t>backup</a:t>
            </a:r>
            <a:r>
              <a:rPr sz="1600" spc="-180" dirty="0">
                <a:latin typeface="Trebuchet MS"/>
                <a:cs typeface="Trebuchet MS"/>
              </a:rPr>
              <a:t> </a:t>
            </a:r>
            <a:r>
              <a:rPr sz="1600" spc="-100" dirty="0">
                <a:latin typeface="Trebuchet MS"/>
                <a:cs typeface="Trebuchet MS"/>
              </a:rPr>
              <a:t>systems</a:t>
            </a:r>
            <a:r>
              <a:rPr sz="1600" spc="-190" dirty="0">
                <a:latin typeface="Trebuchet MS"/>
                <a:cs typeface="Trebuchet MS"/>
              </a:rPr>
              <a:t> </a:t>
            </a:r>
            <a:r>
              <a:rPr sz="1600" spc="-100" dirty="0">
                <a:latin typeface="Trebuchet MS"/>
                <a:cs typeface="Trebuchet MS"/>
              </a:rPr>
              <a:t>to</a:t>
            </a:r>
            <a:r>
              <a:rPr sz="1600" spc="-190" dirty="0">
                <a:latin typeface="Trebuchet MS"/>
                <a:cs typeface="Trebuchet MS"/>
              </a:rPr>
              <a:t> </a:t>
            </a:r>
            <a:r>
              <a:rPr sz="1600" spc="-105" dirty="0">
                <a:latin typeface="Trebuchet MS"/>
                <a:cs typeface="Trebuchet MS"/>
              </a:rPr>
              <a:t>safeguard</a:t>
            </a:r>
            <a:r>
              <a:rPr sz="1600" spc="-185" dirty="0">
                <a:latin typeface="Trebuchet MS"/>
                <a:cs typeface="Trebuchet MS"/>
              </a:rPr>
              <a:t> </a:t>
            </a:r>
            <a:r>
              <a:rPr sz="1600" spc="-160" dirty="0">
                <a:latin typeface="Trebuchet MS"/>
                <a:cs typeface="Trebuchet MS"/>
              </a:rPr>
              <a:t>data</a:t>
            </a:r>
            <a:r>
              <a:rPr sz="1600" spc="-160" dirty="0" smtClean="0">
                <a:latin typeface="Trebuchet MS"/>
                <a:cs typeface="Trebuchet MS"/>
              </a:rPr>
              <a:t>.</a:t>
            </a:r>
            <a:endParaRPr lang="en-US" sz="1600" spc="-160" dirty="0" smtClean="0">
              <a:latin typeface="Trebuchet MS"/>
              <a:cs typeface="Trebuchet MS"/>
            </a:endParaRPr>
          </a:p>
          <a:p>
            <a:pPr marL="755650" indent="-285750">
              <a:spcBef>
                <a:spcPts val="520"/>
              </a:spcBef>
              <a:buFont typeface="Arial"/>
              <a:buChar char="•"/>
              <a:tabLst>
                <a:tab pos="755015" algn="l"/>
                <a:tab pos="755650" algn="l"/>
              </a:tabLst>
            </a:pPr>
            <a:r>
              <a:rPr lang="ar-SA" sz="1600" dirty="0" smtClean="0">
                <a:latin typeface="Trebuchet MS"/>
                <a:cs typeface="Trebuchet MS"/>
              </a:rPr>
              <a:t>ما هي الأنواع الرئيسية لأجهزة التخزين؟  4-فلاش محرك الأقراص </a:t>
            </a:r>
          </a:p>
          <a:p>
            <a:pPr marL="755650" indent="-285750">
              <a:spcBef>
                <a:spcPts val="520"/>
              </a:spcBef>
              <a:buFont typeface="Arial"/>
              <a:buChar char="•"/>
              <a:tabLst>
                <a:tab pos="755015" algn="l"/>
                <a:tab pos="755650" algn="l"/>
              </a:tabLst>
            </a:pPr>
            <a:r>
              <a:rPr lang="ar-SA" sz="1600" dirty="0" smtClean="0">
                <a:latin typeface="Trebuchet MS"/>
                <a:cs typeface="Trebuchet MS"/>
              </a:rPr>
              <a:t>هو جهاز التخزين القابل للإزالة باستخدام ذاكرة الفلاش وقم بتوصيل الكمبيوتر بمنفذ </a:t>
            </a:r>
            <a:r>
              <a:rPr lang="en-US" sz="1600" dirty="0" smtClean="0">
                <a:latin typeface="Trebuchet MS"/>
                <a:cs typeface="Trebuchet MS"/>
              </a:rPr>
              <a:t>USB. </a:t>
            </a:r>
            <a:endParaRPr lang="ar-SA" sz="1600" dirty="0" smtClean="0">
              <a:latin typeface="Trebuchet MS"/>
              <a:cs typeface="Trebuchet MS"/>
            </a:endParaRPr>
          </a:p>
          <a:p>
            <a:pPr marL="755650" indent="-285750">
              <a:spcBef>
                <a:spcPts val="520"/>
              </a:spcBef>
              <a:buFont typeface="Arial"/>
              <a:buChar char="•"/>
              <a:tabLst>
                <a:tab pos="755015" algn="l"/>
                <a:tab pos="755650" algn="l"/>
              </a:tabLst>
            </a:pPr>
            <a:r>
              <a:rPr lang="ar-SA" sz="1600" dirty="0" smtClean="0">
                <a:latin typeface="Trebuchet MS"/>
                <a:cs typeface="Trebuchet MS"/>
              </a:rPr>
              <a:t>تتوفر في العديد من أحجام التخزين بدءاً من 16 ميغا بايت إلى 64 جيجابايت. </a:t>
            </a:r>
          </a:p>
          <a:p>
            <a:pPr marL="755650" indent="-285750">
              <a:spcBef>
                <a:spcPts val="520"/>
              </a:spcBef>
              <a:buFont typeface="Arial"/>
              <a:buChar char="•"/>
              <a:tabLst>
                <a:tab pos="755015" algn="l"/>
                <a:tab pos="755650" algn="l"/>
              </a:tabLst>
            </a:pPr>
            <a:r>
              <a:rPr lang="ar-SA" sz="1600" dirty="0" smtClean="0">
                <a:latin typeface="Trebuchet MS"/>
                <a:cs typeface="Trebuchet MS"/>
              </a:rPr>
              <a:t>أنها طريقة سريعة وسهلة لحفظ ونقل الملفات.</a:t>
            </a:r>
          </a:p>
          <a:p>
            <a:pPr marL="755650" indent="-285750">
              <a:spcBef>
                <a:spcPts val="520"/>
              </a:spcBef>
              <a:buFont typeface="Arial"/>
              <a:buChar char="•"/>
              <a:tabLst>
                <a:tab pos="755015" algn="l"/>
                <a:tab pos="755650" algn="l"/>
              </a:tabLst>
            </a:pPr>
            <a:r>
              <a:rPr lang="ar-SA" sz="1600" dirty="0" smtClean="0">
                <a:latin typeface="Trebuchet MS"/>
                <a:cs typeface="Trebuchet MS"/>
              </a:rPr>
              <a:t> 5-النسخ الاحتياطي الشريط محرك الأقراص هو جهاز التخزين حفظ البيانات إلى وسائط الأشرطة الممغنطة. </a:t>
            </a:r>
          </a:p>
          <a:p>
            <a:pPr marL="755650" indent="-285750">
              <a:spcBef>
                <a:spcPts val="520"/>
              </a:spcBef>
              <a:buFont typeface="Arial"/>
              <a:buChar char="•"/>
              <a:tabLst>
                <a:tab pos="755015" algn="l"/>
                <a:tab pos="755650" algn="l"/>
              </a:tabLst>
            </a:pPr>
            <a:r>
              <a:rPr lang="ar-SA" sz="1600" dirty="0" smtClean="0">
                <a:latin typeface="Trebuchet MS"/>
                <a:cs typeface="Trebuchet MS"/>
              </a:rPr>
              <a:t>العديد من الشركات لا تزال تعتمد على نظم الشريط النسخ الاحتياطي لحماية البيانات.</a:t>
            </a:r>
            <a:endParaRPr sz="1600" dirty="0">
              <a:latin typeface="Trebuchet MS"/>
              <a:cs typeface="Trebuchet M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56732" y="725048"/>
            <a:ext cx="866775" cy="500380"/>
          </a:xfrm>
          <a:prstGeom prst="rect">
            <a:avLst/>
          </a:prstGeom>
        </p:spPr>
        <p:txBody>
          <a:bodyPr vert="horz" wrap="square" lIns="0" tIns="13970" rIns="0" bIns="0" rtlCol="0">
            <a:spAutoFit/>
          </a:bodyPr>
          <a:lstStyle/>
          <a:p>
            <a:pPr marL="12700">
              <a:lnSpc>
                <a:spcPct val="100000"/>
              </a:lnSpc>
              <a:spcBef>
                <a:spcPts val="110"/>
              </a:spcBef>
            </a:pPr>
            <a:r>
              <a:rPr spc="-125" dirty="0"/>
              <a:t>P</a:t>
            </a:r>
            <a:r>
              <a:rPr spc="-45" dirty="0"/>
              <a:t>o</a:t>
            </a:r>
            <a:r>
              <a:rPr spc="-110" dirty="0"/>
              <a:t>r</a:t>
            </a:r>
            <a:r>
              <a:rPr spc="-185" dirty="0"/>
              <a:t>t</a:t>
            </a:r>
            <a:r>
              <a:rPr spc="-20" dirty="0"/>
              <a:t>s</a:t>
            </a:r>
          </a:p>
        </p:txBody>
      </p:sp>
      <p:sp>
        <p:nvSpPr>
          <p:cNvPr id="3" name="object 3"/>
          <p:cNvSpPr txBox="1"/>
          <p:nvPr/>
        </p:nvSpPr>
        <p:spPr>
          <a:xfrm>
            <a:off x="609601" y="1701796"/>
            <a:ext cx="5486400" cy="2526333"/>
          </a:xfrm>
          <a:prstGeom prst="rect">
            <a:avLst/>
          </a:prstGeom>
        </p:spPr>
        <p:txBody>
          <a:bodyPr vert="horz" wrap="square" lIns="0" tIns="91440" rIns="0" bIns="0" rtlCol="0">
            <a:spAutoFit/>
          </a:bodyPr>
          <a:lstStyle/>
          <a:p>
            <a:pPr marL="355600" indent="-342900" algn="l" rtl="0">
              <a:lnSpc>
                <a:spcPct val="100000"/>
              </a:lnSpc>
              <a:spcBef>
                <a:spcPts val="720"/>
              </a:spcBef>
              <a:buFont typeface="Trebuchet MS"/>
              <a:buChar char="•"/>
              <a:tabLst>
                <a:tab pos="354965" algn="l"/>
                <a:tab pos="355600" algn="l"/>
              </a:tabLst>
            </a:pPr>
            <a:r>
              <a:rPr b="1" spc="-80" dirty="0">
                <a:latin typeface="Trebuchet MS"/>
                <a:cs typeface="Trebuchet MS"/>
              </a:rPr>
              <a:t>What </a:t>
            </a:r>
            <a:r>
              <a:rPr b="1" spc="-160" dirty="0">
                <a:latin typeface="Trebuchet MS"/>
                <a:cs typeface="Trebuchet MS"/>
              </a:rPr>
              <a:t>are</a:t>
            </a:r>
            <a:r>
              <a:rPr b="1" spc="-290" dirty="0">
                <a:latin typeface="Trebuchet MS"/>
                <a:cs typeface="Trebuchet MS"/>
              </a:rPr>
              <a:t> </a:t>
            </a:r>
            <a:r>
              <a:rPr b="1" spc="-85" dirty="0">
                <a:latin typeface="Trebuchet MS"/>
                <a:cs typeface="Trebuchet MS"/>
              </a:rPr>
              <a:t>ports?</a:t>
            </a:r>
            <a:endParaRPr dirty="0">
              <a:latin typeface="Trebuchet MS"/>
              <a:cs typeface="Trebuchet MS"/>
            </a:endParaRPr>
          </a:p>
          <a:p>
            <a:pPr marL="755650" marR="90805" lvl="1" indent="-285750" algn="l" rtl="0">
              <a:lnSpc>
                <a:spcPct val="100699"/>
              </a:lnSpc>
              <a:spcBef>
                <a:spcPts val="600"/>
              </a:spcBef>
              <a:buFont typeface="Arial"/>
              <a:buChar char="•"/>
              <a:tabLst>
                <a:tab pos="755015" algn="l"/>
                <a:tab pos="755650" algn="l"/>
              </a:tabLst>
            </a:pPr>
            <a:r>
              <a:rPr spc="-30" dirty="0">
                <a:latin typeface="Trebuchet MS"/>
                <a:cs typeface="Trebuchet MS"/>
              </a:rPr>
              <a:t>A</a:t>
            </a:r>
            <a:r>
              <a:rPr spc="-190" dirty="0">
                <a:latin typeface="Trebuchet MS"/>
                <a:cs typeface="Trebuchet MS"/>
              </a:rPr>
              <a:t> </a:t>
            </a:r>
            <a:r>
              <a:rPr spc="-90" dirty="0">
                <a:latin typeface="Trebuchet MS"/>
                <a:cs typeface="Trebuchet MS"/>
              </a:rPr>
              <a:t>port</a:t>
            </a:r>
            <a:r>
              <a:rPr spc="-190" dirty="0">
                <a:latin typeface="Trebuchet MS"/>
                <a:cs typeface="Trebuchet MS"/>
              </a:rPr>
              <a:t> </a:t>
            </a:r>
            <a:r>
              <a:rPr spc="-120" dirty="0">
                <a:latin typeface="Trebuchet MS"/>
                <a:cs typeface="Trebuchet MS"/>
              </a:rPr>
              <a:t>acts</a:t>
            </a:r>
            <a:r>
              <a:rPr spc="-190" dirty="0">
                <a:latin typeface="Trebuchet MS"/>
                <a:cs typeface="Trebuchet MS"/>
              </a:rPr>
              <a:t> </a:t>
            </a:r>
            <a:r>
              <a:rPr spc="-75" dirty="0">
                <a:latin typeface="Trebuchet MS"/>
                <a:cs typeface="Trebuchet MS"/>
              </a:rPr>
              <a:t>as</a:t>
            </a:r>
            <a:r>
              <a:rPr spc="-185" dirty="0">
                <a:latin typeface="Trebuchet MS"/>
                <a:cs typeface="Trebuchet MS"/>
              </a:rPr>
              <a:t> </a:t>
            </a:r>
            <a:r>
              <a:rPr spc="-85" dirty="0">
                <a:latin typeface="Trebuchet MS"/>
                <a:cs typeface="Trebuchet MS"/>
              </a:rPr>
              <a:t>an</a:t>
            </a:r>
            <a:r>
              <a:rPr spc="-185" dirty="0">
                <a:latin typeface="Trebuchet MS"/>
                <a:cs typeface="Trebuchet MS"/>
              </a:rPr>
              <a:t> </a:t>
            </a:r>
            <a:r>
              <a:rPr spc="-135" dirty="0">
                <a:latin typeface="Trebuchet MS"/>
                <a:cs typeface="Trebuchet MS"/>
              </a:rPr>
              <a:t>interface</a:t>
            </a:r>
            <a:r>
              <a:rPr spc="-180" dirty="0">
                <a:latin typeface="Trebuchet MS"/>
                <a:cs typeface="Trebuchet MS"/>
              </a:rPr>
              <a:t> </a:t>
            </a:r>
            <a:r>
              <a:rPr spc="-65" dirty="0">
                <a:latin typeface="Trebuchet MS"/>
                <a:cs typeface="Trebuchet MS"/>
              </a:rPr>
              <a:t>or</a:t>
            </a:r>
            <a:r>
              <a:rPr spc="-180" dirty="0">
                <a:latin typeface="Trebuchet MS"/>
                <a:cs typeface="Trebuchet MS"/>
              </a:rPr>
              <a:t> </a:t>
            </a:r>
            <a:r>
              <a:rPr spc="-105" dirty="0">
                <a:latin typeface="Trebuchet MS"/>
                <a:cs typeface="Trebuchet MS"/>
              </a:rPr>
              <a:t>connector</a:t>
            </a:r>
            <a:r>
              <a:rPr spc="-185" dirty="0">
                <a:latin typeface="Trebuchet MS"/>
                <a:cs typeface="Trebuchet MS"/>
              </a:rPr>
              <a:t> </a:t>
            </a:r>
            <a:r>
              <a:rPr spc="-105" dirty="0">
                <a:latin typeface="Trebuchet MS"/>
                <a:cs typeface="Trebuchet MS"/>
              </a:rPr>
              <a:t>between</a:t>
            </a:r>
            <a:r>
              <a:rPr spc="-185" dirty="0">
                <a:latin typeface="Trebuchet MS"/>
                <a:cs typeface="Trebuchet MS"/>
              </a:rPr>
              <a:t> </a:t>
            </a:r>
            <a:r>
              <a:rPr spc="-105" dirty="0">
                <a:latin typeface="Trebuchet MS"/>
                <a:cs typeface="Trebuchet MS"/>
              </a:rPr>
              <a:t>system  peripherals </a:t>
            </a:r>
            <a:r>
              <a:rPr spc="-110" dirty="0">
                <a:latin typeface="Trebuchet MS"/>
                <a:cs typeface="Trebuchet MS"/>
              </a:rPr>
              <a:t>devices </a:t>
            </a:r>
            <a:r>
              <a:rPr spc="-80" dirty="0">
                <a:latin typeface="Trebuchet MS"/>
                <a:cs typeface="Trebuchet MS"/>
              </a:rPr>
              <a:t>and </a:t>
            </a:r>
            <a:r>
              <a:rPr spc="-110" dirty="0">
                <a:latin typeface="Trebuchet MS"/>
                <a:cs typeface="Trebuchet MS"/>
              </a:rPr>
              <a:t>the </a:t>
            </a:r>
            <a:r>
              <a:rPr spc="-145" dirty="0">
                <a:latin typeface="Trebuchet MS"/>
                <a:cs typeface="Trebuchet MS"/>
              </a:rPr>
              <a:t>computer, </a:t>
            </a:r>
            <a:r>
              <a:rPr spc="-100" dirty="0">
                <a:latin typeface="Trebuchet MS"/>
                <a:cs typeface="Trebuchet MS"/>
              </a:rPr>
              <a:t>enabling </a:t>
            </a:r>
            <a:r>
              <a:rPr spc="-130" dirty="0">
                <a:latin typeface="Trebuchet MS"/>
                <a:cs typeface="Trebuchet MS"/>
              </a:rPr>
              <a:t>data </a:t>
            </a:r>
            <a:r>
              <a:rPr spc="-100" dirty="0">
                <a:latin typeface="Trebuchet MS"/>
                <a:cs typeface="Trebuchet MS"/>
              </a:rPr>
              <a:t>to  be </a:t>
            </a:r>
            <a:r>
              <a:rPr spc="-120" dirty="0">
                <a:latin typeface="Trebuchet MS"/>
                <a:cs typeface="Trebuchet MS"/>
              </a:rPr>
              <a:t>exchanged</a:t>
            </a:r>
            <a:r>
              <a:rPr spc="-275" dirty="0">
                <a:latin typeface="Trebuchet MS"/>
                <a:cs typeface="Trebuchet MS"/>
              </a:rPr>
              <a:t> </a:t>
            </a:r>
            <a:r>
              <a:rPr spc="-160" dirty="0">
                <a:latin typeface="Trebuchet MS"/>
                <a:cs typeface="Trebuchet MS"/>
              </a:rPr>
              <a:t>easily.</a:t>
            </a:r>
            <a:endParaRPr dirty="0">
              <a:latin typeface="Trebuchet MS"/>
              <a:cs typeface="Trebuchet MS"/>
            </a:endParaRPr>
          </a:p>
          <a:p>
            <a:pPr marL="755650" lvl="1" indent="-285750" algn="l" rtl="0">
              <a:lnSpc>
                <a:spcPct val="100000"/>
              </a:lnSpc>
              <a:spcBef>
                <a:spcPts val="520"/>
              </a:spcBef>
              <a:buFont typeface="Arial"/>
              <a:buChar char="•"/>
              <a:tabLst>
                <a:tab pos="755015" algn="l"/>
                <a:tab pos="755650" algn="l"/>
              </a:tabLst>
            </a:pPr>
            <a:r>
              <a:rPr spc="-95" dirty="0">
                <a:latin typeface="Trebuchet MS"/>
                <a:cs typeface="Trebuchet MS"/>
              </a:rPr>
              <a:t>Ports </a:t>
            </a:r>
            <a:r>
              <a:rPr spc="-110" dirty="0">
                <a:latin typeface="Trebuchet MS"/>
                <a:cs typeface="Trebuchet MS"/>
              </a:rPr>
              <a:t>have </a:t>
            </a:r>
            <a:r>
              <a:rPr spc="-130" dirty="0">
                <a:latin typeface="Trebuchet MS"/>
                <a:cs typeface="Trebuchet MS"/>
              </a:rPr>
              <a:t>different </a:t>
            </a:r>
            <a:r>
              <a:rPr spc="-70" dirty="0">
                <a:latin typeface="Trebuchet MS"/>
                <a:cs typeface="Trebuchet MS"/>
              </a:rPr>
              <a:t>shapes </a:t>
            </a:r>
            <a:r>
              <a:rPr spc="-80" dirty="0">
                <a:latin typeface="Trebuchet MS"/>
                <a:cs typeface="Trebuchet MS"/>
              </a:rPr>
              <a:t>and</a:t>
            </a:r>
            <a:r>
              <a:rPr spc="-540" dirty="0">
                <a:latin typeface="Trebuchet MS"/>
                <a:cs typeface="Trebuchet MS"/>
              </a:rPr>
              <a:t> </a:t>
            </a:r>
            <a:r>
              <a:rPr spc="-145" dirty="0">
                <a:latin typeface="Trebuchet MS"/>
                <a:cs typeface="Trebuchet MS"/>
              </a:rPr>
              <a:t>sizes.</a:t>
            </a:r>
            <a:endParaRPr dirty="0">
              <a:latin typeface="Trebuchet MS"/>
              <a:cs typeface="Trebuchet MS"/>
            </a:endParaRPr>
          </a:p>
          <a:p>
            <a:pPr marL="755650" marR="5080" lvl="1" indent="-285750" algn="l" rtl="0">
              <a:lnSpc>
                <a:spcPct val="99000"/>
              </a:lnSpc>
              <a:spcBef>
                <a:spcPts val="645"/>
              </a:spcBef>
              <a:buFont typeface="Arial"/>
              <a:buChar char="•"/>
              <a:tabLst>
                <a:tab pos="755015" algn="l"/>
                <a:tab pos="755650" algn="l"/>
              </a:tabLst>
            </a:pPr>
            <a:r>
              <a:rPr spc="-114" dirty="0">
                <a:latin typeface="Trebuchet MS"/>
                <a:cs typeface="Trebuchet MS"/>
              </a:rPr>
              <a:t>If </a:t>
            </a:r>
            <a:r>
              <a:rPr spc="-80" dirty="0">
                <a:latin typeface="Trebuchet MS"/>
                <a:cs typeface="Trebuchet MS"/>
              </a:rPr>
              <a:t>your </a:t>
            </a:r>
            <a:r>
              <a:rPr spc="-105" dirty="0">
                <a:latin typeface="Trebuchet MS"/>
                <a:cs typeface="Trebuchet MS"/>
              </a:rPr>
              <a:t>computer doesn’t </a:t>
            </a:r>
            <a:r>
              <a:rPr spc="-110" dirty="0">
                <a:latin typeface="Trebuchet MS"/>
                <a:cs typeface="Trebuchet MS"/>
              </a:rPr>
              <a:t>have </a:t>
            </a:r>
            <a:r>
              <a:rPr spc="-114" dirty="0">
                <a:latin typeface="Trebuchet MS"/>
                <a:cs typeface="Trebuchet MS"/>
              </a:rPr>
              <a:t>a </a:t>
            </a:r>
            <a:r>
              <a:rPr spc="-120" dirty="0">
                <a:latin typeface="Trebuchet MS"/>
                <a:cs typeface="Trebuchet MS"/>
              </a:rPr>
              <a:t>particular </a:t>
            </a:r>
            <a:r>
              <a:rPr spc="-130" dirty="0">
                <a:latin typeface="Trebuchet MS"/>
                <a:cs typeface="Trebuchet MS"/>
              </a:rPr>
              <a:t>port, </a:t>
            </a:r>
            <a:r>
              <a:rPr spc="-70" dirty="0">
                <a:latin typeface="Trebuchet MS"/>
                <a:cs typeface="Trebuchet MS"/>
              </a:rPr>
              <a:t>you </a:t>
            </a:r>
            <a:r>
              <a:rPr spc="-125" dirty="0">
                <a:latin typeface="Trebuchet MS"/>
                <a:cs typeface="Trebuchet MS"/>
              </a:rPr>
              <a:t>can  </a:t>
            </a:r>
            <a:r>
              <a:rPr spc="-75" dirty="0">
                <a:latin typeface="Trebuchet MS"/>
                <a:cs typeface="Trebuchet MS"/>
              </a:rPr>
              <a:t>buy</a:t>
            </a:r>
            <a:r>
              <a:rPr spc="-190" dirty="0">
                <a:latin typeface="Trebuchet MS"/>
                <a:cs typeface="Trebuchet MS"/>
              </a:rPr>
              <a:t> </a:t>
            </a:r>
            <a:r>
              <a:rPr spc="-85" dirty="0">
                <a:latin typeface="Trebuchet MS"/>
                <a:cs typeface="Trebuchet MS"/>
              </a:rPr>
              <a:t>an</a:t>
            </a:r>
            <a:r>
              <a:rPr spc="-185" dirty="0">
                <a:latin typeface="Trebuchet MS"/>
                <a:cs typeface="Trebuchet MS"/>
              </a:rPr>
              <a:t> </a:t>
            </a:r>
            <a:r>
              <a:rPr spc="-90" dirty="0">
                <a:latin typeface="Trebuchet MS"/>
                <a:cs typeface="Trebuchet MS"/>
              </a:rPr>
              <a:t>expansion</a:t>
            </a:r>
            <a:r>
              <a:rPr spc="-185" dirty="0">
                <a:latin typeface="Trebuchet MS"/>
                <a:cs typeface="Trebuchet MS"/>
              </a:rPr>
              <a:t> </a:t>
            </a:r>
            <a:r>
              <a:rPr spc="-130" dirty="0">
                <a:latin typeface="Trebuchet MS"/>
                <a:cs typeface="Trebuchet MS"/>
              </a:rPr>
              <a:t>card</a:t>
            </a:r>
            <a:r>
              <a:rPr spc="-190" dirty="0">
                <a:latin typeface="Trebuchet MS"/>
                <a:cs typeface="Trebuchet MS"/>
              </a:rPr>
              <a:t> </a:t>
            </a:r>
            <a:r>
              <a:rPr spc="-125" dirty="0">
                <a:latin typeface="Trebuchet MS"/>
                <a:cs typeface="Trebuchet MS"/>
              </a:rPr>
              <a:t>that</a:t>
            </a:r>
            <a:r>
              <a:rPr spc="-190" dirty="0">
                <a:latin typeface="Trebuchet MS"/>
                <a:cs typeface="Trebuchet MS"/>
              </a:rPr>
              <a:t> </a:t>
            </a:r>
            <a:r>
              <a:rPr spc="-100" dirty="0">
                <a:latin typeface="Trebuchet MS"/>
                <a:cs typeface="Trebuchet MS"/>
              </a:rPr>
              <a:t>connects</a:t>
            </a:r>
            <a:r>
              <a:rPr spc="-190" dirty="0">
                <a:latin typeface="Trebuchet MS"/>
                <a:cs typeface="Trebuchet MS"/>
              </a:rPr>
              <a:t> </a:t>
            </a:r>
            <a:r>
              <a:rPr spc="-100" dirty="0">
                <a:latin typeface="Trebuchet MS"/>
                <a:cs typeface="Trebuchet MS"/>
              </a:rPr>
              <a:t>to</a:t>
            </a:r>
            <a:r>
              <a:rPr spc="-190" dirty="0">
                <a:latin typeface="Trebuchet MS"/>
                <a:cs typeface="Trebuchet MS"/>
              </a:rPr>
              <a:t> </a:t>
            </a:r>
            <a:r>
              <a:rPr spc="-110" dirty="0">
                <a:latin typeface="Trebuchet MS"/>
                <a:cs typeface="Trebuchet MS"/>
              </a:rPr>
              <a:t>the</a:t>
            </a:r>
            <a:r>
              <a:rPr spc="-185" dirty="0">
                <a:latin typeface="Trebuchet MS"/>
                <a:cs typeface="Trebuchet MS"/>
              </a:rPr>
              <a:t> </a:t>
            </a:r>
            <a:r>
              <a:rPr spc="-90" dirty="0">
                <a:latin typeface="Trebuchet MS"/>
                <a:cs typeface="Trebuchet MS"/>
              </a:rPr>
              <a:t>motherboard  </a:t>
            </a:r>
            <a:r>
              <a:rPr spc="-80" dirty="0">
                <a:latin typeface="Trebuchet MS"/>
                <a:cs typeface="Trebuchet MS"/>
              </a:rPr>
              <a:t>and </a:t>
            </a:r>
            <a:r>
              <a:rPr spc="-90" dirty="0">
                <a:latin typeface="Trebuchet MS"/>
                <a:cs typeface="Trebuchet MS"/>
              </a:rPr>
              <a:t>provides </a:t>
            </a:r>
            <a:r>
              <a:rPr spc="-110" dirty="0">
                <a:latin typeface="Trebuchet MS"/>
                <a:cs typeface="Trebuchet MS"/>
              </a:rPr>
              <a:t>the </a:t>
            </a:r>
            <a:r>
              <a:rPr spc="-90" dirty="0">
                <a:latin typeface="Trebuchet MS"/>
                <a:cs typeface="Trebuchet MS"/>
              </a:rPr>
              <a:t>needed</a:t>
            </a:r>
            <a:r>
              <a:rPr spc="-470" dirty="0">
                <a:latin typeface="Trebuchet MS"/>
                <a:cs typeface="Trebuchet MS"/>
              </a:rPr>
              <a:t> </a:t>
            </a:r>
            <a:r>
              <a:rPr spc="-114" dirty="0">
                <a:latin typeface="Trebuchet MS"/>
                <a:cs typeface="Trebuchet MS"/>
              </a:rPr>
              <a:t>connection.</a:t>
            </a:r>
            <a:endParaRPr dirty="0">
              <a:latin typeface="Trebuchet MS"/>
              <a:cs typeface="Trebuchet MS"/>
            </a:endParaRPr>
          </a:p>
        </p:txBody>
      </p:sp>
      <p:sp>
        <p:nvSpPr>
          <p:cNvPr id="4" name="object 4"/>
          <p:cNvSpPr/>
          <p:nvPr/>
        </p:nvSpPr>
        <p:spPr>
          <a:xfrm>
            <a:off x="2899435" y="4942738"/>
            <a:ext cx="6393126" cy="1500924"/>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8" name="مستطيل 7"/>
          <p:cNvSpPr/>
          <p:nvPr/>
        </p:nvSpPr>
        <p:spPr>
          <a:xfrm>
            <a:off x="6156264" y="2133600"/>
            <a:ext cx="5112446" cy="2031325"/>
          </a:xfrm>
          <a:prstGeom prst="rect">
            <a:avLst/>
          </a:prstGeom>
        </p:spPr>
        <p:txBody>
          <a:bodyPr wrap="square">
            <a:spAutoFit/>
          </a:bodyPr>
          <a:lstStyle/>
          <a:p>
            <a:r>
              <a:rPr lang="ar-SA" dirty="0" smtClean="0"/>
              <a:t>ما هي المنافذ؟ </a:t>
            </a:r>
          </a:p>
          <a:p>
            <a:pPr marL="285750" indent="-285750">
              <a:buFont typeface="Arial" panose="020B0604020202020204" pitchFamily="34" charset="0"/>
              <a:buChar char="•"/>
            </a:pPr>
            <a:r>
              <a:rPr lang="ar-SA" dirty="0" smtClean="0"/>
              <a:t>بمثابة منفذ واجهة أو رابط بين نظام من الأجهزة الطرفية والكمبيوتر، تمكين البيانات التي سيتم تبادلها بسهولة. </a:t>
            </a:r>
          </a:p>
          <a:p>
            <a:pPr marL="285750" indent="-285750">
              <a:buFont typeface="Arial" panose="020B0604020202020204" pitchFamily="34" charset="0"/>
              <a:buChar char="•"/>
            </a:pPr>
            <a:r>
              <a:rPr lang="ar-SA" dirty="0" smtClean="0"/>
              <a:t>منافذ لها أشكال وأحجام مختلفة. </a:t>
            </a:r>
          </a:p>
          <a:p>
            <a:pPr marL="285750" indent="-285750">
              <a:buFont typeface="Arial" panose="020B0604020202020204" pitchFamily="34" charset="0"/>
              <a:buChar char="•"/>
            </a:pPr>
            <a:r>
              <a:rPr lang="ar-SA" dirty="0" smtClean="0"/>
              <a:t>إذا لم يكن جهاز الكمبيوتر الخاص بك على منفذ معين، يمكنك شراء بطاقة توسيع أن يتصل باللوحة الأم، ويوفر الاتصال اللازمة.</a:t>
            </a:r>
            <a:endParaRPr lang="ar-SA"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56732" y="725048"/>
            <a:ext cx="866775" cy="500380"/>
          </a:xfrm>
          <a:prstGeom prst="rect">
            <a:avLst/>
          </a:prstGeom>
        </p:spPr>
        <p:txBody>
          <a:bodyPr vert="horz" wrap="square" lIns="0" tIns="13970" rIns="0" bIns="0" rtlCol="0">
            <a:spAutoFit/>
          </a:bodyPr>
          <a:lstStyle/>
          <a:p>
            <a:pPr marL="12700">
              <a:lnSpc>
                <a:spcPct val="100000"/>
              </a:lnSpc>
              <a:spcBef>
                <a:spcPts val="110"/>
              </a:spcBef>
            </a:pPr>
            <a:r>
              <a:rPr spc="-125" dirty="0"/>
              <a:t>P</a:t>
            </a:r>
            <a:r>
              <a:rPr spc="-45" dirty="0"/>
              <a:t>o</a:t>
            </a:r>
            <a:r>
              <a:rPr spc="-110" dirty="0"/>
              <a:t>r</a:t>
            </a:r>
            <a:r>
              <a:rPr spc="-185" dirty="0"/>
              <a:t>t</a:t>
            </a:r>
            <a:r>
              <a:rPr spc="-20" dirty="0"/>
              <a:t>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236855" y="1752600"/>
            <a:ext cx="5935345" cy="4167423"/>
          </a:xfrm>
          <a:prstGeom prst="rect">
            <a:avLst/>
          </a:prstGeom>
        </p:spPr>
        <p:txBody>
          <a:bodyPr vert="horz" wrap="square" lIns="0" tIns="12700" rIns="0" bIns="0" rtlCol="0">
            <a:spAutoFit/>
          </a:bodyPr>
          <a:lstStyle/>
          <a:p>
            <a:pPr marL="355600" indent="-342900" algn="l" rtl="0">
              <a:lnSpc>
                <a:spcPct val="100000"/>
              </a:lnSpc>
              <a:spcBef>
                <a:spcPts val="100"/>
              </a:spcBef>
              <a:buFont typeface="Trebuchet MS"/>
              <a:buChar char="•"/>
              <a:tabLst>
                <a:tab pos="354965" algn="l"/>
                <a:tab pos="355600" algn="l"/>
              </a:tabLst>
            </a:pPr>
            <a:r>
              <a:rPr sz="1600" b="1" spc="-105" dirty="0">
                <a:latin typeface="Trebuchet MS"/>
                <a:cs typeface="Trebuchet MS"/>
              </a:rPr>
              <a:t>How</a:t>
            </a:r>
            <a:r>
              <a:rPr sz="1600" b="1" spc="-185" dirty="0">
                <a:latin typeface="Trebuchet MS"/>
                <a:cs typeface="Trebuchet MS"/>
              </a:rPr>
              <a:t> </a:t>
            </a:r>
            <a:r>
              <a:rPr sz="1600" b="1" spc="-90" dirty="0">
                <a:latin typeface="Trebuchet MS"/>
                <a:cs typeface="Trebuchet MS"/>
              </a:rPr>
              <a:t>do</a:t>
            </a:r>
            <a:r>
              <a:rPr sz="1600" b="1" spc="-190" dirty="0">
                <a:latin typeface="Trebuchet MS"/>
                <a:cs typeface="Trebuchet MS"/>
              </a:rPr>
              <a:t> </a:t>
            </a:r>
            <a:r>
              <a:rPr sz="1600" b="1" spc="-125" dirty="0">
                <a:latin typeface="Trebuchet MS"/>
                <a:cs typeface="Trebuchet MS"/>
              </a:rPr>
              <a:t>you</a:t>
            </a:r>
            <a:r>
              <a:rPr sz="1600" b="1" spc="-190" dirty="0">
                <a:latin typeface="Trebuchet MS"/>
                <a:cs typeface="Trebuchet MS"/>
              </a:rPr>
              <a:t> </a:t>
            </a:r>
            <a:r>
              <a:rPr sz="1600" b="1" spc="-150" dirty="0">
                <a:latin typeface="Trebuchet MS"/>
                <a:cs typeface="Trebuchet MS"/>
              </a:rPr>
              <a:t>determine</a:t>
            </a:r>
            <a:r>
              <a:rPr sz="1600" b="1" spc="-185" dirty="0">
                <a:latin typeface="Trebuchet MS"/>
                <a:cs typeface="Trebuchet MS"/>
              </a:rPr>
              <a:t> </a:t>
            </a:r>
            <a:r>
              <a:rPr sz="1600" b="1" spc="-150" dirty="0">
                <a:latin typeface="Trebuchet MS"/>
                <a:cs typeface="Trebuchet MS"/>
              </a:rPr>
              <a:t>which</a:t>
            </a:r>
            <a:r>
              <a:rPr sz="1600" b="1" spc="-190" dirty="0">
                <a:latin typeface="Trebuchet MS"/>
                <a:cs typeface="Trebuchet MS"/>
              </a:rPr>
              <a:t> </a:t>
            </a:r>
            <a:r>
              <a:rPr sz="1600" b="1" spc="-125" dirty="0">
                <a:latin typeface="Trebuchet MS"/>
                <a:cs typeface="Trebuchet MS"/>
              </a:rPr>
              <a:t>port</a:t>
            </a:r>
            <a:r>
              <a:rPr sz="1600" b="1" spc="-180" dirty="0">
                <a:latin typeface="Trebuchet MS"/>
                <a:cs typeface="Trebuchet MS"/>
              </a:rPr>
              <a:t> </a:t>
            </a:r>
            <a:r>
              <a:rPr sz="1600" b="1" spc="-95" dirty="0">
                <a:latin typeface="Trebuchet MS"/>
                <a:cs typeface="Trebuchet MS"/>
              </a:rPr>
              <a:t>a</a:t>
            </a:r>
            <a:r>
              <a:rPr sz="1600" b="1" spc="-185" dirty="0">
                <a:latin typeface="Trebuchet MS"/>
                <a:cs typeface="Trebuchet MS"/>
              </a:rPr>
              <a:t> </a:t>
            </a:r>
            <a:r>
              <a:rPr sz="1600" b="1" spc="-150" dirty="0">
                <a:latin typeface="Trebuchet MS"/>
                <a:cs typeface="Trebuchet MS"/>
              </a:rPr>
              <a:t>peripheral</a:t>
            </a:r>
            <a:r>
              <a:rPr sz="1600" b="1" spc="-185" dirty="0">
                <a:latin typeface="Trebuchet MS"/>
                <a:cs typeface="Trebuchet MS"/>
              </a:rPr>
              <a:t> </a:t>
            </a:r>
            <a:r>
              <a:rPr sz="1600" b="1" spc="-160" dirty="0">
                <a:latin typeface="Trebuchet MS"/>
                <a:cs typeface="Trebuchet MS"/>
              </a:rPr>
              <a:t>device</a:t>
            </a:r>
            <a:r>
              <a:rPr sz="1600" b="1" spc="-185" dirty="0">
                <a:latin typeface="Trebuchet MS"/>
                <a:cs typeface="Trebuchet MS"/>
              </a:rPr>
              <a:t> </a:t>
            </a:r>
            <a:r>
              <a:rPr sz="1600" b="1" spc="-100" dirty="0">
                <a:latin typeface="Trebuchet MS"/>
                <a:cs typeface="Trebuchet MS"/>
              </a:rPr>
              <a:t>needs?</a:t>
            </a:r>
            <a:endParaRPr sz="1600" dirty="0">
              <a:latin typeface="Trebuchet MS"/>
              <a:cs typeface="Trebuchet MS"/>
            </a:endParaRPr>
          </a:p>
          <a:p>
            <a:pPr marL="755650" marR="5080" lvl="1" indent="-285750" algn="l" rtl="0">
              <a:lnSpc>
                <a:spcPct val="150400"/>
              </a:lnSpc>
              <a:spcBef>
                <a:spcPts val="625"/>
              </a:spcBef>
              <a:buChar char="–"/>
              <a:tabLst>
                <a:tab pos="755650" algn="l"/>
              </a:tabLst>
            </a:pPr>
            <a:r>
              <a:rPr sz="1600" spc="-105" dirty="0">
                <a:latin typeface="Trebuchet MS"/>
                <a:cs typeface="Trebuchet MS"/>
              </a:rPr>
              <a:t>Rather</a:t>
            </a:r>
            <a:r>
              <a:rPr sz="1600" spc="-165" dirty="0">
                <a:latin typeface="Trebuchet MS"/>
                <a:cs typeface="Trebuchet MS"/>
              </a:rPr>
              <a:t> </a:t>
            </a:r>
            <a:r>
              <a:rPr sz="1600" spc="-90" dirty="0">
                <a:latin typeface="Trebuchet MS"/>
                <a:cs typeface="Trebuchet MS"/>
              </a:rPr>
              <a:t>than</a:t>
            </a:r>
            <a:r>
              <a:rPr sz="1600" spc="-160" dirty="0">
                <a:latin typeface="Trebuchet MS"/>
                <a:cs typeface="Trebuchet MS"/>
              </a:rPr>
              <a:t> </a:t>
            </a:r>
            <a:r>
              <a:rPr sz="1600" spc="-100" dirty="0">
                <a:latin typeface="Trebuchet MS"/>
                <a:cs typeface="Trebuchet MS"/>
              </a:rPr>
              <a:t>trying</a:t>
            </a:r>
            <a:r>
              <a:rPr sz="1600" spc="-160" dirty="0">
                <a:latin typeface="Trebuchet MS"/>
                <a:cs typeface="Trebuchet MS"/>
              </a:rPr>
              <a:t> </a:t>
            </a:r>
            <a:r>
              <a:rPr sz="1600" spc="-95" dirty="0">
                <a:latin typeface="Trebuchet MS"/>
                <a:cs typeface="Trebuchet MS"/>
              </a:rPr>
              <a:t>to</a:t>
            </a:r>
            <a:r>
              <a:rPr sz="1600" spc="-165" dirty="0">
                <a:latin typeface="Trebuchet MS"/>
                <a:cs typeface="Trebuchet MS"/>
              </a:rPr>
              <a:t> </a:t>
            </a:r>
            <a:r>
              <a:rPr sz="1600" spc="-120" dirty="0">
                <a:latin typeface="Trebuchet MS"/>
                <a:cs typeface="Trebuchet MS"/>
              </a:rPr>
              <a:t>match</a:t>
            </a:r>
            <a:r>
              <a:rPr sz="1600" spc="-160" dirty="0">
                <a:latin typeface="Trebuchet MS"/>
                <a:cs typeface="Trebuchet MS"/>
              </a:rPr>
              <a:t> </a:t>
            </a:r>
            <a:r>
              <a:rPr sz="1600" spc="-100" dirty="0">
                <a:latin typeface="Trebuchet MS"/>
                <a:cs typeface="Trebuchet MS"/>
              </a:rPr>
              <a:t>the</a:t>
            </a:r>
            <a:r>
              <a:rPr sz="1600" spc="-160" dirty="0">
                <a:latin typeface="Trebuchet MS"/>
                <a:cs typeface="Trebuchet MS"/>
              </a:rPr>
              <a:t> </a:t>
            </a:r>
            <a:r>
              <a:rPr sz="1600" spc="-130" dirty="0">
                <a:latin typeface="Trebuchet MS"/>
                <a:cs typeface="Trebuchet MS"/>
              </a:rPr>
              <a:t>size</a:t>
            </a:r>
            <a:r>
              <a:rPr sz="1600" spc="-160" dirty="0">
                <a:latin typeface="Trebuchet MS"/>
                <a:cs typeface="Trebuchet MS"/>
              </a:rPr>
              <a:t> </a:t>
            </a:r>
            <a:r>
              <a:rPr sz="1600" spc="-80" dirty="0">
                <a:latin typeface="Trebuchet MS"/>
                <a:cs typeface="Trebuchet MS"/>
              </a:rPr>
              <a:t>and</a:t>
            </a:r>
            <a:r>
              <a:rPr sz="1600" spc="-160" dirty="0">
                <a:latin typeface="Trebuchet MS"/>
                <a:cs typeface="Trebuchet MS"/>
              </a:rPr>
              <a:t> </a:t>
            </a:r>
            <a:r>
              <a:rPr sz="1600" spc="-75" dirty="0">
                <a:latin typeface="Trebuchet MS"/>
                <a:cs typeface="Trebuchet MS"/>
              </a:rPr>
              <a:t>shape</a:t>
            </a:r>
            <a:r>
              <a:rPr sz="1600" spc="-160" dirty="0">
                <a:latin typeface="Trebuchet MS"/>
                <a:cs typeface="Trebuchet MS"/>
              </a:rPr>
              <a:t> </a:t>
            </a:r>
            <a:r>
              <a:rPr sz="1600" spc="-90" dirty="0">
                <a:latin typeface="Trebuchet MS"/>
                <a:cs typeface="Trebuchet MS"/>
              </a:rPr>
              <a:t>of</a:t>
            </a:r>
            <a:r>
              <a:rPr sz="1600" spc="-165" dirty="0">
                <a:latin typeface="Trebuchet MS"/>
                <a:cs typeface="Trebuchet MS"/>
              </a:rPr>
              <a:t> </a:t>
            </a:r>
            <a:r>
              <a:rPr sz="1600" spc="-110" dirty="0">
                <a:latin typeface="Trebuchet MS"/>
                <a:cs typeface="Trebuchet MS"/>
              </a:rPr>
              <a:t>a</a:t>
            </a:r>
            <a:r>
              <a:rPr sz="1600" spc="-165" dirty="0">
                <a:latin typeface="Trebuchet MS"/>
                <a:cs typeface="Trebuchet MS"/>
              </a:rPr>
              <a:t> </a:t>
            </a:r>
            <a:r>
              <a:rPr sz="1600" spc="-100" dirty="0">
                <a:latin typeface="Trebuchet MS"/>
                <a:cs typeface="Trebuchet MS"/>
              </a:rPr>
              <a:t>connector</a:t>
            </a:r>
            <a:r>
              <a:rPr sz="1600" spc="-160" dirty="0">
                <a:latin typeface="Trebuchet MS"/>
                <a:cs typeface="Trebuchet MS"/>
              </a:rPr>
              <a:t> </a:t>
            </a:r>
            <a:r>
              <a:rPr sz="1600" spc="-95" dirty="0">
                <a:latin typeface="Trebuchet MS"/>
                <a:cs typeface="Trebuchet MS"/>
              </a:rPr>
              <a:t>to</a:t>
            </a:r>
            <a:r>
              <a:rPr sz="1600" spc="-165" dirty="0">
                <a:latin typeface="Trebuchet MS"/>
                <a:cs typeface="Trebuchet MS"/>
              </a:rPr>
              <a:t> </a:t>
            </a:r>
            <a:r>
              <a:rPr sz="1600" spc="-105" dirty="0">
                <a:latin typeface="Trebuchet MS"/>
                <a:cs typeface="Trebuchet MS"/>
              </a:rPr>
              <a:t>its</a:t>
            </a:r>
            <a:r>
              <a:rPr sz="1600" spc="-165" dirty="0">
                <a:latin typeface="Trebuchet MS"/>
                <a:cs typeface="Trebuchet MS"/>
              </a:rPr>
              <a:t> </a:t>
            </a:r>
            <a:r>
              <a:rPr sz="1600" spc="-125" dirty="0">
                <a:latin typeface="Trebuchet MS"/>
                <a:cs typeface="Trebuchet MS"/>
              </a:rPr>
              <a:t>port,</a:t>
            </a:r>
            <a:r>
              <a:rPr sz="1600" spc="-165" dirty="0">
                <a:latin typeface="Trebuchet MS"/>
                <a:cs typeface="Trebuchet MS"/>
              </a:rPr>
              <a:t> </a:t>
            </a:r>
            <a:r>
              <a:rPr sz="1600" spc="-95" dirty="0">
                <a:latin typeface="Trebuchet MS"/>
                <a:cs typeface="Trebuchet MS"/>
              </a:rPr>
              <a:t>many  </a:t>
            </a:r>
            <a:r>
              <a:rPr sz="1600" spc="-105" dirty="0">
                <a:latin typeface="Trebuchet MS"/>
                <a:cs typeface="Trebuchet MS"/>
              </a:rPr>
              <a:t>manufacturers</a:t>
            </a:r>
            <a:r>
              <a:rPr sz="1600" spc="-170" dirty="0">
                <a:latin typeface="Trebuchet MS"/>
                <a:cs typeface="Trebuchet MS"/>
              </a:rPr>
              <a:t> </a:t>
            </a:r>
            <a:r>
              <a:rPr sz="1600" spc="-50" dirty="0">
                <a:latin typeface="Trebuchet MS"/>
                <a:cs typeface="Trebuchet MS"/>
              </a:rPr>
              <a:t>now</a:t>
            </a:r>
            <a:r>
              <a:rPr sz="1600" spc="-165" dirty="0">
                <a:latin typeface="Trebuchet MS"/>
                <a:cs typeface="Trebuchet MS"/>
              </a:rPr>
              <a:t> </a:t>
            </a:r>
            <a:r>
              <a:rPr sz="1600" spc="-65" dirty="0">
                <a:latin typeface="Trebuchet MS"/>
                <a:cs typeface="Trebuchet MS"/>
              </a:rPr>
              <a:t>use</a:t>
            </a:r>
            <a:r>
              <a:rPr sz="1600" spc="-165" dirty="0">
                <a:latin typeface="Trebuchet MS"/>
                <a:cs typeface="Trebuchet MS"/>
              </a:rPr>
              <a:t> </a:t>
            </a:r>
            <a:r>
              <a:rPr sz="1600" spc="-110" dirty="0">
                <a:latin typeface="Trebuchet MS"/>
                <a:cs typeface="Trebuchet MS"/>
              </a:rPr>
              <a:t>a</a:t>
            </a:r>
            <a:r>
              <a:rPr sz="1600" spc="-175" dirty="0">
                <a:latin typeface="Trebuchet MS"/>
                <a:cs typeface="Trebuchet MS"/>
              </a:rPr>
              <a:t> </a:t>
            </a:r>
            <a:r>
              <a:rPr sz="1600" spc="-105" dirty="0">
                <a:latin typeface="Trebuchet MS"/>
                <a:cs typeface="Trebuchet MS"/>
              </a:rPr>
              <a:t>color-coding</a:t>
            </a:r>
            <a:r>
              <a:rPr sz="1600" spc="-165" dirty="0">
                <a:latin typeface="Trebuchet MS"/>
                <a:cs typeface="Trebuchet MS"/>
              </a:rPr>
              <a:t> </a:t>
            </a:r>
            <a:r>
              <a:rPr sz="1600" spc="-100" dirty="0">
                <a:latin typeface="Trebuchet MS"/>
                <a:cs typeface="Trebuchet MS"/>
              </a:rPr>
              <a:t>system</a:t>
            </a:r>
            <a:r>
              <a:rPr sz="1600" spc="-170" dirty="0">
                <a:latin typeface="Trebuchet MS"/>
                <a:cs typeface="Trebuchet MS"/>
              </a:rPr>
              <a:t> </a:t>
            </a:r>
            <a:r>
              <a:rPr sz="1600" spc="-120" dirty="0">
                <a:latin typeface="Trebuchet MS"/>
                <a:cs typeface="Trebuchet MS"/>
              </a:rPr>
              <a:t>that</a:t>
            </a:r>
            <a:r>
              <a:rPr sz="1600" spc="-165" dirty="0">
                <a:latin typeface="Trebuchet MS"/>
                <a:cs typeface="Trebuchet MS"/>
              </a:rPr>
              <a:t> </a:t>
            </a:r>
            <a:r>
              <a:rPr sz="1600" spc="-95" dirty="0">
                <a:latin typeface="Trebuchet MS"/>
                <a:cs typeface="Trebuchet MS"/>
              </a:rPr>
              <a:t>coordinates</a:t>
            </a:r>
            <a:r>
              <a:rPr sz="1600" spc="-170" dirty="0">
                <a:latin typeface="Trebuchet MS"/>
                <a:cs typeface="Trebuchet MS"/>
              </a:rPr>
              <a:t> </a:t>
            </a:r>
            <a:r>
              <a:rPr sz="1600" spc="-100" dirty="0">
                <a:latin typeface="Trebuchet MS"/>
                <a:cs typeface="Trebuchet MS"/>
              </a:rPr>
              <a:t>the</a:t>
            </a:r>
            <a:r>
              <a:rPr sz="1600" spc="-165" dirty="0">
                <a:latin typeface="Trebuchet MS"/>
                <a:cs typeface="Trebuchet MS"/>
              </a:rPr>
              <a:t> </a:t>
            </a:r>
            <a:r>
              <a:rPr sz="1600" spc="-95" dirty="0">
                <a:latin typeface="Trebuchet MS"/>
                <a:cs typeface="Trebuchet MS"/>
              </a:rPr>
              <a:t>colors</a:t>
            </a:r>
            <a:r>
              <a:rPr sz="1600" spc="-170" dirty="0">
                <a:latin typeface="Trebuchet MS"/>
                <a:cs typeface="Trebuchet MS"/>
              </a:rPr>
              <a:t> </a:t>
            </a:r>
            <a:r>
              <a:rPr sz="1600" spc="-90" dirty="0">
                <a:latin typeface="Trebuchet MS"/>
                <a:cs typeface="Trebuchet MS"/>
              </a:rPr>
              <a:t>of</a:t>
            </a:r>
            <a:r>
              <a:rPr sz="1600" spc="-175" dirty="0">
                <a:latin typeface="Trebuchet MS"/>
                <a:cs typeface="Trebuchet MS"/>
              </a:rPr>
              <a:t> </a:t>
            </a:r>
            <a:r>
              <a:rPr sz="1600" spc="-100" dirty="0">
                <a:latin typeface="Trebuchet MS"/>
                <a:cs typeface="Trebuchet MS"/>
              </a:rPr>
              <a:t>the  </a:t>
            </a:r>
            <a:r>
              <a:rPr sz="1600" spc="-95" dirty="0">
                <a:latin typeface="Trebuchet MS"/>
                <a:cs typeface="Trebuchet MS"/>
              </a:rPr>
              <a:t>connectors </a:t>
            </a:r>
            <a:r>
              <a:rPr sz="1600" spc="-100" dirty="0">
                <a:latin typeface="Trebuchet MS"/>
                <a:cs typeface="Trebuchet MS"/>
              </a:rPr>
              <a:t>with </a:t>
            </a:r>
            <a:r>
              <a:rPr sz="1600" spc="-105" dirty="0">
                <a:latin typeface="Trebuchet MS"/>
                <a:cs typeface="Trebuchet MS"/>
              </a:rPr>
              <a:t>their </a:t>
            </a:r>
            <a:r>
              <a:rPr sz="1600" spc="-85" dirty="0">
                <a:latin typeface="Trebuchet MS"/>
                <a:cs typeface="Trebuchet MS"/>
              </a:rPr>
              <a:t>corresponding</a:t>
            </a:r>
            <a:r>
              <a:rPr sz="1600" spc="-380" dirty="0">
                <a:latin typeface="Trebuchet MS"/>
                <a:cs typeface="Trebuchet MS"/>
              </a:rPr>
              <a:t> </a:t>
            </a:r>
            <a:r>
              <a:rPr sz="1600" spc="-110" dirty="0">
                <a:latin typeface="Trebuchet MS"/>
                <a:cs typeface="Trebuchet MS"/>
              </a:rPr>
              <a:t>ports.</a:t>
            </a:r>
            <a:endParaRPr sz="1600" dirty="0">
              <a:latin typeface="Trebuchet MS"/>
              <a:cs typeface="Trebuchet MS"/>
            </a:endParaRPr>
          </a:p>
          <a:p>
            <a:pPr marL="755650" marR="259079" lvl="1" indent="-285750" algn="l" rtl="0">
              <a:lnSpc>
                <a:spcPct val="150400"/>
              </a:lnSpc>
              <a:spcBef>
                <a:spcPts val="450"/>
              </a:spcBef>
              <a:buChar char="–"/>
              <a:tabLst>
                <a:tab pos="755015" algn="l"/>
                <a:tab pos="755650" algn="l"/>
              </a:tabLst>
            </a:pPr>
            <a:r>
              <a:rPr sz="1600" spc="-85" dirty="0">
                <a:latin typeface="Trebuchet MS"/>
                <a:cs typeface="Trebuchet MS"/>
              </a:rPr>
              <a:t>Positioning </a:t>
            </a:r>
            <a:r>
              <a:rPr sz="1600" spc="-100" dirty="0">
                <a:latin typeface="Trebuchet MS"/>
                <a:cs typeface="Trebuchet MS"/>
              </a:rPr>
              <a:t>the </a:t>
            </a:r>
            <a:r>
              <a:rPr sz="1600" spc="-75" dirty="0">
                <a:latin typeface="Trebuchet MS"/>
                <a:cs typeface="Trebuchet MS"/>
              </a:rPr>
              <a:t>ports </a:t>
            </a:r>
            <a:r>
              <a:rPr sz="1600" spc="-40" dirty="0">
                <a:latin typeface="Trebuchet MS"/>
                <a:cs typeface="Trebuchet MS"/>
              </a:rPr>
              <a:t>on </a:t>
            </a:r>
            <a:r>
              <a:rPr sz="1600" spc="-100" dirty="0">
                <a:latin typeface="Trebuchet MS"/>
                <a:cs typeface="Trebuchet MS"/>
              </a:rPr>
              <a:t>the </a:t>
            </a:r>
            <a:r>
              <a:rPr sz="1600" spc="-105" dirty="0">
                <a:latin typeface="Trebuchet MS"/>
                <a:cs typeface="Trebuchet MS"/>
              </a:rPr>
              <a:t>front </a:t>
            </a:r>
            <a:r>
              <a:rPr sz="1600" spc="-60" dirty="0">
                <a:latin typeface="Trebuchet MS"/>
                <a:cs typeface="Trebuchet MS"/>
              </a:rPr>
              <a:t>or </a:t>
            </a:r>
            <a:r>
              <a:rPr sz="1600" spc="-90" dirty="0">
                <a:latin typeface="Trebuchet MS"/>
                <a:cs typeface="Trebuchet MS"/>
              </a:rPr>
              <a:t>side panels </a:t>
            </a:r>
            <a:r>
              <a:rPr sz="1600" spc="-105" dirty="0">
                <a:latin typeface="Trebuchet MS"/>
                <a:cs typeface="Trebuchet MS"/>
              </a:rPr>
              <a:t>makes </a:t>
            </a:r>
            <a:r>
              <a:rPr sz="1600" spc="-140" dirty="0">
                <a:latin typeface="Trebuchet MS"/>
                <a:cs typeface="Trebuchet MS"/>
              </a:rPr>
              <a:t>it </a:t>
            </a:r>
            <a:r>
              <a:rPr sz="1600" spc="-35" dirty="0">
                <a:latin typeface="Trebuchet MS"/>
                <a:cs typeface="Trebuchet MS"/>
              </a:rPr>
              <a:t>s </a:t>
            </a:r>
            <a:r>
              <a:rPr sz="1600" spc="-100" dirty="0">
                <a:latin typeface="Trebuchet MS"/>
                <a:cs typeface="Trebuchet MS"/>
              </a:rPr>
              <a:t>simple </a:t>
            </a:r>
            <a:r>
              <a:rPr sz="1600" spc="-85" dirty="0">
                <a:latin typeface="Trebuchet MS"/>
                <a:cs typeface="Trebuchet MS"/>
              </a:rPr>
              <a:t>process </a:t>
            </a:r>
            <a:r>
              <a:rPr sz="1600" spc="-95" dirty="0">
                <a:latin typeface="Trebuchet MS"/>
                <a:cs typeface="Trebuchet MS"/>
              </a:rPr>
              <a:t>to  </a:t>
            </a:r>
            <a:r>
              <a:rPr sz="1600" spc="-105" dirty="0">
                <a:latin typeface="Trebuchet MS"/>
                <a:cs typeface="Trebuchet MS"/>
              </a:rPr>
              <a:t>connect</a:t>
            </a:r>
            <a:r>
              <a:rPr sz="1600" spc="-160" dirty="0">
                <a:latin typeface="Trebuchet MS"/>
                <a:cs typeface="Trebuchet MS"/>
              </a:rPr>
              <a:t> </a:t>
            </a:r>
            <a:r>
              <a:rPr sz="1600" spc="-80" dirty="0">
                <a:latin typeface="Trebuchet MS"/>
                <a:cs typeface="Trebuchet MS"/>
              </a:rPr>
              <a:t>and</a:t>
            </a:r>
            <a:r>
              <a:rPr sz="1600" spc="-165" dirty="0">
                <a:latin typeface="Trebuchet MS"/>
                <a:cs typeface="Trebuchet MS"/>
              </a:rPr>
              <a:t> </a:t>
            </a:r>
            <a:r>
              <a:rPr sz="1600" spc="-100" dirty="0">
                <a:latin typeface="Trebuchet MS"/>
                <a:cs typeface="Trebuchet MS"/>
              </a:rPr>
              <a:t>disconnect</a:t>
            </a:r>
            <a:r>
              <a:rPr sz="1600" spc="-160" dirty="0">
                <a:latin typeface="Trebuchet MS"/>
                <a:cs typeface="Trebuchet MS"/>
              </a:rPr>
              <a:t> </a:t>
            </a:r>
            <a:r>
              <a:rPr sz="1600" spc="-105" dirty="0">
                <a:latin typeface="Trebuchet MS"/>
                <a:cs typeface="Trebuchet MS"/>
              </a:rPr>
              <a:t>devices</a:t>
            </a:r>
            <a:r>
              <a:rPr sz="1600" spc="-165" dirty="0">
                <a:latin typeface="Trebuchet MS"/>
                <a:cs typeface="Trebuchet MS"/>
              </a:rPr>
              <a:t> </a:t>
            </a:r>
            <a:r>
              <a:rPr sz="1600" spc="-120" dirty="0">
                <a:latin typeface="Trebuchet MS"/>
                <a:cs typeface="Trebuchet MS"/>
              </a:rPr>
              <a:t>that</a:t>
            </a:r>
            <a:r>
              <a:rPr sz="1600" spc="-155" dirty="0">
                <a:latin typeface="Trebuchet MS"/>
                <a:cs typeface="Trebuchet MS"/>
              </a:rPr>
              <a:t> </a:t>
            </a:r>
            <a:r>
              <a:rPr sz="1600" spc="-120" dirty="0">
                <a:latin typeface="Trebuchet MS"/>
                <a:cs typeface="Trebuchet MS"/>
              </a:rPr>
              <a:t>are</a:t>
            </a:r>
            <a:r>
              <a:rPr sz="1600" spc="-160" dirty="0">
                <a:latin typeface="Trebuchet MS"/>
                <a:cs typeface="Trebuchet MS"/>
              </a:rPr>
              <a:t> </a:t>
            </a:r>
            <a:r>
              <a:rPr sz="1600" spc="-70" dirty="0">
                <a:latin typeface="Trebuchet MS"/>
                <a:cs typeface="Trebuchet MS"/>
              </a:rPr>
              <a:t>used</a:t>
            </a:r>
            <a:r>
              <a:rPr sz="1600" spc="-165" dirty="0">
                <a:latin typeface="Trebuchet MS"/>
                <a:cs typeface="Trebuchet MS"/>
              </a:rPr>
              <a:t> </a:t>
            </a:r>
            <a:r>
              <a:rPr sz="1600" spc="-85" dirty="0">
                <a:latin typeface="Trebuchet MS"/>
                <a:cs typeface="Trebuchet MS"/>
              </a:rPr>
              <a:t>only</a:t>
            </a:r>
            <a:r>
              <a:rPr sz="1600" spc="-170" dirty="0">
                <a:latin typeface="Trebuchet MS"/>
                <a:cs typeface="Trebuchet MS"/>
              </a:rPr>
              <a:t> </a:t>
            </a:r>
            <a:r>
              <a:rPr sz="1600" spc="-105" dirty="0">
                <a:latin typeface="Trebuchet MS"/>
                <a:cs typeface="Trebuchet MS"/>
              </a:rPr>
              <a:t>occasionally</a:t>
            </a:r>
            <a:r>
              <a:rPr sz="1600" spc="-170" dirty="0">
                <a:latin typeface="Trebuchet MS"/>
                <a:cs typeface="Trebuchet MS"/>
              </a:rPr>
              <a:t> </a:t>
            </a:r>
            <a:r>
              <a:rPr sz="1600" spc="-75" dirty="0">
                <a:latin typeface="Trebuchet MS"/>
                <a:cs typeface="Trebuchet MS"/>
              </a:rPr>
              <a:t>such</a:t>
            </a:r>
            <a:r>
              <a:rPr sz="1600" spc="-160" dirty="0">
                <a:latin typeface="Trebuchet MS"/>
                <a:cs typeface="Trebuchet MS"/>
              </a:rPr>
              <a:t> </a:t>
            </a:r>
            <a:r>
              <a:rPr sz="1600" spc="-75" dirty="0">
                <a:latin typeface="Trebuchet MS"/>
                <a:cs typeface="Trebuchet MS"/>
              </a:rPr>
              <a:t>as</a:t>
            </a:r>
            <a:r>
              <a:rPr sz="1600" spc="-165" dirty="0">
                <a:latin typeface="Trebuchet MS"/>
                <a:cs typeface="Trebuchet MS"/>
              </a:rPr>
              <a:t> </a:t>
            </a:r>
            <a:r>
              <a:rPr sz="1600" spc="-120" dirty="0">
                <a:latin typeface="Trebuchet MS"/>
                <a:cs typeface="Trebuchet MS"/>
              </a:rPr>
              <a:t>digital  </a:t>
            </a:r>
            <a:r>
              <a:rPr sz="1600" spc="-130" dirty="0">
                <a:latin typeface="Trebuchet MS"/>
                <a:cs typeface="Trebuchet MS"/>
              </a:rPr>
              <a:t>cameras, </a:t>
            </a:r>
            <a:r>
              <a:rPr sz="1600" spc="-125" dirty="0">
                <a:latin typeface="Trebuchet MS"/>
                <a:cs typeface="Trebuchet MS"/>
              </a:rPr>
              <a:t>external </a:t>
            </a:r>
            <a:r>
              <a:rPr sz="1600" spc="-90" dirty="0">
                <a:latin typeface="Trebuchet MS"/>
                <a:cs typeface="Trebuchet MS"/>
              </a:rPr>
              <a:t>hard </a:t>
            </a:r>
            <a:r>
              <a:rPr sz="1600" spc="-120" dirty="0">
                <a:latin typeface="Trebuchet MS"/>
                <a:cs typeface="Trebuchet MS"/>
              </a:rPr>
              <a:t>drives, </a:t>
            </a:r>
            <a:r>
              <a:rPr sz="1600" spc="-60" dirty="0">
                <a:latin typeface="Trebuchet MS"/>
                <a:cs typeface="Trebuchet MS"/>
              </a:rPr>
              <a:t>or </a:t>
            </a:r>
            <a:r>
              <a:rPr sz="1600" spc="60" dirty="0">
                <a:latin typeface="Trebuchet MS"/>
                <a:cs typeface="Trebuchet MS"/>
              </a:rPr>
              <a:t>MP3</a:t>
            </a:r>
            <a:r>
              <a:rPr sz="1600" spc="-500" dirty="0">
                <a:latin typeface="Trebuchet MS"/>
                <a:cs typeface="Trebuchet MS"/>
              </a:rPr>
              <a:t> </a:t>
            </a:r>
            <a:r>
              <a:rPr sz="1600" spc="-135" dirty="0">
                <a:latin typeface="Trebuchet MS"/>
                <a:cs typeface="Trebuchet MS"/>
              </a:rPr>
              <a:t>players.</a:t>
            </a:r>
            <a:endParaRPr sz="1600" dirty="0">
              <a:latin typeface="Trebuchet MS"/>
              <a:cs typeface="Trebuchet MS"/>
            </a:endParaRPr>
          </a:p>
          <a:p>
            <a:pPr marL="755650" marR="52705" lvl="1" indent="-285750" algn="l" rtl="0">
              <a:lnSpc>
                <a:spcPct val="152200"/>
              </a:lnSpc>
              <a:spcBef>
                <a:spcPts val="500"/>
              </a:spcBef>
              <a:buChar char="–"/>
              <a:tabLst>
                <a:tab pos="755015" algn="l"/>
                <a:tab pos="755650" algn="l"/>
              </a:tabLst>
            </a:pPr>
            <a:r>
              <a:rPr sz="1600" spc="-105" dirty="0">
                <a:latin typeface="Trebuchet MS"/>
                <a:cs typeface="Trebuchet MS"/>
              </a:rPr>
              <a:t>Peripherals</a:t>
            </a:r>
            <a:r>
              <a:rPr sz="1600" spc="-165" dirty="0">
                <a:latin typeface="Trebuchet MS"/>
                <a:cs typeface="Trebuchet MS"/>
              </a:rPr>
              <a:t> </a:t>
            </a:r>
            <a:r>
              <a:rPr sz="1600" spc="-120" dirty="0">
                <a:latin typeface="Trebuchet MS"/>
                <a:cs typeface="Trebuchet MS"/>
              </a:rPr>
              <a:t>are</a:t>
            </a:r>
            <a:r>
              <a:rPr sz="1600" spc="-160" dirty="0">
                <a:latin typeface="Trebuchet MS"/>
                <a:cs typeface="Trebuchet MS"/>
              </a:rPr>
              <a:t> </a:t>
            </a:r>
            <a:r>
              <a:rPr sz="1600" spc="-125" dirty="0">
                <a:latin typeface="Trebuchet MS"/>
                <a:cs typeface="Trebuchet MS"/>
              </a:rPr>
              <a:t>rarely</a:t>
            </a:r>
            <a:r>
              <a:rPr sz="1600" spc="-170" dirty="0">
                <a:latin typeface="Trebuchet MS"/>
                <a:cs typeface="Trebuchet MS"/>
              </a:rPr>
              <a:t> </a:t>
            </a:r>
            <a:r>
              <a:rPr sz="1600" spc="-110" dirty="0">
                <a:latin typeface="Trebuchet MS"/>
                <a:cs typeface="Trebuchet MS"/>
              </a:rPr>
              <a:t>disconnected,</a:t>
            </a:r>
            <a:r>
              <a:rPr sz="1600" spc="-165" dirty="0">
                <a:latin typeface="Trebuchet MS"/>
                <a:cs typeface="Trebuchet MS"/>
              </a:rPr>
              <a:t> </a:t>
            </a:r>
            <a:r>
              <a:rPr sz="1600" spc="-75" dirty="0">
                <a:latin typeface="Trebuchet MS"/>
                <a:cs typeface="Trebuchet MS"/>
              </a:rPr>
              <a:t>such</a:t>
            </a:r>
            <a:r>
              <a:rPr sz="1600" spc="-160" dirty="0">
                <a:latin typeface="Trebuchet MS"/>
                <a:cs typeface="Trebuchet MS"/>
              </a:rPr>
              <a:t> </a:t>
            </a:r>
            <a:r>
              <a:rPr sz="1600" spc="-75" dirty="0">
                <a:latin typeface="Trebuchet MS"/>
                <a:cs typeface="Trebuchet MS"/>
              </a:rPr>
              <a:t>as</a:t>
            </a:r>
            <a:r>
              <a:rPr sz="1600" spc="-165" dirty="0">
                <a:latin typeface="Trebuchet MS"/>
                <a:cs typeface="Trebuchet MS"/>
              </a:rPr>
              <a:t> </a:t>
            </a:r>
            <a:r>
              <a:rPr sz="1600" spc="-110" dirty="0">
                <a:latin typeface="Trebuchet MS"/>
                <a:cs typeface="Trebuchet MS"/>
              </a:rPr>
              <a:t>a</a:t>
            </a:r>
            <a:r>
              <a:rPr sz="1600" spc="-165" dirty="0">
                <a:latin typeface="Trebuchet MS"/>
                <a:cs typeface="Trebuchet MS"/>
              </a:rPr>
              <a:t> </a:t>
            </a:r>
            <a:r>
              <a:rPr sz="1600" spc="-105" dirty="0">
                <a:latin typeface="Trebuchet MS"/>
                <a:cs typeface="Trebuchet MS"/>
              </a:rPr>
              <a:t>keyboard</a:t>
            </a:r>
            <a:r>
              <a:rPr sz="1600" spc="-160" dirty="0">
                <a:latin typeface="Trebuchet MS"/>
                <a:cs typeface="Trebuchet MS"/>
              </a:rPr>
              <a:t> </a:t>
            </a:r>
            <a:r>
              <a:rPr sz="1600" spc="-60" dirty="0">
                <a:latin typeface="Trebuchet MS"/>
                <a:cs typeface="Trebuchet MS"/>
              </a:rPr>
              <a:t>or</a:t>
            </a:r>
            <a:r>
              <a:rPr sz="1600" spc="-165" dirty="0">
                <a:latin typeface="Trebuchet MS"/>
                <a:cs typeface="Trebuchet MS"/>
              </a:rPr>
              <a:t> </a:t>
            </a:r>
            <a:r>
              <a:rPr sz="1600" spc="-155" dirty="0">
                <a:latin typeface="Trebuchet MS"/>
                <a:cs typeface="Trebuchet MS"/>
              </a:rPr>
              <a:t>printer,</a:t>
            </a:r>
            <a:r>
              <a:rPr sz="1600" spc="-160" dirty="0">
                <a:latin typeface="Trebuchet MS"/>
                <a:cs typeface="Trebuchet MS"/>
              </a:rPr>
              <a:t> </a:t>
            </a:r>
            <a:r>
              <a:rPr sz="1600" spc="-120" dirty="0">
                <a:latin typeface="Trebuchet MS"/>
                <a:cs typeface="Trebuchet MS"/>
              </a:rPr>
              <a:t>are</a:t>
            </a:r>
            <a:r>
              <a:rPr sz="1600" spc="-160" dirty="0">
                <a:latin typeface="Trebuchet MS"/>
                <a:cs typeface="Trebuchet MS"/>
              </a:rPr>
              <a:t> </a:t>
            </a:r>
            <a:r>
              <a:rPr sz="1600" spc="-114" dirty="0">
                <a:latin typeface="Trebuchet MS"/>
                <a:cs typeface="Trebuchet MS"/>
              </a:rPr>
              <a:t>generally  </a:t>
            </a:r>
            <a:r>
              <a:rPr sz="1600" spc="-85" dirty="0">
                <a:latin typeface="Trebuchet MS"/>
                <a:cs typeface="Trebuchet MS"/>
              </a:rPr>
              <a:t>plugged</a:t>
            </a:r>
            <a:r>
              <a:rPr sz="1600" spc="-165" dirty="0">
                <a:latin typeface="Trebuchet MS"/>
                <a:cs typeface="Trebuchet MS"/>
              </a:rPr>
              <a:t> </a:t>
            </a:r>
            <a:r>
              <a:rPr sz="1600" spc="-100" dirty="0">
                <a:latin typeface="Trebuchet MS"/>
                <a:cs typeface="Trebuchet MS"/>
              </a:rPr>
              <a:t>into</a:t>
            </a:r>
            <a:r>
              <a:rPr sz="1600" spc="-170" dirty="0">
                <a:latin typeface="Trebuchet MS"/>
                <a:cs typeface="Trebuchet MS"/>
              </a:rPr>
              <a:t> </a:t>
            </a:r>
            <a:r>
              <a:rPr sz="1600" spc="-100" dirty="0">
                <a:latin typeface="Trebuchet MS"/>
                <a:cs typeface="Trebuchet MS"/>
              </a:rPr>
              <a:t>the</a:t>
            </a:r>
            <a:r>
              <a:rPr sz="1600" spc="-165" dirty="0">
                <a:latin typeface="Trebuchet MS"/>
                <a:cs typeface="Trebuchet MS"/>
              </a:rPr>
              <a:t> </a:t>
            </a:r>
            <a:r>
              <a:rPr sz="1600" spc="-75" dirty="0">
                <a:latin typeface="Trebuchet MS"/>
                <a:cs typeface="Trebuchet MS"/>
              </a:rPr>
              <a:t>ports</a:t>
            </a:r>
            <a:r>
              <a:rPr sz="1600" spc="-170" dirty="0">
                <a:latin typeface="Trebuchet MS"/>
                <a:cs typeface="Trebuchet MS"/>
              </a:rPr>
              <a:t> </a:t>
            </a:r>
            <a:r>
              <a:rPr sz="1600" spc="-40" dirty="0">
                <a:latin typeface="Trebuchet MS"/>
                <a:cs typeface="Trebuchet MS"/>
              </a:rPr>
              <a:t>on</a:t>
            </a:r>
            <a:r>
              <a:rPr sz="1600" spc="-165" dirty="0">
                <a:latin typeface="Trebuchet MS"/>
                <a:cs typeface="Trebuchet MS"/>
              </a:rPr>
              <a:t> </a:t>
            </a:r>
            <a:r>
              <a:rPr sz="1600" spc="-100" dirty="0">
                <a:latin typeface="Trebuchet MS"/>
                <a:cs typeface="Trebuchet MS"/>
              </a:rPr>
              <a:t>the</a:t>
            </a:r>
            <a:r>
              <a:rPr sz="1600" spc="-165" dirty="0">
                <a:latin typeface="Trebuchet MS"/>
                <a:cs typeface="Trebuchet MS"/>
              </a:rPr>
              <a:t> </a:t>
            </a:r>
            <a:r>
              <a:rPr sz="1600" spc="-120" dirty="0">
                <a:latin typeface="Trebuchet MS"/>
                <a:cs typeface="Trebuchet MS"/>
              </a:rPr>
              <a:t>back</a:t>
            </a:r>
            <a:r>
              <a:rPr sz="1600" spc="-165" dirty="0">
                <a:latin typeface="Trebuchet MS"/>
                <a:cs typeface="Trebuchet MS"/>
              </a:rPr>
              <a:t> </a:t>
            </a:r>
            <a:r>
              <a:rPr sz="1600" spc="-90" dirty="0">
                <a:latin typeface="Trebuchet MS"/>
                <a:cs typeface="Trebuchet MS"/>
              </a:rPr>
              <a:t>of</a:t>
            </a:r>
            <a:r>
              <a:rPr sz="1600" spc="-175" dirty="0">
                <a:latin typeface="Trebuchet MS"/>
                <a:cs typeface="Trebuchet MS"/>
              </a:rPr>
              <a:t> </a:t>
            </a:r>
            <a:r>
              <a:rPr sz="1600" spc="-100" dirty="0">
                <a:latin typeface="Trebuchet MS"/>
                <a:cs typeface="Trebuchet MS"/>
              </a:rPr>
              <a:t>the</a:t>
            </a:r>
            <a:r>
              <a:rPr sz="1600" spc="-165" dirty="0">
                <a:latin typeface="Trebuchet MS"/>
                <a:cs typeface="Trebuchet MS"/>
              </a:rPr>
              <a:t> </a:t>
            </a:r>
            <a:r>
              <a:rPr sz="1600" spc="-145" dirty="0">
                <a:latin typeface="Trebuchet MS"/>
                <a:cs typeface="Trebuchet MS"/>
              </a:rPr>
              <a:t>computer.</a:t>
            </a:r>
            <a:endParaRPr sz="1600" dirty="0">
              <a:latin typeface="Trebuchet MS"/>
              <a:cs typeface="Trebuchet MS"/>
            </a:endParaRPr>
          </a:p>
        </p:txBody>
      </p:sp>
      <p:sp>
        <p:nvSpPr>
          <p:cNvPr id="7" name="مستطيل 6"/>
          <p:cNvSpPr/>
          <p:nvPr/>
        </p:nvSpPr>
        <p:spPr>
          <a:xfrm>
            <a:off x="6534393" y="1672706"/>
            <a:ext cx="5334000" cy="4247317"/>
          </a:xfrm>
          <a:prstGeom prst="rect">
            <a:avLst/>
          </a:prstGeom>
        </p:spPr>
        <p:txBody>
          <a:bodyPr wrap="square">
            <a:spAutoFit/>
          </a:bodyPr>
          <a:lstStyle/>
          <a:p>
            <a:pPr>
              <a:lnSpc>
                <a:spcPct val="150000"/>
              </a:lnSpc>
            </a:pPr>
            <a:r>
              <a:rPr lang="ar-SA" dirty="0" smtClean="0"/>
              <a:t>كيف يمكنك تحديد المنفذ الذي يحتاج إلى جهاز طرفي؟</a:t>
            </a:r>
          </a:p>
          <a:p>
            <a:pPr marL="285750" indent="-285750">
              <a:lnSpc>
                <a:spcPct val="150000"/>
              </a:lnSpc>
              <a:buFont typeface="Arial" panose="020B0604020202020204" pitchFamily="34" charset="0"/>
              <a:buChar char="•"/>
            </a:pPr>
            <a:r>
              <a:rPr lang="ar-SA" dirty="0" smtClean="0"/>
              <a:t> بدلاً من محاولة لتتناسب مع حجم وشكل موصل إلى مينائها، الآن العديد من الشركات المصنعة في استخدام نظام الترميز الذي ينسق ألوان الموصلات باستخدام موانئها المقابلة. </a:t>
            </a:r>
          </a:p>
          <a:p>
            <a:pPr marL="285750" indent="-285750">
              <a:lnSpc>
                <a:spcPct val="150000"/>
              </a:lnSpc>
              <a:buFont typeface="Arial" panose="020B0604020202020204" pitchFamily="34" charset="0"/>
              <a:buChar char="•"/>
            </a:pPr>
            <a:r>
              <a:rPr lang="ar-SA" dirty="0" smtClean="0"/>
              <a:t>المنافذ الموجودة على لوحات الجبهة أو الجانبية لتحديد المواقع يجعل من عملية بسيطة s للاتصال وقطع الاتصال بالأجهزة التي يتم استخدامها فقط في بعض الأحيان مثل الكاميرات الرقمية أو محركات الأقراص الثابتة الخارجية، أو مشغلات MP3. </a:t>
            </a:r>
          </a:p>
          <a:p>
            <a:pPr marL="285750" indent="-285750">
              <a:lnSpc>
                <a:spcPct val="150000"/>
              </a:lnSpc>
              <a:buFont typeface="Arial" panose="020B0604020202020204" pitchFamily="34" charset="0"/>
              <a:buChar char="•"/>
            </a:pPr>
            <a:r>
              <a:rPr lang="ar-SA" dirty="0" smtClean="0"/>
              <a:t>نادراً ما يتم قطع الأجهزة الطرفية، مثل لوحة المفاتيح أو الطابعة، عموما موصول المنافذ الموجودة على الجانب الخلفي الكمبيوتر.</a:t>
            </a:r>
            <a:endParaRPr lang="ar-SA"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56732" y="530167"/>
            <a:ext cx="866775" cy="500380"/>
          </a:xfrm>
          <a:prstGeom prst="rect">
            <a:avLst/>
          </a:prstGeom>
        </p:spPr>
        <p:txBody>
          <a:bodyPr vert="horz" wrap="square" lIns="0" tIns="13970" rIns="0" bIns="0" rtlCol="0">
            <a:spAutoFit/>
          </a:bodyPr>
          <a:lstStyle/>
          <a:p>
            <a:pPr marL="12700">
              <a:lnSpc>
                <a:spcPct val="100000"/>
              </a:lnSpc>
              <a:spcBef>
                <a:spcPts val="110"/>
              </a:spcBef>
            </a:pPr>
            <a:r>
              <a:rPr spc="-125" dirty="0"/>
              <a:t>P</a:t>
            </a:r>
            <a:r>
              <a:rPr spc="-45" dirty="0"/>
              <a:t>o</a:t>
            </a:r>
            <a:r>
              <a:rPr spc="-110" dirty="0"/>
              <a:t>r</a:t>
            </a:r>
            <a:r>
              <a:rPr spc="-185" dirty="0"/>
              <a:t>t</a:t>
            </a:r>
            <a:r>
              <a:rPr spc="-20" dirty="0"/>
              <a:t>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307612" y="1676400"/>
            <a:ext cx="6882302" cy="3080587"/>
          </a:xfrm>
          <a:prstGeom prst="rect">
            <a:avLst/>
          </a:prstGeom>
        </p:spPr>
        <p:txBody>
          <a:bodyPr vert="horz" wrap="square" lIns="0" tIns="12700" rIns="0" bIns="0" rtlCol="0">
            <a:spAutoFit/>
          </a:bodyPr>
          <a:lstStyle/>
          <a:p>
            <a:pPr marL="355600" indent="-342900" algn="l" rtl="0">
              <a:lnSpc>
                <a:spcPct val="100000"/>
              </a:lnSpc>
              <a:spcBef>
                <a:spcPts val="100"/>
              </a:spcBef>
              <a:buFont typeface="Trebuchet MS"/>
              <a:buChar char="•"/>
              <a:tabLst>
                <a:tab pos="354965" algn="l"/>
                <a:tab pos="355600" algn="l"/>
              </a:tabLst>
            </a:pPr>
            <a:r>
              <a:rPr sz="1600" b="1" spc="-80" dirty="0">
                <a:latin typeface="Trebuchet MS"/>
                <a:cs typeface="Trebuchet MS"/>
              </a:rPr>
              <a:t>What </a:t>
            </a:r>
            <a:r>
              <a:rPr sz="1600" b="1" spc="-160" dirty="0">
                <a:latin typeface="Trebuchet MS"/>
                <a:cs typeface="Trebuchet MS"/>
              </a:rPr>
              <a:t>are </a:t>
            </a:r>
            <a:r>
              <a:rPr sz="1600" b="1" spc="-155" dirty="0">
                <a:latin typeface="Trebuchet MS"/>
                <a:cs typeface="Trebuchet MS"/>
              </a:rPr>
              <a:t>different </a:t>
            </a:r>
            <a:r>
              <a:rPr sz="1600" b="1" spc="-114" dirty="0">
                <a:latin typeface="Trebuchet MS"/>
                <a:cs typeface="Trebuchet MS"/>
              </a:rPr>
              <a:t>ports </a:t>
            </a:r>
            <a:r>
              <a:rPr sz="1600" b="1" spc="-125" dirty="0">
                <a:latin typeface="Trebuchet MS"/>
                <a:cs typeface="Trebuchet MS"/>
              </a:rPr>
              <a:t>used</a:t>
            </a:r>
            <a:r>
              <a:rPr sz="1600" b="1" spc="-409" dirty="0">
                <a:latin typeface="Trebuchet MS"/>
                <a:cs typeface="Trebuchet MS"/>
              </a:rPr>
              <a:t> </a:t>
            </a:r>
            <a:r>
              <a:rPr sz="1600" b="1" spc="-90" dirty="0">
                <a:latin typeface="Trebuchet MS"/>
                <a:cs typeface="Trebuchet MS"/>
              </a:rPr>
              <a:t>for?</a:t>
            </a:r>
            <a:endParaRPr sz="1600" dirty="0">
              <a:latin typeface="Trebuchet MS"/>
              <a:cs typeface="Trebuchet MS"/>
            </a:endParaRPr>
          </a:p>
          <a:p>
            <a:pPr marL="755650" lvl="1" indent="-285750" algn="l" rtl="0">
              <a:lnSpc>
                <a:spcPct val="100000"/>
              </a:lnSpc>
              <a:spcBef>
                <a:spcPts val="2020"/>
              </a:spcBef>
              <a:buChar char="–"/>
              <a:tabLst>
                <a:tab pos="755650" algn="l"/>
              </a:tabLst>
            </a:pPr>
            <a:r>
              <a:rPr sz="1600" spc="-114" dirty="0">
                <a:latin typeface="Trebuchet MS"/>
                <a:cs typeface="Trebuchet MS"/>
              </a:rPr>
              <a:t>Serial</a:t>
            </a:r>
            <a:r>
              <a:rPr sz="1600" spc="-190" dirty="0">
                <a:latin typeface="Trebuchet MS"/>
                <a:cs typeface="Trebuchet MS"/>
              </a:rPr>
              <a:t> </a:t>
            </a:r>
            <a:r>
              <a:rPr sz="1600" spc="-80" dirty="0">
                <a:latin typeface="Trebuchet MS"/>
                <a:cs typeface="Trebuchet MS"/>
              </a:rPr>
              <a:t>and</a:t>
            </a:r>
            <a:r>
              <a:rPr sz="1600" spc="-185" dirty="0">
                <a:latin typeface="Trebuchet MS"/>
                <a:cs typeface="Trebuchet MS"/>
              </a:rPr>
              <a:t> </a:t>
            </a:r>
            <a:r>
              <a:rPr sz="1600" spc="-130" dirty="0">
                <a:latin typeface="Trebuchet MS"/>
                <a:cs typeface="Trebuchet MS"/>
              </a:rPr>
              <a:t>parallel</a:t>
            </a:r>
            <a:r>
              <a:rPr sz="1600" spc="-190" dirty="0">
                <a:latin typeface="Trebuchet MS"/>
                <a:cs typeface="Trebuchet MS"/>
              </a:rPr>
              <a:t> </a:t>
            </a:r>
            <a:r>
              <a:rPr sz="1600" spc="-80" dirty="0">
                <a:latin typeface="Trebuchet MS"/>
                <a:cs typeface="Trebuchet MS"/>
              </a:rPr>
              <a:t>ports</a:t>
            </a:r>
            <a:r>
              <a:rPr sz="1600" spc="-190" dirty="0">
                <a:latin typeface="Trebuchet MS"/>
                <a:cs typeface="Trebuchet MS"/>
              </a:rPr>
              <a:t> </a:t>
            </a:r>
            <a:r>
              <a:rPr sz="1600" spc="-120" dirty="0">
                <a:latin typeface="Trebuchet MS"/>
                <a:cs typeface="Trebuchet MS"/>
              </a:rPr>
              <a:t>are</a:t>
            </a:r>
            <a:r>
              <a:rPr sz="1600" spc="-180" dirty="0">
                <a:latin typeface="Trebuchet MS"/>
                <a:cs typeface="Trebuchet MS"/>
              </a:rPr>
              <a:t> </a:t>
            </a:r>
            <a:r>
              <a:rPr sz="1600" spc="-95" dirty="0">
                <a:latin typeface="Trebuchet MS"/>
                <a:cs typeface="Trebuchet MS"/>
              </a:rPr>
              <a:t>two</a:t>
            </a:r>
            <a:r>
              <a:rPr sz="1600" spc="-185" dirty="0">
                <a:latin typeface="Trebuchet MS"/>
                <a:cs typeface="Trebuchet MS"/>
              </a:rPr>
              <a:t> </a:t>
            </a:r>
            <a:r>
              <a:rPr sz="1600" spc="-95" dirty="0">
                <a:latin typeface="Trebuchet MS"/>
                <a:cs typeface="Trebuchet MS"/>
              </a:rPr>
              <a:t>of</a:t>
            </a:r>
            <a:r>
              <a:rPr sz="1600" spc="-185" dirty="0">
                <a:latin typeface="Trebuchet MS"/>
                <a:cs typeface="Trebuchet MS"/>
              </a:rPr>
              <a:t> </a:t>
            </a:r>
            <a:r>
              <a:rPr sz="1600" spc="-110" dirty="0">
                <a:latin typeface="Trebuchet MS"/>
                <a:cs typeface="Trebuchet MS"/>
              </a:rPr>
              <a:t>the</a:t>
            </a:r>
            <a:r>
              <a:rPr sz="1600" spc="-180" dirty="0">
                <a:latin typeface="Trebuchet MS"/>
                <a:cs typeface="Trebuchet MS"/>
              </a:rPr>
              <a:t> </a:t>
            </a:r>
            <a:r>
              <a:rPr sz="1600" spc="-100" dirty="0">
                <a:latin typeface="Trebuchet MS"/>
                <a:cs typeface="Trebuchet MS"/>
              </a:rPr>
              <a:t>oldest</a:t>
            </a:r>
            <a:r>
              <a:rPr sz="1600" spc="-190" dirty="0">
                <a:latin typeface="Trebuchet MS"/>
                <a:cs typeface="Trebuchet MS"/>
              </a:rPr>
              <a:t> </a:t>
            </a:r>
            <a:r>
              <a:rPr sz="1600" spc="-95" dirty="0">
                <a:latin typeface="Trebuchet MS"/>
                <a:cs typeface="Trebuchet MS"/>
              </a:rPr>
              <a:t>types</a:t>
            </a:r>
            <a:r>
              <a:rPr sz="1600" spc="-190" dirty="0">
                <a:latin typeface="Trebuchet MS"/>
                <a:cs typeface="Trebuchet MS"/>
              </a:rPr>
              <a:t> </a:t>
            </a:r>
            <a:r>
              <a:rPr sz="1600" spc="-95" dirty="0">
                <a:latin typeface="Trebuchet MS"/>
                <a:cs typeface="Trebuchet MS"/>
              </a:rPr>
              <a:t>of</a:t>
            </a:r>
            <a:r>
              <a:rPr sz="1600" spc="-180" dirty="0">
                <a:latin typeface="Trebuchet MS"/>
                <a:cs typeface="Trebuchet MS"/>
              </a:rPr>
              <a:t> </a:t>
            </a:r>
            <a:r>
              <a:rPr sz="1600" spc="-114" dirty="0">
                <a:latin typeface="Trebuchet MS"/>
                <a:cs typeface="Trebuchet MS"/>
              </a:rPr>
              <a:t>ports.</a:t>
            </a:r>
            <a:endParaRPr sz="1600" dirty="0">
              <a:latin typeface="Trebuchet MS"/>
              <a:cs typeface="Trebuchet MS"/>
            </a:endParaRPr>
          </a:p>
          <a:p>
            <a:pPr marL="469265" algn="l" rtl="0">
              <a:lnSpc>
                <a:spcPct val="100000"/>
              </a:lnSpc>
              <a:spcBef>
                <a:spcPts val="2020"/>
              </a:spcBef>
            </a:pPr>
            <a:r>
              <a:rPr sz="1600" b="1" spc="-130" dirty="0">
                <a:latin typeface="Trebuchet MS"/>
                <a:cs typeface="Trebuchet MS"/>
              </a:rPr>
              <a:t>Serial</a:t>
            </a:r>
            <a:r>
              <a:rPr sz="1600" b="1" spc="-195" dirty="0">
                <a:latin typeface="Trebuchet MS"/>
                <a:cs typeface="Trebuchet MS"/>
              </a:rPr>
              <a:t> </a:t>
            </a:r>
            <a:r>
              <a:rPr sz="1600" b="1" spc="-114" dirty="0">
                <a:latin typeface="Trebuchet MS"/>
                <a:cs typeface="Trebuchet MS"/>
              </a:rPr>
              <a:t>ports</a:t>
            </a:r>
            <a:endParaRPr sz="1600" dirty="0">
              <a:latin typeface="Trebuchet MS"/>
              <a:cs typeface="Trebuchet MS"/>
            </a:endParaRPr>
          </a:p>
          <a:p>
            <a:pPr marL="755650" lvl="1" indent="-285750" algn="l" rtl="0">
              <a:lnSpc>
                <a:spcPct val="100000"/>
              </a:lnSpc>
              <a:spcBef>
                <a:spcPts val="2020"/>
              </a:spcBef>
              <a:buChar char="–"/>
              <a:tabLst>
                <a:tab pos="755650" algn="l"/>
              </a:tabLst>
            </a:pPr>
            <a:r>
              <a:rPr sz="1600" spc="-114" dirty="0">
                <a:latin typeface="Trebuchet MS"/>
                <a:cs typeface="Trebuchet MS"/>
              </a:rPr>
              <a:t>Serial</a:t>
            </a:r>
            <a:r>
              <a:rPr sz="1600" spc="-190" dirty="0">
                <a:latin typeface="Trebuchet MS"/>
                <a:cs typeface="Trebuchet MS"/>
              </a:rPr>
              <a:t> </a:t>
            </a:r>
            <a:r>
              <a:rPr sz="1600" spc="-80" dirty="0">
                <a:latin typeface="Trebuchet MS"/>
                <a:cs typeface="Trebuchet MS"/>
              </a:rPr>
              <a:t>ports</a:t>
            </a:r>
            <a:r>
              <a:rPr sz="1600" spc="-185" dirty="0">
                <a:latin typeface="Trebuchet MS"/>
                <a:cs typeface="Trebuchet MS"/>
              </a:rPr>
              <a:t> </a:t>
            </a:r>
            <a:r>
              <a:rPr sz="1600" spc="-70" dirty="0">
                <a:latin typeface="Trebuchet MS"/>
                <a:cs typeface="Trebuchet MS"/>
              </a:rPr>
              <a:t>send</a:t>
            </a:r>
            <a:r>
              <a:rPr sz="1600" spc="-180" dirty="0">
                <a:latin typeface="Trebuchet MS"/>
                <a:cs typeface="Trebuchet MS"/>
              </a:rPr>
              <a:t> </a:t>
            </a:r>
            <a:r>
              <a:rPr sz="1600" spc="-130" dirty="0">
                <a:latin typeface="Trebuchet MS"/>
                <a:cs typeface="Trebuchet MS"/>
              </a:rPr>
              <a:t>data</a:t>
            </a:r>
            <a:r>
              <a:rPr sz="1600" spc="-185" dirty="0">
                <a:latin typeface="Trebuchet MS"/>
                <a:cs typeface="Trebuchet MS"/>
              </a:rPr>
              <a:t> </a:t>
            </a:r>
            <a:r>
              <a:rPr sz="1600" spc="-65" dirty="0">
                <a:latin typeface="Trebuchet MS"/>
                <a:cs typeface="Trebuchet MS"/>
              </a:rPr>
              <a:t>one</a:t>
            </a:r>
            <a:r>
              <a:rPr sz="1600" spc="-175" dirty="0">
                <a:latin typeface="Trebuchet MS"/>
                <a:cs typeface="Trebuchet MS"/>
              </a:rPr>
              <a:t> </a:t>
            </a:r>
            <a:r>
              <a:rPr sz="1600" spc="-125" dirty="0">
                <a:latin typeface="Trebuchet MS"/>
                <a:cs typeface="Trebuchet MS"/>
              </a:rPr>
              <a:t>bit</a:t>
            </a:r>
            <a:r>
              <a:rPr sz="1600" spc="-185" dirty="0">
                <a:latin typeface="Trebuchet MS"/>
                <a:cs typeface="Trebuchet MS"/>
              </a:rPr>
              <a:t> </a:t>
            </a:r>
            <a:r>
              <a:rPr sz="1600" spc="-145" dirty="0">
                <a:latin typeface="Trebuchet MS"/>
                <a:cs typeface="Trebuchet MS"/>
              </a:rPr>
              <a:t>at</a:t>
            </a:r>
            <a:r>
              <a:rPr sz="1600" spc="-190" dirty="0">
                <a:latin typeface="Trebuchet MS"/>
                <a:cs typeface="Trebuchet MS"/>
              </a:rPr>
              <a:t> </a:t>
            </a:r>
            <a:r>
              <a:rPr sz="1600" spc="-114" dirty="0">
                <a:latin typeface="Trebuchet MS"/>
                <a:cs typeface="Trebuchet MS"/>
              </a:rPr>
              <a:t>a</a:t>
            </a:r>
            <a:r>
              <a:rPr sz="1600" spc="-180" dirty="0">
                <a:latin typeface="Trebuchet MS"/>
                <a:cs typeface="Trebuchet MS"/>
              </a:rPr>
              <a:t> </a:t>
            </a:r>
            <a:r>
              <a:rPr sz="1600" spc="-155" dirty="0">
                <a:latin typeface="Trebuchet MS"/>
                <a:cs typeface="Trebuchet MS"/>
              </a:rPr>
              <a:t>time,</a:t>
            </a:r>
            <a:r>
              <a:rPr sz="1600" spc="-180" dirty="0">
                <a:latin typeface="Trebuchet MS"/>
                <a:cs typeface="Trebuchet MS"/>
              </a:rPr>
              <a:t> </a:t>
            </a:r>
            <a:r>
              <a:rPr sz="1600" spc="-30" dirty="0">
                <a:latin typeface="Trebuchet MS"/>
                <a:cs typeface="Trebuchet MS"/>
              </a:rPr>
              <a:t>so</a:t>
            </a:r>
            <a:r>
              <a:rPr sz="1600" spc="-185" dirty="0">
                <a:latin typeface="Trebuchet MS"/>
                <a:cs typeface="Trebuchet MS"/>
              </a:rPr>
              <a:t> </a:t>
            </a:r>
            <a:r>
              <a:rPr sz="1600" spc="-110" dirty="0">
                <a:latin typeface="Trebuchet MS"/>
                <a:cs typeface="Trebuchet MS"/>
              </a:rPr>
              <a:t>the</a:t>
            </a:r>
            <a:r>
              <a:rPr sz="1600" spc="-180" dirty="0">
                <a:latin typeface="Trebuchet MS"/>
                <a:cs typeface="Trebuchet MS"/>
              </a:rPr>
              <a:t> </a:t>
            </a:r>
            <a:r>
              <a:rPr sz="1600" spc="-130" dirty="0">
                <a:latin typeface="Trebuchet MS"/>
                <a:cs typeface="Trebuchet MS"/>
              </a:rPr>
              <a:t>data</a:t>
            </a:r>
            <a:r>
              <a:rPr sz="1600" spc="-180" dirty="0">
                <a:latin typeface="Trebuchet MS"/>
                <a:cs typeface="Trebuchet MS"/>
              </a:rPr>
              <a:t> </a:t>
            </a:r>
            <a:r>
              <a:rPr sz="1600" spc="-125" dirty="0">
                <a:latin typeface="Trebuchet MS"/>
                <a:cs typeface="Trebuchet MS"/>
              </a:rPr>
              <a:t>exchange</a:t>
            </a:r>
            <a:r>
              <a:rPr sz="1600" spc="-175" dirty="0">
                <a:latin typeface="Trebuchet MS"/>
                <a:cs typeface="Trebuchet MS"/>
              </a:rPr>
              <a:t> </a:t>
            </a:r>
            <a:r>
              <a:rPr sz="1600" spc="-145" dirty="0">
                <a:latin typeface="Trebuchet MS"/>
                <a:cs typeface="Trebuchet MS"/>
              </a:rPr>
              <a:t>rate</a:t>
            </a:r>
            <a:r>
              <a:rPr sz="1600" spc="-180" dirty="0">
                <a:latin typeface="Trebuchet MS"/>
                <a:cs typeface="Trebuchet MS"/>
              </a:rPr>
              <a:t> </a:t>
            </a:r>
            <a:r>
              <a:rPr sz="1600" spc="-90" dirty="0">
                <a:latin typeface="Trebuchet MS"/>
                <a:cs typeface="Trebuchet MS"/>
              </a:rPr>
              <a:t>is</a:t>
            </a:r>
            <a:r>
              <a:rPr sz="1600" spc="-185" dirty="0">
                <a:latin typeface="Trebuchet MS"/>
                <a:cs typeface="Trebuchet MS"/>
              </a:rPr>
              <a:t> </a:t>
            </a:r>
            <a:r>
              <a:rPr sz="1600" spc="-150" dirty="0">
                <a:latin typeface="Trebuchet MS"/>
                <a:cs typeface="Trebuchet MS"/>
              </a:rPr>
              <a:t>slow.</a:t>
            </a:r>
            <a:endParaRPr sz="1600" dirty="0">
              <a:latin typeface="Trebuchet MS"/>
              <a:cs typeface="Trebuchet MS"/>
            </a:endParaRPr>
          </a:p>
          <a:p>
            <a:pPr marL="755650" marR="335280" lvl="1" indent="-285750" algn="l" rtl="0">
              <a:lnSpc>
                <a:spcPct val="149300"/>
              </a:lnSpc>
              <a:spcBef>
                <a:spcPts val="600"/>
              </a:spcBef>
              <a:buChar char="–"/>
              <a:tabLst>
                <a:tab pos="755650" algn="l"/>
              </a:tabLst>
            </a:pPr>
            <a:r>
              <a:rPr sz="1600" spc="-130" dirty="0">
                <a:latin typeface="Trebuchet MS"/>
                <a:cs typeface="Trebuchet MS"/>
              </a:rPr>
              <a:t>The</a:t>
            </a:r>
            <a:r>
              <a:rPr sz="1600" spc="-175" dirty="0">
                <a:latin typeface="Trebuchet MS"/>
                <a:cs typeface="Trebuchet MS"/>
              </a:rPr>
              <a:t> </a:t>
            </a:r>
            <a:r>
              <a:rPr sz="1600" spc="-105" dirty="0">
                <a:latin typeface="Trebuchet MS"/>
                <a:cs typeface="Trebuchet MS"/>
              </a:rPr>
              <a:t>maximum</a:t>
            </a:r>
            <a:r>
              <a:rPr sz="1600" spc="-190" dirty="0">
                <a:latin typeface="Trebuchet MS"/>
                <a:cs typeface="Trebuchet MS"/>
              </a:rPr>
              <a:t> </a:t>
            </a:r>
            <a:r>
              <a:rPr sz="1600" spc="-145" dirty="0">
                <a:latin typeface="Trebuchet MS"/>
                <a:cs typeface="Trebuchet MS"/>
              </a:rPr>
              <a:t>rate</a:t>
            </a:r>
            <a:r>
              <a:rPr sz="1600" spc="-175" dirty="0">
                <a:latin typeface="Trebuchet MS"/>
                <a:cs typeface="Trebuchet MS"/>
              </a:rPr>
              <a:t> </a:t>
            </a:r>
            <a:r>
              <a:rPr sz="1600" spc="-145" dirty="0">
                <a:latin typeface="Trebuchet MS"/>
                <a:cs typeface="Trebuchet MS"/>
              </a:rPr>
              <a:t>at</a:t>
            </a:r>
            <a:r>
              <a:rPr sz="1600" spc="-185" dirty="0">
                <a:latin typeface="Trebuchet MS"/>
                <a:cs typeface="Trebuchet MS"/>
              </a:rPr>
              <a:t> </a:t>
            </a:r>
            <a:r>
              <a:rPr sz="1600" spc="-100" dirty="0">
                <a:latin typeface="Trebuchet MS"/>
                <a:cs typeface="Trebuchet MS"/>
              </a:rPr>
              <a:t>which</a:t>
            </a:r>
            <a:r>
              <a:rPr sz="1600" spc="-180" dirty="0">
                <a:latin typeface="Trebuchet MS"/>
                <a:cs typeface="Trebuchet MS"/>
              </a:rPr>
              <a:t> </a:t>
            </a:r>
            <a:r>
              <a:rPr sz="1600" spc="-114" dirty="0">
                <a:latin typeface="Trebuchet MS"/>
                <a:cs typeface="Trebuchet MS"/>
              </a:rPr>
              <a:t>a</a:t>
            </a:r>
            <a:r>
              <a:rPr sz="1600" spc="-180" dirty="0">
                <a:latin typeface="Trebuchet MS"/>
                <a:cs typeface="Trebuchet MS"/>
              </a:rPr>
              <a:t> </a:t>
            </a:r>
            <a:r>
              <a:rPr sz="1600" spc="-105" dirty="0">
                <a:latin typeface="Trebuchet MS"/>
                <a:cs typeface="Trebuchet MS"/>
              </a:rPr>
              <a:t>standard</a:t>
            </a:r>
            <a:r>
              <a:rPr sz="1600" spc="-175" dirty="0">
                <a:latin typeface="Trebuchet MS"/>
                <a:cs typeface="Trebuchet MS"/>
              </a:rPr>
              <a:t> </a:t>
            </a:r>
            <a:r>
              <a:rPr sz="1600" spc="-110" dirty="0">
                <a:latin typeface="Trebuchet MS"/>
                <a:cs typeface="Trebuchet MS"/>
              </a:rPr>
              <a:t>serial</a:t>
            </a:r>
            <a:r>
              <a:rPr sz="1600" spc="-185" dirty="0">
                <a:latin typeface="Trebuchet MS"/>
                <a:cs typeface="Trebuchet MS"/>
              </a:rPr>
              <a:t> </a:t>
            </a:r>
            <a:r>
              <a:rPr sz="1600" spc="-90" dirty="0">
                <a:latin typeface="Trebuchet MS"/>
                <a:cs typeface="Trebuchet MS"/>
              </a:rPr>
              <a:t>port</a:t>
            </a:r>
            <a:r>
              <a:rPr sz="1600" spc="-185" dirty="0">
                <a:latin typeface="Trebuchet MS"/>
                <a:cs typeface="Trebuchet MS"/>
              </a:rPr>
              <a:t> </a:t>
            </a:r>
            <a:r>
              <a:rPr sz="1600" spc="-125" dirty="0">
                <a:latin typeface="Trebuchet MS"/>
                <a:cs typeface="Trebuchet MS"/>
              </a:rPr>
              <a:t>can</a:t>
            </a:r>
            <a:r>
              <a:rPr sz="1600" spc="-180" dirty="0">
                <a:latin typeface="Trebuchet MS"/>
                <a:cs typeface="Trebuchet MS"/>
              </a:rPr>
              <a:t> </a:t>
            </a:r>
            <a:r>
              <a:rPr sz="1600" spc="-120" dirty="0">
                <a:latin typeface="Trebuchet MS"/>
                <a:cs typeface="Trebuchet MS"/>
              </a:rPr>
              <a:t>transfer</a:t>
            </a:r>
            <a:r>
              <a:rPr sz="1600" spc="-180" dirty="0">
                <a:latin typeface="Trebuchet MS"/>
                <a:cs typeface="Trebuchet MS"/>
              </a:rPr>
              <a:t> </a:t>
            </a:r>
            <a:r>
              <a:rPr sz="1600" spc="-130" dirty="0">
                <a:latin typeface="Trebuchet MS"/>
                <a:cs typeface="Trebuchet MS"/>
              </a:rPr>
              <a:t>data</a:t>
            </a:r>
            <a:r>
              <a:rPr sz="1600" spc="-180" dirty="0">
                <a:latin typeface="Trebuchet MS"/>
                <a:cs typeface="Trebuchet MS"/>
              </a:rPr>
              <a:t> </a:t>
            </a:r>
            <a:r>
              <a:rPr sz="1600" spc="-90" dirty="0">
                <a:latin typeface="Trebuchet MS"/>
                <a:cs typeface="Trebuchet MS"/>
              </a:rPr>
              <a:t>is</a:t>
            </a:r>
            <a:r>
              <a:rPr sz="1600" spc="-185" dirty="0">
                <a:latin typeface="Trebuchet MS"/>
                <a:cs typeface="Trebuchet MS"/>
              </a:rPr>
              <a:t> </a:t>
            </a:r>
            <a:r>
              <a:rPr sz="1600" spc="-50" dirty="0">
                <a:latin typeface="Trebuchet MS"/>
                <a:cs typeface="Trebuchet MS"/>
              </a:rPr>
              <a:t>115  </a:t>
            </a:r>
            <a:r>
              <a:rPr sz="1600" spc="-110" dirty="0">
                <a:latin typeface="Trebuchet MS"/>
                <a:cs typeface="Trebuchet MS"/>
              </a:rPr>
              <a:t>kilobits</a:t>
            </a:r>
            <a:r>
              <a:rPr sz="1600" spc="-195" dirty="0">
                <a:latin typeface="Trebuchet MS"/>
                <a:cs typeface="Trebuchet MS"/>
              </a:rPr>
              <a:t> </a:t>
            </a:r>
            <a:r>
              <a:rPr sz="1600" spc="-65" dirty="0">
                <a:latin typeface="Trebuchet MS"/>
                <a:cs typeface="Trebuchet MS"/>
              </a:rPr>
              <a:t>or</a:t>
            </a:r>
            <a:r>
              <a:rPr sz="1600" spc="-185" dirty="0">
                <a:latin typeface="Trebuchet MS"/>
                <a:cs typeface="Trebuchet MS"/>
              </a:rPr>
              <a:t> </a:t>
            </a:r>
            <a:r>
              <a:rPr sz="1600" spc="-65" dirty="0">
                <a:latin typeface="Trebuchet MS"/>
                <a:cs typeface="Trebuchet MS"/>
              </a:rPr>
              <a:t>one</a:t>
            </a:r>
            <a:r>
              <a:rPr sz="1600" spc="-180" dirty="0">
                <a:latin typeface="Trebuchet MS"/>
                <a:cs typeface="Trebuchet MS"/>
              </a:rPr>
              <a:t> </a:t>
            </a:r>
            <a:r>
              <a:rPr sz="1600" spc="-70" dirty="0">
                <a:latin typeface="Trebuchet MS"/>
                <a:cs typeface="Trebuchet MS"/>
              </a:rPr>
              <a:t>thousand</a:t>
            </a:r>
            <a:r>
              <a:rPr sz="1600" spc="-185" dirty="0">
                <a:latin typeface="Trebuchet MS"/>
                <a:cs typeface="Trebuchet MS"/>
              </a:rPr>
              <a:t> </a:t>
            </a:r>
            <a:r>
              <a:rPr sz="1600" spc="-105" dirty="0">
                <a:latin typeface="Trebuchet MS"/>
                <a:cs typeface="Trebuchet MS"/>
              </a:rPr>
              <a:t>bits</a:t>
            </a:r>
            <a:r>
              <a:rPr sz="1600" spc="-190" dirty="0">
                <a:latin typeface="Trebuchet MS"/>
                <a:cs typeface="Trebuchet MS"/>
              </a:rPr>
              <a:t> </a:t>
            </a:r>
            <a:r>
              <a:rPr sz="1600" spc="-95" dirty="0">
                <a:latin typeface="Trebuchet MS"/>
                <a:cs typeface="Trebuchet MS"/>
              </a:rPr>
              <a:t>per</a:t>
            </a:r>
            <a:r>
              <a:rPr sz="1600" spc="-185" dirty="0">
                <a:latin typeface="Trebuchet MS"/>
                <a:cs typeface="Trebuchet MS"/>
              </a:rPr>
              <a:t> </a:t>
            </a:r>
            <a:r>
              <a:rPr sz="1600" spc="-85" dirty="0">
                <a:latin typeface="Trebuchet MS"/>
                <a:cs typeface="Trebuchet MS"/>
              </a:rPr>
              <a:t>second</a:t>
            </a:r>
            <a:r>
              <a:rPr sz="1600" spc="-185" dirty="0">
                <a:latin typeface="Trebuchet MS"/>
                <a:cs typeface="Trebuchet MS"/>
              </a:rPr>
              <a:t> </a:t>
            </a:r>
            <a:r>
              <a:rPr sz="1600" spc="-135" dirty="0">
                <a:latin typeface="Trebuchet MS"/>
                <a:cs typeface="Trebuchet MS"/>
              </a:rPr>
              <a:t>(Kbps).</a:t>
            </a:r>
            <a:endParaRPr sz="1600" dirty="0">
              <a:latin typeface="Trebuchet MS"/>
              <a:cs typeface="Trebuchet MS"/>
            </a:endParaRPr>
          </a:p>
          <a:p>
            <a:pPr marL="755650" lvl="1" indent="-285750" algn="l" rtl="0">
              <a:lnSpc>
                <a:spcPct val="100000"/>
              </a:lnSpc>
              <a:spcBef>
                <a:spcPts val="2020"/>
              </a:spcBef>
              <a:buChar char="–"/>
              <a:tabLst>
                <a:tab pos="755650" algn="l"/>
              </a:tabLst>
            </a:pPr>
            <a:r>
              <a:rPr sz="1600" spc="-130" dirty="0">
                <a:latin typeface="Trebuchet MS"/>
                <a:cs typeface="Trebuchet MS"/>
              </a:rPr>
              <a:t>The</a:t>
            </a:r>
            <a:r>
              <a:rPr sz="1600" spc="-180" dirty="0">
                <a:latin typeface="Trebuchet MS"/>
                <a:cs typeface="Trebuchet MS"/>
              </a:rPr>
              <a:t> </a:t>
            </a:r>
            <a:r>
              <a:rPr sz="1600" spc="-65" dirty="0">
                <a:latin typeface="Trebuchet MS"/>
                <a:cs typeface="Trebuchet MS"/>
              </a:rPr>
              <a:t>mouse</a:t>
            </a:r>
            <a:r>
              <a:rPr sz="1600" spc="-175" dirty="0">
                <a:latin typeface="Trebuchet MS"/>
                <a:cs typeface="Trebuchet MS"/>
              </a:rPr>
              <a:t> </a:t>
            </a:r>
            <a:r>
              <a:rPr sz="1600" spc="-80" dirty="0">
                <a:latin typeface="Trebuchet MS"/>
                <a:cs typeface="Trebuchet MS"/>
              </a:rPr>
              <a:t>and</a:t>
            </a:r>
            <a:r>
              <a:rPr sz="1600" spc="-180" dirty="0">
                <a:latin typeface="Trebuchet MS"/>
                <a:cs typeface="Trebuchet MS"/>
              </a:rPr>
              <a:t> </a:t>
            </a:r>
            <a:r>
              <a:rPr sz="1600" spc="-75" dirty="0">
                <a:latin typeface="Trebuchet MS"/>
                <a:cs typeface="Trebuchet MS"/>
              </a:rPr>
              <a:t>modem</a:t>
            </a:r>
            <a:r>
              <a:rPr sz="1600" spc="-190" dirty="0">
                <a:latin typeface="Trebuchet MS"/>
                <a:cs typeface="Trebuchet MS"/>
              </a:rPr>
              <a:t> </a:t>
            </a:r>
            <a:r>
              <a:rPr sz="1600" spc="-120" dirty="0">
                <a:latin typeface="Trebuchet MS"/>
                <a:cs typeface="Trebuchet MS"/>
              </a:rPr>
              <a:t>are</a:t>
            </a:r>
            <a:r>
              <a:rPr sz="1600" spc="-175" dirty="0">
                <a:latin typeface="Trebuchet MS"/>
                <a:cs typeface="Trebuchet MS"/>
              </a:rPr>
              <a:t> </a:t>
            </a:r>
            <a:r>
              <a:rPr sz="1600" spc="-120" dirty="0">
                <a:latin typeface="Trebuchet MS"/>
                <a:cs typeface="Trebuchet MS"/>
              </a:rPr>
              <a:t>examples</a:t>
            </a:r>
            <a:r>
              <a:rPr sz="1600" spc="-185" dirty="0">
                <a:latin typeface="Trebuchet MS"/>
                <a:cs typeface="Trebuchet MS"/>
              </a:rPr>
              <a:t> </a:t>
            </a:r>
            <a:r>
              <a:rPr sz="1600" spc="-95" dirty="0">
                <a:latin typeface="Trebuchet MS"/>
                <a:cs typeface="Trebuchet MS"/>
              </a:rPr>
              <a:t>of</a:t>
            </a:r>
            <a:r>
              <a:rPr sz="1600" spc="-180" dirty="0">
                <a:latin typeface="Trebuchet MS"/>
                <a:cs typeface="Trebuchet MS"/>
              </a:rPr>
              <a:t> </a:t>
            </a:r>
            <a:r>
              <a:rPr sz="1600" spc="-110" dirty="0">
                <a:latin typeface="Trebuchet MS"/>
                <a:cs typeface="Trebuchet MS"/>
              </a:rPr>
              <a:t>devices</a:t>
            </a:r>
            <a:r>
              <a:rPr sz="1600" spc="-185" dirty="0">
                <a:latin typeface="Trebuchet MS"/>
                <a:cs typeface="Trebuchet MS"/>
              </a:rPr>
              <a:t> </a:t>
            </a:r>
            <a:r>
              <a:rPr sz="1600" spc="-125" dirty="0">
                <a:latin typeface="Trebuchet MS"/>
                <a:cs typeface="Trebuchet MS"/>
              </a:rPr>
              <a:t>that</a:t>
            </a:r>
            <a:r>
              <a:rPr sz="1600" spc="-185" dirty="0">
                <a:latin typeface="Trebuchet MS"/>
                <a:cs typeface="Trebuchet MS"/>
              </a:rPr>
              <a:t> </a:t>
            </a:r>
            <a:r>
              <a:rPr sz="1600" spc="-105" dirty="0">
                <a:latin typeface="Trebuchet MS"/>
                <a:cs typeface="Trebuchet MS"/>
              </a:rPr>
              <a:t>might</a:t>
            </a:r>
            <a:r>
              <a:rPr sz="1600" spc="-185" dirty="0">
                <a:latin typeface="Trebuchet MS"/>
                <a:cs typeface="Trebuchet MS"/>
              </a:rPr>
              <a:t> </a:t>
            </a:r>
            <a:r>
              <a:rPr sz="1600" spc="-70" dirty="0">
                <a:latin typeface="Trebuchet MS"/>
                <a:cs typeface="Trebuchet MS"/>
              </a:rPr>
              <a:t>use</a:t>
            </a:r>
            <a:r>
              <a:rPr sz="1600" spc="-175" dirty="0">
                <a:latin typeface="Trebuchet MS"/>
                <a:cs typeface="Trebuchet MS"/>
              </a:rPr>
              <a:t> </a:t>
            </a:r>
            <a:r>
              <a:rPr sz="1600" spc="-114" dirty="0">
                <a:latin typeface="Trebuchet MS"/>
                <a:cs typeface="Trebuchet MS"/>
              </a:rPr>
              <a:t>a</a:t>
            </a:r>
            <a:r>
              <a:rPr sz="1600" spc="-180" dirty="0">
                <a:latin typeface="Trebuchet MS"/>
                <a:cs typeface="Trebuchet MS"/>
              </a:rPr>
              <a:t> </a:t>
            </a:r>
            <a:r>
              <a:rPr sz="1600" spc="-110" dirty="0">
                <a:latin typeface="Trebuchet MS"/>
                <a:cs typeface="Trebuchet MS"/>
              </a:rPr>
              <a:t>serial</a:t>
            </a:r>
            <a:r>
              <a:rPr sz="1600" spc="-185" dirty="0">
                <a:latin typeface="Trebuchet MS"/>
                <a:cs typeface="Trebuchet MS"/>
              </a:rPr>
              <a:t> </a:t>
            </a:r>
            <a:r>
              <a:rPr sz="1600" spc="-130" dirty="0">
                <a:latin typeface="Trebuchet MS"/>
                <a:cs typeface="Trebuchet MS"/>
              </a:rPr>
              <a:t>port</a:t>
            </a:r>
            <a:r>
              <a:rPr sz="1600" spc="-130" dirty="0" smtClean="0">
                <a:latin typeface="Trebuchet MS"/>
                <a:cs typeface="Trebuchet MS"/>
              </a:rPr>
              <a:t>.</a:t>
            </a:r>
            <a:endParaRPr sz="1600" dirty="0">
              <a:latin typeface="Trebuchet MS"/>
              <a:cs typeface="Trebuchet MS"/>
            </a:endParaRPr>
          </a:p>
        </p:txBody>
      </p:sp>
      <p:sp>
        <p:nvSpPr>
          <p:cNvPr id="7" name="مستطيل 6"/>
          <p:cNvSpPr/>
          <p:nvPr/>
        </p:nvSpPr>
        <p:spPr>
          <a:xfrm>
            <a:off x="7189914" y="1984104"/>
            <a:ext cx="4849686" cy="2585323"/>
          </a:xfrm>
          <a:prstGeom prst="rect">
            <a:avLst/>
          </a:prstGeom>
        </p:spPr>
        <p:txBody>
          <a:bodyPr wrap="square">
            <a:spAutoFit/>
          </a:bodyPr>
          <a:lstStyle/>
          <a:p>
            <a:r>
              <a:rPr lang="ar-SA" dirty="0" smtClean="0"/>
              <a:t>ما هي المنافذ المختلفة المستخدمة؟</a:t>
            </a:r>
          </a:p>
          <a:p>
            <a:r>
              <a:rPr lang="ar-SA" dirty="0" smtClean="0"/>
              <a:t> المنافذ التسلسلية والمتوازية وهما من أقدم أنواع المنافذ. </a:t>
            </a:r>
          </a:p>
          <a:p>
            <a:r>
              <a:rPr lang="ar-SA" dirty="0" smtClean="0"/>
              <a:t>المسلسل المنافذ </a:t>
            </a:r>
          </a:p>
          <a:p>
            <a:pPr marL="285750" indent="-285750">
              <a:buFont typeface="Arial" panose="020B0604020202020204" pitchFamily="34" charset="0"/>
              <a:buChar char="•"/>
            </a:pPr>
            <a:r>
              <a:rPr lang="ar-SA" dirty="0" smtClean="0"/>
              <a:t>المنافذ التسلسلية إرسال البيانات بت واحد في كل مرة، حيث أن معدل تبادل البيانات بطيئة. </a:t>
            </a:r>
          </a:p>
          <a:p>
            <a:pPr marL="285750" indent="-285750">
              <a:buFont typeface="Arial" panose="020B0604020202020204" pitchFamily="34" charset="0"/>
              <a:buChar char="•"/>
            </a:pPr>
            <a:r>
              <a:rPr lang="ar-SA" dirty="0" smtClean="0"/>
              <a:t>الحد الأقصى لمعدل نقل البيانات في منفذ تسلسلي قياسي هو 115 كيلو بت أو ألف بت في الثانية (Kbps).</a:t>
            </a:r>
          </a:p>
          <a:p>
            <a:pPr marL="285750" indent="-285750">
              <a:buFont typeface="Arial" panose="020B0604020202020204" pitchFamily="34" charset="0"/>
              <a:buChar char="•"/>
            </a:pPr>
            <a:r>
              <a:rPr lang="ar-SA" dirty="0" smtClean="0"/>
              <a:t> الماوس والمودم هي أمثلة عن الأجهزة التي يمكن استخدام منفذ تسلسلي.</a:t>
            </a:r>
            <a:endParaRPr lang="ar-SA"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09272" y="213480"/>
            <a:ext cx="866775" cy="500380"/>
          </a:xfrm>
          <a:prstGeom prst="rect">
            <a:avLst/>
          </a:prstGeom>
        </p:spPr>
        <p:txBody>
          <a:bodyPr vert="horz" wrap="square" lIns="0" tIns="13970" rIns="0" bIns="0" rtlCol="0">
            <a:spAutoFit/>
          </a:bodyPr>
          <a:lstStyle/>
          <a:p>
            <a:pPr marL="12700">
              <a:lnSpc>
                <a:spcPct val="100000"/>
              </a:lnSpc>
              <a:spcBef>
                <a:spcPts val="110"/>
              </a:spcBef>
            </a:pPr>
            <a:r>
              <a:rPr spc="-125" dirty="0"/>
              <a:t>P</a:t>
            </a:r>
            <a:r>
              <a:rPr spc="-45" dirty="0"/>
              <a:t>o</a:t>
            </a:r>
            <a:r>
              <a:rPr spc="-110" dirty="0"/>
              <a:t>r</a:t>
            </a:r>
            <a:r>
              <a:rPr spc="-185" dirty="0"/>
              <a:t>t</a:t>
            </a:r>
            <a:r>
              <a:rPr spc="-20" dirty="0"/>
              <a:t>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685800" y="1676400"/>
            <a:ext cx="11048999" cy="4322017"/>
          </a:xfrm>
          <a:prstGeom prst="rect">
            <a:avLst/>
          </a:prstGeom>
        </p:spPr>
        <p:txBody>
          <a:bodyPr vert="horz" wrap="square" lIns="0" tIns="12700" rIns="0" bIns="0" rtlCol="0">
            <a:spAutoFit/>
          </a:bodyPr>
          <a:lstStyle/>
          <a:p>
            <a:pPr marL="354965" marR="6816725" indent="-354965" algn="l" rtl="0">
              <a:lnSpc>
                <a:spcPct val="121500"/>
              </a:lnSpc>
              <a:spcBef>
                <a:spcPts val="100"/>
              </a:spcBef>
              <a:buFont typeface="Trebuchet MS"/>
              <a:buChar char="•"/>
              <a:tabLst>
                <a:tab pos="354965" algn="l"/>
                <a:tab pos="355600" algn="l"/>
              </a:tabLst>
            </a:pPr>
            <a:r>
              <a:rPr sz="1600" b="1" spc="-80" dirty="0">
                <a:latin typeface="Trebuchet MS"/>
                <a:cs typeface="Trebuchet MS"/>
              </a:rPr>
              <a:t>What </a:t>
            </a:r>
            <a:r>
              <a:rPr sz="1600" b="1" spc="-160" dirty="0">
                <a:latin typeface="Trebuchet MS"/>
                <a:cs typeface="Trebuchet MS"/>
              </a:rPr>
              <a:t>are </a:t>
            </a:r>
            <a:r>
              <a:rPr sz="1600" b="1" spc="-155" dirty="0">
                <a:latin typeface="Trebuchet MS"/>
                <a:cs typeface="Trebuchet MS"/>
              </a:rPr>
              <a:t>different </a:t>
            </a:r>
            <a:r>
              <a:rPr sz="1600" b="1" spc="-114" dirty="0">
                <a:latin typeface="Trebuchet MS"/>
                <a:cs typeface="Trebuchet MS"/>
              </a:rPr>
              <a:t>ports </a:t>
            </a:r>
            <a:r>
              <a:rPr sz="1600" b="1" spc="-125" dirty="0">
                <a:latin typeface="Trebuchet MS"/>
                <a:cs typeface="Trebuchet MS"/>
              </a:rPr>
              <a:t>used</a:t>
            </a:r>
            <a:r>
              <a:rPr sz="1600" b="1" spc="-409" dirty="0">
                <a:latin typeface="Trebuchet MS"/>
                <a:cs typeface="Trebuchet MS"/>
              </a:rPr>
              <a:t> </a:t>
            </a:r>
            <a:r>
              <a:rPr sz="1600" b="1" spc="-90" dirty="0">
                <a:latin typeface="Trebuchet MS"/>
                <a:cs typeface="Trebuchet MS"/>
              </a:rPr>
              <a:t>for?  </a:t>
            </a:r>
            <a:r>
              <a:rPr sz="1600" b="1" spc="-145" dirty="0">
                <a:latin typeface="Trebuchet MS"/>
                <a:cs typeface="Trebuchet MS"/>
              </a:rPr>
              <a:t>Parallel</a:t>
            </a:r>
            <a:r>
              <a:rPr sz="1600" b="1" spc="-195" dirty="0">
                <a:latin typeface="Trebuchet MS"/>
                <a:cs typeface="Trebuchet MS"/>
              </a:rPr>
              <a:t> </a:t>
            </a:r>
            <a:r>
              <a:rPr sz="1600" b="1" spc="-114" dirty="0" smtClean="0">
                <a:latin typeface="Trebuchet MS"/>
                <a:cs typeface="Trebuchet MS"/>
              </a:rPr>
              <a:t>ports</a:t>
            </a:r>
            <a:endParaRPr sz="1600" dirty="0">
              <a:latin typeface="Trebuchet MS"/>
              <a:cs typeface="Trebuchet MS"/>
            </a:endParaRPr>
          </a:p>
          <a:p>
            <a:pPr marL="755650" marR="5080" indent="-285750" algn="l" rtl="0">
              <a:spcBef>
                <a:spcPts val="200"/>
              </a:spcBef>
            </a:pPr>
            <a:r>
              <a:rPr sz="1600" spc="310" dirty="0">
                <a:latin typeface="Trebuchet MS"/>
                <a:cs typeface="Trebuchet MS"/>
              </a:rPr>
              <a:t>–</a:t>
            </a:r>
            <a:r>
              <a:rPr sz="1600" spc="335" dirty="0">
                <a:latin typeface="Trebuchet MS"/>
                <a:cs typeface="Trebuchet MS"/>
              </a:rPr>
              <a:t> </a:t>
            </a:r>
            <a:r>
              <a:rPr sz="1600" spc="-110" dirty="0">
                <a:latin typeface="Trebuchet MS"/>
                <a:cs typeface="Trebuchet MS"/>
              </a:rPr>
              <a:t>It</a:t>
            </a:r>
            <a:r>
              <a:rPr sz="1600" spc="-185" dirty="0">
                <a:latin typeface="Trebuchet MS"/>
                <a:cs typeface="Trebuchet MS"/>
              </a:rPr>
              <a:t> </a:t>
            </a:r>
            <a:r>
              <a:rPr sz="1600" spc="-65" dirty="0">
                <a:latin typeface="Trebuchet MS"/>
                <a:cs typeface="Trebuchet MS"/>
              </a:rPr>
              <a:t>sends</a:t>
            </a:r>
            <a:r>
              <a:rPr sz="1600" spc="-185" dirty="0">
                <a:latin typeface="Trebuchet MS"/>
                <a:cs typeface="Trebuchet MS"/>
              </a:rPr>
              <a:t> </a:t>
            </a:r>
            <a:r>
              <a:rPr sz="1600" spc="-130" dirty="0">
                <a:latin typeface="Trebuchet MS"/>
                <a:cs typeface="Trebuchet MS"/>
              </a:rPr>
              <a:t>data</a:t>
            </a:r>
            <a:r>
              <a:rPr sz="1600" spc="-180" dirty="0">
                <a:latin typeface="Trebuchet MS"/>
                <a:cs typeface="Trebuchet MS"/>
              </a:rPr>
              <a:t> </a:t>
            </a:r>
            <a:r>
              <a:rPr sz="1600" spc="-95" dirty="0">
                <a:latin typeface="Trebuchet MS"/>
                <a:cs typeface="Trebuchet MS"/>
              </a:rPr>
              <a:t>in</a:t>
            </a:r>
            <a:r>
              <a:rPr sz="1600" spc="-180" dirty="0">
                <a:latin typeface="Trebuchet MS"/>
                <a:cs typeface="Trebuchet MS"/>
              </a:rPr>
              <a:t> </a:t>
            </a:r>
            <a:r>
              <a:rPr sz="1600" spc="-70" dirty="0">
                <a:latin typeface="Trebuchet MS"/>
                <a:cs typeface="Trebuchet MS"/>
              </a:rPr>
              <a:t>groups</a:t>
            </a:r>
            <a:r>
              <a:rPr sz="1600" spc="-185" dirty="0">
                <a:latin typeface="Trebuchet MS"/>
                <a:cs typeface="Trebuchet MS"/>
              </a:rPr>
              <a:t> </a:t>
            </a:r>
            <a:r>
              <a:rPr sz="1600" spc="-95" dirty="0">
                <a:latin typeface="Trebuchet MS"/>
                <a:cs typeface="Trebuchet MS"/>
              </a:rPr>
              <a:t>of</a:t>
            </a:r>
            <a:r>
              <a:rPr sz="1600" spc="-180" dirty="0">
                <a:latin typeface="Trebuchet MS"/>
                <a:cs typeface="Trebuchet MS"/>
              </a:rPr>
              <a:t> </a:t>
            </a:r>
            <a:r>
              <a:rPr sz="1600" spc="-140" dirty="0">
                <a:latin typeface="Trebuchet MS"/>
                <a:cs typeface="Trebuchet MS"/>
              </a:rPr>
              <a:t>bits,</a:t>
            </a:r>
            <a:r>
              <a:rPr sz="1600" spc="-180" dirty="0">
                <a:latin typeface="Trebuchet MS"/>
                <a:cs typeface="Trebuchet MS"/>
              </a:rPr>
              <a:t> </a:t>
            </a:r>
            <a:r>
              <a:rPr sz="1600" spc="-145" dirty="0">
                <a:latin typeface="Trebuchet MS"/>
                <a:cs typeface="Trebuchet MS"/>
              </a:rPr>
              <a:t>at</a:t>
            </a:r>
            <a:r>
              <a:rPr sz="1600" spc="-185" dirty="0">
                <a:latin typeface="Trebuchet MS"/>
                <a:cs typeface="Trebuchet MS"/>
              </a:rPr>
              <a:t> </a:t>
            </a:r>
            <a:r>
              <a:rPr sz="1600" spc="-120" dirty="0">
                <a:latin typeface="Trebuchet MS"/>
                <a:cs typeface="Trebuchet MS"/>
              </a:rPr>
              <a:t>transfer</a:t>
            </a:r>
            <a:r>
              <a:rPr sz="1600" spc="-180" dirty="0">
                <a:latin typeface="Trebuchet MS"/>
                <a:cs typeface="Trebuchet MS"/>
              </a:rPr>
              <a:t> </a:t>
            </a:r>
            <a:r>
              <a:rPr sz="1600" spc="-125" dirty="0">
                <a:latin typeface="Trebuchet MS"/>
                <a:cs typeface="Trebuchet MS"/>
              </a:rPr>
              <a:t>rates</a:t>
            </a:r>
            <a:r>
              <a:rPr sz="1600" spc="-185" dirty="0">
                <a:latin typeface="Trebuchet MS"/>
                <a:cs typeface="Trebuchet MS"/>
              </a:rPr>
              <a:t> </a:t>
            </a:r>
            <a:r>
              <a:rPr sz="1600" spc="-95" dirty="0">
                <a:latin typeface="Trebuchet MS"/>
                <a:cs typeface="Trebuchet MS"/>
              </a:rPr>
              <a:t>of</a:t>
            </a:r>
            <a:r>
              <a:rPr sz="1600" spc="-180" dirty="0">
                <a:latin typeface="Trebuchet MS"/>
                <a:cs typeface="Trebuchet MS"/>
              </a:rPr>
              <a:t> </a:t>
            </a:r>
            <a:r>
              <a:rPr sz="1600" spc="-65" dirty="0">
                <a:latin typeface="Trebuchet MS"/>
                <a:cs typeface="Trebuchet MS"/>
              </a:rPr>
              <a:t>up</a:t>
            </a:r>
            <a:r>
              <a:rPr sz="1600" spc="-180" dirty="0">
                <a:latin typeface="Trebuchet MS"/>
                <a:cs typeface="Trebuchet MS"/>
              </a:rPr>
              <a:t> </a:t>
            </a:r>
            <a:r>
              <a:rPr sz="1600" spc="-100" dirty="0">
                <a:latin typeface="Trebuchet MS"/>
                <a:cs typeface="Trebuchet MS"/>
              </a:rPr>
              <a:t>to</a:t>
            </a:r>
            <a:r>
              <a:rPr sz="1600" spc="-185" dirty="0">
                <a:latin typeface="Trebuchet MS"/>
                <a:cs typeface="Trebuchet MS"/>
              </a:rPr>
              <a:t> </a:t>
            </a:r>
            <a:r>
              <a:rPr sz="1600" spc="-50" dirty="0">
                <a:latin typeface="Trebuchet MS"/>
                <a:cs typeface="Trebuchet MS"/>
              </a:rPr>
              <a:t>500</a:t>
            </a:r>
            <a:r>
              <a:rPr sz="1600" spc="-190" dirty="0">
                <a:latin typeface="Trebuchet MS"/>
                <a:cs typeface="Trebuchet MS"/>
              </a:rPr>
              <a:t> </a:t>
            </a:r>
            <a:r>
              <a:rPr sz="1600" spc="-125" dirty="0">
                <a:latin typeface="Trebuchet MS"/>
                <a:cs typeface="Trebuchet MS"/>
              </a:rPr>
              <a:t>Kbps,</a:t>
            </a:r>
            <a:r>
              <a:rPr sz="1600" spc="-180" dirty="0">
                <a:latin typeface="Trebuchet MS"/>
                <a:cs typeface="Trebuchet MS"/>
              </a:rPr>
              <a:t> </a:t>
            </a:r>
            <a:r>
              <a:rPr sz="1600" spc="-30" dirty="0">
                <a:latin typeface="Trebuchet MS"/>
                <a:cs typeface="Trebuchet MS"/>
              </a:rPr>
              <a:t>so</a:t>
            </a:r>
            <a:r>
              <a:rPr sz="1600" spc="-185" dirty="0">
                <a:latin typeface="Trebuchet MS"/>
                <a:cs typeface="Trebuchet MS"/>
              </a:rPr>
              <a:t> </a:t>
            </a:r>
            <a:r>
              <a:rPr sz="1600" spc="-145" dirty="0">
                <a:latin typeface="Trebuchet MS"/>
                <a:cs typeface="Trebuchet MS"/>
              </a:rPr>
              <a:t>it</a:t>
            </a:r>
            <a:r>
              <a:rPr sz="1600" spc="-185" dirty="0">
                <a:latin typeface="Trebuchet MS"/>
                <a:cs typeface="Trebuchet MS"/>
              </a:rPr>
              <a:t> </a:t>
            </a:r>
            <a:r>
              <a:rPr sz="1600" spc="-90" dirty="0">
                <a:latin typeface="Trebuchet MS"/>
                <a:cs typeface="Trebuchet MS"/>
              </a:rPr>
              <a:t>is</a:t>
            </a:r>
            <a:r>
              <a:rPr sz="1600" spc="-185" dirty="0">
                <a:latin typeface="Trebuchet MS"/>
                <a:cs typeface="Trebuchet MS"/>
              </a:rPr>
              <a:t> </a:t>
            </a:r>
            <a:r>
              <a:rPr sz="1600" spc="-114" dirty="0">
                <a:latin typeface="Trebuchet MS"/>
                <a:cs typeface="Trebuchet MS"/>
              </a:rPr>
              <a:t>a</a:t>
            </a:r>
            <a:r>
              <a:rPr sz="1600" spc="-180" dirty="0">
                <a:latin typeface="Trebuchet MS"/>
                <a:cs typeface="Trebuchet MS"/>
              </a:rPr>
              <a:t> </a:t>
            </a:r>
            <a:r>
              <a:rPr sz="1600" spc="-105" dirty="0">
                <a:latin typeface="Trebuchet MS"/>
                <a:cs typeface="Trebuchet MS"/>
              </a:rPr>
              <a:t>considerably  </a:t>
            </a:r>
            <a:r>
              <a:rPr sz="1600" spc="-130" dirty="0">
                <a:latin typeface="Trebuchet MS"/>
                <a:cs typeface="Trebuchet MS"/>
              </a:rPr>
              <a:t>faster</a:t>
            </a:r>
            <a:r>
              <a:rPr sz="1600" spc="-185" dirty="0">
                <a:latin typeface="Trebuchet MS"/>
                <a:cs typeface="Trebuchet MS"/>
              </a:rPr>
              <a:t> </a:t>
            </a:r>
            <a:r>
              <a:rPr sz="1600" spc="-90" dirty="0">
                <a:latin typeface="Trebuchet MS"/>
                <a:cs typeface="Trebuchet MS"/>
              </a:rPr>
              <a:t>method</a:t>
            </a:r>
            <a:r>
              <a:rPr sz="1600" spc="-185" dirty="0">
                <a:latin typeface="Trebuchet MS"/>
                <a:cs typeface="Trebuchet MS"/>
              </a:rPr>
              <a:t> </a:t>
            </a:r>
            <a:r>
              <a:rPr sz="1600" spc="-95" dirty="0">
                <a:latin typeface="Trebuchet MS"/>
                <a:cs typeface="Trebuchet MS"/>
              </a:rPr>
              <a:t>of</a:t>
            </a:r>
            <a:r>
              <a:rPr sz="1600" spc="-185" dirty="0">
                <a:latin typeface="Trebuchet MS"/>
                <a:cs typeface="Trebuchet MS"/>
              </a:rPr>
              <a:t> </a:t>
            </a:r>
            <a:r>
              <a:rPr sz="1600" spc="-110" dirty="0">
                <a:latin typeface="Trebuchet MS"/>
                <a:cs typeface="Trebuchet MS"/>
              </a:rPr>
              <a:t>transferring</a:t>
            </a:r>
            <a:r>
              <a:rPr sz="1600" spc="-195" dirty="0">
                <a:latin typeface="Trebuchet MS"/>
                <a:cs typeface="Trebuchet MS"/>
              </a:rPr>
              <a:t> </a:t>
            </a:r>
            <a:r>
              <a:rPr sz="1600" spc="-130" dirty="0">
                <a:latin typeface="Trebuchet MS"/>
                <a:cs typeface="Trebuchet MS"/>
              </a:rPr>
              <a:t>data</a:t>
            </a:r>
            <a:r>
              <a:rPr sz="1600" spc="-180" dirty="0">
                <a:latin typeface="Trebuchet MS"/>
                <a:cs typeface="Trebuchet MS"/>
              </a:rPr>
              <a:t> </a:t>
            </a:r>
            <a:r>
              <a:rPr sz="1600" spc="-95" dirty="0">
                <a:latin typeface="Trebuchet MS"/>
                <a:cs typeface="Trebuchet MS"/>
              </a:rPr>
              <a:t>than</a:t>
            </a:r>
            <a:r>
              <a:rPr sz="1600" spc="-185" dirty="0">
                <a:latin typeface="Trebuchet MS"/>
                <a:cs typeface="Trebuchet MS"/>
              </a:rPr>
              <a:t> </a:t>
            </a:r>
            <a:r>
              <a:rPr sz="1600" spc="-110" dirty="0">
                <a:latin typeface="Trebuchet MS"/>
                <a:cs typeface="Trebuchet MS"/>
              </a:rPr>
              <a:t>the</a:t>
            </a:r>
            <a:r>
              <a:rPr sz="1600" spc="-180" dirty="0">
                <a:latin typeface="Trebuchet MS"/>
                <a:cs typeface="Trebuchet MS"/>
              </a:rPr>
              <a:t> </a:t>
            </a:r>
            <a:r>
              <a:rPr sz="1600" spc="-110" dirty="0">
                <a:latin typeface="Trebuchet MS"/>
                <a:cs typeface="Trebuchet MS"/>
              </a:rPr>
              <a:t>serial</a:t>
            </a:r>
            <a:r>
              <a:rPr sz="1600" spc="-190" dirty="0">
                <a:latin typeface="Trebuchet MS"/>
                <a:cs typeface="Trebuchet MS"/>
              </a:rPr>
              <a:t> </a:t>
            </a:r>
            <a:r>
              <a:rPr sz="1600" spc="-130" dirty="0">
                <a:latin typeface="Trebuchet MS"/>
                <a:cs typeface="Trebuchet MS"/>
              </a:rPr>
              <a:t>port.</a:t>
            </a:r>
            <a:endParaRPr sz="1600" dirty="0">
              <a:latin typeface="Trebuchet MS"/>
              <a:cs typeface="Trebuchet MS"/>
            </a:endParaRPr>
          </a:p>
          <a:p>
            <a:pPr marL="354965" indent="-354965" algn="l" rtl="0">
              <a:spcBef>
                <a:spcPts val="2020"/>
              </a:spcBef>
              <a:buFont typeface="Trebuchet MS"/>
              <a:buChar char="•"/>
              <a:tabLst>
                <a:tab pos="354965" algn="l"/>
                <a:tab pos="355600" algn="l"/>
              </a:tabLst>
            </a:pPr>
            <a:r>
              <a:rPr sz="1600" b="1" spc="-150" dirty="0">
                <a:latin typeface="Trebuchet MS"/>
                <a:cs typeface="Trebuchet MS"/>
              </a:rPr>
              <a:t>Are </a:t>
            </a:r>
            <a:r>
              <a:rPr sz="1600" b="1" spc="-160" dirty="0">
                <a:latin typeface="Trebuchet MS"/>
                <a:cs typeface="Trebuchet MS"/>
              </a:rPr>
              <a:t>there </a:t>
            </a:r>
            <a:r>
              <a:rPr sz="1600" b="1" spc="-145" dirty="0">
                <a:latin typeface="Trebuchet MS"/>
                <a:cs typeface="Trebuchet MS"/>
              </a:rPr>
              <a:t>faster</a:t>
            </a:r>
            <a:r>
              <a:rPr sz="1600" b="1" spc="-254" dirty="0">
                <a:latin typeface="Trebuchet MS"/>
                <a:cs typeface="Trebuchet MS"/>
              </a:rPr>
              <a:t> </a:t>
            </a:r>
            <a:r>
              <a:rPr sz="1600" b="1" spc="-85" dirty="0">
                <a:latin typeface="Trebuchet MS"/>
                <a:cs typeface="Trebuchet MS"/>
              </a:rPr>
              <a:t>ports?</a:t>
            </a:r>
            <a:endParaRPr sz="1600" dirty="0">
              <a:latin typeface="Trebuchet MS"/>
              <a:cs typeface="Trebuchet MS"/>
            </a:endParaRPr>
          </a:p>
          <a:p>
            <a:pPr marL="422275" algn="l" rtl="0">
              <a:spcBef>
                <a:spcPts val="1019"/>
              </a:spcBef>
            </a:pPr>
            <a:r>
              <a:rPr sz="1600" b="1" spc="-175" dirty="0">
                <a:latin typeface="Trebuchet MS"/>
                <a:cs typeface="Trebuchet MS"/>
              </a:rPr>
              <a:t>1- </a:t>
            </a:r>
            <a:r>
              <a:rPr sz="1600" b="1" spc="-135" dirty="0">
                <a:latin typeface="Trebuchet MS"/>
                <a:cs typeface="Trebuchet MS"/>
              </a:rPr>
              <a:t>universal </a:t>
            </a:r>
            <a:r>
              <a:rPr sz="1600" b="1" spc="-130" dirty="0">
                <a:latin typeface="Trebuchet MS"/>
                <a:cs typeface="Trebuchet MS"/>
              </a:rPr>
              <a:t>serial </a:t>
            </a:r>
            <a:r>
              <a:rPr sz="1600" b="1" spc="-110" dirty="0">
                <a:latin typeface="Trebuchet MS"/>
                <a:cs typeface="Trebuchet MS"/>
              </a:rPr>
              <a:t>bus </a:t>
            </a:r>
            <a:r>
              <a:rPr sz="1600" b="1" spc="-105" dirty="0">
                <a:latin typeface="Trebuchet MS"/>
                <a:cs typeface="Trebuchet MS"/>
              </a:rPr>
              <a:t>(USB)</a:t>
            </a:r>
            <a:r>
              <a:rPr sz="1600" b="1" spc="-385" dirty="0">
                <a:latin typeface="Trebuchet MS"/>
                <a:cs typeface="Trebuchet MS"/>
              </a:rPr>
              <a:t> </a:t>
            </a:r>
            <a:r>
              <a:rPr sz="1600" b="1" spc="-125" dirty="0">
                <a:latin typeface="Trebuchet MS"/>
                <a:cs typeface="Trebuchet MS"/>
              </a:rPr>
              <a:t>port</a:t>
            </a:r>
            <a:endParaRPr sz="1600" dirty="0">
              <a:latin typeface="Trebuchet MS"/>
              <a:cs typeface="Trebuchet MS"/>
            </a:endParaRPr>
          </a:p>
          <a:p>
            <a:pPr marL="755650" marR="354965" indent="-285750" algn="l" rtl="0">
              <a:spcBef>
                <a:spcPts val="100"/>
              </a:spcBef>
              <a:buChar char="–"/>
              <a:tabLst>
                <a:tab pos="755650" algn="l"/>
              </a:tabLst>
            </a:pPr>
            <a:r>
              <a:rPr sz="1600" spc="-110" dirty="0">
                <a:latin typeface="Trebuchet MS"/>
                <a:cs typeface="Trebuchet MS"/>
              </a:rPr>
              <a:t>It</a:t>
            </a:r>
            <a:r>
              <a:rPr sz="1600" spc="-185" dirty="0">
                <a:latin typeface="Trebuchet MS"/>
                <a:cs typeface="Trebuchet MS"/>
              </a:rPr>
              <a:t> </a:t>
            </a:r>
            <a:r>
              <a:rPr sz="1600" spc="-90" dirty="0">
                <a:latin typeface="Trebuchet MS"/>
                <a:cs typeface="Trebuchet MS"/>
              </a:rPr>
              <a:t>is</a:t>
            </a:r>
            <a:r>
              <a:rPr sz="1600" spc="-185" dirty="0">
                <a:latin typeface="Trebuchet MS"/>
                <a:cs typeface="Trebuchet MS"/>
              </a:rPr>
              <a:t> </a:t>
            </a:r>
            <a:r>
              <a:rPr sz="1600" spc="-120" dirty="0">
                <a:latin typeface="Trebuchet MS"/>
                <a:cs typeface="Trebuchet MS"/>
              </a:rPr>
              <a:t>able</a:t>
            </a:r>
            <a:r>
              <a:rPr sz="1600" spc="-175" dirty="0">
                <a:latin typeface="Trebuchet MS"/>
                <a:cs typeface="Trebuchet MS"/>
              </a:rPr>
              <a:t> </a:t>
            </a:r>
            <a:r>
              <a:rPr sz="1600" spc="-100" dirty="0">
                <a:latin typeface="Trebuchet MS"/>
                <a:cs typeface="Trebuchet MS"/>
              </a:rPr>
              <a:t>to</a:t>
            </a:r>
            <a:r>
              <a:rPr sz="1600" spc="-185" dirty="0">
                <a:latin typeface="Trebuchet MS"/>
                <a:cs typeface="Trebuchet MS"/>
              </a:rPr>
              <a:t> </a:t>
            </a:r>
            <a:r>
              <a:rPr sz="1600" spc="-135" dirty="0">
                <a:latin typeface="Trebuchet MS"/>
                <a:cs typeface="Trebuchet MS"/>
              </a:rPr>
              <a:t>interface</a:t>
            </a:r>
            <a:r>
              <a:rPr sz="1600" spc="-175" dirty="0">
                <a:latin typeface="Trebuchet MS"/>
                <a:cs typeface="Trebuchet MS"/>
              </a:rPr>
              <a:t> </a:t>
            </a:r>
            <a:r>
              <a:rPr sz="1600" spc="-105" dirty="0">
                <a:latin typeface="Trebuchet MS"/>
                <a:cs typeface="Trebuchet MS"/>
              </a:rPr>
              <a:t>with</a:t>
            </a:r>
            <a:r>
              <a:rPr sz="1600" spc="-180" dirty="0">
                <a:latin typeface="Trebuchet MS"/>
                <a:cs typeface="Trebuchet MS"/>
              </a:rPr>
              <a:t> </a:t>
            </a:r>
            <a:r>
              <a:rPr sz="1600" spc="-114" dirty="0">
                <a:latin typeface="Trebuchet MS"/>
                <a:cs typeface="Trebuchet MS"/>
              </a:rPr>
              <a:t>several</a:t>
            </a:r>
            <a:r>
              <a:rPr sz="1600" spc="-185" dirty="0">
                <a:latin typeface="Trebuchet MS"/>
                <a:cs typeface="Trebuchet MS"/>
              </a:rPr>
              <a:t> </a:t>
            </a:r>
            <a:r>
              <a:rPr sz="1600" spc="-130" dirty="0">
                <a:latin typeface="Trebuchet MS"/>
                <a:cs typeface="Trebuchet MS"/>
              </a:rPr>
              <a:t>different</a:t>
            </a:r>
            <a:r>
              <a:rPr sz="1600" spc="-185" dirty="0">
                <a:latin typeface="Trebuchet MS"/>
                <a:cs typeface="Trebuchet MS"/>
              </a:rPr>
              <a:t> </a:t>
            </a:r>
            <a:r>
              <a:rPr sz="1600" spc="-110" dirty="0">
                <a:latin typeface="Trebuchet MS"/>
                <a:cs typeface="Trebuchet MS"/>
              </a:rPr>
              <a:t>peripheral</a:t>
            </a:r>
            <a:r>
              <a:rPr sz="1600" spc="-185" dirty="0">
                <a:latin typeface="Trebuchet MS"/>
                <a:cs typeface="Trebuchet MS"/>
              </a:rPr>
              <a:t> </a:t>
            </a:r>
            <a:r>
              <a:rPr sz="1600" spc="-130" dirty="0">
                <a:latin typeface="Trebuchet MS"/>
                <a:cs typeface="Trebuchet MS"/>
              </a:rPr>
              <a:t>devices,</a:t>
            </a:r>
            <a:r>
              <a:rPr sz="1600" spc="-180" dirty="0">
                <a:latin typeface="Trebuchet MS"/>
                <a:cs typeface="Trebuchet MS"/>
              </a:rPr>
              <a:t> </a:t>
            </a:r>
            <a:r>
              <a:rPr sz="1600" spc="-105" dirty="0">
                <a:latin typeface="Trebuchet MS"/>
                <a:cs typeface="Trebuchet MS"/>
              </a:rPr>
              <a:t>reducing</a:t>
            </a:r>
            <a:r>
              <a:rPr sz="1600" spc="-190" dirty="0">
                <a:latin typeface="Trebuchet MS"/>
                <a:cs typeface="Trebuchet MS"/>
              </a:rPr>
              <a:t> </a:t>
            </a:r>
            <a:r>
              <a:rPr sz="1600" spc="-110" dirty="0">
                <a:latin typeface="Trebuchet MS"/>
                <a:cs typeface="Trebuchet MS"/>
              </a:rPr>
              <a:t>the</a:t>
            </a:r>
            <a:r>
              <a:rPr sz="1600" spc="-175" dirty="0">
                <a:latin typeface="Trebuchet MS"/>
                <a:cs typeface="Trebuchet MS"/>
              </a:rPr>
              <a:t> </a:t>
            </a:r>
            <a:r>
              <a:rPr sz="1600" spc="-90" dirty="0">
                <a:latin typeface="Trebuchet MS"/>
                <a:cs typeface="Trebuchet MS"/>
              </a:rPr>
              <a:t>need</a:t>
            </a:r>
            <a:r>
              <a:rPr sz="1600" spc="-180" dirty="0">
                <a:latin typeface="Trebuchet MS"/>
                <a:cs typeface="Trebuchet MS"/>
              </a:rPr>
              <a:t> </a:t>
            </a:r>
            <a:r>
              <a:rPr sz="1600" spc="-110" dirty="0">
                <a:latin typeface="Trebuchet MS"/>
                <a:cs typeface="Trebuchet MS"/>
              </a:rPr>
              <a:t>for  </a:t>
            </a:r>
            <a:r>
              <a:rPr sz="1600" spc="-120" dirty="0">
                <a:latin typeface="Trebuchet MS"/>
                <a:cs typeface="Trebuchet MS"/>
              </a:rPr>
              <a:t>individual, </a:t>
            </a:r>
            <a:r>
              <a:rPr sz="1600" spc="-125" dirty="0">
                <a:latin typeface="Trebuchet MS"/>
                <a:cs typeface="Trebuchet MS"/>
              </a:rPr>
              <a:t>dedicated</a:t>
            </a:r>
            <a:r>
              <a:rPr sz="1600" spc="-254" dirty="0">
                <a:latin typeface="Trebuchet MS"/>
                <a:cs typeface="Trebuchet MS"/>
              </a:rPr>
              <a:t> </a:t>
            </a:r>
            <a:r>
              <a:rPr sz="1600" spc="-114" dirty="0">
                <a:latin typeface="Trebuchet MS"/>
                <a:cs typeface="Trebuchet MS"/>
              </a:rPr>
              <a:t>ports.</a:t>
            </a:r>
            <a:endParaRPr sz="1600" dirty="0">
              <a:latin typeface="Trebuchet MS"/>
              <a:cs typeface="Trebuchet MS"/>
            </a:endParaRPr>
          </a:p>
          <a:p>
            <a:pPr marL="755650" marR="71120" indent="-285750" algn="l" rtl="0">
              <a:spcBef>
                <a:spcPts val="500"/>
              </a:spcBef>
              <a:buChar char="–"/>
              <a:tabLst>
                <a:tab pos="755650" algn="l"/>
              </a:tabLst>
            </a:pPr>
            <a:r>
              <a:rPr sz="1600" spc="-100" dirty="0">
                <a:latin typeface="Trebuchet MS"/>
                <a:cs typeface="Trebuchet MS"/>
              </a:rPr>
              <a:t>Original</a:t>
            </a:r>
            <a:r>
              <a:rPr sz="1600" spc="-190" dirty="0">
                <a:latin typeface="Trebuchet MS"/>
                <a:cs typeface="Trebuchet MS"/>
              </a:rPr>
              <a:t> </a:t>
            </a:r>
            <a:r>
              <a:rPr sz="1600" spc="-45" dirty="0">
                <a:latin typeface="Trebuchet MS"/>
                <a:cs typeface="Trebuchet MS"/>
              </a:rPr>
              <a:t>USB</a:t>
            </a:r>
            <a:r>
              <a:rPr sz="1600" spc="-190" dirty="0">
                <a:latin typeface="Trebuchet MS"/>
                <a:cs typeface="Trebuchet MS"/>
              </a:rPr>
              <a:t> </a:t>
            </a:r>
            <a:r>
              <a:rPr sz="1600" spc="-114" dirty="0">
                <a:latin typeface="Trebuchet MS"/>
                <a:cs typeface="Trebuchet MS"/>
              </a:rPr>
              <a:t>ports,</a:t>
            </a:r>
            <a:r>
              <a:rPr sz="1600" spc="-185" dirty="0">
                <a:latin typeface="Trebuchet MS"/>
                <a:cs typeface="Trebuchet MS"/>
              </a:rPr>
              <a:t> </a:t>
            </a:r>
            <a:r>
              <a:rPr sz="1600" spc="-70" dirty="0">
                <a:latin typeface="Trebuchet MS"/>
                <a:cs typeface="Trebuchet MS"/>
              </a:rPr>
              <a:t>known</a:t>
            </a:r>
            <a:r>
              <a:rPr sz="1600" spc="-180" dirty="0">
                <a:latin typeface="Trebuchet MS"/>
                <a:cs typeface="Trebuchet MS"/>
              </a:rPr>
              <a:t> </a:t>
            </a:r>
            <a:r>
              <a:rPr sz="1600" spc="-75" dirty="0">
                <a:latin typeface="Trebuchet MS"/>
                <a:cs typeface="Trebuchet MS"/>
              </a:rPr>
              <a:t>as</a:t>
            </a:r>
            <a:r>
              <a:rPr sz="1600" spc="-190" dirty="0">
                <a:latin typeface="Trebuchet MS"/>
                <a:cs typeface="Trebuchet MS"/>
              </a:rPr>
              <a:t> </a:t>
            </a:r>
            <a:r>
              <a:rPr sz="1600" spc="-45" dirty="0">
                <a:latin typeface="Trebuchet MS"/>
                <a:cs typeface="Trebuchet MS"/>
              </a:rPr>
              <a:t>USB</a:t>
            </a:r>
            <a:r>
              <a:rPr sz="1600" spc="-190" dirty="0">
                <a:latin typeface="Trebuchet MS"/>
                <a:cs typeface="Trebuchet MS"/>
              </a:rPr>
              <a:t> </a:t>
            </a:r>
            <a:r>
              <a:rPr sz="1600" spc="-170" dirty="0">
                <a:latin typeface="Trebuchet MS"/>
                <a:cs typeface="Trebuchet MS"/>
              </a:rPr>
              <a:t>1.1,</a:t>
            </a:r>
            <a:r>
              <a:rPr sz="1600" spc="-185" dirty="0">
                <a:latin typeface="Trebuchet MS"/>
                <a:cs typeface="Trebuchet MS"/>
              </a:rPr>
              <a:t> </a:t>
            </a:r>
            <a:r>
              <a:rPr sz="1600" spc="-120" dirty="0">
                <a:latin typeface="Trebuchet MS"/>
                <a:cs typeface="Trebuchet MS"/>
              </a:rPr>
              <a:t>are</a:t>
            </a:r>
            <a:r>
              <a:rPr sz="1600" spc="-175" dirty="0">
                <a:latin typeface="Trebuchet MS"/>
                <a:cs typeface="Trebuchet MS"/>
              </a:rPr>
              <a:t> </a:t>
            </a:r>
            <a:r>
              <a:rPr sz="1600" spc="-125" dirty="0">
                <a:latin typeface="Trebuchet MS"/>
                <a:cs typeface="Trebuchet MS"/>
              </a:rPr>
              <a:t>capable</a:t>
            </a:r>
            <a:r>
              <a:rPr sz="1600" spc="-180" dirty="0">
                <a:latin typeface="Trebuchet MS"/>
                <a:cs typeface="Trebuchet MS"/>
              </a:rPr>
              <a:t> </a:t>
            </a:r>
            <a:r>
              <a:rPr sz="1600" spc="-95" dirty="0">
                <a:latin typeface="Trebuchet MS"/>
                <a:cs typeface="Trebuchet MS"/>
              </a:rPr>
              <a:t>of</a:t>
            </a:r>
            <a:r>
              <a:rPr sz="1600" spc="-180" dirty="0">
                <a:latin typeface="Trebuchet MS"/>
                <a:cs typeface="Trebuchet MS"/>
              </a:rPr>
              <a:t> </a:t>
            </a:r>
            <a:r>
              <a:rPr sz="1600" spc="-75" dirty="0">
                <a:latin typeface="Trebuchet MS"/>
                <a:cs typeface="Trebuchet MS"/>
              </a:rPr>
              <a:t>speeds</a:t>
            </a:r>
            <a:r>
              <a:rPr sz="1600" spc="-190" dirty="0">
                <a:latin typeface="Trebuchet MS"/>
                <a:cs typeface="Trebuchet MS"/>
              </a:rPr>
              <a:t> </a:t>
            </a:r>
            <a:r>
              <a:rPr sz="1600" spc="-95" dirty="0">
                <a:latin typeface="Trebuchet MS"/>
                <a:cs typeface="Trebuchet MS"/>
              </a:rPr>
              <a:t>of</a:t>
            </a:r>
            <a:r>
              <a:rPr sz="1600" spc="-180" dirty="0">
                <a:latin typeface="Trebuchet MS"/>
                <a:cs typeface="Trebuchet MS"/>
              </a:rPr>
              <a:t> </a:t>
            </a:r>
            <a:r>
              <a:rPr sz="1600" spc="-45" dirty="0">
                <a:latin typeface="Trebuchet MS"/>
                <a:cs typeface="Trebuchet MS"/>
              </a:rPr>
              <a:t>12</a:t>
            </a:r>
            <a:r>
              <a:rPr sz="1600" spc="-190" dirty="0">
                <a:latin typeface="Trebuchet MS"/>
                <a:cs typeface="Trebuchet MS"/>
              </a:rPr>
              <a:t> </a:t>
            </a:r>
            <a:r>
              <a:rPr sz="1600" spc="35" dirty="0">
                <a:latin typeface="Trebuchet MS"/>
                <a:cs typeface="Trebuchet MS"/>
              </a:rPr>
              <a:t>Mbps</a:t>
            </a:r>
            <a:r>
              <a:rPr sz="1600" spc="-185" dirty="0">
                <a:latin typeface="Trebuchet MS"/>
                <a:cs typeface="Trebuchet MS"/>
              </a:rPr>
              <a:t> </a:t>
            </a:r>
            <a:r>
              <a:rPr sz="1600" spc="-65" dirty="0">
                <a:latin typeface="Trebuchet MS"/>
                <a:cs typeface="Trebuchet MS"/>
              </a:rPr>
              <a:t>or</a:t>
            </a:r>
            <a:r>
              <a:rPr sz="1600" spc="-185" dirty="0">
                <a:latin typeface="Trebuchet MS"/>
                <a:cs typeface="Trebuchet MS"/>
              </a:rPr>
              <a:t> </a:t>
            </a:r>
            <a:r>
              <a:rPr sz="1600" spc="-65" dirty="0">
                <a:latin typeface="Trebuchet MS"/>
                <a:cs typeface="Trebuchet MS"/>
              </a:rPr>
              <a:t>one</a:t>
            </a:r>
            <a:r>
              <a:rPr sz="1600" spc="-175" dirty="0">
                <a:latin typeface="Trebuchet MS"/>
                <a:cs typeface="Trebuchet MS"/>
              </a:rPr>
              <a:t> </a:t>
            </a:r>
            <a:r>
              <a:rPr sz="1600" spc="-110" dirty="0">
                <a:latin typeface="Trebuchet MS"/>
                <a:cs typeface="Trebuchet MS"/>
              </a:rPr>
              <a:t>million  </a:t>
            </a:r>
            <a:r>
              <a:rPr sz="1600" spc="-105" dirty="0">
                <a:latin typeface="Trebuchet MS"/>
                <a:cs typeface="Trebuchet MS"/>
              </a:rPr>
              <a:t>bits </a:t>
            </a:r>
            <a:r>
              <a:rPr sz="1600" spc="-95" dirty="0">
                <a:latin typeface="Trebuchet MS"/>
                <a:cs typeface="Trebuchet MS"/>
              </a:rPr>
              <a:t>per</a:t>
            </a:r>
            <a:r>
              <a:rPr sz="1600" spc="-275" dirty="0">
                <a:latin typeface="Trebuchet MS"/>
                <a:cs typeface="Trebuchet MS"/>
              </a:rPr>
              <a:t> </a:t>
            </a:r>
            <a:r>
              <a:rPr sz="1600" spc="-114" dirty="0">
                <a:latin typeface="Trebuchet MS"/>
                <a:cs typeface="Trebuchet MS"/>
              </a:rPr>
              <a:t>second</a:t>
            </a:r>
            <a:r>
              <a:rPr sz="1600" spc="-114" dirty="0" smtClean="0">
                <a:latin typeface="Trebuchet MS"/>
                <a:cs typeface="Trebuchet MS"/>
              </a:rPr>
              <a:t>.</a:t>
            </a:r>
            <a:endParaRPr lang="en-US" sz="1600" spc="-114" dirty="0" smtClean="0">
              <a:latin typeface="Trebuchet MS"/>
              <a:cs typeface="Trebuchet MS"/>
            </a:endParaRPr>
          </a:p>
          <a:p>
            <a:pPr marL="755650" marR="71120" indent="-285750">
              <a:spcBef>
                <a:spcPts val="500"/>
              </a:spcBef>
              <a:buChar char="–"/>
              <a:tabLst>
                <a:tab pos="755650" algn="l"/>
              </a:tabLst>
            </a:pPr>
            <a:r>
              <a:rPr lang="ar-SA" sz="1600" dirty="0" smtClean="0">
                <a:latin typeface="Trebuchet MS"/>
                <a:cs typeface="Trebuchet MS"/>
              </a:rPr>
              <a:t>ما هي المنافذ المختلفة المستخدمة؟  المنافذ المتوازية –</a:t>
            </a:r>
          </a:p>
          <a:p>
            <a:pPr marL="755650" marR="71120" indent="-285750">
              <a:spcBef>
                <a:spcPts val="500"/>
              </a:spcBef>
              <a:buChar char="–"/>
              <a:tabLst>
                <a:tab pos="755650" algn="l"/>
              </a:tabLst>
            </a:pPr>
            <a:r>
              <a:rPr lang="ar-SA" sz="1600" dirty="0" smtClean="0">
                <a:latin typeface="Trebuchet MS"/>
                <a:cs typeface="Trebuchet MS"/>
              </a:rPr>
              <a:t> فإنه يرسل البيانات في مجموعات من البتات، في معدل نقل يصل إلى 500 </a:t>
            </a:r>
            <a:r>
              <a:rPr lang="ar-SA" sz="1600" dirty="0" err="1" smtClean="0">
                <a:latin typeface="Trebuchet MS"/>
                <a:cs typeface="Trebuchet MS"/>
              </a:rPr>
              <a:t>كيلوبت</a:t>
            </a:r>
            <a:r>
              <a:rPr lang="ar-SA" sz="1600" dirty="0" smtClean="0">
                <a:latin typeface="Trebuchet MS"/>
                <a:cs typeface="Trebuchet MS"/>
              </a:rPr>
              <a:t> في الثانية، حيث أنها طريقة أسرع بكثير من نقل البيانات من المنفذ التسلسلي.</a:t>
            </a:r>
          </a:p>
          <a:p>
            <a:pPr marL="755650" marR="71120" indent="-285750">
              <a:spcBef>
                <a:spcPts val="500"/>
              </a:spcBef>
              <a:buChar char="–"/>
              <a:tabLst>
                <a:tab pos="755650" algn="l"/>
              </a:tabLst>
            </a:pPr>
            <a:r>
              <a:rPr lang="ar-SA" sz="1600" dirty="0" smtClean="0">
                <a:latin typeface="Trebuchet MS"/>
                <a:cs typeface="Trebuchet MS"/>
              </a:rPr>
              <a:t> هناك منافذ أسرع؟ </a:t>
            </a:r>
          </a:p>
          <a:p>
            <a:pPr marL="755650" marR="71120" indent="-285750">
              <a:spcBef>
                <a:spcPts val="500"/>
              </a:spcBef>
              <a:buFontTx/>
              <a:buChar char="–"/>
              <a:tabLst>
                <a:tab pos="755650" algn="l"/>
              </a:tabLst>
            </a:pPr>
            <a:r>
              <a:rPr lang="ar-SA" sz="1600" dirty="0" smtClean="0">
                <a:latin typeface="Trebuchet MS"/>
                <a:cs typeface="Trebuchet MS"/>
              </a:rPr>
              <a:t>1مكرسة منفذ الناقل التسلسلي العالمي</a:t>
            </a:r>
          </a:p>
          <a:p>
            <a:pPr marL="755650" marR="71120" indent="-285750">
              <a:spcBef>
                <a:spcPts val="500"/>
              </a:spcBef>
              <a:buChar char="–"/>
              <a:tabLst>
                <a:tab pos="755650" algn="l"/>
              </a:tabLst>
            </a:pPr>
            <a:r>
              <a:rPr lang="ar-SA" sz="1600" dirty="0" smtClean="0">
                <a:latin typeface="Trebuchet MS"/>
                <a:cs typeface="Trebuchet MS"/>
              </a:rPr>
              <a:t>أنها قادرة على التفاعل مع العديد من الأجهزة الطرفية مختلفة، تقليل الحاجة إلى منافذ فردية،</a:t>
            </a:r>
            <a:r>
              <a:rPr lang="en-US" sz="1600" dirty="0" smtClean="0">
                <a:latin typeface="Trebuchet MS"/>
                <a:cs typeface="Trebuchet MS"/>
              </a:rPr>
              <a:t>. </a:t>
            </a:r>
            <a:r>
              <a:rPr lang="ar-SA" sz="1600" dirty="0" smtClean="0">
                <a:latin typeface="Trebuchet MS"/>
                <a:cs typeface="Trebuchet MS"/>
              </a:rPr>
              <a:t>منافذ </a:t>
            </a:r>
            <a:r>
              <a:rPr lang="en-US" sz="1600" dirty="0" smtClean="0">
                <a:latin typeface="Trebuchet MS"/>
                <a:cs typeface="Trebuchet MS"/>
              </a:rPr>
              <a:t>USB </a:t>
            </a:r>
            <a:r>
              <a:rPr lang="ar-SA" sz="1600" dirty="0" smtClean="0">
                <a:latin typeface="Trebuchet MS"/>
                <a:cs typeface="Trebuchet MS"/>
              </a:rPr>
              <a:t>الأصلي، المعروفة باسم </a:t>
            </a:r>
            <a:r>
              <a:rPr lang="en-US" sz="1600" dirty="0" smtClean="0">
                <a:latin typeface="Trebuchet MS"/>
                <a:cs typeface="Trebuchet MS"/>
              </a:rPr>
              <a:t>USB 1.1، </a:t>
            </a:r>
            <a:r>
              <a:rPr lang="ar-SA" sz="1600" dirty="0" smtClean="0">
                <a:latin typeface="Trebuchet MS"/>
                <a:cs typeface="Trebuchet MS"/>
              </a:rPr>
              <a:t>قادرون بسرعة 12 ميجابت في الثانية أو 1 مليون بت في الثانية الواحدة.</a:t>
            </a:r>
            <a:endParaRPr sz="1600" dirty="0">
              <a:latin typeface="Trebuchet MS"/>
              <a:cs typeface="Trebuchet M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56732" y="545165"/>
            <a:ext cx="866775" cy="500380"/>
          </a:xfrm>
          <a:prstGeom prst="rect">
            <a:avLst/>
          </a:prstGeom>
        </p:spPr>
        <p:txBody>
          <a:bodyPr vert="horz" wrap="square" lIns="0" tIns="13970" rIns="0" bIns="0" rtlCol="0">
            <a:spAutoFit/>
          </a:bodyPr>
          <a:lstStyle/>
          <a:p>
            <a:pPr marL="12700">
              <a:lnSpc>
                <a:spcPct val="100000"/>
              </a:lnSpc>
              <a:spcBef>
                <a:spcPts val="110"/>
              </a:spcBef>
            </a:pPr>
            <a:r>
              <a:rPr spc="-125" dirty="0"/>
              <a:t>P</a:t>
            </a:r>
            <a:r>
              <a:rPr spc="-45" dirty="0"/>
              <a:t>o</a:t>
            </a:r>
            <a:r>
              <a:rPr spc="-110" dirty="0"/>
              <a:t>r</a:t>
            </a:r>
            <a:r>
              <a:rPr spc="-185" dirty="0"/>
              <a:t>t</a:t>
            </a:r>
            <a:r>
              <a:rPr spc="-20" dirty="0"/>
              <a:t>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450023" y="1676400"/>
            <a:ext cx="11279505" cy="4262962"/>
          </a:xfrm>
          <a:prstGeom prst="rect">
            <a:avLst/>
          </a:prstGeom>
        </p:spPr>
        <p:txBody>
          <a:bodyPr vert="horz" wrap="square" lIns="0" tIns="91440" rIns="0" bIns="0" rtlCol="0">
            <a:spAutoFit/>
          </a:bodyPr>
          <a:lstStyle/>
          <a:p>
            <a:pPr marL="355600" indent="-342900" algn="l" rtl="0">
              <a:lnSpc>
                <a:spcPct val="100000"/>
              </a:lnSpc>
              <a:spcBef>
                <a:spcPts val="720"/>
              </a:spcBef>
              <a:buFont typeface="Trebuchet MS"/>
              <a:buChar char="•"/>
              <a:tabLst>
                <a:tab pos="354965" algn="l"/>
                <a:tab pos="355600" algn="l"/>
              </a:tabLst>
            </a:pPr>
            <a:r>
              <a:rPr sz="1600" b="1" spc="-150" dirty="0">
                <a:latin typeface="Trebuchet MS"/>
                <a:cs typeface="Trebuchet MS"/>
              </a:rPr>
              <a:t>Are </a:t>
            </a:r>
            <a:r>
              <a:rPr sz="1600" b="1" spc="-160" dirty="0">
                <a:latin typeface="Trebuchet MS"/>
                <a:cs typeface="Trebuchet MS"/>
              </a:rPr>
              <a:t>there </a:t>
            </a:r>
            <a:r>
              <a:rPr sz="1600" b="1" spc="-145" dirty="0">
                <a:latin typeface="Trebuchet MS"/>
                <a:cs typeface="Trebuchet MS"/>
              </a:rPr>
              <a:t>faster</a:t>
            </a:r>
            <a:r>
              <a:rPr sz="1600" b="1" spc="-254" dirty="0">
                <a:latin typeface="Trebuchet MS"/>
                <a:cs typeface="Trebuchet MS"/>
              </a:rPr>
              <a:t> </a:t>
            </a:r>
            <a:r>
              <a:rPr sz="1600" b="1" spc="-85" dirty="0">
                <a:latin typeface="Trebuchet MS"/>
                <a:cs typeface="Trebuchet MS"/>
              </a:rPr>
              <a:t>ports?</a:t>
            </a:r>
            <a:endParaRPr sz="1600" dirty="0">
              <a:latin typeface="Trebuchet MS"/>
              <a:cs typeface="Trebuchet MS"/>
            </a:endParaRPr>
          </a:p>
          <a:p>
            <a:pPr marL="422275" algn="l" rtl="0">
              <a:lnSpc>
                <a:spcPct val="100000"/>
              </a:lnSpc>
              <a:spcBef>
                <a:spcPts val="620"/>
              </a:spcBef>
            </a:pPr>
            <a:r>
              <a:rPr sz="1600" b="1" spc="-175" dirty="0">
                <a:latin typeface="Trebuchet MS"/>
                <a:cs typeface="Trebuchet MS"/>
              </a:rPr>
              <a:t>1- </a:t>
            </a:r>
            <a:r>
              <a:rPr sz="1600" b="1" spc="-135" dirty="0">
                <a:latin typeface="Trebuchet MS"/>
                <a:cs typeface="Trebuchet MS"/>
              </a:rPr>
              <a:t>universal </a:t>
            </a:r>
            <a:r>
              <a:rPr sz="1600" b="1" spc="-130" dirty="0">
                <a:latin typeface="Trebuchet MS"/>
                <a:cs typeface="Trebuchet MS"/>
              </a:rPr>
              <a:t>serial </a:t>
            </a:r>
            <a:r>
              <a:rPr sz="1600" b="1" spc="-110" dirty="0">
                <a:latin typeface="Trebuchet MS"/>
                <a:cs typeface="Trebuchet MS"/>
              </a:rPr>
              <a:t>bus </a:t>
            </a:r>
            <a:r>
              <a:rPr sz="1600" b="1" spc="-105" dirty="0">
                <a:latin typeface="Trebuchet MS"/>
                <a:cs typeface="Trebuchet MS"/>
              </a:rPr>
              <a:t>(USB)</a:t>
            </a:r>
            <a:r>
              <a:rPr sz="1600" b="1" spc="-385" dirty="0">
                <a:latin typeface="Trebuchet MS"/>
                <a:cs typeface="Trebuchet MS"/>
              </a:rPr>
              <a:t> </a:t>
            </a:r>
            <a:r>
              <a:rPr sz="1600" b="1" spc="-125" dirty="0">
                <a:latin typeface="Trebuchet MS"/>
                <a:cs typeface="Trebuchet MS"/>
              </a:rPr>
              <a:t>port</a:t>
            </a:r>
            <a:endParaRPr sz="1600" dirty="0">
              <a:latin typeface="Trebuchet MS"/>
              <a:cs typeface="Trebuchet MS"/>
            </a:endParaRPr>
          </a:p>
          <a:p>
            <a:pPr marL="755650" marR="5080" indent="-285750" algn="l" rtl="0">
              <a:lnSpc>
                <a:spcPct val="149300"/>
              </a:lnSpc>
              <a:spcBef>
                <a:spcPts val="200"/>
              </a:spcBef>
              <a:buChar char="–"/>
              <a:tabLst>
                <a:tab pos="755650" algn="l"/>
              </a:tabLst>
            </a:pPr>
            <a:r>
              <a:rPr sz="1600" spc="-130" dirty="0">
                <a:latin typeface="Trebuchet MS"/>
                <a:cs typeface="Trebuchet MS"/>
              </a:rPr>
              <a:t>The</a:t>
            </a:r>
            <a:r>
              <a:rPr sz="1600" spc="-180" dirty="0">
                <a:latin typeface="Trebuchet MS"/>
                <a:cs typeface="Trebuchet MS"/>
              </a:rPr>
              <a:t> </a:t>
            </a:r>
            <a:r>
              <a:rPr sz="1600" spc="-100" dirty="0">
                <a:latin typeface="Trebuchet MS"/>
                <a:cs typeface="Trebuchet MS"/>
              </a:rPr>
              <a:t>newest</a:t>
            </a:r>
            <a:r>
              <a:rPr sz="1600" spc="-185" dirty="0">
                <a:latin typeface="Trebuchet MS"/>
                <a:cs typeface="Trebuchet MS"/>
              </a:rPr>
              <a:t> </a:t>
            </a:r>
            <a:r>
              <a:rPr sz="1600" spc="-114" dirty="0">
                <a:latin typeface="Trebuchet MS"/>
                <a:cs typeface="Trebuchet MS"/>
              </a:rPr>
              <a:t>version,</a:t>
            </a:r>
            <a:r>
              <a:rPr sz="1600" spc="-180" dirty="0">
                <a:latin typeface="Trebuchet MS"/>
                <a:cs typeface="Trebuchet MS"/>
              </a:rPr>
              <a:t> </a:t>
            </a:r>
            <a:r>
              <a:rPr sz="1600" spc="-45" dirty="0">
                <a:latin typeface="Trebuchet MS"/>
                <a:cs typeface="Trebuchet MS"/>
              </a:rPr>
              <a:t>USB</a:t>
            </a:r>
            <a:r>
              <a:rPr sz="1600" spc="-195" dirty="0">
                <a:latin typeface="Trebuchet MS"/>
                <a:cs typeface="Trebuchet MS"/>
              </a:rPr>
              <a:t> </a:t>
            </a:r>
            <a:r>
              <a:rPr sz="1600" spc="-170" dirty="0">
                <a:latin typeface="Trebuchet MS"/>
                <a:cs typeface="Trebuchet MS"/>
              </a:rPr>
              <a:t>3.0,</a:t>
            </a:r>
            <a:r>
              <a:rPr sz="1600" spc="-180" dirty="0">
                <a:latin typeface="Trebuchet MS"/>
                <a:cs typeface="Trebuchet MS"/>
              </a:rPr>
              <a:t> </a:t>
            </a:r>
            <a:r>
              <a:rPr sz="1600" spc="-125" dirty="0">
                <a:latin typeface="Trebuchet MS"/>
                <a:cs typeface="Trebuchet MS"/>
              </a:rPr>
              <a:t>can</a:t>
            </a:r>
            <a:r>
              <a:rPr sz="1600" spc="-180" dirty="0">
                <a:latin typeface="Trebuchet MS"/>
                <a:cs typeface="Trebuchet MS"/>
              </a:rPr>
              <a:t> </a:t>
            </a:r>
            <a:r>
              <a:rPr sz="1600" spc="-135" dirty="0">
                <a:latin typeface="Trebuchet MS"/>
                <a:cs typeface="Trebuchet MS"/>
              </a:rPr>
              <a:t>attain</a:t>
            </a:r>
            <a:r>
              <a:rPr sz="1600" spc="-185" dirty="0">
                <a:latin typeface="Trebuchet MS"/>
                <a:cs typeface="Trebuchet MS"/>
              </a:rPr>
              <a:t> </a:t>
            </a:r>
            <a:r>
              <a:rPr sz="1600" spc="-114" dirty="0">
                <a:latin typeface="Trebuchet MS"/>
                <a:cs typeface="Trebuchet MS"/>
              </a:rPr>
              <a:t>a</a:t>
            </a:r>
            <a:r>
              <a:rPr sz="1600" spc="-180" dirty="0">
                <a:latin typeface="Trebuchet MS"/>
                <a:cs typeface="Trebuchet MS"/>
              </a:rPr>
              <a:t> </a:t>
            </a:r>
            <a:r>
              <a:rPr sz="1600" spc="-145" dirty="0">
                <a:latin typeface="Trebuchet MS"/>
                <a:cs typeface="Trebuchet MS"/>
              </a:rPr>
              <a:t>rate</a:t>
            </a:r>
            <a:r>
              <a:rPr sz="1600" spc="-175" dirty="0">
                <a:latin typeface="Trebuchet MS"/>
                <a:cs typeface="Trebuchet MS"/>
              </a:rPr>
              <a:t> </a:t>
            </a:r>
            <a:r>
              <a:rPr sz="1600" spc="-95" dirty="0">
                <a:latin typeface="Trebuchet MS"/>
                <a:cs typeface="Trebuchet MS"/>
              </a:rPr>
              <a:t>of</a:t>
            </a:r>
            <a:r>
              <a:rPr sz="1600" spc="-185" dirty="0">
                <a:latin typeface="Trebuchet MS"/>
                <a:cs typeface="Trebuchet MS"/>
              </a:rPr>
              <a:t> </a:t>
            </a:r>
            <a:r>
              <a:rPr sz="1600" spc="-45" dirty="0">
                <a:latin typeface="Trebuchet MS"/>
                <a:cs typeface="Trebuchet MS"/>
              </a:rPr>
              <a:t>5</a:t>
            </a:r>
            <a:r>
              <a:rPr sz="1600" spc="-185" dirty="0">
                <a:latin typeface="Trebuchet MS"/>
                <a:cs typeface="Trebuchet MS"/>
              </a:rPr>
              <a:t> </a:t>
            </a:r>
            <a:r>
              <a:rPr sz="1600" spc="-120" dirty="0">
                <a:latin typeface="Trebuchet MS"/>
                <a:cs typeface="Trebuchet MS"/>
              </a:rPr>
              <a:t>Gbps,</a:t>
            </a:r>
            <a:r>
              <a:rPr sz="1600" spc="-180" dirty="0">
                <a:latin typeface="Trebuchet MS"/>
                <a:cs typeface="Trebuchet MS"/>
              </a:rPr>
              <a:t> </a:t>
            </a:r>
            <a:r>
              <a:rPr sz="1600" spc="-45" dirty="0">
                <a:latin typeface="Trebuchet MS"/>
                <a:cs typeface="Trebuchet MS"/>
              </a:rPr>
              <a:t>10</a:t>
            </a:r>
            <a:r>
              <a:rPr sz="1600" spc="-190" dirty="0">
                <a:latin typeface="Trebuchet MS"/>
                <a:cs typeface="Trebuchet MS"/>
              </a:rPr>
              <a:t> </a:t>
            </a:r>
            <a:r>
              <a:rPr sz="1600" spc="-105" dirty="0">
                <a:latin typeface="Trebuchet MS"/>
                <a:cs typeface="Trebuchet MS"/>
              </a:rPr>
              <a:t>times</a:t>
            </a:r>
            <a:r>
              <a:rPr sz="1600" spc="-185" dirty="0">
                <a:latin typeface="Trebuchet MS"/>
                <a:cs typeface="Trebuchet MS"/>
              </a:rPr>
              <a:t> </a:t>
            </a:r>
            <a:r>
              <a:rPr sz="1600" spc="-130" dirty="0">
                <a:latin typeface="Trebuchet MS"/>
                <a:cs typeface="Trebuchet MS"/>
              </a:rPr>
              <a:t>faster</a:t>
            </a:r>
            <a:r>
              <a:rPr sz="1600" spc="-180" dirty="0">
                <a:latin typeface="Trebuchet MS"/>
                <a:cs typeface="Trebuchet MS"/>
              </a:rPr>
              <a:t> </a:t>
            </a:r>
            <a:r>
              <a:rPr sz="1600" spc="-95" dirty="0">
                <a:latin typeface="Trebuchet MS"/>
                <a:cs typeface="Trebuchet MS"/>
              </a:rPr>
              <a:t>than</a:t>
            </a:r>
            <a:r>
              <a:rPr sz="1600" spc="-185" dirty="0">
                <a:latin typeface="Trebuchet MS"/>
                <a:cs typeface="Trebuchet MS"/>
              </a:rPr>
              <a:t> </a:t>
            </a:r>
            <a:r>
              <a:rPr sz="1600" spc="-45" dirty="0">
                <a:latin typeface="Trebuchet MS"/>
                <a:cs typeface="Trebuchet MS"/>
              </a:rPr>
              <a:t>USB</a:t>
            </a:r>
            <a:r>
              <a:rPr sz="1600" spc="-190" dirty="0">
                <a:latin typeface="Trebuchet MS"/>
                <a:cs typeface="Trebuchet MS"/>
              </a:rPr>
              <a:t> </a:t>
            </a:r>
            <a:r>
              <a:rPr sz="1600" spc="-125" dirty="0">
                <a:latin typeface="Trebuchet MS"/>
                <a:cs typeface="Trebuchet MS"/>
              </a:rPr>
              <a:t>2.0  </a:t>
            </a:r>
            <a:r>
              <a:rPr sz="1600" spc="-130" dirty="0">
                <a:latin typeface="Trebuchet MS"/>
                <a:cs typeface="Trebuchet MS"/>
              </a:rPr>
              <a:t>technology.</a:t>
            </a:r>
            <a:endParaRPr sz="1600" dirty="0">
              <a:latin typeface="Trebuchet MS"/>
              <a:cs typeface="Trebuchet MS"/>
            </a:endParaRPr>
          </a:p>
          <a:p>
            <a:pPr marL="755650" marR="477520" indent="-285750" algn="l" rtl="0">
              <a:lnSpc>
                <a:spcPct val="149300"/>
              </a:lnSpc>
              <a:spcBef>
                <a:spcPts val="600"/>
              </a:spcBef>
              <a:buChar char="–"/>
              <a:tabLst>
                <a:tab pos="755650" algn="l"/>
              </a:tabLst>
            </a:pPr>
            <a:r>
              <a:rPr sz="1600" spc="-130" dirty="0">
                <a:latin typeface="Trebuchet MS"/>
                <a:cs typeface="Trebuchet MS"/>
              </a:rPr>
              <a:t>The</a:t>
            </a:r>
            <a:r>
              <a:rPr sz="1600" spc="-175" dirty="0">
                <a:latin typeface="Trebuchet MS"/>
                <a:cs typeface="Trebuchet MS"/>
              </a:rPr>
              <a:t> </a:t>
            </a:r>
            <a:r>
              <a:rPr sz="1600" spc="-90" dirty="0">
                <a:latin typeface="Trebuchet MS"/>
                <a:cs typeface="Trebuchet MS"/>
              </a:rPr>
              <a:t>higher</a:t>
            </a:r>
            <a:r>
              <a:rPr sz="1600" spc="-180" dirty="0">
                <a:latin typeface="Trebuchet MS"/>
                <a:cs typeface="Trebuchet MS"/>
              </a:rPr>
              <a:t> </a:t>
            </a:r>
            <a:r>
              <a:rPr sz="1600" spc="-130" dirty="0">
                <a:latin typeface="Trebuchet MS"/>
                <a:cs typeface="Trebuchet MS"/>
              </a:rPr>
              <a:t>data</a:t>
            </a:r>
            <a:r>
              <a:rPr sz="1600" spc="-175" dirty="0">
                <a:latin typeface="Trebuchet MS"/>
                <a:cs typeface="Trebuchet MS"/>
              </a:rPr>
              <a:t> </a:t>
            </a:r>
            <a:r>
              <a:rPr sz="1600" spc="-120" dirty="0">
                <a:latin typeface="Trebuchet MS"/>
                <a:cs typeface="Trebuchet MS"/>
              </a:rPr>
              <a:t>transfer</a:t>
            </a:r>
            <a:r>
              <a:rPr sz="1600" spc="-180" dirty="0">
                <a:latin typeface="Trebuchet MS"/>
                <a:cs typeface="Trebuchet MS"/>
              </a:rPr>
              <a:t> </a:t>
            </a:r>
            <a:r>
              <a:rPr sz="1600" spc="-125" dirty="0">
                <a:latin typeface="Trebuchet MS"/>
                <a:cs typeface="Trebuchet MS"/>
              </a:rPr>
              <a:t>capabilities</a:t>
            </a:r>
            <a:r>
              <a:rPr sz="1600" spc="-180" dirty="0">
                <a:latin typeface="Trebuchet MS"/>
                <a:cs typeface="Trebuchet MS"/>
              </a:rPr>
              <a:t> </a:t>
            </a:r>
            <a:r>
              <a:rPr sz="1600" spc="-95" dirty="0">
                <a:latin typeface="Trebuchet MS"/>
                <a:cs typeface="Trebuchet MS"/>
              </a:rPr>
              <a:t>of</a:t>
            </a:r>
            <a:r>
              <a:rPr sz="1600" spc="-180" dirty="0">
                <a:latin typeface="Trebuchet MS"/>
                <a:cs typeface="Trebuchet MS"/>
              </a:rPr>
              <a:t> </a:t>
            </a:r>
            <a:r>
              <a:rPr sz="1600" spc="-45" dirty="0">
                <a:latin typeface="Trebuchet MS"/>
                <a:cs typeface="Trebuchet MS"/>
              </a:rPr>
              <a:t>USB</a:t>
            </a:r>
            <a:r>
              <a:rPr sz="1600" spc="-190" dirty="0">
                <a:latin typeface="Trebuchet MS"/>
                <a:cs typeface="Trebuchet MS"/>
              </a:rPr>
              <a:t> </a:t>
            </a:r>
            <a:r>
              <a:rPr sz="1600" spc="-114" dirty="0">
                <a:latin typeface="Trebuchet MS"/>
                <a:cs typeface="Trebuchet MS"/>
              </a:rPr>
              <a:t>ports,</a:t>
            </a:r>
            <a:r>
              <a:rPr sz="1600" spc="-175" dirty="0">
                <a:latin typeface="Trebuchet MS"/>
                <a:cs typeface="Trebuchet MS"/>
              </a:rPr>
              <a:t> </a:t>
            </a:r>
            <a:r>
              <a:rPr sz="1600" spc="-100" dirty="0">
                <a:latin typeface="Trebuchet MS"/>
                <a:cs typeface="Trebuchet MS"/>
              </a:rPr>
              <a:t>coupled</a:t>
            </a:r>
            <a:r>
              <a:rPr sz="1600" spc="-180" dirty="0">
                <a:latin typeface="Trebuchet MS"/>
                <a:cs typeface="Trebuchet MS"/>
              </a:rPr>
              <a:t> </a:t>
            </a:r>
            <a:r>
              <a:rPr sz="1600" spc="-105" dirty="0">
                <a:latin typeface="Trebuchet MS"/>
                <a:cs typeface="Trebuchet MS"/>
              </a:rPr>
              <a:t>with</a:t>
            </a:r>
            <a:r>
              <a:rPr sz="1600" spc="-175" dirty="0">
                <a:latin typeface="Trebuchet MS"/>
                <a:cs typeface="Trebuchet MS"/>
              </a:rPr>
              <a:t> </a:t>
            </a:r>
            <a:r>
              <a:rPr sz="1600" spc="-110" dirty="0">
                <a:latin typeface="Trebuchet MS"/>
                <a:cs typeface="Trebuchet MS"/>
              </a:rPr>
              <a:t>their</a:t>
            </a:r>
            <a:r>
              <a:rPr sz="1600" spc="-180" dirty="0">
                <a:latin typeface="Trebuchet MS"/>
                <a:cs typeface="Trebuchet MS"/>
              </a:rPr>
              <a:t> </a:t>
            </a:r>
            <a:r>
              <a:rPr sz="1600" spc="-130" dirty="0">
                <a:latin typeface="Trebuchet MS"/>
                <a:cs typeface="Trebuchet MS"/>
              </a:rPr>
              <a:t>capability</a:t>
            </a:r>
            <a:r>
              <a:rPr sz="1600" spc="-180" dirty="0">
                <a:latin typeface="Trebuchet MS"/>
                <a:cs typeface="Trebuchet MS"/>
              </a:rPr>
              <a:t> </a:t>
            </a:r>
            <a:r>
              <a:rPr sz="1600" spc="-100" dirty="0">
                <a:latin typeface="Trebuchet MS"/>
                <a:cs typeface="Trebuchet MS"/>
              </a:rPr>
              <a:t>to  </a:t>
            </a:r>
            <a:r>
              <a:rPr sz="1600" spc="-85" dirty="0">
                <a:latin typeface="Trebuchet MS"/>
                <a:cs typeface="Trebuchet MS"/>
              </a:rPr>
              <a:t>work </a:t>
            </a:r>
            <a:r>
              <a:rPr sz="1600" spc="-105" dirty="0">
                <a:latin typeface="Trebuchet MS"/>
                <a:cs typeface="Trebuchet MS"/>
              </a:rPr>
              <a:t>with </a:t>
            </a:r>
            <a:r>
              <a:rPr sz="1600" spc="-120" dirty="0">
                <a:latin typeface="Trebuchet MS"/>
                <a:cs typeface="Trebuchet MS"/>
              </a:rPr>
              <a:t>multiple</a:t>
            </a:r>
            <a:r>
              <a:rPr sz="1600" spc="-370" dirty="0">
                <a:latin typeface="Trebuchet MS"/>
                <a:cs typeface="Trebuchet MS"/>
              </a:rPr>
              <a:t> </a:t>
            </a:r>
            <a:r>
              <a:rPr sz="1600" spc="-130" dirty="0">
                <a:latin typeface="Trebuchet MS"/>
                <a:cs typeface="Trebuchet MS"/>
              </a:rPr>
              <a:t>devices.</a:t>
            </a:r>
            <a:endParaRPr sz="1600" dirty="0">
              <a:latin typeface="Trebuchet MS"/>
              <a:cs typeface="Trebuchet MS"/>
            </a:endParaRPr>
          </a:p>
          <a:p>
            <a:pPr marL="755650" indent="-285750" algn="l" rtl="0">
              <a:lnSpc>
                <a:spcPct val="100000"/>
              </a:lnSpc>
              <a:spcBef>
                <a:spcPts val="2020"/>
              </a:spcBef>
              <a:buChar char="–"/>
              <a:tabLst>
                <a:tab pos="755650" algn="l"/>
              </a:tabLst>
            </a:pPr>
            <a:r>
              <a:rPr sz="1600" spc="-60" dirty="0">
                <a:latin typeface="Trebuchet MS"/>
                <a:cs typeface="Trebuchet MS"/>
              </a:rPr>
              <a:t>New</a:t>
            </a:r>
            <a:r>
              <a:rPr sz="1600" spc="-190" dirty="0">
                <a:latin typeface="Trebuchet MS"/>
                <a:cs typeface="Trebuchet MS"/>
              </a:rPr>
              <a:t> </a:t>
            </a:r>
            <a:r>
              <a:rPr sz="1600" spc="-100" dirty="0">
                <a:latin typeface="Trebuchet MS"/>
                <a:cs typeface="Trebuchet MS"/>
              </a:rPr>
              <a:t>computers</a:t>
            </a:r>
            <a:r>
              <a:rPr sz="1600" spc="-190" dirty="0">
                <a:latin typeface="Trebuchet MS"/>
                <a:cs typeface="Trebuchet MS"/>
              </a:rPr>
              <a:t> </a:t>
            </a:r>
            <a:r>
              <a:rPr sz="1600" spc="-105" dirty="0">
                <a:latin typeface="Trebuchet MS"/>
                <a:cs typeface="Trebuchet MS"/>
              </a:rPr>
              <a:t>often</a:t>
            </a:r>
            <a:r>
              <a:rPr sz="1600" spc="-185" dirty="0">
                <a:latin typeface="Trebuchet MS"/>
                <a:cs typeface="Trebuchet MS"/>
              </a:rPr>
              <a:t> </a:t>
            </a:r>
            <a:r>
              <a:rPr sz="1600" spc="-114" dirty="0">
                <a:latin typeface="Trebuchet MS"/>
                <a:cs typeface="Trebuchet MS"/>
              </a:rPr>
              <a:t>include</a:t>
            </a:r>
            <a:r>
              <a:rPr sz="1600" spc="-180" dirty="0">
                <a:latin typeface="Trebuchet MS"/>
                <a:cs typeface="Trebuchet MS"/>
              </a:rPr>
              <a:t> </a:t>
            </a:r>
            <a:r>
              <a:rPr sz="1600" spc="-114" dirty="0">
                <a:latin typeface="Trebuchet MS"/>
                <a:cs typeface="Trebuchet MS"/>
              </a:rPr>
              <a:t>six</a:t>
            </a:r>
            <a:r>
              <a:rPr sz="1600" spc="-190" dirty="0">
                <a:latin typeface="Trebuchet MS"/>
                <a:cs typeface="Trebuchet MS"/>
              </a:rPr>
              <a:t> </a:t>
            </a:r>
            <a:r>
              <a:rPr sz="1600" spc="-65" dirty="0">
                <a:latin typeface="Trebuchet MS"/>
                <a:cs typeface="Trebuchet MS"/>
              </a:rPr>
              <a:t>or</a:t>
            </a:r>
            <a:r>
              <a:rPr sz="1600" spc="-185" dirty="0">
                <a:latin typeface="Trebuchet MS"/>
                <a:cs typeface="Trebuchet MS"/>
              </a:rPr>
              <a:t> </a:t>
            </a:r>
            <a:r>
              <a:rPr sz="1600" spc="-90" dirty="0">
                <a:latin typeface="Trebuchet MS"/>
                <a:cs typeface="Trebuchet MS"/>
              </a:rPr>
              <a:t>more</a:t>
            </a:r>
            <a:r>
              <a:rPr sz="1600" spc="-180" dirty="0">
                <a:latin typeface="Trebuchet MS"/>
                <a:cs typeface="Trebuchet MS"/>
              </a:rPr>
              <a:t> </a:t>
            </a:r>
            <a:r>
              <a:rPr sz="1600" spc="-45" dirty="0">
                <a:latin typeface="Trebuchet MS"/>
                <a:cs typeface="Trebuchet MS"/>
              </a:rPr>
              <a:t>USB</a:t>
            </a:r>
            <a:r>
              <a:rPr sz="1600" spc="-195" dirty="0">
                <a:latin typeface="Trebuchet MS"/>
                <a:cs typeface="Trebuchet MS"/>
              </a:rPr>
              <a:t> </a:t>
            </a:r>
            <a:r>
              <a:rPr sz="1600" spc="-114" dirty="0">
                <a:latin typeface="Trebuchet MS"/>
                <a:cs typeface="Trebuchet MS"/>
              </a:rPr>
              <a:t>ports.</a:t>
            </a:r>
            <a:endParaRPr sz="1600" dirty="0">
              <a:latin typeface="Trebuchet MS"/>
              <a:cs typeface="Trebuchet MS"/>
            </a:endParaRPr>
          </a:p>
          <a:p>
            <a:pPr marL="755650" marR="104139" indent="-285750" algn="l" rtl="0">
              <a:spcBef>
                <a:spcPts val="600"/>
              </a:spcBef>
              <a:buChar char="–"/>
              <a:tabLst>
                <a:tab pos="755650" algn="l"/>
              </a:tabLst>
            </a:pPr>
            <a:r>
              <a:rPr sz="1600" spc="-100" dirty="0">
                <a:latin typeface="Trebuchet MS"/>
                <a:cs typeface="Trebuchet MS"/>
              </a:rPr>
              <a:t>Devices</a:t>
            </a:r>
            <a:r>
              <a:rPr sz="1600" spc="-185" dirty="0">
                <a:latin typeface="Trebuchet MS"/>
                <a:cs typeface="Trebuchet MS"/>
              </a:rPr>
              <a:t> </a:t>
            </a:r>
            <a:r>
              <a:rPr sz="1600" spc="-75" dirty="0">
                <a:latin typeface="Trebuchet MS"/>
                <a:cs typeface="Trebuchet MS"/>
              </a:rPr>
              <a:t>using</a:t>
            </a:r>
            <a:r>
              <a:rPr sz="1600" spc="-185" dirty="0">
                <a:latin typeface="Trebuchet MS"/>
                <a:cs typeface="Trebuchet MS"/>
              </a:rPr>
              <a:t> </a:t>
            </a:r>
            <a:r>
              <a:rPr sz="1600" spc="-45" dirty="0">
                <a:latin typeface="Trebuchet MS"/>
                <a:cs typeface="Trebuchet MS"/>
              </a:rPr>
              <a:t>USB</a:t>
            </a:r>
            <a:r>
              <a:rPr sz="1600" spc="-185" dirty="0">
                <a:latin typeface="Trebuchet MS"/>
                <a:cs typeface="Trebuchet MS"/>
              </a:rPr>
              <a:t> </a:t>
            </a:r>
            <a:r>
              <a:rPr sz="1600" spc="-80" dirty="0">
                <a:latin typeface="Trebuchet MS"/>
                <a:cs typeface="Trebuchet MS"/>
              </a:rPr>
              <a:t>ports</a:t>
            </a:r>
            <a:r>
              <a:rPr sz="1600" spc="-185" dirty="0">
                <a:latin typeface="Trebuchet MS"/>
                <a:cs typeface="Trebuchet MS"/>
              </a:rPr>
              <a:t> </a:t>
            </a:r>
            <a:r>
              <a:rPr sz="1600" spc="-114" dirty="0">
                <a:latin typeface="Trebuchet MS"/>
                <a:cs typeface="Trebuchet MS"/>
              </a:rPr>
              <a:t>include</a:t>
            </a:r>
            <a:r>
              <a:rPr sz="1600" spc="-170" dirty="0">
                <a:latin typeface="Trebuchet MS"/>
                <a:cs typeface="Trebuchet MS"/>
              </a:rPr>
              <a:t> </a:t>
            </a:r>
            <a:r>
              <a:rPr sz="1600" spc="-120" dirty="0">
                <a:latin typeface="Trebuchet MS"/>
                <a:cs typeface="Trebuchet MS"/>
              </a:rPr>
              <a:t>keyboards,</a:t>
            </a:r>
            <a:r>
              <a:rPr sz="1600" spc="-175" dirty="0">
                <a:latin typeface="Trebuchet MS"/>
                <a:cs typeface="Trebuchet MS"/>
              </a:rPr>
              <a:t> </a:t>
            </a:r>
            <a:r>
              <a:rPr sz="1600" spc="-160" dirty="0">
                <a:latin typeface="Trebuchet MS"/>
                <a:cs typeface="Trebuchet MS"/>
              </a:rPr>
              <a:t>mice,</a:t>
            </a:r>
            <a:r>
              <a:rPr sz="1600" spc="-175" dirty="0">
                <a:latin typeface="Trebuchet MS"/>
                <a:cs typeface="Trebuchet MS"/>
              </a:rPr>
              <a:t> </a:t>
            </a:r>
            <a:r>
              <a:rPr sz="1600" spc="-125" dirty="0">
                <a:latin typeface="Trebuchet MS"/>
                <a:cs typeface="Trebuchet MS"/>
              </a:rPr>
              <a:t>printers,</a:t>
            </a:r>
            <a:r>
              <a:rPr sz="1600" spc="-175" dirty="0">
                <a:latin typeface="Trebuchet MS"/>
                <a:cs typeface="Trebuchet MS"/>
              </a:rPr>
              <a:t> </a:t>
            </a:r>
            <a:r>
              <a:rPr sz="1600" spc="-114" dirty="0">
                <a:latin typeface="Trebuchet MS"/>
                <a:cs typeface="Trebuchet MS"/>
              </a:rPr>
              <a:t>scanners,</a:t>
            </a:r>
            <a:r>
              <a:rPr sz="1600" spc="-180" dirty="0">
                <a:latin typeface="Trebuchet MS"/>
                <a:cs typeface="Trebuchet MS"/>
              </a:rPr>
              <a:t> </a:t>
            </a:r>
            <a:r>
              <a:rPr sz="1600" spc="-130" dirty="0">
                <a:latin typeface="Trebuchet MS"/>
                <a:cs typeface="Trebuchet MS"/>
              </a:rPr>
              <a:t>digital</a:t>
            </a:r>
            <a:r>
              <a:rPr sz="1600" spc="-180" dirty="0">
                <a:latin typeface="Trebuchet MS"/>
                <a:cs typeface="Trebuchet MS"/>
              </a:rPr>
              <a:t> </a:t>
            </a:r>
            <a:r>
              <a:rPr sz="1600" spc="-135" dirty="0">
                <a:latin typeface="Trebuchet MS"/>
                <a:cs typeface="Trebuchet MS"/>
              </a:rPr>
              <a:t>cameras,  </a:t>
            </a:r>
            <a:r>
              <a:rPr sz="1600" spc="65" dirty="0">
                <a:latin typeface="Trebuchet MS"/>
                <a:cs typeface="Trebuchet MS"/>
              </a:rPr>
              <a:t>MP3</a:t>
            </a:r>
            <a:r>
              <a:rPr sz="1600" spc="-195" dirty="0">
                <a:latin typeface="Trebuchet MS"/>
                <a:cs typeface="Trebuchet MS"/>
              </a:rPr>
              <a:t> </a:t>
            </a:r>
            <a:r>
              <a:rPr sz="1600" spc="-140" dirty="0">
                <a:latin typeface="Trebuchet MS"/>
                <a:cs typeface="Trebuchet MS"/>
              </a:rPr>
              <a:t>players</a:t>
            </a:r>
            <a:r>
              <a:rPr sz="1600" spc="-140" dirty="0" smtClean="0">
                <a:latin typeface="Trebuchet MS"/>
                <a:cs typeface="Trebuchet MS"/>
              </a:rPr>
              <a:t>.</a:t>
            </a:r>
            <a:endParaRPr lang="en-US" sz="1600" spc="-140" dirty="0" smtClean="0">
              <a:latin typeface="Trebuchet MS"/>
              <a:cs typeface="Trebuchet MS"/>
            </a:endParaRPr>
          </a:p>
          <a:p>
            <a:pPr marL="755650" marR="104139" indent="-285750">
              <a:spcBef>
                <a:spcPts val="600"/>
              </a:spcBef>
              <a:buChar char="–"/>
              <a:tabLst>
                <a:tab pos="755650" algn="l"/>
              </a:tabLst>
            </a:pPr>
            <a:r>
              <a:rPr lang="ar-SA" sz="1600" dirty="0" smtClean="0">
                <a:latin typeface="Trebuchet MS"/>
                <a:cs typeface="Trebuchet MS"/>
              </a:rPr>
              <a:t>هناك منافذ أسرع؟ </a:t>
            </a:r>
          </a:p>
          <a:p>
            <a:pPr marL="755650" marR="104139" indent="-285750">
              <a:spcBef>
                <a:spcPts val="600"/>
              </a:spcBef>
              <a:buChar char="–"/>
              <a:tabLst>
                <a:tab pos="755650" algn="l"/>
              </a:tabLst>
            </a:pPr>
            <a:r>
              <a:rPr lang="ar-SA" sz="1600" dirty="0" smtClean="0">
                <a:latin typeface="Trebuchet MS"/>
                <a:cs typeface="Trebuchet MS"/>
              </a:rPr>
              <a:t>1-عالمي منفذ الناقل التسلسلي (</a:t>
            </a:r>
            <a:r>
              <a:rPr lang="en-US" sz="1600" dirty="0" smtClean="0">
                <a:latin typeface="Trebuchet MS"/>
                <a:cs typeface="Trebuchet MS"/>
              </a:rPr>
              <a:t>USB) </a:t>
            </a:r>
            <a:endParaRPr lang="ar-SA" sz="1600" dirty="0" smtClean="0">
              <a:latin typeface="Trebuchet MS"/>
              <a:cs typeface="Trebuchet MS"/>
            </a:endParaRPr>
          </a:p>
          <a:p>
            <a:pPr marL="755650" marR="104139" indent="-285750">
              <a:spcBef>
                <a:spcPts val="600"/>
              </a:spcBef>
              <a:buChar char="–"/>
              <a:tabLst>
                <a:tab pos="755650" algn="l"/>
              </a:tabLst>
            </a:pPr>
            <a:r>
              <a:rPr lang="ar-SA" sz="1600" dirty="0">
                <a:latin typeface="Trebuchet MS"/>
                <a:cs typeface="Trebuchet MS"/>
              </a:rPr>
              <a:t>ا</a:t>
            </a:r>
            <a:r>
              <a:rPr lang="ar-SA" sz="1600" dirty="0" smtClean="0">
                <a:latin typeface="Trebuchet MS"/>
                <a:cs typeface="Trebuchet MS"/>
              </a:rPr>
              <a:t>لإصدار الأحدث، </a:t>
            </a:r>
            <a:r>
              <a:rPr lang="en-US" sz="1600" dirty="0" smtClean="0">
                <a:latin typeface="Trebuchet MS"/>
                <a:cs typeface="Trebuchet MS"/>
              </a:rPr>
              <a:t>USB 3.0، </a:t>
            </a:r>
            <a:r>
              <a:rPr lang="ar-SA" sz="1600" dirty="0" smtClean="0">
                <a:latin typeface="Trebuchet MS"/>
                <a:cs typeface="Trebuchet MS"/>
              </a:rPr>
              <a:t>يمكن تحقيق معدل من 5 </a:t>
            </a:r>
            <a:r>
              <a:rPr lang="ar-SA" sz="1600" dirty="0" err="1" smtClean="0">
                <a:latin typeface="Trebuchet MS"/>
                <a:cs typeface="Trebuchet MS"/>
              </a:rPr>
              <a:t>جيجابت</a:t>
            </a:r>
            <a:r>
              <a:rPr lang="ar-SA" sz="1600" dirty="0" smtClean="0">
                <a:latin typeface="Trebuchet MS"/>
                <a:cs typeface="Trebuchet MS"/>
              </a:rPr>
              <a:t> في الثانية، 10 مرات أسرع من تقنية </a:t>
            </a:r>
            <a:endParaRPr lang="en-US" sz="1600" dirty="0" smtClean="0">
              <a:latin typeface="Trebuchet MS"/>
              <a:cs typeface="Trebuchet MS"/>
            </a:endParaRPr>
          </a:p>
          <a:p>
            <a:pPr marL="755650" marR="104139" indent="-285750">
              <a:spcBef>
                <a:spcPts val="600"/>
              </a:spcBef>
              <a:buChar char="–"/>
              <a:tabLst>
                <a:tab pos="755650" algn="l"/>
              </a:tabLst>
            </a:pPr>
            <a:r>
              <a:rPr lang="en-US" sz="1600" dirty="0" smtClean="0">
                <a:latin typeface="Trebuchet MS"/>
                <a:cs typeface="Trebuchet MS"/>
              </a:rPr>
              <a:t>USB 2.0. </a:t>
            </a:r>
            <a:r>
              <a:rPr lang="ar-SA" sz="1600" dirty="0" smtClean="0">
                <a:latin typeface="Trebuchet MS"/>
                <a:cs typeface="Trebuchet MS"/>
              </a:rPr>
              <a:t>نقل البيانات أعلى قدرات منافذ </a:t>
            </a:r>
            <a:r>
              <a:rPr lang="en-US" sz="1600" dirty="0" smtClean="0">
                <a:latin typeface="Trebuchet MS"/>
                <a:cs typeface="Trebuchet MS"/>
              </a:rPr>
              <a:t>USB، </a:t>
            </a:r>
            <a:r>
              <a:rPr lang="ar-SA" sz="1600" dirty="0" smtClean="0">
                <a:latin typeface="Trebuchet MS"/>
                <a:cs typeface="Trebuchet MS"/>
              </a:rPr>
              <a:t>إلى جانب قدرتها على العمل مع أجهزة متعددة. </a:t>
            </a:r>
          </a:p>
          <a:p>
            <a:pPr marL="755650" marR="104139" indent="-285750">
              <a:spcBef>
                <a:spcPts val="600"/>
              </a:spcBef>
              <a:buChar char="–"/>
              <a:tabLst>
                <a:tab pos="755650" algn="l"/>
              </a:tabLst>
            </a:pPr>
            <a:r>
              <a:rPr lang="ar-SA" sz="1600" dirty="0" smtClean="0">
                <a:latin typeface="Trebuchet MS"/>
                <a:cs typeface="Trebuchet MS"/>
              </a:rPr>
              <a:t>وكثيراً ما تشمل أجهزة الكمبيوتر الجديدة ستة أو أكثر من منافذ </a:t>
            </a:r>
            <a:r>
              <a:rPr lang="en-US" sz="1600" dirty="0" smtClean="0">
                <a:latin typeface="Trebuchet MS"/>
                <a:cs typeface="Trebuchet MS"/>
              </a:rPr>
              <a:t>USB</a:t>
            </a:r>
          </a:p>
          <a:p>
            <a:pPr marL="755650" marR="104139" indent="-285750">
              <a:spcBef>
                <a:spcPts val="600"/>
              </a:spcBef>
              <a:buChar char="–"/>
              <a:tabLst>
                <a:tab pos="755650" algn="l"/>
              </a:tabLst>
            </a:pPr>
            <a:r>
              <a:rPr lang="ar-SA" sz="1600" dirty="0" smtClean="0">
                <a:latin typeface="Trebuchet MS"/>
                <a:cs typeface="Trebuchet MS"/>
              </a:rPr>
              <a:t>وتشمل الأجهزة باستخدام منافذ </a:t>
            </a:r>
            <a:r>
              <a:rPr lang="en-US" sz="1600" dirty="0" smtClean="0">
                <a:latin typeface="Trebuchet MS"/>
                <a:cs typeface="Trebuchet MS"/>
              </a:rPr>
              <a:t>USB </a:t>
            </a:r>
            <a:r>
              <a:rPr lang="ar-SA" sz="1600" dirty="0" smtClean="0">
                <a:latin typeface="Trebuchet MS"/>
                <a:cs typeface="Trebuchet MS"/>
              </a:rPr>
              <a:t>لوحات المفاتيح، الفئران، الطابعات، والماسحات الضوئية، والكاميرات الرقمية، ومشغلات </a:t>
            </a:r>
            <a:r>
              <a:rPr lang="en-US" sz="1600" dirty="0" smtClean="0">
                <a:latin typeface="Trebuchet MS"/>
                <a:cs typeface="Trebuchet MS"/>
              </a:rPr>
              <a:t>MP3.</a:t>
            </a:r>
            <a:endParaRPr sz="1600" dirty="0">
              <a:latin typeface="Trebuchet MS"/>
              <a:cs typeface="Trebuchet M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56732" y="725048"/>
            <a:ext cx="866775" cy="500380"/>
          </a:xfrm>
          <a:prstGeom prst="rect">
            <a:avLst/>
          </a:prstGeom>
        </p:spPr>
        <p:txBody>
          <a:bodyPr vert="horz" wrap="square" lIns="0" tIns="13970" rIns="0" bIns="0" rtlCol="0">
            <a:spAutoFit/>
          </a:bodyPr>
          <a:lstStyle/>
          <a:p>
            <a:pPr marL="12700">
              <a:lnSpc>
                <a:spcPct val="100000"/>
              </a:lnSpc>
              <a:spcBef>
                <a:spcPts val="110"/>
              </a:spcBef>
            </a:pPr>
            <a:r>
              <a:rPr spc="-125" dirty="0"/>
              <a:t>P</a:t>
            </a:r>
            <a:r>
              <a:rPr spc="-45" dirty="0"/>
              <a:t>o</a:t>
            </a:r>
            <a:r>
              <a:rPr spc="-110" dirty="0"/>
              <a:t>r</a:t>
            </a:r>
            <a:r>
              <a:rPr spc="-185" dirty="0"/>
              <a:t>t</a:t>
            </a:r>
            <a:r>
              <a:rPr spc="-20" dirty="0"/>
              <a:t>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433513" y="1676400"/>
            <a:ext cx="11312525" cy="3829253"/>
          </a:xfrm>
          <a:prstGeom prst="rect">
            <a:avLst/>
          </a:prstGeom>
        </p:spPr>
        <p:txBody>
          <a:bodyPr vert="horz" wrap="square" lIns="0" tIns="12700" rIns="0" bIns="0" rtlCol="0">
            <a:spAutoFit/>
          </a:bodyPr>
          <a:lstStyle/>
          <a:p>
            <a:pPr marL="354965" marR="8087359" indent="-354965" algn="l" rtl="0">
              <a:spcBef>
                <a:spcPts val="100"/>
              </a:spcBef>
              <a:buFont typeface="Trebuchet MS"/>
              <a:buChar char="•"/>
              <a:tabLst>
                <a:tab pos="354965" algn="l"/>
                <a:tab pos="355600" algn="l"/>
              </a:tabLst>
            </a:pPr>
            <a:r>
              <a:rPr sz="1600" b="1" spc="-150" dirty="0">
                <a:latin typeface="Trebuchet MS"/>
                <a:cs typeface="Trebuchet MS"/>
              </a:rPr>
              <a:t>Are </a:t>
            </a:r>
            <a:r>
              <a:rPr sz="1600" b="1" spc="-160" dirty="0">
                <a:latin typeface="Trebuchet MS"/>
                <a:cs typeface="Trebuchet MS"/>
              </a:rPr>
              <a:t>there </a:t>
            </a:r>
            <a:r>
              <a:rPr sz="1600" b="1" spc="-145" dirty="0">
                <a:latin typeface="Trebuchet MS"/>
                <a:cs typeface="Trebuchet MS"/>
              </a:rPr>
              <a:t>faster</a:t>
            </a:r>
            <a:r>
              <a:rPr sz="1600" b="1" spc="-305" dirty="0">
                <a:latin typeface="Trebuchet MS"/>
                <a:cs typeface="Trebuchet MS"/>
              </a:rPr>
              <a:t> </a:t>
            </a:r>
            <a:r>
              <a:rPr sz="1600" b="1" spc="-85" dirty="0">
                <a:latin typeface="Trebuchet MS"/>
                <a:cs typeface="Trebuchet MS"/>
              </a:rPr>
              <a:t>ports?  </a:t>
            </a:r>
            <a:r>
              <a:rPr sz="1600" b="1" spc="-175" dirty="0">
                <a:latin typeface="Trebuchet MS"/>
                <a:cs typeface="Trebuchet MS"/>
              </a:rPr>
              <a:t>2- </a:t>
            </a:r>
            <a:r>
              <a:rPr sz="1600" b="1" spc="-160" dirty="0">
                <a:latin typeface="Trebuchet MS"/>
                <a:cs typeface="Trebuchet MS"/>
              </a:rPr>
              <a:t>FireWire</a:t>
            </a:r>
            <a:r>
              <a:rPr sz="1600" b="1" spc="-204" dirty="0">
                <a:latin typeface="Trebuchet MS"/>
                <a:cs typeface="Trebuchet MS"/>
              </a:rPr>
              <a:t> </a:t>
            </a:r>
            <a:r>
              <a:rPr sz="1600" b="1" spc="-125" dirty="0">
                <a:latin typeface="Trebuchet MS"/>
                <a:cs typeface="Trebuchet MS"/>
              </a:rPr>
              <a:t>port</a:t>
            </a:r>
            <a:endParaRPr sz="1600" dirty="0">
              <a:latin typeface="Trebuchet MS"/>
              <a:cs typeface="Trebuchet MS"/>
            </a:endParaRPr>
          </a:p>
          <a:p>
            <a:pPr marL="755650" marR="335280" lvl="1" indent="-285750" algn="l" rtl="0">
              <a:spcBef>
                <a:spcPts val="780"/>
              </a:spcBef>
              <a:buChar char="–"/>
              <a:tabLst>
                <a:tab pos="755650" algn="l"/>
              </a:tabLst>
            </a:pPr>
            <a:r>
              <a:rPr sz="1600" spc="-90" dirty="0">
                <a:latin typeface="Trebuchet MS"/>
                <a:cs typeface="Trebuchet MS"/>
              </a:rPr>
              <a:t>Developed</a:t>
            </a:r>
            <a:r>
              <a:rPr sz="1600" spc="-180" dirty="0">
                <a:latin typeface="Trebuchet MS"/>
                <a:cs typeface="Trebuchet MS"/>
              </a:rPr>
              <a:t> </a:t>
            </a:r>
            <a:r>
              <a:rPr sz="1600" spc="-95" dirty="0">
                <a:latin typeface="Trebuchet MS"/>
                <a:cs typeface="Trebuchet MS"/>
              </a:rPr>
              <a:t>by</a:t>
            </a:r>
            <a:r>
              <a:rPr sz="1600" spc="-180" dirty="0">
                <a:latin typeface="Trebuchet MS"/>
                <a:cs typeface="Trebuchet MS"/>
              </a:rPr>
              <a:t> </a:t>
            </a:r>
            <a:r>
              <a:rPr sz="1600" spc="-95" dirty="0">
                <a:latin typeface="Trebuchet MS"/>
                <a:cs typeface="Trebuchet MS"/>
              </a:rPr>
              <a:t>Apple</a:t>
            </a:r>
            <a:r>
              <a:rPr sz="1600" spc="-175" dirty="0">
                <a:latin typeface="Trebuchet MS"/>
                <a:cs typeface="Trebuchet MS"/>
              </a:rPr>
              <a:t> </a:t>
            </a:r>
            <a:r>
              <a:rPr sz="1600" spc="-80" dirty="0">
                <a:latin typeface="Trebuchet MS"/>
                <a:cs typeface="Trebuchet MS"/>
              </a:rPr>
              <a:t>and</a:t>
            </a:r>
            <a:r>
              <a:rPr sz="1600" spc="-180" dirty="0">
                <a:latin typeface="Trebuchet MS"/>
                <a:cs typeface="Trebuchet MS"/>
              </a:rPr>
              <a:t> </a:t>
            </a:r>
            <a:r>
              <a:rPr sz="1600" spc="-85" dirty="0">
                <a:latin typeface="Trebuchet MS"/>
                <a:cs typeface="Trebuchet MS"/>
              </a:rPr>
              <a:t>also</a:t>
            </a:r>
            <a:r>
              <a:rPr sz="1600" spc="-185" dirty="0">
                <a:latin typeface="Trebuchet MS"/>
                <a:cs typeface="Trebuchet MS"/>
              </a:rPr>
              <a:t> </a:t>
            </a:r>
            <a:r>
              <a:rPr sz="1600" spc="-70" dirty="0">
                <a:latin typeface="Trebuchet MS"/>
                <a:cs typeface="Trebuchet MS"/>
              </a:rPr>
              <a:t>known</a:t>
            </a:r>
            <a:r>
              <a:rPr sz="1600" spc="-180" dirty="0">
                <a:latin typeface="Trebuchet MS"/>
                <a:cs typeface="Trebuchet MS"/>
              </a:rPr>
              <a:t> </a:t>
            </a:r>
            <a:r>
              <a:rPr sz="1600" spc="-75" dirty="0">
                <a:latin typeface="Trebuchet MS"/>
                <a:cs typeface="Trebuchet MS"/>
              </a:rPr>
              <a:t>as</a:t>
            </a:r>
            <a:r>
              <a:rPr sz="1600" spc="-185" dirty="0">
                <a:latin typeface="Trebuchet MS"/>
                <a:cs typeface="Trebuchet MS"/>
              </a:rPr>
              <a:t> </a:t>
            </a:r>
            <a:r>
              <a:rPr sz="1600" spc="-105" dirty="0">
                <a:latin typeface="Trebuchet MS"/>
                <a:cs typeface="Trebuchet MS"/>
              </a:rPr>
              <a:t>IEEE</a:t>
            </a:r>
            <a:r>
              <a:rPr sz="1600" spc="-180" dirty="0">
                <a:latin typeface="Trebuchet MS"/>
                <a:cs typeface="Trebuchet MS"/>
              </a:rPr>
              <a:t> </a:t>
            </a:r>
            <a:r>
              <a:rPr sz="1600" spc="-95" dirty="0">
                <a:latin typeface="Trebuchet MS"/>
                <a:cs typeface="Trebuchet MS"/>
              </a:rPr>
              <a:t>1394,</a:t>
            </a:r>
            <a:r>
              <a:rPr sz="1600" spc="-175" dirty="0">
                <a:latin typeface="Trebuchet MS"/>
                <a:cs typeface="Trebuchet MS"/>
              </a:rPr>
              <a:t> </a:t>
            </a:r>
            <a:r>
              <a:rPr sz="1600" spc="-90" dirty="0">
                <a:latin typeface="Trebuchet MS"/>
                <a:cs typeface="Trebuchet MS"/>
              </a:rPr>
              <a:t>is</a:t>
            </a:r>
            <a:r>
              <a:rPr sz="1600" spc="-185" dirty="0">
                <a:latin typeface="Trebuchet MS"/>
                <a:cs typeface="Trebuchet MS"/>
              </a:rPr>
              <a:t> </a:t>
            </a:r>
            <a:r>
              <a:rPr sz="1600" spc="-90" dirty="0">
                <a:latin typeface="Trebuchet MS"/>
                <a:cs typeface="Trebuchet MS"/>
              </a:rPr>
              <a:t>another</a:t>
            </a:r>
            <a:r>
              <a:rPr sz="1600" spc="-180" dirty="0">
                <a:latin typeface="Trebuchet MS"/>
                <a:cs typeface="Trebuchet MS"/>
              </a:rPr>
              <a:t> </a:t>
            </a:r>
            <a:r>
              <a:rPr sz="1600" spc="-80" dirty="0">
                <a:latin typeface="Trebuchet MS"/>
                <a:cs typeface="Trebuchet MS"/>
              </a:rPr>
              <a:t>means</a:t>
            </a:r>
            <a:r>
              <a:rPr sz="1600" spc="-185" dirty="0">
                <a:latin typeface="Trebuchet MS"/>
                <a:cs typeface="Trebuchet MS"/>
              </a:rPr>
              <a:t> </a:t>
            </a:r>
            <a:r>
              <a:rPr sz="1600" spc="-95" dirty="0">
                <a:latin typeface="Trebuchet MS"/>
                <a:cs typeface="Trebuchet MS"/>
              </a:rPr>
              <a:t>of</a:t>
            </a:r>
            <a:r>
              <a:rPr sz="1600" spc="-180" dirty="0">
                <a:latin typeface="Trebuchet MS"/>
                <a:cs typeface="Trebuchet MS"/>
              </a:rPr>
              <a:t> </a:t>
            </a:r>
            <a:r>
              <a:rPr sz="1600" spc="-110" dirty="0">
                <a:latin typeface="Trebuchet MS"/>
                <a:cs typeface="Trebuchet MS"/>
              </a:rPr>
              <a:t>transferring  </a:t>
            </a:r>
            <a:r>
              <a:rPr sz="1600" spc="-130" dirty="0">
                <a:latin typeface="Trebuchet MS"/>
                <a:cs typeface="Trebuchet MS"/>
              </a:rPr>
              <a:t>data</a:t>
            </a:r>
            <a:r>
              <a:rPr sz="1600" spc="-195" dirty="0">
                <a:latin typeface="Trebuchet MS"/>
                <a:cs typeface="Trebuchet MS"/>
              </a:rPr>
              <a:t> </a:t>
            </a:r>
            <a:r>
              <a:rPr sz="1600" spc="-160" dirty="0">
                <a:latin typeface="Trebuchet MS"/>
                <a:cs typeface="Trebuchet MS"/>
              </a:rPr>
              <a:t>quickly.</a:t>
            </a:r>
            <a:endParaRPr sz="1600" dirty="0">
              <a:latin typeface="Trebuchet MS"/>
              <a:cs typeface="Trebuchet MS"/>
            </a:endParaRPr>
          </a:p>
          <a:p>
            <a:pPr marL="755650" marR="5080" lvl="1" indent="-285750" algn="l" rtl="0">
              <a:spcBef>
                <a:spcPts val="520"/>
              </a:spcBef>
              <a:buChar char="–"/>
              <a:tabLst>
                <a:tab pos="755650" algn="l"/>
              </a:tabLst>
            </a:pPr>
            <a:r>
              <a:rPr sz="1600" spc="-130" dirty="0">
                <a:latin typeface="Trebuchet MS"/>
                <a:cs typeface="Trebuchet MS"/>
              </a:rPr>
              <a:t>The</a:t>
            </a:r>
            <a:r>
              <a:rPr sz="1600" spc="-180" dirty="0">
                <a:latin typeface="Trebuchet MS"/>
                <a:cs typeface="Trebuchet MS"/>
              </a:rPr>
              <a:t> </a:t>
            </a:r>
            <a:r>
              <a:rPr sz="1600" spc="-105" dirty="0">
                <a:latin typeface="Trebuchet MS"/>
                <a:cs typeface="Trebuchet MS"/>
              </a:rPr>
              <a:t>FireWire</a:t>
            </a:r>
            <a:r>
              <a:rPr sz="1600" spc="-175" dirty="0">
                <a:latin typeface="Trebuchet MS"/>
                <a:cs typeface="Trebuchet MS"/>
              </a:rPr>
              <a:t> </a:t>
            </a:r>
            <a:r>
              <a:rPr sz="1600" spc="-50" dirty="0">
                <a:latin typeface="Trebuchet MS"/>
                <a:cs typeface="Trebuchet MS"/>
              </a:rPr>
              <a:t>400</a:t>
            </a:r>
            <a:r>
              <a:rPr sz="1600" spc="-185" dirty="0">
                <a:latin typeface="Trebuchet MS"/>
                <a:cs typeface="Trebuchet MS"/>
              </a:rPr>
              <a:t> </a:t>
            </a:r>
            <a:r>
              <a:rPr sz="1600" spc="-65" dirty="0">
                <a:latin typeface="Trebuchet MS"/>
                <a:cs typeface="Trebuchet MS"/>
              </a:rPr>
              <a:t>has</a:t>
            </a:r>
            <a:r>
              <a:rPr sz="1600" spc="-185" dirty="0">
                <a:latin typeface="Trebuchet MS"/>
                <a:cs typeface="Trebuchet MS"/>
              </a:rPr>
              <a:t> </a:t>
            </a:r>
            <a:r>
              <a:rPr sz="1600" spc="-114" dirty="0">
                <a:latin typeface="Trebuchet MS"/>
                <a:cs typeface="Trebuchet MS"/>
              </a:rPr>
              <a:t>a</a:t>
            </a:r>
            <a:r>
              <a:rPr sz="1600" spc="-185" dirty="0">
                <a:latin typeface="Trebuchet MS"/>
                <a:cs typeface="Trebuchet MS"/>
              </a:rPr>
              <a:t> </a:t>
            </a:r>
            <a:r>
              <a:rPr sz="1600" spc="-130" dirty="0">
                <a:latin typeface="Trebuchet MS"/>
                <a:cs typeface="Trebuchet MS"/>
              </a:rPr>
              <a:t>data</a:t>
            </a:r>
            <a:r>
              <a:rPr sz="1600" spc="-180" dirty="0">
                <a:latin typeface="Trebuchet MS"/>
                <a:cs typeface="Trebuchet MS"/>
              </a:rPr>
              <a:t> </a:t>
            </a:r>
            <a:r>
              <a:rPr sz="1600" spc="-120" dirty="0">
                <a:latin typeface="Trebuchet MS"/>
                <a:cs typeface="Trebuchet MS"/>
              </a:rPr>
              <a:t>transfer</a:t>
            </a:r>
            <a:r>
              <a:rPr sz="1600" spc="-180" dirty="0">
                <a:latin typeface="Trebuchet MS"/>
                <a:cs typeface="Trebuchet MS"/>
              </a:rPr>
              <a:t> </a:t>
            </a:r>
            <a:r>
              <a:rPr sz="1600" spc="-145" dirty="0">
                <a:latin typeface="Trebuchet MS"/>
                <a:cs typeface="Trebuchet MS"/>
              </a:rPr>
              <a:t>rate</a:t>
            </a:r>
            <a:r>
              <a:rPr sz="1600" spc="-175" dirty="0">
                <a:latin typeface="Trebuchet MS"/>
                <a:cs typeface="Trebuchet MS"/>
              </a:rPr>
              <a:t> </a:t>
            </a:r>
            <a:r>
              <a:rPr sz="1600" spc="-95" dirty="0">
                <a:latin typeface="Trebuchet MS"/>
                <a:cs typeface="Trebuchet MS"/>
              </a:rPr>
              <a:t>of</a:t>
            </a:r>
            <a:r>
              <a:rPr sz="1600" spc="-185" dirty="0">
                <a:latin typeface="Trebuchet MS"/>
                <a:cs typeface="Trebuchet MS"/>
              </a:rPr>
              <a:t> </a:t>
            </a:r>
            <a:r>
              <a:rPr sz="1600" spc="-50" dirty="0">
                <a:latin typeface="Trebuchet MS"/>
                <a:cs typeface="Trebuchet MS"/>
              </a:rPr>
              <a:t>400</a:t>
            </a:r>
            <a:r>
              <a:rPr sz="1600" spc="-185" dirty="0">
                <a:latin typeface="Trebuchet MS"/>
                <a:cs typeface="Trebuchet MS"/>
              </a:rPr>
              <a:t> </a:t>
            </a:r>
            <a:r>
              <a:rPr sz="1600" spc="-30" dirty="0">
                <a:latin typeface="Trebuchet MS"/>
                <a:cs typeface="Trebuchet MS"/>
              </a:rPr>
              <a:t>Mbps,</a:t>
            </a:r>
            <a:r>
              <a:rPr sz="1600" spc="-180" dirty="0">
                <a:latin typeface="Trebuchet MS"/>
                <a:cs typeface="Trebuchet MS"/>
              </a:rPr>
              <a:t> </a:t>
            </a:r>
            <a:r>
              <a:rPr sz="1600" spc="-110" dirty="0">
                <a:latin typeface="Trebuchet MS"/>
                <a:cs typeface="Trebuchet MS"/>
              </a:rPr>
              <a:t>while</a:t>
            </a:r>
            <a:r>
              <a:rPr sz="1600" spc="-175" dirty="0">
                <a:latin typeface="Trebuchet MS"/>
                <a:cs typeface="Trebuchet MS"/>
              </a:rPr>
              <a:t> </a:t>
            </a:r>
            <a:r>
              <a:rPr sz="1600" spc="-110" dirty="0">
                <a:latin typeface="Trebuchet MS"/>
                <a:cs typeface="Trebuchet MS"/>
              </a:rPr>
              <a:t>the</a:t>
            </a:r>
            <a:r>
              <a:rPr sz="1600" spc="-175" dirty="0">
                <a:latin typeface="Trebuchet MS"/>
                <a:cs typeface="Trebuchet MS"/>
              </a:rPr>
              <a:t> </a:t>
            </a:r>
            <a:r>
              <a:rPr sz="1600" spc="-95" dirty="0">
                <a:latin typeface="Trebuchet MS"/>
                <a:cs typeface="Trebuchet MS"/>
              </a:rPr>
              <a:t>newer</a:t>
            </a:r>
            <a:r>
              <a:rPr sz="1600" spc="-185" dirty="0">
                <a:latin typeface="Trebuchet MS"/>
                <a:cs typeface="Trebuchet MS"/>
              </a:rPr>
              <a:t> </a:t>
            </a:r>
            <a:r>
              <a:rPr sz="1600" spc="-140" dirty="0">
                <a:latin typeface="Trebuchet MS"/>
                <a:cs typeface="Trebuchet MS"/>
              </a:rPr>
              <a:t>Fire</a:t>
            </a:r>
            <a:r>
              <a:rPr sz="1600" spc="-175" dirty="0">
                <a:latin typeface="Trebuchet MS"/>
                <a:cs typeface="Trebuchet MS"/>
              </a:rPr>
              <a:t> </a:t>
            </a:r>
            <a:r>
              <a:rPr sz="1600" spc="-75" dirty="0">
                <a:latin typeface="Trebuchet MS"/>
                <a:cs typeface="Trebuchet MS"/>
              </a:rPr>
              <a:t>Wire</a:t>
            </a:r>
            <a:r>
              <a:rPr sz="1600" spc="-175" dirty="0">
                <a:latin typeface="Trebuchet MS"/>
                <a:cs typeface="Trebuchet MS"/>
              </a:rPr>
              <a:t> </a:t>
            </a:r>
            <a:r>
              <a:rPr sz="1600" spc="-50" dirty="0">
                <a:latin typeface="Trebuchet MS"/>
                <a:cs typeface="Trebuchet MS"/>
              </a:rPr>
              <a:t>800  </a:t>
            </a:r>
            <a:r>
              <a:rPr sz="1600" spc="-114" dirty="0">
                <a:latin typeface="Trebuchet MS"/>
                <a:cs typeface="Trebuchet MS"/>
              </a:rPr>
              <a:t>transfers </a:t>
            </a:r>
            <a:r>
              <a:rPr sz="1600" spc="-130" dirty="0">
                <a:latin typeface="Trebuchet MS"/>
                <a:cs typeface="Trebuchet MS"/>
              </a:rPr>
              <a:t>data </a:t>
            </a:r>
            <a:r>
              <a:rPr sz="1600" spc="-145" dirty="0">
                <a:latin typeface="Trebuchet MS"/>
                <a:cs typeface="Trebuchet MS"/>
              </a:rPr>
              <a:t>at </a:t>
            </a:r>
            <a:r>
              <a:rPr sz="1600" spc="-114" dirty="0">
                <a:latin typeface="Trebuchet MS"/>
                <a:cs typeface="Trebuchet MS"/>
              </a:rPr>
              <a:t>a blazing </a:t>
            </a:r>
            <a:r>
              <a:rPr sz="1600" spc="-50" dirty="0">
                <a:latin typeface="Trebuchet MS"/>
                <a:cs typeface="Trebuchet MS"/>
              </a:rPr>
              <a:t>800</a:t>
            </a:r>
            <a:r>
              <a:rPr sz="1600" spc="-520" dirty="0">
                <a:latin typeface="Trebuchet MS"/>
                <a:cs typeface="Trebuchet MS"/>
              </a:rPr>
              <a:t> </a:t>
            </a:r>
            <a:r>
              <a:rPr sz="1600" spc="-30" dirty="0">
                <a:latin typeface="Trebuchet MS"/>
                <a:cs typeface="Trebuchet MS"/>
              </a:rPr>
              <a:t>Mbps.</a:t>
            </a:r>
            <a:endParaRPr sz="1600" dirty="0">
              <a:latin typeface="Trebuchet MS"/>
              <a:cs typeface="Trebuchet MS"/>
            </a:endParaRPr>
          </a:p>
          <a:p>
            <a:pPr marL="755650" marR="280670" lvl="1" indent="-285750" algn="l" rtl="0">
              <a:spcBef>
                <a:spcPts val="500"/>
              </a:spcBef>
              <a:buChar char="–"/>
              <a:tabLst>
                <a:tab pos="755650" algn="l"/>
              </a:tabLst>
            </a:pPr>
            <a:r>
              <a:rPr sz="1600" spc="-114" dirty="0">
                <a:latin typeface="Trebuchet MS"/>
                <a:cs typeface="Trebuchet MS"/>
              </a:rPr>
              <a:t>This</a:t>
            </a:r>
            <a:r>
              <a:rPr sz="1600" spc="-190" dirty="0">
                <a:latin typeface="Trebuchet MS"/>
                <a:cs typeface="Trebuchet MS"/>
              </a:rPr>
              <a:t> </a:t>
            </a:r>
            <a:r>
              <a:rPr sz="1600" spc="-90" dirty="0">
                <a:latin typeface="Trebuchet MS"/>
                <a:cs typeface="Trebuchet MS"/>
              </a:rPr>
              <a:t>port</a:t>
            </a:r>
            <a:r>
              <a:rPr sz="1600" spc="-185" dirty="0">
                <a:latin typeface="Trebuchet MS"/>
                <a:cs typeface="Trebuchet MS"/>
              </a:rPr>
              <a:t> </a:t>
            </a:r>
            <a:r>
              <a:rPr sz="1600" spc="-90" dirty="0">
                <a:latin typeface="Trebuchet MS"/>
                <a:cs typeface="Trebuchet MS"/>
              </a:rPr>
              <a:t>is</a:t>
            </a:r>
            <a:r>
              <a:rPr sz="1600" spc="-185" dirty="0">
                <a:latin typeface="Trebuchet MS"/>
                <a:cs typeface="Trebuchet MS"/>
              </a:rPr>
              <a:t> </a:t>
            </a:r>
            <a:r>
              <a:rPr sz="1600" spc="-135" dirty="0">
                <a:latin typeface="Trebuchet MS"/>
                <a:cs typeface="Trebuchet MS"/>
              </a:rPr>
              <a:t>typically</a:t>
            </a:r>
            <a:r>
              <a:rPr sz="1600" spc="-180" dirty="0">
                <a:latin typeface="Trebuchet MS"/>
                <a:cs typeface="Trebuchet MS"/>
              </a:rPr>
              <a:t> </a:t>
            </a:r>
            <a:r>
              <a:rPr sz="1600" spc="-70" dirty="0">
                <a:latin typeface="Trebuchet MS"/>
                <a:cs typeface="Trebuchet MS"/>
              </a:rPr>
              <a:t>used</a:t>
            </a:r>
            <a:r>
              <a:rPr sz="1600" spc="-180" dirty="0">
                <a:latin typeface="Trebuchet MS"/>
                <a:cs typeface="Trebuchet MS"/>
              </a:rPr>
              <a:t> </a:t>
            </a:r>
            <a:r>
              <a:rPr sz="1600" spc="-100" dirty="0">
                <a:latin typeface="Trebuchet MS"/>
                <a:cs typeface="Trebuchet MS"/>
              </a:rPr>
              <a:t>to</a:t>
            </a:r>
            <a:r>
              <a:rPr sz="1600" spc="-185" dirty="0">
                <a:latin typeface="Trebuchet MS"/>
                <a:cs typeface="Trebuchet MS"/>
              </a:rPr>
              <a:t> </a:t>
            </a:r>
            <a:r>
              <a:rPr sz="1600" spc="-110" dirty="0">
                <a:latin typeface="Trebuchet MS"/>
                <a:cs typeface="Trebuchet MS"/>
              </a:rPr>
              <a:t>connect</a:t>
            </a:r>
            <a:r>
              <a:rPr sz="1600" spc="-185" dirty="0">
                <a:latin typeface="Trebuchet MS"/>
                <a:cs typeface="Trebuchet MS"/>
              </a:rPr>
              <a:t> </a:t>
            </a:r>
            <a:r>
              <a:rPr sz="1600" spc="-110" dirty="0">
                <a:latin typeface="Trebuchet MS"/>
                <a:cs typeface="Trebuchet MS"/>
              </a:rPr>
              <a:t>devices</a:t>
            </a:r>
            <a:r>
              <a:rPr sz="1600" spc="-190" dirty="0">
                <a:latin typeface="Trebuchet MS"/>
                <a:cs typeface="Trebuchet MS"/>
              </a:rPr>
              <a:t> </a:t>
            </a:r>
            <a:r>
              <a:rPr sz="1600" spc="-125" dirty="0">
                <a:latin typeface="Trebuchet MS"/>
                <a:cs typeface="Trebuchet MS"/>
              </a:rPr>
              <a:t>that</a:t>
            </a:r>
            <a:r>
              <a:rPr sz="1600" spc="-185" dirty="0">
                <a:latin typeface="Trebuchet MS"/>
                <a:cs typeface="Trebuchet MS"/>
              </a:rPr>
              <a:t> </a:t>
            </a:r>
            <a:r>
              <a:rPr sz="1600" spc="-90" dirty="0">
                <a:latin typeface="Trebuchet MS"/>
                <a:cs typeface="Trebuchet MS"/>
              </a:rPr>
              <a:t>need</a:t>
            </a:r>
            <a:r>
              <a:rPr sz="1600" spc="-180" dirty="0">
                <a:latin typeface="Trebuchet MS"/>
                <a:cs typeface="Trebuchet MS"/>
              </a:rPr>
              <a:t> </a:t>
            </a:r>
            <a:r>
              <a:rPr sz="1600" spc="-100" dirty="0">
                <a:latin typeface="Trebuchet MS"/>
                <a:cs typeface="Trebuchet MS"/>
              </a:rPr>
              <a:t>to</a:t>
            </a:r>
            <a:r>
              <a:rPr sz="1600" spc="-185" dirty="0">
                <a:latin typeface="Trebuchet MS"/>
                <a:cs typeface="Trebuchet MS"/>
              </a:rPr>
              <a:t> </a:t>
            </a:r>
            <a:r>
              <a:rPr sz="1600" spc="-120" dirty="0">
                <a:latin typeface="Trebuchet MS"/>
                <a:cs typeface="Trebuchet MS"/>
              </a:rPr>
              <a:t>transfer</a:t>
            </a:r>
            <a:r>
              <a:rPr sz="1600" spc="-180" dirty="0">
                <a:latin typeface="Trebuchet MS"/>
                <a:cs typeface="Trebuchet MS"/>
              </a:rPr>
              <a:t> </a:t>
            </a:r>
            <a:r>
              <a:rPr sz="1600" spc="-80" dirty="0">
                <a:latin typeface="Trebuchet MS"/>
                <a:cs typeface="Trebuchet MS"/>
              </a:rPr>
              <a:t>huge</a:t>
            </a:r>
            <a:r>
              <a:rPr sz="1600" spc="-175" dirty="0">
                <a:latin typeface="Trebuchet MS"/>
                <a:cs typeface="Trebuchet MS"/>
              </a:rPr>
              <a:t> </a:t>
            </a:r>
            <a:r>
              <a:rPr sz="1600" spc="-75" dirty="0">
                <a:latin typeface="Trebuchet MS"/>
                <a:cs typeface="Trebuchet MS"/>
              </a:rPr>
              <a:t>amounts</a:t>
            </a:r>
            <a:r>
              <a:rPr sz="1600" spc="-185" dirty="0">
                <a:latin typeface="Trebuchet MS"/>
                <a:cs typeface="Trebuchet MS"/>
              </a:rPr>
              <a:t> </a:t>
            </a:r>
            <a:r>
              <a:rPr sz="1600" spc="-95" dirty="0">
                <a:latin typeface="Trebuchet MS"/>
                <a:cs typeface="Trebuchet MS"/>
              </a:rPr>
              <a:t>of  </a:t>
            </a:r>
            <a:r>
              <a:rPr sz="1600" spc="-130" dirty="0">
                <a:latin typeface="Trebuchet MS"/>
                <a:cs typeface="Trebuchet MS"/>
              </a:rPr>
              <a:t>data </a:t>
            </a:r>
            <a:r>
              <a:rPr sz="1600" spc="-100" dirty="0">
                <a:latin typeface="Trebuchet MS"/>
                <a:cs typeface="Trebuchet MS"/>
              </a:rPr>
              <a:t>to </a:t>
            </a:r>
            <a:r>
              <a:rPr sz="1600" spc="-114" dirty="0">
                <a:latin typeface="Trebuchet MS"/>
                <a:cs typeface="Trebuchet MS"/>
              </a:rPr>
              <a:t>a </a:t>
            </a:r>
            <a:r>
              <a:rPr sz="1600" spc="-105" dirty="0">
                <a:latin typeface="Trebuchet MS"/>
                <a:cs typeface="Trebuchet MS"/>
              </a:rPr>
              <a:t>computer </a:t>
            </a:r>
            <a:r>
              <a:rPr sz="1600" spc="-160" dirty="0">
                <a:latin typeface="Trebuchet MS"/>
                <a:cs typeface="Trebuchet MS"/>
              </a:rPr>
              <a:t>quickly, </a:t>
            </a:r>
            <a:r>
              <a:rPr sz="1600" spc="-80" dirty="0">
                <a:latin typeface="Trebuchet MS"/>
                <a:cs typeface="Trebuchet MS"/>
              </a:rPr>
              <a:t>such </a:t>
            </a:r>
            <a:r>
              <a:rPr sz="1600" spc="-75" dirty="0">
                <a:latin typeface="Trebuchet MS"/>
                <a:cs typeface="Trebuchet MS"/>
              </a:rPr>
              <a:t>as </a:t>
            </a:r>
            <a:r>
              <a:rPr sz="1600" spc="-130" dirty="0">
                <a:latin typeface="Trebuchet MS"/>
                <a:cs typeface="Trebuchet MS"/>
              </a:rPr>
              <a:t>digital </a:t>
            </a:r>
            <a:r>
              <a:rPr sz="1600" spc="-135" dirty="0">
                <a:latin typeface="Trebuchet MS"/>
                <a:cs typeface="Trebuchet MS"/>
              </a:rPr>
              <a:t>cameras, </a:t>
            </a:r>
            <a:r>
              <a:rPr sz="1600" spc="-130" dirty="0">
                <a:latin typeface="Trebuchet MS"/>
                <a:cs typeface="Trebuchet MS"/>
              </a:rPr>
              <a:t>digital </a:t>
            </a:r>
            <a:r>
              <a:rPr sz="1600" spc="-90" dirty="0">
                <a:latin typeface="Trebuchet MS"/>
                <a:cs typeface="Trebuchet MS"/>
              </a:rPr>
              <a:t>video </a:t>
            </a:r>
            <a:r>
              <a:rPr sz="1600" spc="-125" dirty="0">
                <a:latin typeface="Trebuchet MS"/>
                <a:cs typeface="Trebuchet MS"/>
              </a:rPr>
              <a:t>recorders, </a:t>
            </a:r>
            <a:r>
              <a:rPr sz="1600" spc="-65" dirty="0">
                <a:latin typeface="Trebuchet MS"/>
                <a:cs typeface="Trebuchet MS"/>
              </a:rPr>
              <a:t>or  </a:t>
            </a:r>
            <a:r>
              <a:rPr sz="1600" spc="-130" dirty="0">
                <a:latin typeface="Trebuchet MS"/>
                <a:cs typeface="Trebuchet MS"/>
              </a:rPr>
              <a:t>external </a:t>
            </a:r>
            <a:r>
              <a:rPr sz="1600" spc="-95" dirty="0">
                <a:latin typeface="Trebuchet MS"/>
                <a:cs typeface="Trebuchet MS"/>
              </a:rPr>
              <a:t>hard</a:t>
            </a:r>
            <a:r>
              <a:rPr sz="1600" spc="-250" dirty="0">
                <a:latin typeface="Trebuchet MS"/>
                <a:cs typeface="Trebuchet MS"/>
              </a:rPr>
              <a:t> </a:t>
            </a:r>
            <a:r>
              <a:rPr sz="1600" spc="-120" dirty="0">
                <a:latin typeface="Trebuchet MS"/>
                <a:cs typeface="Trebuchet MS"/>
              </a:rPr>
              <a:t>drives.</a:t>
            </a:r>
            <a:endParaRPr sz="1600" dirty="0">
              <a:latin typeface="Trebuchet MS"/>
              <a:cs typeface="Trebuchet MS"/>
            </a:endParaRPr>
          </a:p>
          <a:p>
            <a:pPr marL="755650" marR="116205" lvl="1" indent="-285750" algn="l" rtl="0">
              <a:spcBef>
                <a:spcPts val="500"/>
              </a:spcBef>
              <a:buChar char="–"/>
              <a:tabLst>
                <a:tab pos="755650" algn="l"/>
              </a:tabLst>
            </a:pPr>
            <a:r>
              <a:rPr sz="1600" spc="-70" dirty="0">
                <a:latin typeface="Trebuchet MS"/>
                <a:cs typeface="Trebuchet MS"/>
              </a:rPr>
              <a:t>Some</a:t>
            </a:r>
            <a:r>
              <a:rPr sz="1600" spc="-180" dirty="0">
                <a:latin typeface="Trebuchet MS"/>
                <a:cs typeface="Trebuchet MS"/>
              </a:rPr>
              <a:t> </a:t>
            </a:r>
            <a:r>
              <a:rPr sz="1600" spc="-110" dirty="0">
                <a:latin typeface="Trebuchet MS"/>
                <a:cs typeface="Trebuchet MS"/>
              </a:rPr>
              <a:t>peripheral</a:t>
            </a:r>
            <a:r>
              <a:rPr sz="1600" spc="-185" dirty="0">
                <a:latin typeface="Trebuchet MS"/>
                <a:cs typeface="Trebuchet MS"/>
              </a:rPr>
              <a:t> </a:t>
            </a:r>
            <a:r>
              <a:rPr sz="1600" spc="-110" dirty="0">
                <a:latin typeface="Trebuchet MS"/>
                <a:cs typeface="Trebuchet MS"/>
              </a:rPr>
              <a:t>devices</a:t>
            </a:r>
            <a:r>
              <a:rPr sz="1600" spc="-185" dirty="0">
                <a:latin typeface="Trebuchet MS"/>
                <a:cs typeface="Trebuchet MS"/>
              </a:rPr>
              <a:t> </a:t>
            </a:r>
            <a:r>
              <a:rPr sz="1600" spc="-125" dirty="0">
                <a:latin typeface="Trebuchet MS"/>
                <a:cs typeface="Trebuchet MS"/>
              </a:rPr>
              <a:t>offer</a:t>
            </a:r>
            <a:r>
              <a:rPr sz="1600" spc="-180" dirty="0">
                <a:latin typeface="Trebuchet MS"/>
                <a:cs typeface="Trebuchet MS"/>
              </a:rPr>
              <a:t> </a:t>
            </a:r>
            <a:r>
              <a:rPr sz="1600" spc="-75" dirty="0">
                <a:latin typeface="Trebuchet MS"/>
                <a:cs typeface="Trebuchet MS"/>
              </a:rPr>
              <a:t>users</a:t>
            </a:r>
            <a:r>
              <a:rPr sz="1600" spc="-185" dirty="0">
                <a:latin typeface="Trebuchet MS"/>
                <a:cs typeface="Trebuchet MS"/>
              </a:rPr>
              <a:t> </a:t>
            </a:r>
            <a:r>
              <a:rPr sz="1600" spc="-114" dirty="0">
                <a:latin typeface="Trebuchet MS"/>
                <a:cs typeface="Trebuchet MS"/>
              </a:rPr>
              <a:t>a</a:t>
            </a:r>
            <a:r>
              <a:rPr sz="1600" spc="-180" dirty="0">
                <a:latin typeface="Trebuchet MS"/>
                <a:cs typeface="Trebuchet MS"/>
              </a:rPr>
              <a:t> </a:t>
            </a:r>
            <a:r>
              <a:rPr sz="1600" spc="-114" dirty="0">
                <a:latin typeface="Trebuchet MS"/>
                <a:cs typeface="Trebuchet MS"/>
              </a:rPr>
              <a:t>choice</a:t>
            </a:r>
            <a:r>
              <a:rPr sz="1600" spc="-175" dirty="0">
                <a:latin typeface="Trebuchet MS"/>
                <a:cs typeface="Trebuchet MS"/>
              </a:rPr>
              <a:t> </a:t>
            </a:r>
            <a:r>
              <a:rPr sz="1600" spc="-95" dirty="0">
                <a:latin typeface="Trebuchet MS"/>
                <a:cs typeface="Trebuchet MS"/>
              </a:rPr>
              <a:t>of</a:t>
            </a:r>
            <a:r>
              <a:rPr sz="1600" spc="-180" dirty="0">
                <a:latin typeface="Trebuchet MS"/>
                <a:cs typeface="Trebuchet MS"/>
              </a:rPr>
              <a:t> </a:t>
            </a:r>
            <a:r>
              <a:rPr sz="1600" spc="-105" dirty="0">
                <a:latin typeface="Trebuchet MS"/>
                <a:cs typeface="Trebuchet MS"/>
              </a:rPr>
              <a:t>connecting</a:t>
            </a:r>
            <a:r>
              <a:rPr sz="1600" spc="-195" dirty="0">
                <a:latin typeface="Trebuchet MS"/>
                <a:cs typeface="Trebuchet MS"/>
              </a:rPr>
              <a:t> </a:t>
            </a:r>
            <a:r>
              <a:rPr sz="1600" spc="-75" dirty="0">
                <a:latin typeface="Trebuchet MS"/>
                <a:cs typeface="Trebuchet MS"/>
              </a:rPr>
              <a:t>using</a:t>
            </a:r>
            <a:r>
              <a:rPr sz="1600" spc="-190" dirty="0">
                <a:latin typeface="Trebuchet MS"/>
                <a:cs typeface="Trebuchet MS"/>
              </a:rPr>
              <a:t> </a:t>
            </a:r>
            <a:r>
              <a:rPr sz="1600" spc="-114" dirty="0">
                <a:latin typeface="Trebuchet MS"/>
                <a:cs typeface="Trebuchet MS"/>
              </a:rPr>
              <a:t>a</a:t>
            </a:r>
            <a:r>
              <a:rPr sz="1600" spc="-180" dirty="0">
                <a:latin typeface="Trebuchet MS"/>
                <a:cs typeface="Trebuchet MS"/>
              </a:rPr>
              <a:t> </a:t>
            </a:r>
            <a:r>
              <a:rPr sz="1600" spc="-45" dirty="0">
                <a:latin typeface="Trebuchet MS"/>
                <a:cs typeface="Trebuchet MS"/>
              </a:rPr>
              <a:t>USB</a:t>
            </a:r>
            <a:r>
              <a:rPr sz="1600" spc="-190" dirty="0">
                <a:latin typeface="Trebuchet MS"/>
                <a:cs typeface="Trebuchet MS"/>
              </a:rPr>
              <a:t> </a:t>
            </a:r>
            <a:r>
              <a:rPr sz="1600" spc="-90" dirty="0">
                <a:latin typeface="Trebuchet MS"/>
                <a:cs typeface="Trebuchet MS"/>
              </a:rPr>
              <a:t>port</a:t>
            </a:r>
            <a:r>
              <a:rPr sz="1600" spc="-185" dirty="0">
                <a:latin typeface="Trebuchet MS"/>
                <a:cs typeface="Trebuchet MS"/>
              </a:rPr>
              <a:t> </a:t>
            </a:r>
            <a:r>
              <a:rPr sz="1600" spc="-65" dirty="0">
                <a:latin typeface="Trebuchet MS"/>
                <a:cs typeface="Trebuchet MS"/>
              </a:rPr>
              <a:t>or</a:t>
            </a:r>
            <a:r>
              <a:rPr sz="1600" spc="-180" dirty="0">
                <a:latin typeface="Trebuchet MS"/>
                <a:cs typeface="Trebuchet MS"/>
              </a:rPr>
              <a:t> </a:t>
            </a:r>
            <a:r>
              <a:rPr sz="1600" spc="-114" dirty="0">
                <a:latin typeface="Trebuchet MS"/>
                <a:cs typeface="Trebuchet MS"/>
              </a:rPr>
              <a:t>a</a:t>
            </a:r>
            <a:r>
              <a:rPr sz="1600" spc="-180" dirty="0">
                <a:latin typeface="Trebuchet MS"/>
                <a:cs typeface="Trebuchet MS"/>
              </a:rPr>
              <a:t> </a:t>
            </a:r>
            <a:r>
              <a:rPr sz="1600" spc="-140" dirty="0">
                <a:latin typeface="Trebuchet MS"/>
                <a:cs typeface="Trebuchet MS"/>
              </a:rPr>
              <a:t>Fire  </a:t>
            </a:r>
            <a:r>
              <a:rPr sz="1600" spc="-75" dirty="0">
                <a:latin typeface="Trebuchet MS"/>
                <a:cs typeface="Trebuchet MS"/>
              </a:rPr>
              <a:t>Wire</a:t>
            </a:r>
            <a:r>
              <a:rPr sz="1600" spc="-185" dirty="0">
                <a:latin typeface="Trebuchet MS"/>
                <a:cs typeface="Trebuchet MS"/>
              </a:rPr>
              <a:t> </a:t>
            </a:r>
            <a:r>
              <a:rPr sz="1600" spc="-130" dirty="0">
                <a:latin typeface="Trebuchet MS"/>
                <a:cs typeface="Trebuchet MS"/>
              </a:rPr>
              <a:t>port</a:t>
            </a:r>
            <a:r>
              <a:rPr sz="1600" spc="-130" dirty="0" smtClean="0">
                <a:latin typeface="Trebuchet MS"/>
                <a:cs typeface="Trebuchet MS"/>
              </a:rPr>
              <a:t>.</a:t>
            </a:r>
            <a:endParaRPr lang="en-US" sz="1600" spc="-130" dirty="0" smtClean="0">
              <a:latin typeface="Trebuchet MS"/>
              <a:cs typeface="Trebuchet MS"/>
            </a:endParaRPr>
          </a:p>
          <a:p>
            <a:pPr marL="755650" marR="116205" lvl="1" indent="-285750" algn="r">
              <a:spcBef>
                <a:spcPts val="500"/>
              </a:spcBef>
              <a:buChar char="–"/>
              <a:tabLst>
                <a:tab pos="755650" algn="l"/>
              </a:tabLst>
            </a:pPr>
            <a:r>
              <a:rPr lang="ar-SA" sz="1600" dirty="0" smtClean="0">
                <a:latin typeface="Trebuchet MS"/>
                <a:cs typeface="Trebuchet MS"/>
              </a:rPr>
              <a:t>هناك منافذ أسرع؟  2-</a:t>
            </a:r>
            <a:r>
              <a:rPr lang="en-US" sz="1600" dirty="0" smtClean="0">
                <a:latin typeface="Trebuchet MS"/>
                <a:cs typeface="Trebuchet MS"/>
              </a:rPr>
              <a:t>FireWire </a:t>
            </a:r>
            <a:endParaRPr lang="ar-SA" sz="1600" dirty="0" smtClean="0">
              <a:latin typeface="Trebuchet MS"/>
              <a:cs typeface="Trebuchet MS"/>
            </a:endParaRPr>
          </a:p>
          <a:p>
            <a:pPr marL="755650" marR="116205" lvl="1" indent="-285750" algn="r">
              <a:spcBef>
                <a:spcPts val="500"/>
              </a:spcBef>
              <a:buChar char="–"/>
              <a:tabLst>
                <a:tab pos="755650" algn="l"/>
              </a:tabLst>
            </a:pPr>
            <a:r>
              <a:rPr lang="ar-SA" sz="1600" dirty="0" smtClean="0">
                <a:latin typeface="Trebuchet MS"/>
                <a:cs typeface="Trebuchet MS"/>
              </a:rPr>
              <a:t>الميناء نمواً من أبل، ويعرف أيضا باسم </a:t>
            </a:r>
            <a:r>
              <a:rPr lang="en-US" sz="1600" dirty="0" smtClean="0">
                <a:latin typeface="Trebuchet MS"/>
                <a:cs typeface="Trebuchet MS"/>
              </a:rPr>
              <a:t>IEEE 1394، </a:t>
            </a:r>
            <a:r>
              <a:rPr lang="ar-SA" sz="1600" dirty="0" smtClean="0">
                <a:latin typeface="Trebuchet MS"/>
                <a:cs typeface="Trebuchet MS"/>
              </a:rPr>
              <a:t>وسيلة أخرى لنقل البيانات بسرعة. </a:t>
            </a:r>
          </a:p>
          <a:p>
            <a:pPr marL="755650" marR="116205" lvl="1" indent="-285750" algn="r">
              <a:spcBef>
                <a:spcPts val="500"/>
              </a:spcBef>
              <a:buChar char="–"/>
              <a:tabLst>
                <a:tab pos="755650" algn="l"/>
              </a:tabLst>
            </a:pPr>
            <a:r>
              <a:rPr lang="en-US" sz="1600" dirty="0" smtClean="0">
                <a:latin typeface="Trebuchet MS"/>
                <a:cs typeface="Trebuchet MS"/>
              </a:rPr>
              <a:t>FireWire 400 </a:t>
            </a:r>
            <a:r>
              <a:rPr lang="ar-SA" sz="1600" dirty="0" smtClean="0">
                <a:latin typeface="Trebuchet MS"/>
                <a:cs typeface="Trebuchet MS"/>
              </a:rPr>
              <a:t>بمعدل نقل بيانات 400 </a:t>
            </a:r>
            <a:r>
              <a:rPr lang="ar-SA" sz="1600" dirty="0" err="1" smtClean="0">
                <a:latin typeface="Trebuchet MS"/>
                <a:cs typeface="Trebuchet MS"/>
              </a:rPr>
              <a:t>ميغابت</a:t>
            </a:r>
            <a:r>
              <a:rPr lang="ar-SA" sz="1600" dirty="0" smtClean="0">
                <a:latin typeface="Trebuchet MS"/>
                <a:cs typeface="Trebuchet MS"/>
              </a:rPr>
              <a:t> في الثانية، بينما نقل 800 أسلاك النار أحدث البيانات في المحترقة 800 ميغابايت في ثانية. </a:t>
            </a:r>
          </a:p>
          <a:p>
            <a:pPr marL="755650" marR="116205" lvl="1" indent="-285750" algn="r">
              <a:spcBef>
                <a:spcPts val="500"/>
              </a:spcBef>
              <a:buChar char="–"/>
              <a:tabLst>
                <a:tab pos="755650" algn="l"/>
              </a:tabLst>
            </a:pPr>
            <a:r>
              <a:rPr lang="ar-SA" sz="1600" dirty="0" smtClean="0">
                <a:latin typeface="Trebuchet MS"/>
                <a:cs typeface="Trebuchet MS"/>
              </a:rPr>
              <a:t>عادة ما يتم استخدام هذا المنفذ لتوصيل الأجهزة التي تحتاج إلى نقل كميات كبيرة من البيانات إلى جهاز كمبيوتر بسرعة، مثل الكاميرات الرقمية ومسجلات الفيديو الرقمية أو محركات الأقراص الصلبة الخارجية. </a:t>
            </a:r>
          </a:p>
          <a:p>
            <a:pPr marL="755650" marR="116205" lvl="1" indent="-285750" algn="r">
              <a:spcBef>
                <a:spcPts val="500"/>
              </a:spcBef>
              <a:buChar char="–"/>
              <a:tabLst>
                <a:tab pos="755650" algn="l"/>
              </a:tabLst>
            </a:pPr>
            <a:r>
              <a:rPr lang="ar-SA" sz="1600" dirty="0" smtClean="0">
                <a:latin typeface="Trebuchet MS"/>
                <a:cs typeface="Trebuchet MS"/>
              </a:rPr>
              <a:t>توفر بعض الأجهزة الطرفية للمستخدمين خيار الاتصال باستخدام منفذ </a:t>
            </a:r>
            <a:r>
              <a:rPr lang="en-US" sz="1600" dirty="0" smtClean="0">
                <a:latin typeface="Trebuchet MS"/>
                <a:cs typeface="Trebuchet MS"/>
              </a:rPr>
              <a:t>USB </a:t>
            </a:r>
            <a:r>
              <a:rPr lang="ar-SA" sz="1600" dirty="0" smtClean="0">
                <a:latin typeface="Trebuchet MS"/>
                <a:cs typeface="Trebuchet MS"/>
              </a:rPr>
              <a:t>أو منفذ "سلك النار".</a:t>
            </a:r>
            <a:endParaRPr sz="1600" dirty="0">
              <a:latin typeface="Trebuchet MS"/>
              <a:cs typeface="Trebuchet M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50055" y="725048"/>
            <a:ext cx="4692015" cy="500380"/>
          </a:xfrm>
          <a:prstGeom prst="rect">
            <a:avLst/>
          </a:prstGeom>
        </p:spPr>
        <p:txBody>
          <a:bodyPr vert="horz" wrap="square" lIns="0" tIns="13970" rIns="0" bIns="0" rtlCol="0">
            <a:spAutoFit/>
          </a:bodyPr>
          <a:lstStyle/>
          <a:p>
            <a:pPr marL="12700">
              <a:lnSpc>
                <a:spcPct val="100000"/>
              </a:lnSpc>
              <a:spcBef>
                <a:spcPts val="110"/>
              </a:spcBef>
            </a:pPr>
            <a:r>
              <a:rPr spc="-100" dirty="0"/>
              <a:t>Information </a:t>
            </a:r>
            <a:r>
              <a:rPr spc="-85" dirty="0"/>
              <a:t>processing</a:t>
            </a:r>
            <a:r>
              <a:rPr spc="-325" dirty="0"/>
              <a:t> </a:t>
            </a:r>
            <a:r>
              <a:rPr spc="-165" dirty="0"/>
              <a:t>cycle</a:t>
            </a:r>
          </a:p>
        </p:txBody>
      </p:sp>
      <p:sp>
        <p:nvSpPr>
          <p:cNvPr id="3" name="object 3"/>
          <p:cNvSpPr/>
          <p:nvPr/>
        </p:nvSpPr>
        <p:spPr>
          <a:xfrm>
            <a:off x="3240989" y="1974010"/>
            <a:ext cx="5721784" cy="4145071"/>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174189" y="2385110"/>
            <a:ext cx="2133600" cy="956671"/>
          </a:xfrm>
          <a:prstGeom prst="rect">
            <a:avLst/>
          </a:prstGeom>
          <a:ln w="12700">
            <a:solidFill>
              <a:srgbClr val="000000"/>
            </a:solidFill>
          </a:ln>
        </p:spPr>
        <p:txBody>
          <a:bodyPr vert="horz" wrap="square" lIns="0" tIns="33019" rIns="0" bIns="0" rtlCol="0">
            <a:spAutoFit/>
          </a:bodyPr>
          <a:lstStyle/>
          <a:p>
            <a:pPr marL="90805" algn="l" rtl="0">
              <a:lnSpc>
                <a:spcPct val="100000"/>
              </a:lnSpc>
              <a:spcBef>
                <a:spcPts val="259"/>
              </a:spcBef>
            </a:pPr>
            <a:r>
              <a:rPr sz="1500" b="1" spc="-70" dirty="0">
                <a:latin typeface="Trebuchet MS"/>
                <a:cs typeface="Trebuchet MS"/>
              </a:rPr>
              <a:t>Input</a:t>
            </a:r>
            <a:endParaRPr sz="1500" dirty="0">
              <a:latin typeface="Trebuchet MS"/>
              <a:cs typeface="Trebuchet MS"/>
            </a:endParaRPr>
          </a:p>
          <a:p>
            <a:pPr marL="90805" marR="123825" algn="l" rtl="0">
              <a:lnSpc>
                <a:spcPct val="100000"/>
              </a:lnSpc>
            </a:pPr>
            <a:r>
              <a:rPr sz="1500" spc="-90" dirty="0">
                <a:latin typeface="Trebuchet MS"/>
                <a:cs typeface="Trebuchet MS"/>
              </a:rPr>
              <a:t>The </a:t>
            </a:r>
            <a:r>
              <a:rPr sz="1500" spc="-65" dirty="0">
                <a:latin typeface="Trebuchet MS"/>
                <a:cs typeface="Trebuchet MS"/>
              </a:rPr>
              <a:t>computer </a:t>
            </a:r>
            <a:r>
              <a:rPr sz="1500" spc="-70" dirty="0">
                <a:latin typeface="Trebuchet MS"/>
                <a:cs typeface="Trebuchet MS"/>
              </a:rPr>
              <a:t>gathers  </a:t>
            </a:r>
            <a:r>
              <a:rPr sz="1500" spc="-85" dirty="0">
                <a:latin typeface="Trebuchet MS"/>
                <a:cs typeface="Trebuchet MS"/>
              </a:rPr>
              <a:t>data</a:t>
            </a:r>
            <a:r>
              <a:rPr sz="1500" spc="-135" dirty="0">
                <a:latin typeface="Trebuchet MS"/>
                <a:cs typeface="Trebuchet MS"/>
              </a:rPr>
              <a:t> </a:t>
            </a:r>
            <a:r>
              <a:rPr sz="1500" spc="-40" dirty="0">
                <a:latin typeface="Trebuchet MS"/>
                <a:cs typeface="Trebuchet MS"/>
              </a:rPr>
              <a:t>or</a:t>
            </a:r>
            <a:r>
              <a:rPr sz="1500" spc="-125" dirty="0">
                <a:latin typeface="Trebuchet MS"/>
                <a:cs typeface="Trebuchet MS"/>
              </a:rPr>
              <a:t> </a:t>
            </a:r>
            <a:r>
              <a:rPr sz="1500" spc="-65" dirty="0">
                <a:latin typeface="Trebuchet MS"/>
                <a:cs typeface="Trebuchet MS"/>
              </a:rPr>
              <a:t>enables</a:t>
            </a:r>
            <a:r>
              <a:rPr sz="1500" spc="-125" dirty="0">
                <a:latin typeface="Trebuchet MS"/>
                <a:cs typeface="Trebuchet MS"/>
              </a:rPr>
              <a:t> </a:t>
            </a:r>
            <a:r>
              <a:rPr sz="1500" spc="-70" dirty="0">
                <a:latin typeface="Trebuchet MS"/>
                <a:cs typeface="Trebuchet MS"/>
              </a:rPr>
              <a:t>a</a:t>
            </a:r>
            <a:r>
              <a:rPr sz="1500" spc="-135" dirty="0">
                <a:latin typeface="Trebuchet MS"/>
                <a:cs typeface="Trebuchet MS"/>
              </a:rPr>
              <a:t> </a:t>
            </a:r>
            <a:r>
              <a:rPr sz="1500" spc="-50" dirty="0">
                <a:latin typeface="Trebuchet MS"/>
                <a:cs typeface="Trebuchet MS"/>
              </a:rPr>
              <a:t>user</a:t>
            </a:r>
            <a:r>
              <a:rPr sz="1500" spc="-125" dirty="0">
                <a:latin typeface="Trebuchet MS"/>
                <a:cs typeface="Trebuchet MS"/>
              </a:rPr>
              <a:t> </a:t>
            </a:r>
            <a:r>
              <a:rPr sz="1500" spc="-65" dirty="0">
                <a:latin typeface="Trebuchet MS"/>
                <a:cs typeface="Trebuchet MS"/>
              </a:rPr>
              <a:t>to  </a:t>
            </a:r>
            <a:r>
              <a:rPr sz="1500" spc="-75" dirty="0">
                <a:latin typeface="Trebuchet MS"/>
                <a:cs typeface="Trebuchet MS"/>
              </a:rPr>
              <a:t>enter</a:t>
            </a:r>
            <a:r>
              <a:rPr sz="1500" spc="-120" dirty="0">
                <a:latin typeface="Trebuchet MS"/>
                <a:cs typeface="Trebuchet MS"/>
              </a:rPr>
              <a:t> </a:t>
            </a:r>
            <a:r>
              <a:rPr sz="1500" spc="-105" dirty="0">
                <a:latin typeface="Trebuchet MS"/>
                <a:cs typeface="Trebuchet MS"/>
              </a:rPr>
              <a:t>data.</a:t>
            </a:r>
            <a:endParaRPr sz="1500" dirty="0">
              <a:latin typeface="Trebuchet MS"/>
              <a:cs typeface="Trebuchet MS"/>
            </a:endParaRPr>
          </a:p>
        </p:txBody>
      </p:sp>
      <p:sp>
        <p:nvSpPr>
          <p:cNvPr id="8" name="object 8"/>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9" name="object 9"/>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10" name="object 10"/>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5" name="object 5"/>
          <p:cNvSpPr txBox="1"/>
          <p:nvPr/>
        </p:nvSpPr>
        <p:spPr>
          <a:xfrm>
            <a:off x="7129665" y="1825269"/>
            <a:ext cx="2133600" cy="956671"/>
          </a:xfrm>
          <a:prstGeom prst="rect">
            <a:avLst/>
          </a:prstGeom>
          <a:ln w="12700">
            <a:solidFill>
              <a:srgbClr val="000000"/>
            </a:solidFill>
          </a:ln>
        </p:spPr>
        <p:txBody>
          <a:bodyPr vert="horz" wrap="square" lIns="0" tIns="33019" rIns="0" bIns="0" rtlCol="0">
            <a:spAutoFit/>
          </a:bodyPr>
          <a:lstStyle/>
          <a:p>
            <a:pPr marL="91440" algn="l">
              <a:lnSpc>
                <a:spcPct val="100000"/>
              </a:lnSpc>
              <a:spcBef>
                <a:spcPts val="259"/>
              </a:spcBef>
            </a:pPr>
            <a:r>
              <a:rPr sz="1500" b="1" spc="-85" dirty="0">
                <a:latin typeface="Trebuchet MS"/>
                <a:cs typeface="Trebuchet MS"/>
              </a:rPr>
              <a:t>Process</a:t>
            </a:r>
            <a:endParaRPr sz="1500" dirty="0">
              <a:latin typeface="Trebuchet MS"/>
              <a:cs typeface="Trebuchet MS"/>
            </a:endParaRPr>
          </a:p>
          <a:p>
            <a:pPr marL="91440" marR="160655" algn="l">
              <a:lnSpc>
                <a:spcPct val="100000"/>
              </a:lnSpc>
            </a:pPr>
            <a:r>
              <a:rPr sz="1500" spc="-70" dirty="0">
                <a:latin typeface="Trebuchet MS"/>
                <a:cs typeface="Trebuchet MS"/>
              </a:rPr>
              <a:t>Data </a:t>
            </a:r>
            <a:r>
              <a:rPr sz="1500" spc="-50" dirty="0">
                <a:latin typeface="Trebuchet MS"/>
                <a:cs typeface="Trebuchet MS"/>
              </a:rPr>
              <a:t>is </a:t>
            </a:r>
            <a:r>
              <a:rPr sz="1500" spc="-70" dirty="0">
                <a:latin typeface="Trebuchet MS"/>
                <a:cs typeface="Trebuchet MS"/>
              </a:rPr>
              <a:t>manipulated</a:t>
            </a:r>
            <a:r>
              <a:rPr sz="1500" spc="-295" dirty="0">
                <a:latin typeface="Trebuchet MS"/>
                <a:cs typeface="Trebuchet MS"/>
              </a:rPr>
              <a:t> </a:t>
            </a:r>
            <a:r>
              <a:rPr sz="1500" spc="-60" dirty="0">
                <a:latin typeface="Trebuchet MS"/>
                <a:cs typeface="Trebuchet MS"/>
              </a:rPr>
              <a:t>and  </a:t>
            </a:r>
            <a:r>
              <a:rPr sz="1500" spc="-75" dirty="0">
                <a:latin typeface="Trebuchet MS"/>
                <a:cs typeface="Trebuchet MS"/>
              </a:rPr>
              <a:t>converted </a:t>
            </a:r>
            <a:r>
              <a:rPr sz="1500" spc="-65" dirty="0">
                <a:latin typeface="Trebuchet MS"/>
                <a:cs typeface="Trebuchet MS"/>
              </a:rPr>
              <a:t>into  </a:t>
            </a:r>
            <a:r>
              <a:rPr sz="1500" spc="-75" dirty="0">
                <a:latin typeface="Trebuchet MS"/>
                <a:cs typeface="Trebuchet MS"/>
              </a:rPr>
              <a:t>information.</a:t>
            </a:r>
            <a:endParaRPr sz="1500" dirty="0">
              <a:latin typeface="Trebuchet MS"/>
              <a:cs typeface="Trebuchet MS"/>
            </a:endParaRPr>
          </a:p>
        </p:txBody>
      </p:sp>
      <p:sp>
        <p:nvSpPr>
          <p:cNvPr id="6" name="object 6"/>
          <p:cNvSpPr txBox="1"/>
          <p:nvPr/>
        </p:nvSpPr>
        <p:spPr>
          <a:xfrm>
            <a:off x="7736788" y="4656099"/>
            <a:ext cx="2417445" cy="956672"/>
          </a:xfrm>
          <a:prstGeom prst="rect">
            <a:avLst/>
          </a:prstGeom>
          <a:ln w="12700">
            <a:solidFill>
              <a:srgbClr val="000000"/>
            </a:solidFill>
          </a:ln>
        </p:spPr>
        <p:txBody>
          <a:bodyPr vert="horz" wrap="square" lIns="0" tIns="33020" rIns="0" bIns="0" rtlCol="0">
            <a:spAutoFit/>
          </a:bodyPr>
          <a:lstStyle/>
          <a:p>
            <a:pPr marL="90805" algn="l" rtl="0">
              <a:lnSpc>
                <a:spcPct val="100000"/>
              </a:lnSpc>
              <a:spcBef>
                <a:spcPts val="260"/>
              </a:spcBef>
            </a:pPr>
            <a:r>
              <a:rPr sz="1500" b="1" spc="-80" dirty="0">
                <a:latin typeface="Trebuchet MS"/>
                <a:cs typeface="Trebuchet MS"/>
              </a:rPr>
              <a:t>Output</a:t>
            </a:r>
            <a:endParaRPr sz="1500" dirty="0">
              <a:latin typeface="Trebuchet MS"/>
              <a:cs typeface="Trebuchet MS"/>
            </a:endParaRPr>
          </a:p>
          <a:p>
            <a:pPr marL="90805" marR="260985" algn="l" rtl="0">
              <a:lnSpc>
                <a:spcPct val="100000"/>
              </a:lnSpc>
            </a:pPr>
            <a:r>
              <a:rPr sz="1500" spc="-60" dirty="0">
                <a:latin typeface="Trebuchet MS"/>
                <a:cs typeface="Trebuchet MS"/>
              </a:rPr>
              <a:t>Information </a:t>
            </a:r>
            <a:r>
              <a:rPr sz="1500" spc="-50" dirty="0">
                <a:latin typeface="Trebuchet MS"/>
                <a:cs typeface="Trebuchet MS"/>
              </a:rPr>
              <a:t>is </a:t>
            </a:r>
            <a:r>
              <a:rPr sz="1500" spc="-70" dirty="0">
                <a:latin typeface="Trebuchet MS"/>
                <a:cs typeface="Trebuchet MS"/>
              </a:rPr>
              <a:t>displayed</a:t>
            </a:r>
            <a:r>
              <a:rPr sz="1500" spc="-310" dirty="0">
                <a:latin typeface="Trebuchet MS"/>
                <a:cs typeface="Trebuchet MS"/>
              </a:rPr>
              <a:t> </a:t>
            </a:r>
            <a:r>
              <a:rPr sz="1500" spc="-65" dirty="0">
                <a:latin typeface="Trebuchet MS"/>
                <a:cs typeface="Trebuchet MS"/>
              </a:rPr>
              <a:t>to  </a:t>
            </a:r>
            <a:r>
              <a:rPr sz="1500" spc="-70" dirty="0">
                <a:latin typeface="Trebuchet MS"/>
                <a:cs typeface="Trebuchet MS"/>
              </a:rPr>
              <a:t>the </a:t>
            </a:r>
            <a:r>
              <a:rPr sz="1500" spc="-50" dirty="0">
                <a:latin typeface="Trebuchet MS"/>
                <a:cs typeface="Trebuchet MS"/>
              </a:rPr>
              <a:t>user </a:t>
            </a:r>
            <a:r>
              <a:rPr sz="1500" spc="-55" dirty="0">
                <a:latin typeface="Trebuchet MS"/>
                <a:cs typeface="Trebuchet MS"/>
              </a:rPr>
              <a:t>in </a:t>
            </a:r>
            <a:r>
              <a:rPr sz="1500" spc="-70" dirty="0">
                <a:latin typeface="Trebuchet MS"/>
                <a:cs typeface="Trebuchet MS"/>
              </a:rPr>
              <a:t>a </a:t>
            </a:r>
            <a:r>
              <a:rPr sz="1500" spc="-75" dirty="0">
                <a:latin typeface="Trebuchet MS"/>
                <a:cs typeface="Trebuchet MS"/>
              </a:rPr>
              <a:t>way </a:t>
            </a:r>
            <a:r>
              <a:rPr sz="1500" spc="-85" dirty="0">
                <a:latin typeface="Trebuchet MS"/>
                <a:cs typeface="Trebuchet MS"/>
              </a:rPr>
              <a:t>that </a:t>
            </a:r>
            <a:r>
              <a:rPr sz="1500" spc="-50" dirty="0">
                <a:latin typeface="Trebuchet MS"/>
                <a:cs typeface="Trebuchet MS"/>
              </a:rPr>
              <a:t>is  </a:t>
            </a:r>
            <a:r>
              <a:rPr sz="1500" spc="-75" dirty="0">
                <a:latin typeface="Trebuchet MS"/>
                <a:cs typeface="Trebuchet MS"/>
              </a:rPr>
              <a:t>understandable.</a:t>
            </a:r>
            <a:endParaRPr sz="1500" dirty="0">
              <a:latin typeface="Trebuchet MS"/>
              <a:cs typeface="Trebuchet MS"/>
            </a:endParaRPr>
          </a:p>
        </p:txBody>
      </p:sp>
      <p:sp>
        <p:nvSpPr>
          <p:cNvPr id="7" name="object 7"/>
          <p:cNvSpPr txBox="1"/>
          <p:nvPr/>
        </p:nvSpPr>
        <p:spPr>
          <a:xfrm>
            <a:off x="2993339" y="5150091"/>
            <a:ext cx="2133600" cy="725840"/>
          </a:xfrm>
          <a:prstGeom prst="rect">
            <a:avLst/>
          </a:prstGeom>
          <a:ln w="12700">
            <a:solidFill>
              <a:srgbClr val="000000"/>
            </a:solidFill>
          </a:ln>
        </p:spPr>
        <p:txBody>
          <a:bodyPr vert="horz" wrap="square" lIns="0" tIns="33020" rIns="0" bIns="0" rtlCol="0">
            <a:spAutoFit/>
          </a:bodyPr>
          <a:lstStyle/>
          <a:p>
            <a:pPr marL="90805" algn="l" rtl="0">
              <a:lnSpc>
                <a:spcPct val="100000"/>
              </a:lnSpc>
              <a:spcBef>
                <a:spcPts val="260"/>
              </a:spcBef>
            </a:pPr>
            <a:r>
              <a:rPr sz="1500" b="1" spc="-80" dirty="0">
                <a:latin typeface="Trebuchet MS"/>
                <a:cs typeface="Trebuchet MS"/>
              </a:rPr>
              <a:t>Storage</a:t>
            </a:r>
            <a:endParaRPr sz="1500" dirty="0">
              <a:latin typeface="Trebuchet MS"/>
              <a:cs typeface="Trebuchet MS"/>
            </a:endParaRPr>
          </a:p>
          <a:p>
            <a:pPr marL="90805" marR="149225" algn="l" rtl="0">
              <a:lnSpc>
                <a:spcPct val="100000"/>
              </a:lnSpc>
            </a:pPr>
            <a:r>
              <a:rPr sz="1500" spc="-70" dirty="0">
                <a:latin typeface="Trebuchet MS"/>
                <a:cs typeface="Trebuchet MS"/>
              </a:rPr>
              <a:t>Data </a:t>
            </a:r>
            <a:r>
              <a:rPr sz="1500" spc="-85" dirty="0">
                <a:latin typeface="Trebuchet MS"/>
                <a:cs typeface="Trebuchet MS"/>
              </a:rPr>
              <a:t>and/or</a:t>
            </a:r>
            <a:r>
              <a:rPr sz="1500" spc="-215" dirty="0">
                <a:latin typeface="Trebuchet MS"/>
                <a:cs typeface="Trebuchet MS"/>
              </a:rPr>
              <a:t> </a:t>
            </a:r>
            <a:r>
              <a:rPr sz="1500" spc="-65" dirty="0">
                <a:latin typeface="Trebuchet MS"/>
                <a:cs typeface="Trebuchet MS"/>
              </a:rPr>
              <a:t>information  </a:t>
            </a:r>
            <a:r>
              <a:rPr sz="1500" spc="-50" dirty="0">
                <a:latin typeface="Trebuchet MS"/>
                <a:cs typeface="Trebuchet MS"/>
              </a:rPr>
              <a:t>is </a:t>
            </a:r>
            <a:r>
              <a:rPr sz="1500" spc="-65" dirty="0">
                <a:latin typeface="Trebuchet MS"/>
                <a:cs typeface="Trebuchet MS"/>
              </a:rPr>
              <a:t>stored </a:t>
            </a:r>
            <a:r>
              <a:rPr sz="1500" spc="-70" dirty="0">
                <a:latin typeface="Trebuchet MS"/>
                <a:cs typeface="Trebuchet MS"/>
              </a:rPr>
              <a:t>for future</a:t>
            </a:r>
            <a:r>
              <a:rPr sz="1500" spc="-320" dirty="0">
                <a:latin typeface="Trebuchet MS"/>
                <a:cs typeface="Trebuchet MS"/>
              </a:rPr>
              <a:t> </a:t>
            </a:r>
            <a:r>
              <a:rPr sz="1500" spc="-80" dirty="0">
                <a:latin typeface="Trebuchet MS"/>
                <a:cs typeface="Trebuchet MS"/>
              </a:rPr>
              <a:t>use.</a:t>
            </a:r>
            <a:endParaRPr sz="1500" dirty="0">
              <a:latin typeface="Trebuchet MS"/>
              <a:cs typeface="Trebuchet MS"/>
            </a:endParaRPr>
          </a:p>
        </p:txBody>
      </p:sp>
      <p:sp>
        <p:nvSpPr>
          <p:cNvPr id="11" name="مستطيل 10"/>
          <p:cNvSpPr/>
          <p:nvPr/>
        </p:nvSpPr>
        <p:spPr>
          <a:xfrm>
            <a:off x="9307922" y="1812444"/>
            <a:ext cx="1392349" cy="1323439"/>
          </a:xfrm>
          <a:prstGeom prst="rect">
            <a:avLst/>
          </a:prstGeom>
        </p:spPr>
        <p:txBody>
          <a:bodyPr wrap="square">
            <a:spAutoFit/>
          </a:bodyPr>
          <a:lstStyle/>
          <a:p>
            <a:r>
              <a:rPr lang="ar-SA" sz="2000" dirty="0" smtClean="0"/>
              <a:t>المعالج:</a:t>
            </a:r>
          </a:p>
          <a:p>
            <a:r>
              <a:rPr lang="ar-SA" sz="2000" dirty="0" smtClean="0"/>
              <a:t>معالجة </a:t>
            </a:r>
            <a:r>
              <a:rPr lang="ar-SA" sz="2000" dirty="0"/>
              <a:t>البيانات وتحويلها إلى معلومات.</a:t>
            </a:r>
          </a:p>
        </p:txBody>
      </p:sp>
      <p:sp>
        <p:nvSpPr>
          <p:cNvPr id="12" name="مستطيل 11"/>
          <p:cNvSpPr/>
          <p:nvPr/>
        </p:nvSpPr>
        <p:spPr>
          <a:xfrm>
            <a:off x="533399" y="2320275"/>
            <a:ext cx="1688635" cy="1631216"/>
          </a:xfrm>
          <a:prstGeom prst="rect">
            <a:avLst/>
          </a:prstGeom>
        </p:spPr>
        <p:txBody>
          <a:bodyPr wrap="square">
            <a:spAutoFit/>
          </a:bodyPr>
          <a:lstStyle/>
          <a:p>
            <a:r>
              <a:rPr lang="ar-SA" sz="2000" dirty="0" smtClean="0"/>
              <a:t>الإدخال:</a:t>
            </a:r>
          </a:p>
          <a:p>
            <a:r>
              <a:rPr lang="ar-SA" sz="2000" dirty="0" smtClean="0"/>
              <a:t>الكمبيوتر </a:t>
            </a:r>
            <a:r>
              <a:rPr lang="ar-SA" sz="2000" dirty="0"/>
              <a:t>يقوم بجمع البيانات، أو تمكن مستخدم من إدخال البيانات.</a:t>
            </a:r>
          </a:p>
        </p:txBody>
      </p:sp>
      <p:sp>
        <p:nvSpPr>
          <p:cNvPr id="13" name="مستطيل 12"/>
          <p:cNvSpPr/>
          <p:nvPr/>
        </p:nvSpPr>
        <p:spPr>
          <a:xfrm>
            <a:off x="10025867" y="4303735"/>
            <a:ext cx="1666450" cy="1631216"/>
          </a:xfrm>
          <a:prstGeom prst="rect">
            <a:avLst/>
          </a:prstGeom>
        </p:spPr>
        <p:txBody>
          <a:bodyPr wrap="square">
            <a:spAutoFit/>
          </a:bodyPr>
          <a:lstStyle/>
          <a:p>
            <a:r>
              <a:rPr lang="ar-SA" sz="2000" dirty="0" smtClean="0"/>
              <a:t>الإخراج:</a:t>
            </a:r>
          </a:p>
          <a:p>
            <a:r>
              <a:rPr lang="ar-SA" sz="2000" dirty="0" smtClean="0"/>
              <a:t>يتم </a:t>
            </a:r>
            <a:r>
              <a:rPr lang="ar-SA" sz="2000" dirty="0"/>
              <a:t>عرض إخراج المعلومات للمستخدم بطريقة مفهومة.</a:t>
            </a:r>
          </a:p>
        </p:txBody>
      </p:sp>
      <p:sp>
        <p:nvSpPr>
          <p:cNvPr id="14" name="مستطيل 13"/>
          <p:cNvSpPr/>
          <p:nvPr/>
        </p:nvSpPr>
        <p:spPr>
          <a:xfrm>
            <a:off x="787951" y="4656099"/>
            <a:ext cx="2194502" cy="1323439"/>
          </a:xfrm>
          <a:prstGeom prst="rect">
            <a:avLst/>
          </a:prstGeom>
        </p:spPr>
        <p:txBody>
          <a:bodyPr wrap="square">
            <a:spAutoFit/>
          </a:bodyPr>
          <a:lstStyle/>
          <a:p>
            <a:r>
              <a:rPr lang="ar-SA" sz="2000" dirty="0" smtClean="0"/>
              <a:t>التخزين:</a:t>
            </a:r>
          </a:p>
          <a:p>
            <a:r>
              <a:rPr lang="ar-SA" sz="2000" dirty="0"/>
              <a:t>ي</a:t>
            </a:r>
            <a:r>
              <a:rPr lang="ar-SA" sz="2000" dirty="0" smtClean="0"/>
              <a:t>تم </a:t>
            </a:r>
            <a:r>
              <a:rPr lang="ar-SA" sz="2000" dirty="0"/>
              <a:t>تخزين بيانات التخزين و/أو المعلومات لاستخدامها في المستقبل.</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56732" y="725048"/>
            <a:ext cx="866775" cy="500380"/>
          </a:xfrm>
          <a:prstGeom prst="rect">
            <a:avLst/>
          </a:prstGeom>
        </p:spPr>
        <p:txBody>
          <a:bodyPr vert="horz" wrap="square" lIns="0" tIns="13970" rIns="0" bIns="0" rtlCol="0">
            <a:spAutoFit/>
          </a:bodyPr>
          <a:lstStyle/>
          <a:p>
            <a:pPr marL="12700">
              <a:lnSpc>
                <a:spcPct val="100000"/>
              </a:lnSpc>
              <a:spcBef>
                <a:spcPts val="110"/>
              </a:spcBef>
            </a:pPr>
            <a:r>
              <a:rPr spc="-125" dirty="0"/>
              <a:t>P</a:t>
            </a:r>
            <a:r>
              <a:rPr spc="-45" dirty="0"/>
              <a:t>o</a:t>
            </a:r>
            <a:r>
              <a:rPr spc="-110" dirty="0"/>
              <a:t>r</a:t>
            </a:r>
            <a:r>
              <a:rPr spc="-185" dirty="0"/>
              <a:t>t</a:t>
            </a:r>
            <a:r>
              <a:rPr spc="-20" dirty="0"/>
              <a:t>s</a:t>
            </a:r>
          </a:p>
        </p:txBody>
      </p:sp>
      <p:sp>
        <p:nvSpPr>
          <p:cNvPr id="3" name="object 3"/>
          <p:cNvSpPr/>
          <p:nvPr/>
        </p:nvSpPr>
        <p:spPr>
          <a:xfrm>
            <a:off x="3347438" y="2115228"/>
            <a:ext cx="5497120" cy="348086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56732" y="725048"/>
            <a:ext cx="866775" cy="500380"/>
          </a:xfrm>
          <a:prstGeom prst="rect">
            <a:avLst/>
          </a:prstGeom>
        </p:spPr>
        <p:txBody>
          <a:bodyPr vert="horz" wrap="square" lIns="0" tIns="13970" rIns="0" bIns="0" rtlCol="0">
            <a:spAutoFit/>
          </a:bodyPr>
          <a:lstStyle/>
          <a:p>
            <a:pPr marL="12700">
              <a:lnSpc>
                <a:spcPct val="100000"/>
              </a:lnSpc>
              <a:spcBef>
                <a:spcPts val="110"/>
              </a:spcBef>
            </a:pPr>
            <a:r>
              <a:rPr spc="-125" dirty="0"/>
              <a:t>P</a:t>
            </a:r>
            <a:r>
              <a:rPr spc="-45" dirty="0"/>
              <a:t>o</a:t>
            </a:r>
            <a:r>
              <a:rPr spc="-110" dirty="0"/>
              <a:t>r</a:t>
            </a:r>
            <a:r>
              <a:rPr spc="-185" dirty="0"/>
              <a:t>t</a:t>
            </a:r>
            <a:r>
              <a:rPr spc="-20" dirty="0"/>
              <a:t>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916939" y="1667129"/>
            <a:ext cx="10380980" cy="3678443"/>
          </a:xfrm>
          <a:prstGeom prst="rect">
            <a:avLst/>
          </a:prstGeom>
        </p:spPr>
        <p:txBody>
          <a:bodyPr vert="horz" wrap="square" lIns="0" tIns="12700" rIns="0" bIns="0" rtlCol="0">
            <a:spAutoFit/>
          </a:bodyPr>
          <a:lstStyle/>
          <a:p>
            <a:pPr marL="354965" marR="2573020" indent="-354965" algn="l" rtl="0">
              <a:lnSpc>
                <a:spcPct val="121500"/>
              </a:lnSpc>
              <a:spcBef>
                <a:spcPts val="100"/>
              </a:spcBef>
              <a:buFont typeface="Trebuchet MS"/>
              <a:buChar char="•"/>
              <a:tabLst>
                <a:tab pos="354965" algn="l"/>
                <a:tab pos="355600" algn="l"/>
              </a:tabLst>
            </a:pPr>
            <a:r>
              <a:rPr b="1" spc="-80" dirty="0">
                <a:latin typeface="Trebuchet MS"/>
                <a:cs typeface="Trebuchet MS"/>
              </a:rPr>
              <a:t>What</a:t>
            </a:r>
            <a:r>
              <a:rPr b="1" spc="-185" dirty="0">
                <a:latin typeface="Trebuchet MS"/>
                <a:cs typeface="Trebuchet MS"/>
              </a:rPr>
              <a:t> </a:t>
            </a:r>
            <a:r>
              <a:rPr b="1" spc="-135" dirty="0">
                <a:latin typeface="Trebuchet MS"/>
                <a:cs typeface="Trebuchet MS"/>
              </a:rPr>
              <a:t>kind</a:t>
            </a:r>
            <a:r>
              <a:rPr b="1" spc="-190" dirty="0">
                <a:latin typeface="Trebuchet MS"/>
                <a:cs typeface="Trebuchet MS"/>
              </a:rPr>
              <a:t> </a:t>
            </a:r>
            <a:r>
              <a:rPr b="1" spc="-105" dirty="0">
                <a:latin typeface="Trebuchet MS"/>
                <a:cs typeface="Trebuchet MS"/>
              </a:rPr>
              <a:t>of</a:t>
            </a:r>
            <a:r>
              <a:rPr b="1" spc="-185" dirty="0">
                <a:latin typeface="Trebuchet MS"/>
                <a:cs typeface="Trebuchet MS"/>
              </a:rPr>
              <a:t> </a:t>
            </a:r>
            <a:r>
              <a:rPr b="1" spc="-125" dirty="0">
                <a:latin typeface="Trebuchet MS"/>
                <a:cs typeface="Trebuchet MS"/>
              </a:rPr>
              <a:t>port</a:t>
            </a:r>
            <a:r>
              <a:rPr b="1" spc="-180" dirty="0">
                <a:latin typeface="Trebuchet MS"/>
                <a:cs typeface="Trebuchet MS"/>
              </a:rPr>
              <a:t> </a:t>
            </a:r>
            <a:r>
              <a:rPr b="1" spc="-105" dirty="0">
                <a:latin typeface="Trebuchet MS"/>
                <a:cs typeface="Trebuchet MS"/>
              </a:rPr>
              <a:t>is</a:t>
            </a:r>
            <a:r>
              <a:rPr b="1" spc="-180" dirty="0">
                <a:latin typeface="Trebuchet MS"/>
                <a:cs typeface="Trebuchet MS"/>
              </a:rPr>
              <a:t> </a:t>
            </a:r>
            <a:r>
              <a:rPr b="1" spc="-125" dirty="0">
                <a:latin typeface="Trebuchet MS"/>
                <a:cs typeface="Trebuchet MS"/>
              </a:rPr>
              <a:t>used</a:t>
            </a:r>
            <a:r>
              <a:rPr b="1" spc="-190" dirty="0">
                <a:latin typeface="Trebuchet MS"/>
                <a:cs typeface="Trebuchet MS"/>
              </a:rPr>
              <a:t> </a:t>
            </a:r>
            <a:r>
              <a:rPr b="1" spc="-105" dirty="0">
                <a:latin typeface="Trebuchet MS"/>
                <a:cs typeface="Trebuchet MS"/>
              </a:rPr>
              <a:t>to</a:t>
            </a:r>
            <a:r>
              <a:rPr b="1" spc="-190" dirty="0">
                <a:latin typeface="Trebuchet MS"/>
                <a:cs typeface="Trebuchet MS"/>
              </a:rPr>
              <a:t> </a:t>
            </a:r>
            <a:r>
              <a:rPr b="1" spc="-160" dirty="0">
                <a:latin typeface="Trebuchet MS"/>
                <a:cs typeface="Trebuchet MS"/>
              </a:rPr>
              <a:t>connect</a:t>
            </a:r>
            <a:r>
              <a:rPr b="1" spc="-180" dirty="0">
                <a:latin typeface="Trebuchet MS"/>
                <a:cs typeface="Trebuchet MS"/>
              </a:rPr>
              <a:t> </a:t>
            </a:r>
            <a:r>
              <a:rPr b="1" spc="-105" dirty="0">
                <a:latin typeface="Trebuchet MS"/>
                <a:cs typeface="Trebuchet MS"/>
              </a:rPr>
              <a:t>to</a:t>
            </a:r>
            <a:r>
              <a:rPr b="1" spc="-190" dirty="0">
                <a:latin typeface="Trebuchet MS"/>
                <a:cs typeface="Trebuchet MS"/>
              </a:rPr>
              <a:t> </a:t>
            </a:r>
            <a:r>
              <a:rPr b="1" spc="-130" dirty="0">
                <a:latin typeface="Trebuchet MS"/>
                <a:cs typeface="Trebuchet MS"/>
              </a:rPr>
              <a:t>another</a:t>
            </a:r>
            <a:r>
              <a:rPr b="1" spc="-195" dirty="0">
                <a:latin typeface="Trebuchet MS"/>
                <a:cs typeface="Trebuchet MS"/>
              </a:rPr>
              <a:t> </a:t>
            </a:r>
            <a:r>
              <a:rPr b="1" spc="-125" dirty="0">
                <a:latin typeface="Trebuchet MS"/>
                <a:cs typeface="Trebuchet MS"/>
              </a:rPr>
              <a:t>computer?  </a:t>
            </a:r>
            <a:r>
              <a:rPr b="1" spc="-145" dirty="0">
                <a:latin typeface="Trebuchet MS"/>
                <a:cs typeface="Trebuchet MS"/>
              </a:rPr>
              <a:t>Connectivity</a:t>
            </a:r>
            <a:r>
              <a:rPr b="1" spc="-190" dirty="0">
                <a:latin typeface="Trebuchet MS"/>
                <a:cs typeface="Trebuchet MS"/>
              </a:rPr>
              <a:t> </a:t>
            </a:r>
            <a:r>
              <a:rPr b="1" spc="-114" dirty="0">
                <a:latin typeface="Trebuchet MS"/>
                <a:cs typeface="Trebuchet MS"/>
              </a:rPr>
              <a:t>ports</a:t>
            </a:r>
            <a:endParaRPr dirty="0">
              <a:latin typeface="Trebuchet MS"/>
              <a:cs typeface="Trebuchet MS"/>
            </a:endParaRPr>
          </a:p>
          <a:p>
            <a:pPr marL="755015" marR="5080" indent="-285750" algn="l" rtl="0">
              <a:lnSpc>
                <a:spcPts val="2800"/>
              </a:lnSpc>
              <a:spcBef>
                <a:spcPts val="780"/>
              </a:spcBef>
            </a:pPr>
            <a:r>
              <a:rPr spc="310" dirty="0">
                <a:latin typeface="Trebuchet MS"/>
                <a:cs typeface="Trebuchet MS"/>
              </a:rPr>
              <a:t>–</a:t>
            </a:r>
            <a:r>
              <a:rPr spc="330" dirty="0">
                <a:latin typeface="Trebuchet MS"/>
                <a:cs typeface="Trebuchet MS"/>
              </a:rPr>
              <a:t> </a:t>
            </a:r>
            <a:r>
              <a:rPr spc="-85" dirty="0">
                <a:latin typeface="Trebuchet MS"/>
                <a:cs typeface="Trebuchet MS"/>
              </a:rPr>
              <a:t>Such</a:t>
            </a:r>
            <a:r>
              <a:rPr spc="-185" dirty="0">
                <a:latin typeface="Trebuchet MS"/>
                <a:cs typeface="Trebuchet MS"/>
              </a:rPr>
              <a:t> </a:t>
            </a:r>
            <a:r>
              <a:rPr spc="-75" dirty="0">
                <a:latin typeface="Trebuchet MS"/>
                <a:cs typeface="Trebuchet MS"/>
              </a:rPr>
              <a:t>as</a:t>
            </a:r>
            <a:r>
              <a:rPr spc="-195" dirty="0">
                <a:latin typeface="Trebuchet MS"/>
                <a:cs typeface="Trebuchet MS"/>
              </a:rPr>
              <a:t> </a:t>
            </a:r>
            <a:r>
              <a:rPr spc="-110" dirty="0">
                <a:latin typeface="Trebuchet MS"/>
                <a:cs typeface="Trebuchet MS"/>
              </a:rPr>
              <a:t>Ethernet</a:t>
            </a:r>
            <a:r>
              <a:rPr spc="-190" dirty="0">
                <a:latin typeface="Trebuchet MS"/>
                <a:cs typeface="Trebuchet MS"/>
              </a:rPr>
              <a:t> </a:t>
            </a:r>
            <a:r>
              <a:rPr spc="-80" dirty="0">
                <a:latin typeface="Trebuchet MS"/>
                <a:cs typeface="Trebuchet MS"/>
              </a:rPr>
              <a:t>and</a:t>
            </a:r>
            <a:r>
              <a:rPr spc="-185" dirty="0">
                <a:latin typeface="Trebuchet MS"/>
                <a:cs typeface="Trebuchet MS"/>
              </a:rPr>
              <a:t> </a:t>
            </a:r>
            <a:r>
              <a:rPr spc="-75" dirty="0">
                <a:latin typeface="Trebuchet MS"/>
                <a:cs typeface="Trebuchet MS"/>
              </a:rPr>
              <a:t>modem</a:t>
            </a:r>
            <a:r>
              <a:rPr spc="-195" dirty="0">
                <a:latin typeface="Trebuchet MS"/>
                <a:cs typeface="Trebuchet MS"/>
              </a:rPr>
              <a:t> </a:t>
            </a:r>
            <a:r>
              <a:rPr spc="-114" dirty="0">
                <a:latin typeface="Trebuchet MS"/>
                <a:cs typeface="Trebuchet MS"/>
              </a:rPr>
              <a:t>ports,</a:t>
            </a:r>
            <a:r>
              <a:rPr spc="-185" dirty="0">
                <a:latin typeface="Trebuchet MS"/>
                <a:cs typeface="Trebuchet MS"/>
              </a:rPr>
              <a:t> </a:t>
            </a:r>
            <a:r>
              <a:rPr spc="-120" dirty="0">
                <a:latin typeface="Trebuchet MS"/>
                <a:cs typeface="Trebuchet MS"/>
              </a:rPr>
              <a:t>are</a:t>
            </a:r>
            <a:r>
              <a:rPr spc="-180" dirty="0">
                <a:latin typeface="Trebuchet MS"/>
                <a:cs typeface="Trebuchet MS"/>
              </a:rPr>
              <a:t> </a:t>
            </a:r>
            <a:r>
              <a:rPr spc="-70" dirty="0">
                <a:latin typeface="Trebuchet MS"/>
                <a:cs typeface="Trebuchet MS"/>
              </a:rPr>
              <a:t>used</a:t>
            </a:r>
            <a:r>
              <a:rPr spc="-180" dirty="0">
                <a:latin typeface="Trebuchet MS"/>
                <a:cs typeface="Trebuchet MS"/>
              </a:rPr>
              <a:t> </a:t>
            </a:r>
            <a:r>
              <a:rPr spc="-100" dirty="0">
                <a:latin typeface="Trebuchet MS"/>
                <a:cs typeface="Trebuchet MS"/>
              </a:rPr>
              <a:t>to</a:t>
            </a:r>
            <a:r>
              <a:rPr spc="-190" dirty="0">
                <a:latin typeface="Trebuchet MS"/>
                <a:cs typeface="Trebuchet MS"/>
              </a:rPr>
              <a:t> </a:t>
            </a:r>
            <a:r>
              <a:rPr spc="-110" dirty="0">
                <a:latin typeface="Trebuchet MS"/>
                <a:cs typeface="Trebuchet MS"/>
              </a:rPr>
              <a:t>connect</a:t>
            </a:r>
            <a:r>
              <a:rPr spc="-190" dirty="0">
                <a:latin typeface="Trebuchet MS"/>
                <a:cs typeface="Trebuchet MS"/>
              </a:rPr>
              <a:t> </a:t>
            </a:r>
            <a:r>
              <a:rPr spc="-114" dirty="0">
                <a:latin typeface="Trebuchet MS"/>
                <a:cs typeface="Trebuchet MS"/>
              </a:rPr>
              <a:t>a</a:t>
            </a:r>
            <a:r>
              <a:rPr spc="-185" dirty="0">
                <a:latin typeface="Trebuchet MS"/>
                <a:cs typeface="Trebuchet MS"/>
              </a:rPr>
              <a:t> </a:t>
            </a:r>
            <a:r>
              <a:rPr spc="-105" dirty="0">
                <a:latin typeface="Trebuchet MS"/>
                <a:cs typeface="Trebuchet MS"/>
              </a:rPr>
              <a:t>computer</a:t>
            </a:r>
            <a:r>
              <a:rPr spc="-185" dirty="0">
                <a:latin typeface="Trebuchet MS"/>
                <a:cs typeface="Trebuchet MS"/>
              </a:rPr>
              <a:t> </a:t>
            </a:r>
            <a:r>
              <a:rPr spc="-100" dirty="0">
                <a:latin typeface="Trebuchet MS"/>
                <a:cs typeface="Trebuchet MS"/>
              </a:rPr>
              <a:t>to</a:t>
            </a:r>
            <a:r>
              <a:rPr spc="-185" dirty="0">
                <a:latin typeface="Trebuchet MS"/>
                <a:cs typeface="Trebuchet MS"/>
              </a:rPr>
              <a:t> </a:t>
            </a:r>
            <a:r>
              <a:rPr spc="-114" dirty="0">
                <a:latin typeface="Trebuchet MS"/>
                <a:cs typeface="Trebuchet MS"/>
              </a:rPr>
              <a:t>a</a:t>
            </a:r>
            <a:r>
              <a:rPr spc="-185" dirty="0">
                <a:latin typeface="Trebuchet MS"/>
                <a:cs typeface="Trebuchet MS"/>
              </a:rPr>
              <a:t> </a:t>
            </a:r>
            <a:r>
              <a:rPr spc="-135" dirty="0">
                <a:latin typeface="Trebuchet MS"/>
                <a:cs typeface="Trebuchet MS"/>
              </a:rPr>
              <a:t>local  </a:t>
            </a:r>
            <a:r>
              <a:rPr spc="-100" dirty="0">
                <a:latin typeface="Trebuchet MS"/>
                <a:cs typeface="Trebuchet MS"/>
              </a:rPr>
              <a:t>network </a:t>
            </a:r>
            <a:r>
              <a:rPr spc="-65" dirty="0">
                <a:latin typeface="Trebuchet MS"/>
                <a:cs typeface="Trebuchet MS"/>
              </a:rPr>
              <a:t>or </a:t>
            </a:r>
            <a:r>
              <a:rPr spc="-100" dirty="0">
                <a:latin typeface="Trebuchet MS"/>
                <a:cs typeface="Trebuchet MS"/>
              </a:rPr>
              <a:t>to </a:t>
            </a:r>
            <a:r>
              <a:rPr spc="-110" dirty="0">
                <a:latin typeface="Trebuchet MS"/>
                <a:cs typeface="Trebuchet MS"/>
              </a:rPr>
              <a:t>the</a:t>
            </a:r>
            <a:r>
              <a:rPr spc="-484" dirty="0">
                <a:latin typeface="Trebuchet MS"/>
                <a:cs typeface="Trebuchet MS"/>
              </a:rPr>
              <a:t> </a:t>
            </a:r>
            <a:r>
              <a:rPr spc="-135" dirty="0">
                <a:latin typeface="Trebuchet MS"/>
                <a:cs typeface="Trebuchet MS"/>
              </a:rPr>
              <a:t>internet.</a:t>
            </a:r>
            <a:endParaRPr dirty="0">
              <a:latin typeface="Trebuchet MS"/>
              <a:cs typeface="Trebuchet MS"/>
            </a:endParaRPr>
          </a:p>
          <a:p>
            <a:pPr marL="469900" algn="l" rtl="0">
              <a:lnSpc>
                <a:spcPct val="100000"/>
              </a:lnSpc>
              <a:spcBef>
                <a:spcPts val="540"/>
              </a:spcBef>
            </a:pPr>
            <a:r>
              <a:rPr b="1" spc="-175" dirty="0">
                <a:latin typeface="Trebuchet MS"/>
                <a:cs typeface="Trebuchet MS"/>
              </a:rPr>
              <a:t>1- </a:t>
            </a:r>
            <a:r>
              <a:rPr b="1" spc="-160" dirty="0">
                <a:latin typeface="Trebuchet MS"/>
                <a:cs typeface="Trebuchet MS"/>
              </a:rPr>
              <a:t>Ethernet</a:t>
            </a:r>
            <a:r>
              <a:rPr b="1" spc="-200" dirty="0">
                <a:latin typeface="Trebuchet MS"/>
                <a:cs typeface="Trebuchet MS"/>
              </a:rPr>
              <a:t> </a:t>
            </a:r>
            <a:r>
              <a:rPr b="1" spc="-125" dirty="0">
                <a:latin typeface="Trebuchet MS"/>
                <a:cs typeface="Trebuchet MS"/>
              </a:rPr>
              <a:t>port</a:t>
            </a:r>
            <a:endParaRPr dirty="0">
              <a:latin typeface="Trebuchet MS"/>
              <a:cs typeface="Trebuchet MS"/>
            </a:endParaRPr>
          </a:p>
          <a:p>
            <a:pPr marL="755650" marR="769620" indent="-285750" algn="l" rtl="0">
              <a:lnSpc>
                <a:spcPts val="2800"/>
              </a:lnSpc>
              <a:spcBef>
                <a:spcPts val="780"/>
              </a:spcBef>
              <a:buChar char="–"/>
              <a:tabLst>
                <a:tab pos="755650" algn="l"/>
              </a:tabLst>
            </a:pPr>
            <a:r>
              <a:rPr spc="-110" dirty="0">
                <a:latin typeface="Trebuchet MS"/>
                <a:cs typeface="Trebuchet MS"/>
              </a:rPr>
              <a:t>It</a:t>
            </a:r>
            <a:r>
              <a:rPr spc="-190" dirty="0">
                <a:latin typeface="Trebuchet MS"/>
                <a:cs typeface="Trebuchet MS"/>
              </a:rPr>
              <a:t> </a:t>
            </a:r>
            <a:r>
              <a:rPr spc="-90" dirty="0">
                <a:latin typeface="Trebuchet MS"/>
                <a:cs typeface="Trebuchet MS"/>
              </a:rPr>
              <a:t>is</a:t>
            </a:r>
            <a:r>
              <a:rPr spc="-185" dirty="0">
                <a:latin typeface="Trebuchet MS"/>
                <a:cs typeface="Trebuchet MS"/>
              </a:rPr>
              <a:t> </a:t>
            </a:r>
            <a:r>
              <a:rPr spc="-85" dirty="0">
                <a:latin typeface="Trebuchet MS"/>
                <a:cs typeface="Trebuchet MS"/>
              </a:rPr>
              <a:t>also</a:t>
            </a:r>
            <a:r>
              <a:rPr spc="-190" dirty="0">
                <a:latin typeface="Trebuchet MS"/>
                <a:cs typeface="Trebuchet MS"/>
              </a:rPr>
              <a:t> </a:t>
            </a:r>
            <a:r>
              <a:rPr spc="-70" dirty="0">
                <a:latin typeface="Trebuchet MS"/>
                <a:cs typeface="Trebuchet MS"/>
              </a:rPr>
              <a:t>known</a:t>
            </a:r>
            <a:r>
              <a:rPr spc="-180" dirty="0">
                <a:latin typeface="Trebuchet MS"/>
                <a:cs typeface="Trebuchet MS"/>
              </a:rPr>
              <a:t> </a:t>
            </a:r>
            <a:r>
              <a:rPr spc="-75" dirty="0">
                <a:latin typeface="Trebuchet MS"/>
                <a:cs typeface="Trebuchet MS"/>
              </a:rPr>
              <a:t>as</a:t>
            </a:r>
            <a:r>
              <a:rPr spc="-185" dirty="0">
                <a:latin typeface="Trebuchet MS"/>
                <a:cs typeface="Trebuchet MS"/>
              </a:rPr>
              <a:t> </a:t>
            </a:r>
            <a:r>
              <a:rPr spc="-85" dirty="0">
                <a:latin typeface="Trebuchet MS"/>
                <a:cs typeface="Trebuchet MS"/>
              </a:rPr>
              <a:t>an</a:t>
            </a:r>
            <a:r>
              <a:rPr spc="-185" dirty="0">
                <a:latin typeface="Trebuchet MS"/>
                <a:cs typeface="Trebuchet MS"/>
              </a:rPr>
              <a:t> </a:t>
            </a:r>
            <a:r>
              <a:rPr spc="-145" dirty="0">
                <a:latin typeface="Trebuchet MS"/>
                <a:cs typeface="Trebuchet MS"/>
              </a:rPr>
              <a:t>RJ-45</a:t>
            </a:r>
            <a:r>
              <a:rPr spc="-185" dirty="0">
                <a:latin typeface="Trebuchet MS"/>
                <a:cs typeface="Trebuchet MS"/>
              </a:rPr>
              <a:t> </a:t>
            </a:r>
            <a:r>
              <a:rPr spc="-204" dirty="0">
                <a:latin typeface="Trebuchet MS"/>
                <a:cs typeface="Trebuchet MS"/>
              </a:rPr>
              <a:t>jack,</a:t>
            </a:r>
            <a:r>
              <a:rPr spc="-180" dirty="0">
                <a:latin typeface="Trebuchet MS"/>
                <a:cs typeface="Trebuchet MS"/>
              </a:rPr>
              <a:t> </a:t>
            </a:r>
            <a:r>
              <a:rPr spc="-95" dirty="0">
                <a:latin typeface="Trebuchet MS"/>
                <a:cs typeface="Trebuchet MS"/>
              </a:rPr>
              <a:t>resembles</a:t>
            </a:r>
            <a:r>
              <a:rPr spc="-190" dirty="0">
                <a:latin typeface="Trebuchet MS"/>
                <a:cs typeface="Trebuchet MS"/>
              </a:rPr>
              <a:t> </a:t>
            </a:r>
            <a:r>
              <a:rPr spc="-114" dirty="0">
                <a:latin typeface="Trebuchet MS"/>
                <a:cs typeface="Trebuchet MS"/>
              </a:rPr>
              <a:t>a</a:t>
            </a:r>
            <a:r>
              <a:rPr spc="-180" dirty="0">
                <a:latin typeface="Trebuchet MS"/>
                <a:cs typeface="Trebuchet MS"/>
              </a:rPr>
              <a:t> </a:t>
            </a:r>
            <a:r>
              <a:rPr spc="-105" dirty="0">
                <a:latin typeface="Trebuchet MS"/>
                <a:cs typeface="Trebuchet MS"/>
              </a:rPr>
              <a:t>standard</a:t>
            </a:r>
            <a:r>
              <a:rPr spc="-180" dirty="0">
                <a:latin typeface="Trebuchet MS"/>
                <a:cs typeface="Trebuchet MS"/>
              </a:rPr>
              <a:t> </a:t>
            </a:r>
            <a:r>
              <a:rPr spc="-65" dirty="0">
                <a:latin typeface="Trebuchet MS"/>
                <a:cs typeface="Trebuchet MS"/>
              </a:rPr>
              <a:t>phone</a:t>
            </a:r>
            <a:r>
              <a:rPr spc="-180" dirty="0">
                <a:latin typeface="Trebuchet MS"/>
                <a:cs typeface="Trebuchet MS"/>
              </a:rPr>
              <a:t> jack</a:t>
            </a:r>
            <a:r>
              <a:rPr spc="-185" dirty="0">
                <a:latin typeface="Trebuchet MS"/>
                <a:cs typeface="Trebuchet MS"/>
              </a:rPr>
              <a:t> </a:t>
            </a:r>
            <a:r>
              <a:rPr spc="-95" dirty="0">
                <a:latin typeface="Trebuchet MS"/>
                <a:cs typeface="Trebuchet MS"/>
              </a:rPr>
              <a:t>but</a:t>
            </a:r>
            <a:r>
              <a:rPr spc="-185" dirty="0">
                <a:latin typeface="Trebuchet MS"/>
                <a:cs typeface="Trebuchet MS"/>
              </a:rPr>
              <a:t> </a:t>
            </a:r>
            <a:r>
              <a:rPr spc="-90" dirty="0">
                <a:latin typeface="Trebuchet MS"/>
                <a:cs typeface="Trebuchet MS"/>
              </a:rPr>
              <a:t>is  </a:t>
            </a:r>
            <a:r>
              <a:rPr spc="-114" dirty="0">
                <a:latin typeface="Trebuchet MS"/>
                <a:cs typeface="Trebuchet MS"/>
              </a:rPr>
              <a:t>slightly</a:t>
            </a:r>
            <a:r>
              <a:rPr spc="-190" dirty="0">
                <a:latin typeface="Trebuchet MS"/>
                <a:cs typeface="Trebuchet MS"/>
              </a:rPr>
              <a:t> </a:t>
            </a:r>
            <a:r>
              <a:rPr spc="-180" dirty="0">
                <a:latin typeface="Trebuchet MS"/>
                <a:cs typeface="Trebuchet MS"/>
              </a:rPr>
              <a:t>larger.</a:t>
            </a:r>
            <a:endParaRPr dirty="0">
              <a:latin typeface="Trebuchet MS"/>
              <a:cs typeface="Trebuchet MS"/>
            </a:endParaRPr>
          </a:p>
          <a:p>
            <a:pPr marL="755650" marR="144780" indent="-285750" algn="l" rtl="0">
              <a:lnSpc>
                <a:spcPct val="100699"/>
              </a:lnSpc>
              <a:spcBef>
                <a:spcPts val="520"/>
              </a:spcBef>
              <a:buChar char="–"/>
              <a:tabLst>
                <a:tab pos="755650" algn="l"/>
              </a:tabLst>
            </a:pPr>
            <a:r>
              <a:rPr spc="-110" dirty="0">
                <a:latin typeface="Trebuchet MS"/>
                <a:cs typeface="Trebuchet MS"/>
              </a:rPr>
              <a:t>It</a:t>
            </a:r>
            <a:r>
              <a:rPr spc="-190" dirty="0">
                <a:latin typeface="Trebuchet MS"/>
                <a:cs typeface="Trebuchet MS"/>
              </a:rPr>
              <a:t> </a:t>
            </a:r>
            <a:r>
              <a:rPr spc="-90" dirty="0">
                <a:latin typeface="Trebuchet MS"/>
                <a:cs typeface="Trebuchet MS"/>
              </a:rPr>
              <a:t>is</a:t>
            </a:r>
            <a:r>
              <a:rPr spc="-185" dirty="0">
                <a:latin typeface="Trebuchet MS"/>
                <a:cs typeface="Trebuchet MS"/>
              </a:rPr>
              <a:t> </a:t>
            </a:r>
            <a:r>
              <a:rPr spc="-70" dirty="0">
                <a:latin typeface="Trebuchet MS"/>
                <a:cs typeface="Trebuchet MS"/>
              </a:rPr>
              <a:t>used</a:t>
            </a:r>
            <a:r>
              <a:rPr spc="-185" dirty="0">
                <a:latin typeface="Trebuchet MS"/>
                <a:cs typeface="Trebuchet MS"/>
              </a:rPr>
              <a:t> </a:t>
            </a:r>
            <a:r>
              <a:rPr spc="-110" dirty="0">
                <a:latin typeface="Trebuchet MS"/>
                <a:cs typeface="Trebuchet MS"/>
              </a:rPr>
              <a:t>for</a:t>
            </a:r>
            <a:r>
              <a:rPr spc="-180" dirty="0">
                <a:latin typeface="Trebuchet MS"/>
                <a:cs typeface="Trebuchet MS"/>
              </a:rPr>
              <a:t> </a:t>
            </a:r>
            <a:r>
              <a:rPr spc="-100" dirty="0">
                <a:latin typeface="Trebuchet MS"/>
                <a:cs typeface="Trebuchet MS"/>
              </a:rPr>
              <a:t>network</a:t>
            </a:r>
            <a:r>
              <a:rPr spc="-190" dirty="0">
                <a:latin typeface="Trebuchet MS"/>
                <a:cs typeface="Trebuchet MS"/>
              </a:rPr>
              <a:t> </a:t>
            </a:r>
            <a:r>
              <a:rPr spc="-110" dirty="0">
                <a:latin typeface="Trebuchet MS"/>
                <a:cs typeface="Trebuchet MS"/>
              </a:rPr>
              <a:t>access</a:t>
            </a:r>
            <a:r>
              <a:rPr spc="-185" dirty="0">
                <a:latin typeface="Trebuchet MS"/>
                <a:cs typeface="Trebuchet MS"/>
              </a:rPr>
              <a:t> </a:t>
            </a:r>
            <a:r>
              <a:rPr spc="-80" dirty="0">
                <a:latin typeface="Trebuchet MS"/>
                <a:cs typeface="Trebuchet MS"/>
              </a:rPr>
              <a:t>and</a:t>
            </a:r>
            <a:r>
              <a:rPr spc="-185" dirty="0">
                <a:latin typeface="Trebuchet MS"/>
                <a:cs typeface="Trebuchet MS"/>
              </a:rPr>
              <a:t> </a:t>
            </a:r>
            <a:r>
              <a:rPr spc="-125" dirty="0">
                <a:latin typeface="Trebuchet MS"/>
                <a:cs typeface="Trebuchet MS"/>
              </a:rPr>
              <a:t>can</a:t>
            </a:r>
            <a:r>
              <a:rPr spc="-180" dirty="0">
                <a:latin typeface="Trebuchet MS"/>
                <a:cs typeface="Trebuchet MS"/>
              </a:rPr>
              <a:t> </a:t>
            </a:r>
            <a:r>
              <a:rPr spc="-85" dirty="0">
                <a:latin typeface="Trebuchet MS"/>
                <a:cs typeface="Trebuchet MS"/>
              </a:rPr>
              <a:t>also</a:t>
            </a:r>
            <a:r>
              <a:rPr spc="-190" dirty="0">
                <a:latin typeface="Trebuchet MS"/>
                <a:cs typeface="Trebuchet MS"/>
              </a:rPr>
              <a:t> </a:t>
            </a:r>
            <a:r>
              <a:rPr spc="-100" dirty="0">
                <a:latin typeface="Trebuchet MS"/>
                <a:cs typeface="Trebuchet MS"/>
              </a:rPr>
              <a:t>be</a:t>
            </a:r>
            <a:r>
              <a:rPr spc="-175" dirty="0">
                <a:latin typeface="Trebuchet MS"/>
                <a:cs typeface="Trebuchet MS"/>
              </a:rPr>
              <a:t> </a:t>
            </a:r>
            <a:r>
              <a:rPr spc="-70" dirty="0">
                <a:latin typeface="Trebuchet MS"/>
                <a:cs typeface="Trebuchet MS"/>
              </a:rPr>
              <a:t>used</a:t>
            </a:r>
            <a:r>
              <a:rPr spc="-185" dirty="0">
                <a:latin typeface="Trebuchet MS"/>
                <a:cs typeface="Trebuchet MS"/>
              </a:rPr>
              <a:t> </a:t>
            </a:r>
            <a:r>
              <a:rPr spc="-100" dirty="0">
                <a:latin typeface="Trebuchet MS"/>
                <a:cs typeface="Trebuchet MS"/>
              </a:rPr>
              <a:t>to</a:t>
            </a:r>
            <a:r>
              <a:rPr spc="-185" dirty="0">
                <a:latin typeface="Trebuchet MS"/>
                <a:cs typeface="Trebuchet MS"/>
              </a:rPr>
              <a:t> </a:t>
            </a:r>
            <a:r>
              <a:rPr spc="-110" dirty="0">
                <a:latin typeface="Trebuchet MS"/>
                <a:cs typeface="Trebuchet MS"/>
              </a:rPr>
              <a:t>connect</a:t>
            </a:r>
            <a:r>
              <a:rPr spc="-190" dirty="0">
                <a:latin typeface="Trebuchet MS"/>
                <a:cs typeface="Trebuchet MS"/>
              </a:rPr>
              <a:t> </a:t>
            </a:r>
            <a:r>
              <a:rPr spc="-114" dirty="0">
                <a:latin typeface="Trebuchet MS"/>
                <a:cs typeface="Trebuchet MS"/>
              </a:rPr>
              <a:t>a</a:t>
            </a:r>
            <a:r>
              <a:rPr spc="-180" dirty="0">
                <a:latin typeface="Trebuchet MS"/>
                <a:cs typeface="Trebuchet MS"/>
              </a:rPr>
              <a:t> </a:t>
            </a:r>
            <a:r>
              <a:rPr spc="-135" dirty="0">
                <a:latin typeface="Trebuchet MS"/>
                <a:cs typeface="Trebuchet MS"/>
              </a:rPr>
              <a:t>cable</a:t>
            </a:r>
            <a:r>
              <a:rPr spc="-180" dirty="0">
                <a:latin typeface="Trebuchet MS"/>
                <a:cs typeface="Trebuchet MS"/>
              </a:rPr>
              <a:t> </a:t>
            </a:r>
            <a:r>
              <a:rPr spc="-75" dirty="0">
                <a:latin typeface="Trebuchet MS"/>
                <a:cs typeface="Trebuchet MS"/>
              </a:rPr>
              <a:t>modem  </a:t>
            </a:r>
            <a:r>
              <a:rPr spc="-65" dirty="0">
                <a:latin typeface="Trebuchet MS"/>
                <a:cs typeface="Trebuchet MS"/>
              </a:rPr>
              <a:t>or </a:t>
            </a:r>
            <a:r>
              <a:rPr spc="-100" dirty="0">
                <a:latin typeface="Trebuchet MS"/>
                <a:cs typeface="Trebuchet MS"/>
              </a:rPr>
              <a:t>router </a:t>
            </a:r>
            <a:r>
              <a:rPr spc="-110" dirty="0">
                <a:latin typeface="Trebuchet MS"/>
                <a:cs typeface="Trebuchet MS"/>
              </a:rPr>
              <a:t>for Internet</a:t>
            </a:r>
            <a:r>
              <a:rPr spc="-475" dirty="0">
                <a:latin typeface="Trebuchet MS"/>
                <a:cs typeface="Trebuchet MS"/>
              </a:rPr>
              <a:t> </a:t>
            </a:r>
            <a:r>
              <a:rPr spc="-135" dirty="0">
                <a:latin typeface="Trebuchet MS"/>
                <a:cs typeface="Trebuchet MS"/>
              </a:rPr>
              <a:t>access</a:t>
            </a:r>
            <a:r>
              <a:rPr spc="-135" dirty="0" smtClean="0">
                <a:latin typeface="Trebuchet MS"/>
                <a:cs typeface="Trebuchet MS"/>
              </a:rPr>
              <a:t>.</a:t>
            </a:r>
            <a:endParaRPr lang="ar-SA" spc="-135" dirty="0" smtClean="0">
              <a:latin typeface="Trebuchet MS"/>
              <a:cs typeface="Trebuchet MS"/>
            </a:endParaRPr>
          </a:p>
          <a:p>
            <a:pPr marL="755650" marR="144780" indent="-285750" algn="r">
              <a:lnSpc>
                <a:spcPct val="100699"/>
              </a:lnSpc>
              <a:spcBef>
                <a:spcPts val="520"/>
              </a:spcBef>
              <a:buChar char="–"/>
              <a:tabLst>
                <a:tab pos="755650" algn="l"/>
              </a:tabLst>
            </a:pPr>
            <a:r>
              <a:rPr lang="ar-SA" dirty="0">
                <a:latin typeface="Trebuchet MS"/>
                <a:cs typeface="Trebuchet MS"/>
              </a:rPr>
              <a:t>يتم استخدام نوع المنفذ للاتصال بجهاز كمبيوتر آخر؟ </a:t>
            </a:r>
            <a:endParaRPr lang="ar-SA" dirty="0" smtClean="0">
              <a:latin typeface="Trebuchet MS"/>
              <a:cs typeface="Trebuchet MS"/>
            </a:endParaRPr>
          </a:p>
          <a:p>
            <a:pPr marL="755650" marR="144780" indent="-285750" algn="r">
              <a:lnSpc>
                <a:spcPct val="100699"/>
              </a:lnSpc>
              <a:spcBef>
                <a:spcPts val="520"/>
              </a:spcBef>
              <a:buChar char="–"/>
              <a:tabLst>
                <a:tab pos="755650" algn="l"/>
              </a:tabLst>
            </a:pPr>
            <a:r>
              <a:rPr lang="ar-SA" dirty="0" smtClean="0">
                <a:latin typeface="Trebuchet MS"/>
                <a:cs typeface="Trebuchet MS"/>
              </a:rPr>
              <a:t> </a:t>
            </a:r>
            <a:r>
              <a:rPr lang="ar-SA" dirty="0">
                <a:latin typeface="Trebuchet MS"/>
                <a:cs typeface="Trebuchet MS"/>
              </a:rPr>
              <a:t>منافذ التوصيل – مثل منافذ إيثرنت ومودم، تستخدم لتوصيل جهاز كمبيوتر على شبكة الاتصال محلية أو على الإنترنت</a:t>
            </a:r>
            <a:r>
              <a:rPr lang="ar-SA" dirty="0" smtClean="0">
                <a:latin typeface="Trebuchet MS"/>
                <a:cs typeface="Trebuchet MS"/>
              </a:rPr>
              <a:t>.</a:t>
            </a:r>
          </a:p>
          <a:p>
            <a:pPr marL="755650" marR="144780" indent="-285750" algn="r">
              <a:lnSpc>
                <a:spcPct val="100699"/>
              </a:lnSpc>
              <a:spcBef>
                <a:spcPts val="520"/>
              </a:spcBef>
              <a:buChar char="–"/>
              <a:tabLst>
                <a:tab pos="755650" algn="l"/>
              </a:tabLst>
            </a:pPr>
            <a:r>
              <a:rPr lang="ar-SA" dirty="0" smtClean="0">
                <a:latin typeface="Trebuchet MS"/>
                <a:cs typeface="Trebuchet MS"/>
              </a:rPr>
              <a:t> </a:t>
            </a:r>
            <a:r>
              <a:rPr lang="ar-SA" dirty="0">
                <a:latin typeface="Trebuchet MS"/>
                <a:cs typeface="Trebuchet MS"/>
              </a:rPr>
              <a:t>منفذ إيثرنت 1 </a:t>
            </a:r>
            <a:endParaRPr lang="ar-SA" dirty="0" smtClean="0">
              <a:latin typeface="Trebuchet MS"/>
              <a:cs typeface="Trebuchet MS"/>
            </a:endParaRPr>
          </a:p>
          <a:p>
            <a:pPr marL="755650" marR="144780" indent="-285750" algn="r">
              <a:lnSpc>
                <a:spcPct val="100699"/>
              </a:lnSpc>
              <a:spcBef>
                <a:spcPts val="520"/>
              </a:spcBef>
              <a:buChar char="–"/>
              <a:tabLst>
                <a:tab pos="755650" algn="l"/>
              </a:tabLst>
            </a:pPr>
            <a:r>
              <a:rPr lang="ar-SA" dirty="0" smtClean="0">
                <a:latin typeface="Trebuchet MS"/>
                <a:cs typeface="Trebuchet MS"/>
              </a:rPr>
              <a:t>هو </a:t>
            </a:r>
            <a:r>
              <a:rPr lang="ar-SA" dirty="0">
                <a:latin typeface="Trebuchet MS"/>
                <a:cs typeface="Trebuchet MS"/>
              </a:rPr>
              <a:t>المعروف أيضا بمقبس </a:t>
            </a:r>
            <a:r>
              <a:rPr lang="en-US" dirty="0">
                <a:latin typeface="Trebuchet MS"/>
                <a:cs typeface="Trebuchet MS"/>
              </a:rPr>
              <a:t>RJ-45، </a:t>
            </a:r>
            <a:r>
              <a:rPr lang="ar-SA" dirty="0">
                <a:latin typeface="Trebuchet MS"/>
                <a:cs typeface="Trebuchet MS"/>
              </a:rPr>
              <a:t>يشبه مقبس هاتف قياسية ولكن أكبر قليلاً. </a:t>
            </a:r>
            <a:endParaRPr lang="ar-SA" dirty="0" smtClean="0">
              <a:latin typeface="Trebuchet MS"/>
              <a:cs typeface="Trebuchet MS"/>
            </a:endParaRPr>
          </a:p>
          <a:p>
            <a:pPr marL="755650" marR="144780" indent="-285750" algn="r">
              <a:lnSpc>
                <a:spcPct val="100699"/>
              </a:lnSpc>
              <a:spcBef>
                <a:spcPts val="520"/>
              </a:spcBef>
              <a:buChar char="–"/>
              <a:tabLst>
                <a:tab pos="755650" algn="l"/>
              </a:tabLst>
            </a:pPr>
            <a:r>
              <a:rPr lang="ar-SA" dirty="0" smtClean="0">
                <a:latin typeface="Trebuchet MS"/>
                <a:cs typeface="Trebuchet MS"/>
              </a:rPr>
              <a:t>يستخدم </a:t>
            </a:r>
            <a:r>
              <a:rPr lang="ar-SA" dirty="0">
                <a:latin typeface="Trebuchet MS"/>
                <a:cs typeface="Trebuchet MS"/>
              </a:rPr>
              <a:t>للوصول إلى الشبكة، ويمكن أيضا استخدامها لتوصيل كبل مودم أو جهاز التوجيه للوصول إلى إنترنت.</a:t>
            </a:r>
            <a:endParaRPr dirty="0">
              <a:latin typeface="Trebuchet MS"/>
              <a:cs typeface="Trebuchet M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56732" y="725048"/>
            <a:ext cx="866775" cy="500380"/>
          </a:xfrm>
          <a:prstGeom prst="rect">
            <a:avLst/>
          </a:prstGeom>
        </p:spPr>
        <p:txBody>
          <a:bodyPr vert="horz" wrap="square" lIns="0" tIns="13970" rIns="0" bIns="0" rtlCol="0">
            <a:spAutoFit/>
          </a:bodyPr>
          <a:lstStyle/>
          <a:p>
            <a:pPr marL="12700">
              <a:lnSpc>
                <a:spcPct val="100000"/>
              </a:lnSpc>
              <a:spcBef>
                <a:spcPts val="110"/>
              </a:spcBef>
            </a:pPr>
            <a:r>
              <a:rPr spc="-125" dirty="0"/>
              <a:t>P</a:t>
            </a:r>
            <a:r>
              <a:rPr spc="-45" dirty="0"/>
              <a:t>o</a:t>
            </a:r>
            <a:r>
              <a:rPr spc="-110" dirty="0"/>
              <a:t>r</a:t>
            </a:r>
            <a:r>
              <a:rPr spc="-185" dirty="0"/>
              <a:t>t</a:t>
            </a:r>
            <a:r>
              <a:rPr spc="-20" dirty="0"/>
              <a:t>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1291196" y="2015274"/>
            <a:ext cx="9121775" cy="3728265"/>
          </a:xfrm>
          <a:prstGeom prst="rect">
            <a:avLst/>
          </a:prstGeom>
        </p:spPr>
        <p:txBody>
          <a:bodyPr vert="horz" wrap="square" lIns="0" tIns="12700" rIns="0" bIns="0" rtlCol="0">
            <a:spAutoFit/>
          </a:bodyPr>
          <a:lstStyle/>
          <a:p>
            <a:pPr marL="355600" indent="-342900" algn="l">
              <a:lnSpc>
                <a:spcPct val="100000"/>
              </a:lnSpc>
              <a:spcBef>
                <a:spcPts val="100"/>
              </a:spcBef>
              <a:buFont typeface="Trebuchet MS"/>
              <a:buChar char="•"/>
              <a:tabLst>
                <a:tab pos="354965" algn="l"/>
                <a:tab pos="355600" algn="l"/>
              </a:tabLst>
            </a:pPr>
            <a:r>
              <a:rPr b="1" spc="-80" dirty="0">
                <a:latin typeface="Trebuchet MS"/>
                <a:cs typeface="Trebuchet MS"/>
              </a:rPr>
              <a:t>What</a:t>
            </a:r>
            <a:r>
              <a:rPr b="1" spc="-185" dirty="0">
                <a:latin typeface="Trebuchet MS"/>
                <a:cs typeface="Trebuchet MS"/>
              </a:rPr>
              <a:t> </a:t>
            </a:r>
            <a:r>
              <a:rPr b="1" spc="-135" dirty="0">
                <a:latin typeface="Trebuchet MS"/>
                <a:cs typeface="Trebuchet MS"/>
              </a:rPr>
              <a:t>kind</a:t>
            </a:r>
            <a:r>
              <a:rPr b="1" spc="-190" dirty="0">
                <a:latin typeface="Trebuchet MS"/>
                <a:cs typeface="Trebuchet MS"/>
              </a:rPr>
              <a:t> </a:t>
            </a:r>
            <a:r>
              <a:rPr b="1" spc="-105" dirty="0">
                <a:latin typeface="Trebuchet MS"/>
                <a:cs typeface="Trebuchet MS"/>
              </a:rPr>
              <a:t>of</a:t>
            </a:r>
            <a:r>
              <a:rPr b="1" spc="-185" dirty="0">
                <a:latin typeface="Trebuchet MS"/>
                <a:cs typeface="Trebuchet MS"/>
              </a:rPr>
              <a:t> </a:t>
            </a:r>
            <a:r>
              <a:rPr b="1" spc="-125" dirty="0">
                <a:latin typeface="Trebuchet MS"/>
                <a:cs typeface="Trebuchet MS"/>
              </a:rPr>
              <a:t>port</a:t>
            </a:r>
            <a:r>
              <a:rPr b="1" spc="-180" dirty="0">
                <a:latin typeface="Trebuchet MS"/>
                <a:cs typeface="Trebuchet MS"/>
              </a:rPr>
              <a:t> </a:t>
            </a:r>
            <a:r>
              <a:rPr b="1" spc="-105" dirty="0">
                <a:latin typeface="Trebuchet MS"/>
                <a:cs typeface="Trebuchet MS"/>
              </a:rPr>
              <a:t>is</a:t>
            </a:r>
            <a:r>
              <a:rPr b="1" spc="-180" dirty="0">
                <a:latin typeface="Trebuchet MS"/>
                <a:cs typeface="Trebuchet MS"/>
              </a:rPr>
              <a:t> </a:t>
            </a:r>
            <a:r>
              <a:rPr b="1" spc="-125" dirty="0">
                <a:latin typeface="Trebuchet MS"/>
                <a:cs typeface="Trebuchet MS"/>
              </a:rPr>
              <a:t>used</a:t>
            </a:r>
            <a:r>
              <a:rPr b="1" spc="-190" dirty="0">
                <a:latin typeface="Trebuchet MS"/>
                <a:cs typeface="Trebuchet MS"/>
              </a:rPr>
              <a:t> </a:t>
            </a:r>
            <a:r>
              <a:rPr b="1" spc="-105" dirty="0">
                <a:latin typeface="Trebuchet MS"/>
                <a:cs typeface="Trebuchet MS"/>
              </a:rPr>
              <a:t>to</a:t>
            </a:r>
            <a:r>
              <a:rPr b="1" spc="-190" dirty="0">
                <a:latin typeface="Trebuchet MS"/>
                <a:cs typeface="Trebuchet MS"/>
              </a:rPr>
              <a:t> </a:t>
            </a:r>
            <a:r>
              <a:rPr b="1" spc="-160" dirty="0">
                <a:latin typeface="Trebuchet MS"/>
                <a:cs typeface="Trebuchet MS"/>
              </a:rPr>
              <a:t>connect</a:t>
            </a:r>
            <a:r>
              <a:rPr b="1" spc="-180" dirty="0">
                <a:latin typeface="Trebuchet MS"/>
                <a:cs typeface="Trebuchet MS"/>
              </a:rPr>
              <a:t> </a:t>
            </a:r>
            <a:r>
              <a:rPr b="1" spc="-105" dirty="0">
                <a:latin typeface="Trebuchet MS"/>
                <a:cs typeface="Trebuchet MS"/>
              </a:rPr>
              <a:t>to</a:t>
            </a:r>
            <a:r>
              <a:rPr b="1" spc="-190" dirty="0">
                <a:latin typeface="Trebuchet MS"/>
                <a:cs typeface="Trebuchet MS"/>
              </a:rPr>
              <a:t> </a:t>
            </a:r>
            <a:r>
              <a:rPr b="1" spc="-130" dirty="0">
                <a:latin typeface="Trebuchet MS"/>
                <a:cs typeface="Trebuchet MS"/>
              </a:rPr>
              <a:t>another</a:t>
            </a:r>
            <a:r>
              <a:rPr b="1" spc="-190" dirty="0">
                <a:latin typeface="Trebuchet MS"/>
                <a:cs typeface="Trebuchet MS"/>
              </a:rPr>
              <a:t> </a:t>
            </a:r>
            <a:r>
              <a:rPr b="1" spc="-125" dirty="0">
                <a:latin typeface="Trebuchet MS"/>
                <a:cs typeface="Trebuchet MS"/>
              </a:rPr>
              <a:t>computer?</a:t>
            </a:r>
            <a:endParaRPr dirty="0">
              <a:latin typeface="Trebuchet MS"/>
              <a:cs typeface="Trebuchet MS"/>
            </a:endParaRPr>
          </a:p>
          <a:p>
            <a:pPr marL="422275" algn="l">
              <a:lnSpc>
                <a:spcPct val="100000"/>
              </a:lnSpc>
              <a:spcBef>
                <a:spcPts val="2020"/>
              </a:spcBef>
            </a:pPr>
            <a:r>
              <a:rPr b="1" spc="-175" dirty="0">
                <a:latin typeface="Trebuchet MS"/>
                <a:cs typeface="Trebuchet MS"/>
              </a:rPr>
              <a:t>2- </a:t>
            </a:r>
            <a:r>
              <a:rPr b="1" spc="-135" dirty="0">
                <a:latin typeface="Trebuchet MS"/>
                <a:cs typeface="Trebuchet MS"/>
              </a:rPr>
              <a:t>Phone</a:t>
            </a:r>
            <a:r>
              <a:rPr b="1" spc="-195" dirty="0">
                <a:latin typeface="Trebuchet MS"/>
                <a:cs typeface="Trebuchet MS"/>
              </a:rPr>
              <a:t> </a:t>
            </a:r>
            <a:r>
              <a:rPr b="1" spc="-125" dirty="0">
                <a:latin typeface="Trebuchet MS"/>
                <a:cs typeface="Trebuchet MS"/>
              </a:rPr>
              <a:t>port</a:t>
            </a:r>
            <a:endParaRPr dirty="0">
              <a:latin typeface="Trebuchet MS"/>
              <a:cs typeface="Trebuchet MS"/>
            </a:endParaRPr>
          </a:p>
          <a:p>
            <a:pPr marL="755650" indent="-285750" algn="l" rtl="0">
              <a:lnSpc>
                <a:spcPct val="100000"/>
              </a:lnSpc>
              <a:spcBef>
                <a:spcPts val="2020"/>
              </a:spcBef>
              <a:buChar char="–"/>
              <a:tabLst>
                <a:tab pos="823594" algn="l"/>
                <a:tab pos="824230" algn="l"/>
              </a:tabLst>
            </a:pPr>
            <a:r>
              <a:rPr spc="-110" dirty="0">
                <a:latin typeface="Trebuchet MS"/>
                <a:cs typeface="Trebuchet MS"/>
              </a:rPr>
              <a:t>It</a:t>
            </a:r>
            <a:r>
              <a:rPr spc="-195" dirty="0">
                <a:latin typeface="Trebuchet MS"/>
                <a:cs typeface="Trebuchet MS"/>
              </a:rPr>
              <a:t> </a:t>
            </a:r>
            <a:r>
              <a:rPr spc="-90" dirty="0">
                <a:latin typeface="Trebuchet MS"/>
                <a:cs typeface="Trebuchet MS"/>
              </a:rPr>
              <a:t>is</a:t>
            </a:r>
            <a:r>
              <a:rPr spc="-190" dirty="0">
                <a:latin typeface="Trebuchet MS"/>
                <a:cs typeface="Trebuchet MS"/>
              </a:rPr>
              <a:t> </a:t>
            </a:r>
            <a:r>
              <a:rPr spc="-110" dirty="0">
                <a:latin typeface="Trebuchet MS"/>
                <a:cs typeface="Trebuchet MS"/>
              </a:rPr>
              <a:t>the</a:t>
            </a:r>
            <a:r>
              <a:rPr spc="-180" dirty="0">
                <a:latin typeface="Trebuchet MS"/>
                <a:cs typeface="Trebuchet MS"/>
              </a:rPr>
              <a:t> </a:t>
            </a:r>
            <a:r>
              <a:rPr spc="-90" dirty="0">
                <a:latin typeface="Trebuchet MS"/>
                <a:cs typeface="Trebuchet MS"/>
              </a:rPr>
              <a:t>same</a:t>
            </a:r>
            <a:r>
              <a:rPr spc="-185" dirty="0">
                <a:latin typeface="Trebuchet MS"/>
                <a:cs typeface="Trebuchet MS"/>
              </a:rPr>
              <a:t> </a:t>
            </a:r>
            <a:r>
              <a:rPr spc="-135" dirty="0">
                <a:latin typeface="Trebuchet MS"/>
                <a:cs typeface="Trebuchet MS"/>
              </a:rPr>
              <a:t>size</a:t>
            </a:r>
            <a:r>
              <a:rPr spc="-180" dirty="0">
                <a:latin typeface="Trebuchet MS"/>
                <a:cs typeface="Trebuchet MS"/>
              </a:rPr>
              <a:t> </a:t>
            </a:r>
            <a:r>
              <a:rPr spc="-80" dirty="0">
                <a:latin typeface="Trebuchet MS"/>
                <a:cs typeface="Trebuchet MS"/>
              </a:rPr>
              <a:t>and</a:t>
            </a:r>
            <a:r>
              <a:rPr spc="-185" dirty="0">
                <a:latin typeface="Trebuchet MS"/>
                <a:cs typeface="Trebuchet MS"/>
              </a:rPr>
              <a:t> </a:t>
            </a:r>
            <a:r>
              <a:rPr spc="-80" dirty="0">
                <a:latin typeface="Trebuchet MS"/>
                <a:cs typeface="Trebuchet MS"/>
              </a:rPr>
              <a:t>shape</a:t>
            </a:r>
            <a:r>
              <a:rPr spc="-180" dirty="0">
                <a:latin typeface="Trebuchet MS"/>
                <a:cs typeface="Trebuchet MS"/>
              </a:rPr>
              <a:t> </a:t>
            </a:r>
            <a:r>
              <a:rPr spc="-75" dirty="0">
                <a:latin typeface="Trebuchet MS"/>
                <a:cs typeface="Trebuchet MS"/>
              </a:rPr>
              <a:t>as</a:t>
            </a:r>
            <a:r>
              <a:rPr spc="-190" dirty="0">
                <a:latin typeface="Trebuchet MS"/>
                <a:cs typeface="Trebuchet MS"/>
              </a:rPr>
              <a:t> </a:t>
            </a:r>
            <a:r>
              <a:rPr spc="-114" dirty="0">
                <a:latin typeface="Trebuchet MS"/>
                <a:cs typeface="Trebuchet MS"/>
              </a:rPr>
              <a:t>a</a:t>
            </a:r>
            <a:r>
              <a:rPr spc="-190" dirty="0">
                <a:latin typeface="Trebuchet MS"/>
                <a:cs typeface="Trebuchet MS"/>
              </a:rPr>
              <a:t> </a:t>
            </a:r>
            <a:r>
              <a:rPr spc="-65" dirty="0">
                <a:latin typeface="Trebuchet MS"/>
                <a:cs typeface="Trebuchet MS"/>
              </a:rPr>
              <a:t>phone</a:t>
            </a:r>
            <a:r>
              <a:rPr spc="-180" dirty="0">
                <a:latin typeface="Trebuchet MS"/>
                <a:cs typeface="Trebuchet MS"/>
              </a:rPr>
              <a:t> </a:t>
            </a:r>
            <a:r>
              <a:rPr spc="-204" dirty="0">
                <a:latin typeface="Trebuchet MS"/>
                <a:cs typeface="Trebuchet MS"/>
              </a:rPr>
              <a:t>jack.</a:t>
            </a:r>
            <a:endParaRPr dirty="0">
              <a:latin typeface="Trebuchet MS"/>
              <a:cs typeface="Trebuchet MS"/>
            </a:endParaRPr>
          </a:p>
          <a:p>
            <a:pPr marL="755650" marR="5080" indent="-285750" algn="l" rtl="0">
              <a:lnSpc>
                <a:spcPct val="149300"/>
              </a:lnSpc>
              <a:spcBef>
                <a:spcPts val="600"/>
              </a:spcBef>
              <a:buChar char="–"/>
              <a:tabLst>
                <a:tab pos="755650" algn="l"/>
              </a:tabLst>
            </a:pPr>
            <a:r>
              <a:rPr spc="-110" dirty="0">
                <a:latin typeface="Trebuchet MS"/>
                <a:cs typeface="Trebuchet MS"/>
              </a:rPr>
              <a:t>It</a:t>
            </a:r>
            <a:r>
              <a:rPr spc="-190" dirty="0">
                <a:latin typeface="Trebuchet MS"/>
                <a:cs typeface="Trebuchet MS"/>
              </a:rPr>
              <a:t> </a:t>
            </a:r>
            <a:r>
              <a:rPr spc="-90" dirty="0">
                <a:latin typeface="Trebuchet MS"/>
                <a:cs typeface="Trebuchet MS"/>
              </a:rPr>
              <a:t>is</a:t>
            </a:r>
            <a:r>
              <a:rPr spc="-185" dirty="0">
                <a:latin typeface="Trebuchet MS"/>
                <a:cs typeface="Trebuchet MS"/>
              </a:rPr>
              <a:t> </a:t>
            </a:r>
            <a:r>
              <a:rPr spc="-70" dirty="0">
                <a:latin typeface="Trebuchet MS"/>
                <a:cs typeface="Trebuchet MS"/>
              </a:rPr>
              <a:t>used</a:t>
            </a:r>
            <a:r>
              <a:rPr spc="-185" dirty="0">
                <a:latin typeface="Trebuchet MS"/>
                <a:cs typeface="Trebuchet MS"/>
              </a:rPr>
              <a:t> </a:t>
            </a:r>
            <a:r>
              <a:rPr spc="-100" dirty="0">
                <a:latin typeface="Trebuchet MS"/>
                <a:cs typeface="Trebuchet MS"/>
              </a:rPr>
              <a:t>to</a:t>
            </a:r>
            <a:r>
              <a:rPr spc="-185" dirty="0">
                <a:latin typeface="Trebuchet MS"/>
                <a:cs typeface="Trebuchet MS"/>
              </a:rPr>
              <a:t> </a:t>
            </a:r>
            <a:r>
              <a:rPr spc="-110" dirty="0">
                <a:latin typeface="Trebuchet MS"/>
                <a:cs typeface="Trebuchet MS"/>
              </a:rPr>
              <a:t>connect</a:t>
            </a:r>
            <a:r>
              <a:rPr spc="-185" dirty="0">
                <a:latin typeface="Trebuchet MS"/>
                <a:cs typeface="Trebuchet MS"/>
              </a:rPr>
              <a:t> </a:t>
            </a:r>
            <a:r>
              <a:rPr spc="-110" dirty="0">
                <a:latin typeface="Trebuchet MS"/>
                <a:cs typeface="Trebuchet MS"/>
              </a:rPr>
              <a:t>the</a:t>
            </a:r>
            <a:r>
              <a:rPr spc="-180" dirty="0">
                <a:latin typeface="Trebuchet MS"/>
                <a:cs typeface="Trebuchet MS"/>
              </a:rPr>
              <a:t> </a:t>
            </a:r>
            <a:r>
              <a:rPr spc="-75" dirty="0">
                <a:latin typeface="Trebuchet MS"/>
                <a:cs typeface="Trebuchet MS"/>
              </a:rPr>
              <a:t>modem</a:t>
            </a:r>
            <a:r>
              <a:rPr spc="-190" dirty="0">
                <a:latin typeface="Trebuchet MS"/>
                <a:cs typeface="Trebuchet MS"/>
              </a:rPr>
              <a:t> </a:t>
            </a:r>
            <a:r>
              <a:rPr spc="-100" dirty="0">
                <a:latin typeface="Trebuchet MS"/>
                <a:cs typeface="Trebuchet MS"/>
              </a:rPr>
              <a:t>to</a:t>
            </a:r>
            <a:r>
              <a:rPr spc="-185" dirty="0">
                <a:latin typeface="Trebuchet MS"/>
                <a:cs typeface="Trebuchet MS"/>
              </a:rPr>
              <a:t> </a:t>
            </a:r>
            <a:r>
              <a:rPr spc="-114" dirty="0">
                <a:latin typeface="Trebuchet MS"/>
                <a:cs typeface="Trebuchet MS"/>
              </a:rPr>
              <a:t>a</a:t>
            </a:r>
            <a:r>
              <a:rPr spc="-185" dirty="0">
                <a:latin typeface="Trebuchet MS"/>
                <a:cs typeface="Trebuchet MS"/>
              </a:rPr>
              <a:t> </a:t>
            </a:r>
            <a:r>
              <a:rPr spc="-65" dirty="0">
                <a:latin typeface="Trebuchet MS"/>
                <a:cs typeface="Trebuchet MS"/>
              </a:rPr>
              <a:t>phone</a:t>
            </a:r>
            <a:r>
              <a:rPr spc="-175" dirty="0">
                <a:latin typeface="Trebuchet MS"/>
                <a:cs typeface="Trebuchet MS"/>
              </a:rPr>
              <a:t> </a:t>
            </a:r>
            <a:r>
              <a:rPr spc="-135" dirty="0">
                <a:latin typeface="Trebuchet MS"/>
                <a:cs typeface="Trebuchet MS"/>
              </a:rPr>
              <a:t>system,</a:t>
            </a:r>
            <a:r>
              <a:rPr spc="-185" dirty="0">
                <a:latin typeface="Trebuchet MS"/>
                <a:cs typeface="Trebuchet MS"/>
              </a:rPr>
              <a:t> </a:t>
            </a:r>
            <a:r>
              <a:rPr spc="-100" dirty="0">
                <a:latin typeface="Trebuchet MS"/>
                <a:cs typeface="Trebuchet MS"/>
              </a:rPr>
              <a:t>enabling</a:t>
            </a:r>
            <a:r>
              <a:rPr spc="-190" dirty="0">
                <a:latin typeface="Trebuchet MS"/>
                <a:cs typeface="Trebuchet MS"/>
              </a:rPr>
              <a:t> </a:t>
            </a:r>
            <a:r>
              <a:rPr spc="-130" dirty="0">
                <a:latin typeface="Trebuchet MS"/>
                <a:cs typeface="Trebuchet MS"/>
              </a:rPr>
              <a:t>digital  </a:t>
            </a:r>
            <a:r>
              <a:rPr spc="-95" dirty="0">
                <a:latin typeface="Trebuchet MS"/>
                <a:cs typeface="Trebuchet MS"/>
              </a:rPr>
              <a:t>subscriber</a:t>
            </a:r>
            <a:r>
              <a:rPr spc="-185" dirty="0">
                <a:latin typeface="Trebuchet MS"/>
                <a:cs typeface="Trebuchet MS"/>
              </a:rPr>
              <a:t> </a:t>
            </a:r>
            <a:r>
              <a:rPr spc="-120" dirty="0">
                <a:latin typeface="Trebuchet MS"/>
                <a:cs typeface="Trebuchet MS"/>
              </a:rPr>
              <a:t>line</a:t>
            </a:r>
            <a:r>
              <a:rPr spc="-180" dirty="0">
                <a:latin typeface="Trebuchet MS"/>
                <a:cs typeface="Trebuchet MS"/>
              </a:rPr>
              <a:t> </a:t>
            </a:r>
            <a:r>
              <a:rPr spc="-114" dirty="0">
                <a:latin typeface="Trebuchet MS"/>
                <a:cs typeface="Trebuchet MS"/>
              </a:rPr>
              <a:t>(DSL)</a:t>
            </a:r>
            <a:r>
              <a:rPr spc="-190" dirty="0">
                <a:latin typeface="Trebuchet MS"/>
                <a:cs typeface="Trebuchet MS"/>
              </a:rPr>
              <a:t> </a:t>
            </a:r>
            <a:r>
              <a:rPr spc="-65" dirty="0">
                <a:latin typeface="Trebuchet MS"/>
                <a:cs typeface="Trebuchet MS"/>
              </a:rPr>
              <a:t>or</a:t>
            </a:r>
            <a:r>
              <a:rPr spc="-185" dirty="0">
                <a:latin typeface="Trebuchet MS"/>
                <a:cs typeface="Trebuchet MS"/>
              </a:rPr>
              <a:t> </a:t>
            </a:r>
            <a:r>
              <a:rPr spc="-110" dirty="0">
                <a:latin typeface="Trebuchet MS"/>
                <a:cs typeface="Trebuchet MS"/>
              </a:rPr>
              <a:t>dial-up</a:t>
            </a:r>
            <a:r>
              <a:rPr spc="-185" dirty="0">
                <a:latin typeface="Trebuchet MS"/>
                <a:cs typeface="Trebuchet MS"/>
              </a:rPr>
              <a:t> </a:t>
            </a:r>
            <a:r>
              <a:rPr spc="-110" dirty="0">
                <a:latin typeface="Trebuchet MS"/>
                <a:cs typeface="Trebuchet MS"/>
              </a:rPr>
              <a:t>Internet</a:t>
            </a:r>
            <a:r>
              <a:rPr spc="-190" dirty="0">
                <a:latin typeface="Trebuchet MS"/>
                <a:cs typeface="Trebuchet MS"/>
              </a:rPr>
              <a:t> </a:t>
            </a:r>
            <a:r>
              <a:rPr spc="-135" dirty="0">
                <a:latin typeface="Trebuchet MS"/>
                <a:cs typeface="Trebuchet MS"/>
              </a:rPr>
              <a:t>access</a:t>
            </a:r>
            <a:r>
              <a:rPr spc="-135" dirty="0" smtClean="0">
                <a:latin typeface="Trebuchet MS"/>
                <a:cs typeface="Trebuchet MS"/>
              </a:rPr>
              <a:t>.</a:t>
            </a:r>
            <a:endParaRPr lang="ar-SA" spc="-135" dirty="0" smtClean="0">
              <a:latin typeface="Trebuchet MS"/>
              <a:cs typeface="Trebuchet MS"/>
            </a:endParaRPr>
          </a:p>
          <a:p>
            <a:pPr marL="755650" marR="5080" indent="-285750">
              <a:lnSpc>
                <a:spcPct val="149300"/>
              </a:lnSpc>
              <a:spcBef>
                <a:spcPts val="600"/>
              </a:spcBef>
              <a:buChar char="–"/>
              <a:tabLst>
                <a:tab pos="755650" algn="l"/>
              </a:tabLst>
            </a:pPr>
            <a:r>
              <a:rPr lang="ar-SA" dirty="0">
                <a:latin typeface="Trebuchet MS"/>
                <a:cs typeface="Trebuchet MS"/>
              </a:rPr>
              <a:t>يتم استخدام نوع المنفذ للاتصال بجهاز كمبيوتر آخر؟ </a:t>
            </a:r>
            <a:r>
              <a:rPr lang="ar-SA" dirty="0" smtClean="0">
                <a:latin typeface="Trebuchet MS"/>
                <a:cs typeface="Trebuchet MS"/>
              </a:rPr>
              <a:t>2</a:t>
            </a:r>
          </a:p>
          <a:p>
            <a:pPr marL="755650" marR="5080" indent="-285750">
              <a:lnSpc>
                <a:spcPct val="149300"/>
              </a:lnSpc>
              <a:spcBef>
                <a:spcPts val="600"/>
              </a:spcBef>
              <a:buChar char="–"/>
              <a:tabLst>
                <a:tab pos="755650" algn="l"/>
              </a:tabLst>
            </a:pPr>
            <a:r>
              <a:rPr lang="ar-SA" dirty="0" smtClean="0">
                <a:latin typeface="Trebuchet MS"/>
                <a:cs typeface="Trebuchet MS"/>
              </a:rPr>
              <a:t>-</a:t>
            </a:r>
            <a:r>
              <a:rPr lang="ar-SA" dirty="0">
                <a:latin typeface="Trebuchet MS"/>
                <a:cs typeface="Trebuchet MS"/>
              </a:rPr>
              <a:t>الهاتف المنفذ هو نفس حجم وشكل مقبس هاتف</a:t>
            </a:r>
            <a:r>
              <a:rPr lang="ar-SA" dirty="0" smtClean="0">
                <a:latin typeface="Trebuchet MS"/>
                <a:cs typeface="Trebuchet MS"/>
              </a:rPr>
              <a:t>.</a:t>
            </a:r>
          </a:p>
          <a:p>
            <a:pPr marL="755650" marR="5080" indent="-285750">
              <a:lnSpc>
                <a:spcPct val="149300"/>
              </a:lnSpc>
              <a:spcBef>
                <a:spcPts val="600"/>
              </a:spcBef>
              <a:buChar char="–"/>
              <a:tabLst>
                <a:tab pos="755650" algn="l"/>
              </a:tabLst>
            </a:pPr>
            <a:r>
              <a:rPr lang="ar-SA" dirty="0" smtClean="0">
                <a:latin typeface="Trebuchet MS"/>
                <a:cs typeface="Trebuchet MS"/>
              </a:rPr>
              <a:t> </a:t>
            </a:r>
            <a:r>
              <a:rPr lang="ar-SA" dirty="0">
                <a:latin typeface="Trebuchet MS"/>
                <a:cs typeface="Trebuchet MS"/>
              </a:rPr>
              <a:t>يتم استخدامه لتوصيل المودم بنظام هاتف، تمكين الهاتفي الوصول إلى الإنترنت أو خط المشترك الرقمي </a:t>
            </a:r>
            <a:r>
              <a:rPr lang="en-US" dirty="0" smtClean="0">
                <a:latin typeface="Trebuchet MS"/>
                <a:cs typeface="Trebuchet MS"/>
              </a:rPr>
              <a:t>DSL</a:t>
            </a:r>
            <a:endParaRPr dirty="0">
              <a:latin typeface="Trebuchet MS"/>
              <a:cs typeface="Trebuchet M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56732" y="725048"/>
            <a:ext cx="866775" cy="500380"/>
          </a:xfrm>
          <a:prstGeom prst="rect">
            <a:avLst/>
          </a:prstGeom>
        </p:spPr>
        <p:txBody>
          <a:bodyPr vert="horz" wrap="square" lIns="0" tIns="13970" rIns="0" bIns="0" rtlCol="0">
            <a:spAutoFit/>
          </a:bodyPr>
          <a:lstStyle/>
          <a:p>
            <a:pPr marL="12700">
              <a:lnSpc>
                <a:spcPct val="100000"/>
              </a:lnSpc>
              <a:spcBef>
                <a:spcPts val="110"/>
              </a:spcBef>
            </a:pPr>
            <a:r>
              <a:rPr spc="-125" dirty="0"/>
              <a:t>P</a:t>
            </a:r>
            <a:r>
              <a:rPr spc="-45" dirty="0"/>
              <a:t>o</a:t>
            </a:r>
            <a:r>
              <a:rPr spc="-110" dirty="0"/>
              <a:t>r</a:t>
            </a:r>
            <a:r>
              <a:rPr spc="-185" dirty="0"/>
              <a:t>t</a:t>
            </a:r>
            <a:r>
              <a:rPr spc="-20" dirty="0"/>
              <a:t>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1105688" y="2000287"/>
            <a:ext cx="9845040" cy="3706527"/>
          </a:xfrm>
          <a:prstGeom prst="rect">
            <a:avLst/>
          </a:prstGeom>
        </p:spPr>
        <p:txBody>
          <a:bodyPr vert="horz" wrap="square" lIns="0" tIns="12700" rIns="0" bIns="0" rtlCol="0">
            <a:spAutoFit/>
          </a:bodyPr>
          <a:lstStyle/>
          <a:p>
            <a:pPr marL="355600" indent="-342900" algn="l" rtl="0">
              <a:lnSpc>
                <a:spcPct val="100000"/>
              </a:lnSpc>
              <a:spcBef>
                <a:spcPts val="100"/>
              </a:spcBef>
              <a:buFont typeface="Trebuchet MS"/>
              <a:buChar char="•"/>
              <a:tabLst>
                <a:tab pos="354965" algn="l"/>
                <a:tab pos="355600" algn="l"/>
              </a:tabLst>
            </a:pPr>
            <a:r>
              <a:rPr sz="2400" b="1" spc="-80" dirty="0">
                <a:latin typeface="Trebuchet MS"/>
                <a:cs typeface="Trebuchet MS"/>
              </a:rPr>
              <a:t>W</a:t>
            </a:r>
            <a:r>
              <a:rPr b="1" spc="-80" dirty="0">
                <a:latin typeface="Trebuchet MS"/>
                <a:cs typeface="Trebuchet MS"/>
              </a:rPr>
              <a:t>hat</a:t>
            </a:r>
            <a:r>
              <a:rPr b="1" spc="-185" dirty="0">
                <a:latin typeface="Trebuchet MS"/>
                <a:cs typeface="Trebuchet MS"/>
              </a:rPr>
              <a:t> </a:t>
            </a:r>
            <a:r>
              <a:rPr b="1" spc="-135" dirty="0">
                <a:latin typeface="Trebuchet MS"/>
                <a:cs typeface="Trebuchet MS"/>
              </a:rPr>
              <a:t>kind</a:t>
            </a:r>
            <a:r>
              <a:rPr b="1" spc="-190" dirty="0">
                <a:latin typeface="Trebuchet MS"/>
                <a:cs typeface="Trebuchet MS"/>
              </a:rPr>
              <a:t> </a:t>
            </a:r>
            <a:r>
              <a:rPr b="1" spc="-105" dirty="0">
                <a:latin typeface="Trebuchet MS"/>
                <a:cs typeface="Trebuchet MS"/>
              </a:rPr>
              <a:t>of</a:t>
            </a:r>
            <a:r>
              <a:rPr b="1" spc="-185" dirty="0">
                <a:latin typeface="Trebuchet MS"/>
                <a:cs typeface="Trebuchet MS"/>
              </a:rPr>
              <a:t> </a:t>
            </a:r>
            <a:r>
              <a:rPr b="1" spc="-125" dirty="0">
                <a:latin typeface="Trebuchet MS"/>
                <a:cs typeface="Trebuchet MS"/>
              </a:rPr>
              <a:t>port</a:t>
            </a:r>
            <a:r>
              <a:rPr b="1" spc="-180" dirty="0">
                <a:latin typeface="Trebuchet MS"/>
                <a:cs typeface="Trebuchet MS"/>
              </a:rPr>
              <a:t> </a:t>
            </a:r>
            <a:r>
              <a:rPr b="1" spc="-105" dirty="0">
                <a:latin typeface="Trebuchet MS"/>
                <a:cs typeface="Trebuchet MS"/>
              </a:rPr>
              <a:t>is</a:t>
            </a:r>
            <a:r>
              <a:rPr b="1" spc="-180" dirty="0">
                <a:latin typeface="Trebuchet MS"/>
                <a:cs typeface="Trebuchet MS"/>
              </a:rPr>
              <a:t> </a:t>
            </a:r>
            <a:r>
              <a:rPr b="1" spc="-125" dirty="0">
                <a:latin typeface="Trebuchet MS"/>
                <a:cs typeface="Trebuchet MS"/>
              </a:rPr>
              <a:t>used</a:t>
            </a:r>
            <a:r>
              <a:rPr b="1" spc="-190" dirty="0">
                <a:latin typeface="Trebuchet MS"/>
                <a:cs typeface="Trebuchet MS"/>
              </a:rPr>
              <a:t> </a:t>
            </a:r>
            <a:r>
              <a:rPr b="1" spc="-105" dirty="0">
                <a:latin typeface="Trebuchet MS"/>
                <a:cs typeface="Trebuchet MS"/>
              </a:rPr>
              <a:t>to</a:t>
            </a:r>
            <a:r>
              <a:rPr b="1" spc="-190" dirty="0">
                <a:latin typeface="Trebuchet MS"/>
                <a:cs typeface="Trebuchet MS"/>
              </a:rPr>
              <a:t> </a:t>
            </a:r>
            <a:r>
              <a:rPr b="1" spc="-160" dirty="0">
                <a:latin typeface="Trebuchet MS"/>
                <a:cs typeface="Trebuchet MS"/>
              </a:rPr>
              <a:t>connect</a:t>
            </a:r>
            <a:r>
              <a:rPr b="1" spc="-180" dirty="0">
                <a:latin typeface="Trebuchet MS"/>
                <a:cs typeface="Trebuchet MS"/>
              </a:rPr>
              <a:t> </a:t>
            </a:r>
            <a:r>
              <a:rPr b="1" spc="-105" dirty="0">
                <a:latin typeface="Trebuchet MS"/>
                <a:cs typeface="Trebuchet MS"/>
              </a:rPr>
              <a:t>to</a:t>
            </a:r>
            <a:r>
              <a:rPr b="1" spc="-190" dirty="0">
                <a:latin typeface="Trebuchet MS"/>
                <a:cs typeface="Trebuchet MS"/>
              </a:rPr>
              <a:t> </a:t>
            </a:r>
            <a:r>
              <a:rPr b="1" spc="-130" dirty="0">
                <a:latin typeface="Trebuchet MS"/>
                <a:cs typeface="Trebuchet MS"/>
              </a:rPr>
              <a:t>another</a:t>
            </a:r>
            <a:r>
              <a:rPr b="1" spc="-190" dirty="0">
                <a:latin typeface="Trebuchet MS"/>
                <a:cs typeface="Trebuchet MS"/>
              </a:rPr>
              <a:t> </a:t>
            </a:r>
            <a:r>
              <a:rPr b="1" spc="-125" dirty="0">
                <a:latin typeface="Trebuchet MS"/>
                <a:cs typeface="Trebuchet MS"/>
              </a:rPr>
              <a:t>computer?</a:t>
            </a:r>
            <a:endParaRPr dirty="0">
              <a:latin typeface="Trebuchet MS"/>
              <a:cs typeface="Trebuchet MS"/>
            </a:endParaRPr>
          </a:p>
          <a:p>
            <a:pPr marL="755650" marR="5080" lvl="1" indent="-285750" algn="l" rtl="0">
              <a:lnSpc>
                <a:spcPct val="151000"/>
              </a:lnSpc>
              <a:spcBef>
                <a:spcPts val="550"/>
              </a:spcBef>
              <a:buChar char="–"/>
              <a:tabLst>
                <a:tab pos="755650" algn="l"/>
              </a:tabLst>
            </a:pPr>
            <a:r>
              <a:rPr spc="-130" dirty="0">
                <a:latin typeface="Trebuchet MS"/>
                <a:cs typeface="Trebuchet MS"/>
              </a:rPr>
              <a:t>The </a:t>
            </a:r>
            <a:r>
              <a:rPr spc="-105" dirty="0">
                <a:latin typeface="Trebuchet MS"/>
                <a:cs typeface="Trebuchet MS"/>
              </a:rPr>
              <a:t>maximum </a:t>
            </a:r>
            <a:r>
              <a:rPr spc="-130" dirty="0">
                <a:latin typeface="Trebuchet MS"/>
                <a:cs typeface="Trebuchet MS"/>
              </a:rPr>
              <a:t>data </a:t>
            </a:r>
            <a:r>
              <a:rPr spc="-120" dirty="0">
                <a:latin typeface="Trebuchet MS"/>
                <a:cs typeface="Trebuchet MS"/>
              </a:rPr>
              <a:t>transfer </a:t>
            </a:r>
            <a:r>
              <a:rPr spc="-145" dirty="0">
                <a:latin typeface="Trebuchet MS"/>
                <a:cs typeface="Trebuchet MS"/>
              </a:rPr>
              <a:t>rate </a:t>
            </a:r>
            <a:r>
              <a:rPr spc="-110" dirty="0">
                <a:latin typeface="Trebuchet MS"/>
                <a:cs typeface="Trebuchet MS"/>
              </a:rPr>
              <a:t>for </a:t>
            </a:r>
            <a:r>
              <a:rPr spc="-114" dirty="0">
                <a:latin typeface="Trebuchet MS"/>
                <a:cs typeface="Trebuchet MS"/>
              </a:rPr>
              <a:t>a </a:t>
            </a:r>
            <a:r>
              <a:rPr spc="-75" dirty="0">
                <a:latin typeface="Trebuchet MS"/>
                <a:cs typeface="Trebuchet MS"/>
              </a:rPr>
              <a:t>modem </a:t>
            </a:r>
            <a:r>
              <a:rPr spc="-90" dirty="0">
                <a:latin typeface="Trebuchet MS"/>
                <a:cs typeface="Trebuchet MS"/>
              </a:rPr>
              <a:t>is </a:t>
            </a:r>
            <a:r>
              <a:rPr spc="-45" dirty="0">
                <a:latin typeface="Trebuchet MS"/>
                <a:cs typeface="Trebuchet MS"/>
              </a:rPr>
              <a:t>56 </a:t>
            </a:r>
            <a:r>
              <a:rPr spc="-125" dirty="0">
                <a:latin typeface="Trebuchet MS"/>
                <a:cs typeface="Trebuchet MS"/>
              </a:rPr>
              <a:t>Kbps, </a:t>
            </a:r>
            <a:r>
              <a:rPr spc="-90" dirty="0">
                <a:latin typeface="Trebuchet MS"/>
                <a:cs typeface="Trebuchet MS"/>
              </a:rPr>
              <a:t>whereas </a:t>
            </a:r>
            <a:r>
              <a:rPr spc="-110" dirty="0">
                <a:latin typeface="Trebuchet MS"/>
                <a:cs typeface="Trebuchet MS"/>
              </a:rPr>
              <a:t>the  </a:t>
            </a:r>
            <a:r>
              <a:rPr spc="-80" dirty="0">
                <a:latin typeface="Trebuchet MS"/>
                <a:cs typeface="Trebuchet MS"/>
              </a:rPr>
              <a:t>most</a:t>
            </a:r>
            <a:r>
              <a:rPr spc="-185" dirty="0">
                <a:latin typeface="Trebuchet MS"/>
                <a:cs typeface="Trebuchet MS"/>
              </a:rPr>
              <a:t> </a:t>
            </a:r>
            <a:r>
              <a:rPr spc="-80" dirty="0">
                <a:latin typeface="Trebuchet MS"/>
                <a:cs typeface="Trebuchet MS"/>
              </a:rPr>
              <a:t>common</a:t>
            </a:r>
            <a:r>
              <a:rPr spc="-180" dirty="0">
                <a:latin typeface="Trebuchet MS"/>
                <a:cs typeface="Trebuchet MS"/>
              </a:rPr>
              <a:t> </a:t>
            </a:r>
            <a:r>
              <a:rPr spc="-110" dirty="0">
                <a:latin typeface="Trebuchet MS"/>
                <a:cs typeface="Trebuchet MS"/>
              </a:rPr>
              <a:t>Ethernet</a:t>
            </a:r>
            <a:r>
              <a:rPr spc="-185" dirty="0">
                <a:latin typeface="Trebuchet MS"/>
                <a:cs typeface="Trebuchet MS"/>
              </a:rPr>
              <a:t> </a:t>
            </a:r>
            <a:r>
              <a:rPr spc="-125" dirty="0">
                <a:latin typeface="Trebuchet MS"/>
                <a:cs typeface="Trebuchet MS"/>
              </a:rPr>
              <a:t>standard,</a:t>
            </a:r>
            <a:r>
              <a:rPr spc="-180" dirty="0">
                <a:latin typeface="Trebuchet MS"/>
                <a:cs typeface="Trebuchet MS"/>
              </a:rPr>
              <a:t> </a:t>
            </a:r>
            <a:r>
              <a:rPr spc="-140" dirty="0">
                <a:latin typeface="Trebuchet MS"/>
                <a:cs typeface="Trebuchet MS"/>
              </a:rPr>
              <a:t>Fast</a:t>
            </a:r>
            <a:r>
              <a:rPr spc="-185" dirty="0">
                <a:latin typeface="Trebuchet MS"/>
                <a:cs typeface="Trebuchet MS"/>
              </a:rPr>
              <a:t> </a:t>
            </a:r>
            <a:r>
              <a:rPr spc="-130" dirty="0">
                <a:latin typeface="Trebuchet MS"/>
                <a:cs typeface="Trebuchet MS"/>
              </a:rPr>
              <a:t>Ethernet,</a:t>
            </a:r>
            <a:r>
              <a:rPr spc="-180" dirty="0">
                <a:latin typeface="Trebuchet MS"/>
                <a:cs typeface="Trebuchet MS"/>
              </a:rPr>
              <a:t> </a:t>
            </a:r>
            <a:r>
              <a:rPr spc="-114" dirty="0">
                <a:latin typeface="Trebuchet MS"/>
                <a:cs typeface="Trebuchet MS"/>
              </a:rPr>
              <a:t>transfers</a:t>
            </a:r>
            <a:r>
              <a:rPr spc="-185" dirty="0">
                <a:latin typeface="Trebuchet MS"/>
                <a:cs typeface="Trebuchet MS"/>
              </a:rPr>
              <a:t> </a:t>
            </a:r>
            <a:r>
              <a:rPr spc="-130" dirty="0">
                <a:latin typeface="Trebuchet MS"/>
                <a:cs typeface="Trebuchet MS"/>
              </a:rPr>
              <a:t>data</a:t>
            </a:r>
            <a:r>
              <a:rPr spc="-180" dirty="0">
                <a:latin typeface="Trebuchet MS"/>
                <a:cs typeface="Trebuchet MS"/>
              </a:rPr>
              <a:t> </a:t>
            </a:r>
            <a:r>
              <a:rPr spc="-145" dirty="0">
                <a:latin typeface="Trebuchet MS"/>
                <a:cs typeface="Trebuchet MS"/>
              </a:rPr>
              <a:t>at</a:t>
            </a:r>
            <a:r>
              <a:rPr spc="-185" dirty="0">
                <a:latin typeface="Trebuchet MS"/>
                <a:cs typeface="Trebuchet MS"/>
              </a:rPr>
              <a:t> </a:t>
            </a:r>
            <a:r>
              <a:rPr spc="-110" dirty="0">
                <a:latin typeface="Trebuchet MS"/>
                <a:cs typeface="Trebuchet MS"/>
              </a:rPr>
              <a:t>the</a:t>
            </a:r>
            <a:r>
              <a:rPr spc="-175" dirty="0">
                <a:latin typeface="Trebuchet MS"/>
                <a:cs typeface="Trebuchet MS"/>
              </a:rPr>
              <a:t> </a:t>
            </a:r>
            <a:r>
              <a:rPr spc="-145" dirty="0">
                <a:latin typeface="Trebuchet MS"/>
                <a:cs typeface="Trebuchet MS"/>
              </a:rPr>
              <a:t>rate  </a:t>
            </a:r>
            <a:r>
              <a:rPr spc="-95" dirty="0">
                <a:latin typeface="Trebuchet MS"/>
                <a:cs typeface="Trebuchet MS"/>
              </a:rPr>
              <a:t>of </a:t>
            </a:r>
            <a:r>
              <a:rPr spc="-50" dirty="0">
                <a:latin typeface="Trebuchet MS"/>
                <a:cs typeface="Trebuchet MS"/>
              </a:rPr>
              <a:t>100</a:t>
            </a:r>
            <a:r>
              <a:rPr spc="-285" dirty="0">
                <a:latin typeface="Trebuchet MS"/>
                <a:cs typeface="Trebuchet MS"/>
              </a:rPr>
              <a:t> </a:t>
            </a:r>
            <a:r>
              <a:rPr spc="-30" dirty="0">
                <a:latin typeface="Trebuchet MS"/>
                <a:cs typeface="Trebuchet MS"/>
              </a:rPr>
              <a:t>Mbps.</a:t>
            </a:r>
            <a:endParaRPr dirty="0">
              <a:latin typeface="Trebuchet MS"/>
              <a:cs typeface="Trebuchet MS"/>
            </a:endParaRPr>
          </a:p>
          <a:p>
            <a:pPr marL="755650" lvl="1" indent="-285750" algn="l" rtl="0">
              <a:lnSpc>
                <a:spcPct val="100000"/>
              </a:lnSpc>
              <a:spcBef>
                <a:spcPts val="2020"/>
              </a:spcBef>
              <a:buChar char="–"/>
              <a:tabLst>
                <a:tab pos="755650" algn="l"/>
              </a:tabLst>
            </a:pPr>
            <a:r>
              <a:rPr spc="-125" dirty="0">
                <a:latin typeface="Trebuchet MS"/>
                <a:cs typeface="Trebuchet MS"/>
              </a:rPr>
              <a:t>Gigabit</a:t>
            </a:r>
            <a:r>
              <a:rPr spc="-190" dirty="0">
                <a:latin typeface="Trebuchet MS"/>
                <a:cs typeface="Trebuchet MS"/>
              </a:rPr>
              <a:t> </a:t>
            </a:r>
            <a:r>
              <a:rPr spc="-130" dirty="0">
                <a:latin typeface="Trebuchet MS"/>
                <a:cs typeface="Trebuchet MS"/>
              </a:rPr>
              <a:t>Ethernet,</a:t>
            </a:r>
            <a:r>
              <a:rPr spc="-185" dirty="0">
                <a:latin typeface="Trebuchet MS"/>
                <a:cs typeface="Trebuchet MS"/>
              </a:rPr>
              <a:t> </a:t>
            </a:r>
            <a:r>
              <a:rPr spc="-120" dirty="0">
                <a:latin typeface="Trebuchet MS"/>
                <a:cs typeface="Trebuchet MS"/>
              </a:rPr>
              <a:t>transfer</a:t>
            </a:r>
            <a:r>
              <a:rPr spc="-185" dirty="0">
                <a:latin typeface="Trebuchet MS"/>
                <a:cs typeface="Trebuchet MS"/>
              </a:rPr>
              <a:t> </a:t>
            </a:r>
            <a:r>
              <a:rPr spc="-130" dirty="0">
                <a:latin typeface="Trebuchet MS"/>
                <a:cs typeface="Trebuchet MS"/>
              </a:rPr>
              <a:t>data</a:t>
            </a:r>
            <a:r>
              <a:rPr spc="-185" dirty="0">
                <a:latin typeface="Trebuchet MS"/>
                <a:cs typeface="Trebuchet MS"/>
              </a:rPr>
              <a:t> </a:t>
            </a:r>
            <a:r>
              <a:rPr spc="-145" dirty="0">
                <a:latin typeface="Trebuchet MS"/>
                <a:cs typeface="Trebuchet MS"/>
              </a:rPr>
              <a:t>at</a:t>
            </a:r>
            <a:r>
              <a:rPr spc="-190" dirty="0">
                <a:latin typeface="Trebuchet MS"/>
                <a:cs typeface="Trebuchet MS"/>
              </a:rPr>
              <a:t> </a:t>
            </a:r>
            <a:r>
              <a:rPr spc="-110" dirty="0">
                <a:latin typeface="Trebuchet MS"/>
                <a:cs typeface="Trebuchet MS"/>
              </a:rPr>
              <a:t>the</a:t>
            </a:r>
            <a:r>
              <a:rPr spc="-175" dirty="0">
                <a:latin typeface="Trebuchet MS"/>
                <a:cs typeface="Trebuchet MS"/>
              </a:rPr>
              <a:t> </a:t>
            </a:r>
            <a:r>
              <a:rPr spc="-145" dirty="0">
                <a:latin typeface="Trebuchet MS"/>
                <a:cs typeface="Trebuchet MS"/>
              </a:rPr>
              <a:t>rate</a:t>
            </a:r>
            <a:r>
              <a:rPr spc="-180" dirty="0">
                <a:latin typeface="Trebuchet MS"/>
                <a:cs typeface="Trebuchet MS"/>
              </a:rPr>
              <a:t> </a:t>
            </a:r>
            <a:r>
              <a:rPr spc="-95" dirty="0">
                <a:latin typeface="Trebuchet MS"/>
                <a:cs typeface="Trebuchet MS"/>
              </a:rPr>
              <a:t>of</a:t>
            </a:r>
            <a:r>
              <a:rPr spc="-185" dirty="0">
                <a:latin typeface="Trebuchet MS"/>
                <a:cs typeface="Trebuchet MS"/>
              </a:rPr>
              <a:t> </a:t>
            </a:r>
            <a:r>
              <a:rPr spc="-95" dirty="0">
                <a:latin typeface="Trebuchet MS"/>
                <a:cs typeface="Trebuchet MS"/>
              </a:rPr>
              <a:t>1,000</a:t>
            </a:r>
            <a:r>
              <a:rPr spc="-190" dirty="0">
                <a:latin typeface="Trebuchet MS"/>
                <a:cs typeface="Trebuchet MS"/>
              </a:rPr>
              <a:t> </a:t>
            </a:r>
            <a:r>
              <a:rPr spc="-30" dirty="0">
                <a:latin typeface="Trebuchet MS"/>
                <a:cs typeface="Trebuchet MS"/>
              </a:rPr>
              <a:t>Mbps</a:t>
            </a:r>
            <a:r>
              <a:rPr spc="-30" dirty="0" smtClean="0">
                <a:latin typeface="Trebuchet MS"/>
                <a:cs typeface="Trebuchet MS"/>
              </a:rPr>
              <a:t>.</a:t>
            </a:r>
            <a:endParaRPr lang="en-US" spc="-30" dirty="0" smtClean="0">
              <a:latin typeface="Trebuchet MS"/>
              <a:cs typeface="Trebuchet MS"/>
            </a:endParaRPr>
          </a:p>
          <a:p>
            <a:pPr marL="755650" lvl="1" indent="-285750">
              <a:spcBef>
                <a:spcPts val="2020"/>
              </a:spcBef>
              <a:buChar char="–"/>
              <a:tabLst>
                <a:tab pos="755650" algn="l"/>
              </a:tabLst>
            </a:pPr>
            <a:r>
              <a:rPr lang="ar-SA" dirty="0">
                <a:latin typeface="Trebuchet MS"/>
                <a:cs typeface="Trebuchet MS"/>
              </a:rPr>
              <a:t>يتم استخدام نوع المنفذ للاتصال بجهاز كمبيوتر آخر</a:t>
            </a:r>
            <a:r>
              <a:rPr lang="ar-SA" dirty="0" smtClean="0">
                <a:latin typeface="Trebuchet MS"/>
                <a:cs typeface="Trebuchet MS"/>
              </a:rPr>
              <a:t>؟</a:t>
            </a:r>
          </a:p>
          <a:p>
            <a:pPr marL="755650" lvl="1" indent="-285750">
              <a:spcBef>
                <a:spcPts val="2020"/>
              </a:spcBef>
              <a:buChar char="–"/>
              <a:tabLst>
                <a:tab pos="755650" algn="l"/>
              </a:tabLst>
            </a:pPr>
            <a:r>
              <a:rPr lang="ar-SA" dirty="0" smtClean="0">
                <a:latin typeface="Trebuchet MS"/>
                <a:cs typeface="Trebuchet MS"/>
              </a:rPr>
              <a:t> </a:t>
            </a:r>
            <a:r>
              <a:rPr lang="ar-SA" dirty="0">
                <a:latin typeface="Trebuchet MS"/>
                <a:cs typeface="Trebuchet MS"/>
              </a:rPr>
              <a:t>هو معدل نقل البيانات الحد الأقصى لمودم 56 كيلو بايت في الثانية، بينما القياسية الأكثر شيوعاً إيثرنت، إيثرنت سريعة، تنقل البيانات بمعدل 100 </a:t>
            </a:r>
            <a:r>
              <a:rPr lang="ar-SA" dirty="0" smtClean="0">
                <a:latin typeface="Trebuchet MS"/>
                <a:cs typeface="Trebuchet MS"/>
              </a:rPr>
              <a:t>ميجابت </a:t>
            </a:r>
            <a:r>
              <a:rPr lang="ar-SA" dirty="0">
                <a:latin typeface="Trebuchet MS"/>
                <a:cs typeface="Trebuchet MS"/>
              </a:rPr>
              <a:t>في الثانية. </a:t>
            </a:r>
            <a:endParaRPr lang="ar-SA" dirty="0" smtClean="0">
              <a:latin typeface="Trebuchet MS"/>
              <a:cs typeface="Trebuchet MS"/>
            </a:endParaRPr>
          </a:p>
          <a:p>
            <a:pPr marL="755650" lvl="1" indent="-285750">
              <a:spcBef>
                <a:spcPts val="2020"/>
              </a:spcBef>
              <a:buChar char="–"/>
              <a:tabLst>
                <a:tab pos="755650" algn="l"/>
              </a:tabLst>
            </a:pPr>
            <a:r>
              <a:rPr lang="ar-SA" dirty="0" smtClean="0">
                <a:latin typeface="Trebuchet MS"/>
                <a:cs typeface="Trebuchet MS"/>
              </a:rPr>
              <a:t>جيجابيت </a:t>
            </a:r>
            <a:r>
              <a:rPr lang="ar-SA" dirty="0">
                <a:latin typeface="Trebuchet MS"/>
                <a:cs typeface="Trebuchet MS"/>
              </a:rPr>
              <a:t>إيثرنت، نقل البيانات بمعدل 1,000 </a:t>
            </a:r>
            <a:r>
              <a:rPr lang="ar-SA" dirty="0" smtClean="0">
                <a:latin typeface="Trebuchet MS"/>
                <a:cs typeface="Trebuchet MS"/>
              </a:rPr>
              <a:t>ميجابت </a:t>
            </a:r>
            <a:r>
              <a:rPr lang="ar-SA" dirty="0">
                <a:latin typeface="Trebuchet MS"/>
                <a:cs typeface="Trebuchet MS"/>
              </a:rPr>
              <a:t>في الثانية.</a:t>
            </a:r>
            <a:endParaRPr dirty="0">
              <a:latin typeface="Trebuchet MS"/>
              <a:cs typeface="Trebuchet M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56732" y="725048"/>
            <a:ext cx="866775" cy="500380"/>
          </a:xfrm>
          <a:prstGeom prst="rect">
            <a:avLst/>
          </a:prstGeom>
        </p:spPr>
        <p:txBody>
          <a:bodyPr vert="horz" wrap="square" lIns="0" tIns="13970" rIns="0" bIns="0" rtlCol="0">
            <a:spAutoFit/>
          </a:bodyPr>
          <a:lstStyle/>
          <a:p>
            <a:pPr marL="12700">
              <a:lnSpc>
                <a:spcPct val="100000"/>
              </a:lnSpc>
              <a:spcBef>
                <a:spcPts val="110"/>
              </a:spcBef>
            </a:pPr>
            <a:r>
              <a:rPr spc="-125" dirty="0"/>
              <a:t>P</a:t>
            </a:r>
            <a:r>
              <a:rPr spc="-45" dirty="0"/>
              <a:t>o</a:t>
            </a:r>
            <a:r>
              <a:rPr spc="-110" dirty="0"/>
              <a:t>r</a:t>
            </a:r>
            <a:r>
              <a:rPr spc="-185" dirty="0"/>
              <a:t>t</a:t>
            </a:r>
            <a:r>
              <a:rPr spc="-20" dirty="0"/>
              <a:t>s</a:t>
            </a:r>
          </a:p>
        </p:txBody>
      </p:sp>
      <p:sp>
        <p:nvSpPr>
          <p:cNvPr id="3" name="object 3"/>
          <p:cNvSpPr txBox="1"/>
          <p:nvPr/>
        </p:nvSpPr>
        <p:spPr>
          <a:xfrm>
            <a:off x="1569001" y="1592489"/>
            <a:ext cx="9448165" cy="3313215"/>
          </a:xfrm>
          <a:prstGeom prst="rect">
            <a:avLst/>
          </a:prstGeom>
        </p:spPr>
        <p:txBody>
          <a:bodyPr vert="horz" wrap="square" lIns="0" tIns="12700" rIns="0" bIns="0" rtlCol="0">
            <a:spAutoFit/>
          </a:bodyPr>
          <a:lstStyle/>
          <a:p>
            <a:pPr marL="353695" marR="4975225" indent="-340995" algn="l" rtl="0">
              <a:lnSpc>
                <a:spcPct val="121500"/>
              </a:lnSpc>
              <a:spcBef>
                <a:spcPts val="100"/>
              </a:spcBef>
              <a:buFont typeface="Trebuchet MS"/>
              <a:buChar char="•"/>
              <a:tabLst>
                <a:tab pos="354965" algn="l"/>
                <a:tab pos="355600" algn="l"/>
              </a:tabLst>
            </a:pPr>
            <a:r>
              <a:rPr b="1" spc="-150" dirty="0">
                <a:latin typeface="Trebuchet MS"/>
                <a:cs typeface="Trebuchet MS"/>
              </a:rPr>
              <a:t>Are </a:t>
            </a:r>
            <a:r>
              <a:rPr b="1" spc="-160" dirty="0">
                <a:latin typeface="Trebuchet MS"/>
                <a:cs typeface="Trebuchet MS"/>
              </a:rPr>
              <a:t>there </a:t>
            </a:r>
            <a:r>
              <a:rPr b="1" spc="-135" dirty="0">
                <a:latin typeface="Trebuchet MS"/>
                <a:cs typeface="Trebuchet MS"/>
              </a:rPr>
              <a:t>special </a:t>
            </a:r>
            <a:r>
              <a:rPr b="1" spc="-125" dirty="0">
                <a:latin typeface="Trebuchet MS"/>
                <a:cs typeface="Trebuchet MS"/>
              </a:rPr>
              <a:t>purpose</a:t>
            </a:r>
            <a:r>
              <a:rPr b="1" spc="-340" dirty="0">
                <a:latin typeface="Trebuchet MS"/>
                <a:cs typeface="Trebuchet MS"/>
              </a:rPr>
              <a:t> </a:t>
            </a:r>
            <a:r>
              <a:rPr b="1" spc="-85" dirty="0">
                <a:latin typeface="Trebuchet MS"/>
                <a:cs typeface="Trebuchet MS"/>
              </a:rPr>
              <a:t>ports?  </a:t>
            </a:r>
            <a:r>
              <a:rPr b="1" spc="-175" dirty="0">
                <a:latin typeface="Trebuchet MS"/>
                <a:cs typeface="Trebuchet MS"/>
              </a:rPr>
              <a:t>1- </a:t>
            </a:r>
            <a:r>
              <a:rPr b="1" spc="50" dirty="0">
                <a:latin typeface="Trebuchet MS"/>
                <a:cs typeface="Trebuchet MS"/>
              </a:rPr>
              <a:t>MIDI</a:t>
            </a:r>
            <a:r>
              <a:rPr b="1" spc="-204" dirty="0">
                <a:latin typeface="Trebuchet MS"/>
                <a:cs typeface="Trebuchet MS"/>
              </a:rPr>
              <a:t> </a:t>
            </a:r>
            <a:r>
              <a:rPr b="1" spc="-125" dirty="0">
                <a:latin typeface="Trebuchet MS"/>
                <a:cs typeface="Trebuchet MS"/>
              </a:rPr>
              <a:t>port</a:t>
            </a:r>
            <a:endParaRPr dirty="0">
              <a:latin typeface="Trebuchet MS"/>
              <a:cs typeface="Trebuchet MS"/>
            </a:endParaRPr>
          </a:p>
          <a:p>
            <a:pPr marL="755650" marR="5080" lvl="1" indent="-285750" algn="just" rtl="0">
              <a:lnSpc>
                <a:spcPct val="99000"/>
              </a:lnSpc>
              <a:spcBef>
                <a:spcPts val="650"/>
              </a:spcBef>
              <a:buChar char="–"/>
              <a:tabLst>
                <a:tab pos="755650" algn="l"/>
              </a:tabLst>
            </a:pPr>
            <a:r>
              <a:rPr spc="-110" dirty="0">
                <a:latin typeface="Trebuchet MS"/>
                <a:cs typeface="Trebuchet MS"/>
              </a:rPr>
              <a:t>It</a:t>
            </a:r>
            <a:r>
              <a:rPr spc="-190" dirty="0">
                <a:latin typeface="Trebuchet MS"/>
                <a:cs typeface="Trebuchet MS"/>
              </a:rPr>
              <a:t> </a:t>
            </a:r>
            <a:r>
              <a:rPr spc="-90" dirty="0">
                <a:latin typeface="Trebuchet MS"/>
                <a:cs typeface="Trebuchet MS"/>
              </a:rPr>
              <a:t>is</a:t>
            </a:r>
            <a:r>
              <a:rPr spc="-190" dirty="0">
                <a:latin typeface="Trebuchet MS"/>
                <a:cs typeface="Trebuchet MS"/>
              </a:rPr>
              <a:t> </a:t>
            </a:r>
            <a:r>
              <a:rPr spc="-70" dirty="0">
                <a:latin typeface="Trebuchet MS"/>
                <a:cs typeface="Trebuchet MS"/>
              </a:rPr>
              <a:t>used</a:t>
            </a:r>
            <a:r>
              <a:rPr spc="-185" dirty="0">
                <a:latin typeface="Trebuchet MS"/>
                <a:cs typeface="Trebuchet MS"/>
              </a:rPr>
              <a:t> </a:t>
            </a:r>
            <a:r>
              <a:rPr spc="-100" dirty="0">
                <a:latin typeface="Trebuchet MS"/>
                <a:cs typeface="Trebuchet MS"/>
              </a:rPr>
              <a:t>to</a:t>
            </a:r>
            <a:r>
              <a:rPr spc="-190" dirty="0">
                <a:latin typeface="Trebuchet MS"/>
                <a:cs typeface="Trebuchet MS"/>
              </a:rPr>
              <a:t> </a:t>
            </a:r>
            <a:r>
              <a:rPr spc="-110" dirty="0">
                <a:latin typeface="Trebuchet MS"/>
                <a:cs typeface="Trebuchet MS"/>
              </a:rPr>
              <a:t>connect</a:t>
            </a:r>
            <a:r>
              <a:rPr spc="-190" dirty="0">
                <a:latin typeface="Trebuchet MS"/>
                <a:cs typeface="Trebuchet MS"/>
              </a:rPr>
              <a:t> </a:t>
            </a:r>
            <a:r>
              <a:rPr spc="-125" dirty="0">
                <a:latin typeface="Trebuchet MS"/>
                <a:cs typeface="Trebuchet MS"/>
              </a:rPr>
              <a:t>electronic</a:t>
            </a:r>
            <a:r>
              <a:rPr spc="-190" dirty="0">
                <a:latin typeface="Trebuchet MS"/>
                <a:cs typeface="Trebuchet MS"/>
              </a:rPr>
              <a:t> </a:t>
            </a:r>
            <a:r>
              <a:rPr spc="-114" dirty="0">
                <a:latin typeface="Trebuchet MS"/>
                <a:cs typeface="Trebuchet MS"/>
              </a:rPr>
              <a:t>musical</a:t>
            </a:r>
            <a:r>
              <a:rPr spc="-190" dirty="0">
                <a:latin typeface="Trebuchet MS"/>
                <a:cs typeface="Trebuchet MS"/>
              </a:rPr>
              <a:t> </a:t>
            </a:r>
            <a:r>
              <a:rPr spc="-130" dirty="0">
                <a:latin typeface="Trebuchet MS"/>
                <a:cs typeface="Trebuchet MS"/>
              </a:rPr>
              <a:t>devices,</a:t>
            </a:r>
            <a:r>
              <a:rPr spc="-185" dirty="0">
                <a:latin typeface="Trebuchet MS"/>
                <a:cs typeface="Trebuchet MS"/>
              </a:rPr>
              <a:t> </a:t>
            </a:r>
            <a:r>
              <a:rPr spc="-80" dirty="0">
                <a:latin typeface="Trebuchet MS"/>
                <a:cs typeface="Trebuchet MS"/>
              </a:rPr>
              <a:t>such</a:t>
            </a:r>
            <a:r>
              <a:rPr spc="-185" dirty="0">
                <a:latin typeface="Trebuchet MS"/>
                <a:cs typeface="Trebuchet MS"/>
              </a:rPr>
              <a:t> </a:t>
            </a:r>
            <a:r>
              <a:rPr spc="-75" dirty="0">
                <a:latin typeface="Trebuchet MS"/>
                <a:cs typeface="Trebuchet MS"/>
              </a:rPr>
              <a:t>as</a:t>
            </a:r>
            <a:r>
              <a:rPr spc="-190" dirty="0">
                <a:latin typeface="Trebuchet MS"/>
                <a:cs typeface="Trebuchet MS"/>
              </a:rPr>
              <a:t> </a:t>
            </a:r>
            <a:r>
              <a:rPr spc="-100" dirty="0">
                <a:latin typeface="Trebuchet MS"/>
                <a:cs typeface="Trebuchet MS"/>
              </a:rPr>
              <a:t>keyboards</a:t>
            </a:r>
            <a:r>
              <a:rPr spc="-190" dirty="0">
                <a:latin typeface="Trebuchet MS"/>
                <a:cs typeface="Trebuchet MS"/>
              </a:rPr>
              <a:t> </a:t>
            </a:r>
            <a:r>
              <a:rPr spc="-80" dirty="0">
                <a:latin typeface="Trebuchet MS"/>
                <a:cs typeface="Trebuchet MS"/>
              </a:rPr>
              <a:t>and  </a:t>
            </a:r>
            <a:r>
              <a:rPr spc="-120" dirty="0">
                <a:latin typeface="Trebuchet MS"/>
                <a:cs typeface="Trebuchet MS"/>
              </a:rPr>
              <a:t>synthesizers,</a:t>
            </a:r>
            <a:r>
              <a:rPr spc="-185" dirty="0">
                <a:latin typeface="Trebuchet MS"/>
                <a:cs typeface="Trebuchet MS"/>
              </a:rPr>
              <a:t> </a:t>
            </a:r>
            <a:r>
              <a:rPr spc="-100" dirty="0">
                <a:latin typeface="Trebuchet MS"/>
                <a:cs typeface="Trebuchet MS"/>
              </a:rPr>
              <a:t>to</a:t>
            </a:r>
            <a:r>
              <a:rPr spc="-185" dirty="0">
                <a:latin typeface="Trebuchet MS"/>
                <a:cs typeface="Trebuchet MS"/>
              </a:rPr>
              <a:t> </a:t>
            </a:r>
            <a:r>
              <a:rPr spc="-114" dirty="0">
                <a:latin typeface="Trebuchet MS"/>
                <a:cs typeface="Trebuchet MS"/>
              </a:rPr>
              <a:t>a</a:t>
            </a:r>
            <a:r>
              <a:rPr spc="-180" dirty="0">
                <a:latin typeface="Trebuchet MS"/>
                <a:cs typeface="Trebuchet MS"/>
              </a:rPr>
              <a:t> </a:t>
            </a:r>
            <a:r>
              <a:rPr spc="-145" dirty="0">
                <a:latin typeface="Trebuchet MS"/>
                <a:cs typeface="Trebuchet MS"/>
              </a:rPr>
              <a:t>computer,</a:t>
            </a:r>
            <a:r>
              <a:rPr spc="-180" dirty="0">
                <a:latin typeface="Trebuchet MS"/>
                <a:cs typeface="Trebuchet MS"/>
              </a:rPr>
              <a:t> </a:t>
            </a:r>
            <a:r>
              <a:rPr spc="-100" dirty="0">
                <a:latin typeface="Trebuchet MS"/>
                <a:cs typeface="Trebuchet MS"/>
              </a:rPr>
              <a:t>enabling</a:t>
            </a:r>
            <a:r>
              <a:rPr spc="-190" dirty="0">
                <a:latin typeface="Trebuchet MS"/>
                <a:cs typeface="Trebuchet MS"/>
              </a:rPr>
              <a:t> </a:t>
            </a:r>
            <a:r>
              <a:rPr spc="-95" dirty="0">
                <a:latin typeface="Trebuchet MS"/>
                <a:cs typeface="Trebuchet MS"/>
              </a:rPr>
              <a:t>musicians</a:t>
            </a:r>
            <a:r>
              <a:rPr spc="-185" dirty="0">
                <a:latin typeface="Trebuchet MS"/>
                <a:cs typeface="Trebuchet MS"/>
              </a:rPr>
              <a:t> </a:t>
            </a:r>
            <a:r>
              <a:rPr spc="-100" dirty="0">
                <a:latin typeface="Trebuchet MS"/>
                <a:cs typeface="Trebuchet MS"/>
              </a:rPr>
              <a:t>to</a:t>
            </a:r>
            <a:r>
              <a:rPr spc="-185" dirty="0">
                <a:latin typeface="Trebuchet MS"/>
                <a:cs typeface="Trebuchet MS"/>
              </a:rPr>
              <a:t> </a:t>
            </a:r>
            <a:r>
              <a:rPr spc="-145" dirty="0">
                <a:latin typeface="Trebuchet MS"/>
                <a:cs typeface="Trebuchet MS"/>
              </a:rPr>
              <a:t>create</a:t>
            </a:r>
            <a:r>
              <a:rPr spc="-175" dirty="0">
                <a:latin typeface="Trebuchet MS"/>
                <a:cs typeface="Trebuchet MS"/>
              </a:rPr>
              <a:t> </a:t>
            </a:r>
            <a:r>
              <a:rPr spc="-130" dirty="0">
                <a:latin typeface="Trebuchet MS"/>
                <a:cs typeface="Trebuchet MS"/>
              </a:rPr>
              <a:t>digital</a:t>
            </a:r>
            <a:r>
              <a:rPr spc="-185" dirty="0">
                <a:latin typeface="Trebuchet MS"/>
                <a:cs typeface="Trebuchet MS"/>
              </a:rPr>
              <a:t> </a:t>
            </a:r>
            <a:r>
              <a:rPr spc="-100" dirty="0">
                <a:latin typeface="Trebuchet MS"/>
                <a:cs typeface="Trebuchet MS"/>
              </a:rPr>
              <a:t>music  </a:t>
            </a:r>
            <a:r>
              <a:rPr spc="-145" dirty="0">
                <a:latin typeface="Trebuchet MS"/>
                <a:cs typeface="Trebuchet MS"/>
              </a:rPr>
              <a:t>files.</a:t>
            </a:r>
            <a:endParaRPr dirty="0">
              <a:latin typeface="Trebuchet MS"/>
              <a:cs typeface="Trebuchet MS"/>
            </a:endParaRPr>
          </a:p>
          <a:p>
            <a:pPr marL="755650" marR="124460" lvl="1" indent="-285750" algn="l" rtl="0">
              <a:lnSpc>
                <a:spcPct val="100699"/>
              </a:lnSpc>
              <a:spcBef>
                <a:spcPts val="600"/>
              </a:spcBef>
              <a:buChar char="–"/>
              <a:tabLst>
                <a:tab pos="755650" algn="l"/>
              </a:tabLst>
            </a:pPr>
            <a:r>
              <a:rPr spc="-110" dirty="0">
                <a:latin typeface="Trebuchet MS"/>
                <a:cs typeface="Trebuchet MS"/>
              </a:rPr>
              <a:t>These </a:t>
            </a:r>
            <a:r>
              <a:rPr spc="-80" dirty="0">
                <a:latin typeface="Trebuchet MS"/>
                <a:cs typeface="Trebuchet MS"/>
              </a:rPr>
              <a:t>ports </a:t>
            </a:r>
            <a:r>
              <a:rPr spc="-110" dirty="0">
                <a:latin typeface="Trebuchet MS"/>
                <a:cs typeface="Trebuchet MS"/>
              </a:rPr>
              <a:t>have </a:t>
            </a:r>
            <a:r>
              <a:rPr spc="-90" dirty="0">
                <a:latin typeface="Trebuchet MS"/>
                <a:cs typeface="Trebuchet MS"/>
              </a:rPr>
              <a:t>been </a:t>
            </a:r>
            <a:r>
              <a:rPr spc="-120" dirty="0">
                <a:latin typeface="Trebuchet MS"/>
                <a:cs typeface="Trebuchet MS"/>
              </a:rPr>
              <a:t>replaced </a:t>
            </a:r>
            <a:r>
              <a:rPr spc="-95" dirty="0">
                <a:latin typeface="Trebuchet MS"/>
                <a:cs typeface="Trebuchet MS"/>
              </a:rPr>
              <a:t>by </a:t>
            </a:r>
            <a:r>
              <a:rPr spc="-45" dirty="0">
                <a:latin typeface="Trebuchet MS"/>
                <a:cs typeface="Trebuchet MS"/>
              </a:rPr>
              <a:t>USB </a:t>
            </a:r>
            <a:r>
              <a:rPr spc="-80" dirty="0">
                <a:latin typeface="Trebuchet MS"/>
                <a:cs typeface="Trebuchet MS"/>
              </a:rPr>
              <a:t>ports </a:t>
            </a:r>
            <a:r>
              <a:rPr spc="-100" dirty="0">
                <a:latin typeface="Trebuchet MS"/>
                <a:cs typeface="Trebuchet MS"/>
              </a:rPr>
              <a:t>which </a:t>
            </a:r>
            <a:r>
              <a:rPr spc="-120" dirty="0">
                <a:latin typeface="Trebuchet MS"/>
                <a:cs typeface="Trebuchet MS"/>
              </a:rPr>
              <a:t>are </a:t>
            </a:r>
            <a:r>
              <a:rPr spc="-100" dirty="0">
                <a:latin typeface="Trebuchet MS"/>
                <a:cs typeface="Trebuchet MS"/>
              </a:rPr>
              <a:t>usually</a:t>
            </a:r>
            <a:r>
              <a:rPr spc="-525" dirty="0">
                <a:latin typeface="Trebuchet MS"/>
                <a:cs typeface="Trebuchet MS"/>
              </a:rPr>
              <a:t> </a:t>
            </a:r>
            <a:r>
              <a:rPr spc="-105" dirty="0">
                <a:latin typeface="Trebuchet MS"/>
                <a:cs typeface="Trebuchet MS"/>
              </a:rPr>
              <a:t>plug-  </a:t>
            </a:r>
            <a:r>
              <a:rPr spc="-110" dirty="0">
                <a:latin typeface="Trebuchet MS"/>
                <a:cs typeface="Trebuchet MS"/>
              </a:rPr>
              <a:t>and-play</a:t>
            </a:r>
            <a:r>
              <a:rPr spc="-190" dirty="0">
                <a:latin typeface="Trebuchet MS"/>
                <a:cs typeface="Trebuchet MS"/>
              </a:rPr>
              <a:t> </a:t>
            </a:r>
            <a:r>
              <a:rPr spc="-80" dirty="0">
                <a:latin typeface="Trebuchet MS"/>
                <a:cs typeface="Trebuchet MS"/>
              </a:rPr>
              <a:t>and</a:t>
            </a:r>
            <a:r>
              <a:rPr spc="-185" dirty="0">
                <a:latin typeface="Trebuchet MS"/>
                <a:cs typeface="Trebuchet MS"/>
              </a:rPr>
              <a:t> </a:t>
            </a:r>
            <a:r>
              <a:rPr spc="-35" dirty="0">
                <a:latin typeface="Trebuchet MS"/>
                <a:cs typeface="Trebuchet MS"/>
              </a:rPr>
              <a:t>don't</a:t>
            </a:r>
            <a:r>
              <a:rPr spc="-195" dirty="0">
                <a:latin typeface="Trebuchet MS"/>
                <a:cs typeface="Trebuchet MS"/>
              </a:rPr>
              <a:t> </a:t>
            </a:r>
            <a:r>
              <a:rPr spc="-110" dirty="0">
                <a:latin typeface="Trebuchet MS"/>
                <a:cs typeface="Trebuchet MS"/>
              </a:rPr>
              <a:t>require</a:t>
            </a:r>
            <a:r>
              <a:rPr spc="-180" dirty="0">
                <a:latin typeface="Trebuchet MS"/>
                <a:cs typeface="Trebuchet MS"/>
              </a:rPr>
              <a:t> </a:t>
            </a:r>
            <a:r>
              <a:rPr spc="-105" dirty="0">
                <a:latin typeface="Trebuchet MS"/>
                <a:cs typeface="Trebuchet MS"/>
              </a:rPr>
              <a:t>any</a:t>
            </a:r>
            <a:r>
              <a:rPr spc="-185" dirty="0">
                <a:latin typeface="Trebuchet MS"/>
                <a:cs typeface="Trebuchet MS"/>
              </a:rPr>
              <a:t> </a:t>
            </a:r>
            <a:r>
              <a:rPr spc="-105" dirty="0">
                <a:latin typeface="Trebuchet MS"/>
                <a:cs typeface="Trebuchet MS"/>
              </a:rPr>
              <a:t>software</a:t>
            </a:r>
            <a:r>
              <a:rPr spc="-180" dirty="0">
                <a:latin typeface="Trebuchet MS"/>
                <a:cs typeface="Trebuchet MS"/>
              </a:rPr>
              <a:t> </a:t>
            </a:r>
            <a:r>
              <a:rPr spc="-120" dirty="0">
                <a:latin typeface="Trebuchet MS"/>
                <a:cs typeface="Trebuchet MS"/>
              </a:rPr>
              <a:t>configuration</a:t>
            </a:r>
            <a:r>
              <a:rPr spc="-120" dirty="0" smtClean="0">
                <a:latin typeface="Trebuchet MS"/>
                <a:cs typeface="Trebuchet MS"/>
              </a:rPr>
              <a:t>.</a:t>
            </a:r>
            <a:endParaRPr lang="ar-SA" spc="-120" dirty="0" smtClean="0">
              <a:latin typeface="Trebuchet MS"/>
              <a:cs typeface="Trebuchet MS"/>
            </a:endParaRPr>
          </a:p>
          <a:p>
            <a:pPr marL="755650" marR="124460" lvl="1" indent="-285750">
              <a:lnSpc>
                <a:spcPct val="100699"/>
              </a:lnSpc>
              <a:spcBef>
                <a:spcPts val="600"/>
              </a:spcBef>
              <a:buChar char="–"/>
              <a:tabLst>
                <a:tab pos="755650" algn="l"/>
              </a:tabLst>
            </a:pPr>
            <a:r>
              <a:rPr lang="ar-SA" dirty="0">
                <a:latin typeface="Trebuchet MS"/>
                <a:cs typeface="Trebuchet MS"/>
              </a:rPr>
              <a:t>هناك منافذ الأغراض الخاصة؟  1-</a:t>
            </a:r>
            <a:r>
              <a:rPr lang="en-US" dirty="0">
                <a:latin typeface="Trebuchet MS"/>
                <a:cs typeface="Trebuchet MS"/>
              </a:rPr>
              <a:t>MIDI </a:t>
            </a:r>
            <a:r>
              <a:rPr lang="ar-SA" dirty="0" smtClean="0">
                <a:latin typeface="Trebuchet MS"/>
                <a:cs typeface="Trebuchet MS"/>
              </a:rPr>
              <a:t>المنفذ</a:t>
            </a:r>
          </a:p>
          <a:p>
            <a:pPr marL="755650" marR="124460" lvl="1" indent="-285750">
              <a:lnSpc>
                <a:spcPct val="100699"/>
              </a:lnSpc>
              <a:spcBef>
                <a:spcPts val="600"/>
              </a:spcBef>
              <a:buChar char="–"/>
              <a:tabLst>
                <a:tab pos="755650" algn="l"/>
              </a:tabLst>
            </a:pPr>
            <a:r>
              <a:rPr lang="ar-SA" dirty="0" smtClean="0">
                <a:latin typeface="Trebuchet MS"/>
                <a:cs typeface="Trebuchet MS"/>
              </a:rPr>
              <a:t> </a:t>
            </a:r>
            <a:r>
              <a:rPr lang="ar-SA" dirty="0">
                <a:latin typeface="Trebuchet MS"/>
                <a:cs typeface="Trebuchet MS"/>
              </a:rPr>
              <a:t>يتم استخدامه لتوصيل الأجهزة الموسيقية الإلكترونية، مثل لوحات المفاتيح والمزج، إلى كمبيوتر، تمكين الموسيقيين لإنشاء ملفات الموسيقى الرقمية. </a:t>
            </a:r>
            <a:endParaRPr lang="ar-SA" dirty="0" smtClean="0">
              <a:latin typeface="Trebuchet MS"/>
              <a:cs typeface="Trebuchet MS"/>
            </a:endParaRPr>
          </a:p>
          <a:p>
            <a:pPr marL="755650" marR="124460" lvl="1" indent="-285750">
              <a:lnSpc>
                <a:spcPct val="100699"/>
              </a:lnSpc>
              <a:spcBef>
                <a:spcPts val="600"/>
              </a:spcBef>
              <a:buChar char="–"/>
              <a:tabLst>
                <a:tab pos="755650" algn="l"/>
              </a:tabLst>
            </a:pPr>
            <a:r>
              <a:rPr lang="ar-SA" dirty="0" smtClean="0">
                <a:latin typeface="Trebuchet MS"/>
                <a:cs typeface="Trebuchet MS"/>
              </a:rPr>
              <a:t>وقد </a:t>
            </a:r>
            <a:r>
              <a:rPr lang="ar-SA" dirty="0">
                <a:latin typeface="Trebuchet MS"/>
                <a:cs typeface="Trebuchet MS"/>
              </a:rPr>
              <a:t>استعيض عنها بمنافذ </a:t>
            </a:r>
            <a:r>
              <a:rPr lang="en-US" dirty="0">
                <a:latin typeface="Trebuchet MS"/>
                <a:cs typeface="Trebuchet MS"/>
              </a:rPr>
              <a:t>USB </a:t>
            </a:r>
            <a:r>
              <a:rPr lang="ar-SA" dirty="0">
                <a:latin typeface="Trebuchet MS"/>
                <a:cs typeface="Trebuchet MS"/>
              </a:rPr>
              <a:t>وعادة ما تكون التوصيل والتشغيل هذه المنافذ ولا تتطلب أي تكوين البرامج.</a:t>
            </a:r>
            <a:endParaRPr dirty="0">
              <a:latin typeface="Trebuchet MS"/>
              <a:cs typeface="Trebuchet MS"/>
            </a:endParaRPr>
          </a:p>
        </p:txBody>
      </p:sp>
      <p:sp>
        <p:nvSpPr>
          <p:cNvPr id="4" name="object 4"/>
          <p:cNvSpPr/>
          <p:nvPr/>
        </p:nvSpPr>
        <p:spPr>
          <a:xfrm>
            <a:off x="4776244" y="4949701"/>
            <a:ext cx="2627064" cy="1411514"/>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56732" y="725048"/>
            <a:ext cx="866775" cy="500380"/>
          </a:xfrm>
          <a:prstGeom prst="rect">
            <a:avLst/>
          </a:prstGeom>
        </p:spPr>
        <p:txBody>
          <a:bodyPr vert="horz" wrap="square" lIns="0" tIns="13970" rIns="0" bIns="0" rtlCol="0">
            <a:spAutoFit/>
          </a:bodyPr>
          <a:lstStyle/>
          <a:p>
            <a:pPr marL="12700">
              <a:lnSpc>
                <a:spcPct val="100000"/>
              </a:lnSpc>
              <a:spcBef>
                <a:spcPts val="110"/>
              </a:spcBef>
            </a:pPr>
            <a:r>
              <a:rPr spc="-125" dirty="0"/>
              <a:t>P</a:t>
            </a:r>
            <a:r>
              <a:rPr spc="-45" dirty="0"/>
              <a:t>o</a:t>
            </a:r>
            <a:r>
              <a:rPr spc="-110" dirty="0"/>
              <a:t>r</a:t>
            </a:r>
            <a:r>
              <a:rPr spc="-185" dirty="0"/>
              <a:t>t</a:t>
            </a:r>
            <a:r>
              <a:rPr spc="-20" dirty="0"/>
              <a:t>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762665" y="1854517"/>
            <a:ext cx="10608310" cy="3106491"/>
          </a:xfrm>
          <a:prstGeom prst="rect">
            <a:avLst/>
          </a:prstGeom>
        </p:spPr>
        <p:txBody>
          <a:bodyPr vert="horz" wrap="square" lIns="0" tIns="12700" rIns="0" bIns="0" rtlCol="0">
            <a:spAutoFit/>
          </a:bodyPr>
          <a:lstStyle/>
          <a:p>
            <a:pPr marL="353695" marR="6135370" indent="-340995" algn="l" rtl="0">
              <a:lnSpc>
                <a:spcPct val="121500"/>
              </a:lnSpc>
              <a:spcBef>
                <a:spcPts val="100"/>
              </a:spcBef>
              <a:buFont typeface="Trebuchet MS"/>
              <a:buChar char="•"/>
              <a:tabLst>
                <a:tab pos="354965" algn="l"/>
                <a:tab pos="355600" algn="l"/>
              </a:tabLst>
            </a:pPr>
            <a:r>
              <a:rPr b="1" spc="-150" dirty="0">
                <a:latin typeface="Trebuchet MS"/>
                <a:cs typeface="Trebuchet MS"/>
              </a:rPr>
              <a:t>Are </a:t>
            </a:r>
            <a:r>
              <a:rPr b="1" spc="-160" dirty="0">
                <a:latin typeface="Trebuchet MS"/>
                <a:cs typeface="Trebuchet MS"/>
              </a:rPr>
              <a:t>there </a:t>
            </a:r>
            <a:r>
              <a:rPr b="1" spc="-135" dirty="0">
                <a:latin typeface="Trebuchet MS"/>
                <a:cs typeface="Trebuchet MS"/>
              </a:rPr>
              <a:t>special </a:t>
            </a:r>
            <a:r>
              <a:rPr b="1" spc="-125" dirty="0">
                <a:latin typeface="Trebuchet MS"/>
                <a:cs typeface="Trebuchet MS"/>
              </a:rPr>
              <a:t>purpose</a:t>
            </a:r>
            <a:r>
              <a:rPr b="1" spc="-340" dirty="0">
                <a:latin typeface="Trebuchet MS"/>
                <a:cs typeface="Trebuchet MS"/>
              </a:rPr>
              <a:t> </a:t>
            </a:r>
            <a:r>
              <a:rPr b="1" spc="-85" dirty="0">
                <a:latin typeface="Trebuchet MS"/>
                <a:cs typeface="Trebuchet MS"/>
              </a:rPr>
              <a:t>ports?  </a:t>
            </a:r>
            <a:r>
              <a:rPr b="1" spc="-175" dirty="0">
                <a:latin typeface="Trebuchet MS"/>
                <a:cs typeface="Trebuchet MS"/>
              </a:rPr>
              <a:t>2- </a:t>
            </a:r>
            <a:r>
              <a:rPr b="1" spc="-90" dirty="0">
                <a:latin typeface="Trebuchet MS"/>
                <a:cs typeface="Trebuchet MS"/>
              </a:rPr>
              <a:t>IrDA</a:t>
            </a:r>
            <a:r>
              <a:rPr b="1" spc="-204" dirty="0">
                <a:latin typeface="Trebuchet MS"/>
                <a:cs typeface="Trebuchet MS"/>
              </a:rPr>
              <a:t> </a:t>
            </a:r>
            <a:r>
              <a:rPr b="1" spc="-120" dirty="0">
                <a:latin typeface="Trebuchet MS"/>
                <a:cs typeface="Trebuchet MS"/>
              </a:rPr>
              <a:t>port</a:t>
            </a:r>
            <a:endParaRPr dirty="0">
              <a:latin typeface="Trebuchet MS"/>
              <a:cs typeface="Trebuchet MS"/>
            </a:endParaRPr>
          </a:p>
          <a:p>
            <a:pPr marL="755650" marR="5080" lvl="1" indent="-285750" algn="l" rtl="0">
              <a:lnSpc>
                <a:spcPts val="2800"/>
              </a:lnSpc>
              <a:spcBef>
                <a:spcPts val="780"/>
              </a:spcBef>
              <a:buChar char="–"/>
              <a:tabLst>
                <a:tab pos="755650" algn="l"/>
              </a:tabLst>
            </a:pPr>
            <a:r>
              <a:rPr spc="-130" dirty="0">
                <a:latin typeface="Trebuchet MS"/>
                <a:cs typeface="Trebuchet MS"/>
              </a:rPr>
              <a:t>The </a:t>
            </a:r>
            <a:r>
              <a:rPr spc="-60" dirty="0">
                <a:latin typeface="Trebuchet MS"/>
                <a:cs typeface="Trebuchet MS"/>
              </a:rPr>
              <a:t>IrDA </a:t>
            </a:r>
            <a:r>
              <a:rPr spc="-90" dirty="0">
                <a:latin typeface="Trebuchet MS"/>
                <a:cs typeface="Trebuchet MS"/>
              </a:rPr>
              <a:t>port is </a:t>
            </a:r>
            <a:r>
              <a:rPr spc="-70" dirty="0">
                <a:latin typeface="Trebuchet MS"/>
                <a:cs typeface="Trebuchet MS"/>
              </a:rPr>
              <a:t>used </a:t>
            </a:r>
            <a:r>
              <a:rPr spc="-100" dirty="0">
                <a:latin typeface="Trebuchet MS"/>
                <a:cs typeface="Trebuchet MS"/>
              </a:rPr>
              <a:t>to </a:t>
            </a:r>
            <a:r>
              <a:rPr spc="-105" dirty="0">
                <a:latin typeface="Trebuchet MS"/>
                <a:cs typeface="Trebuchet MS"/>
              </a:rPr>
              <a:t>enable </a:t>
            </a:r>
            <a:r>
              <a:rPr spc="-110" dirty="0">
                <a:latin typeface="Trebuchet MS"/>
                <a:cs typeface="Trebuchet MS"/>
              </a:rPr>
              <a:t>devices </a:t>
            </a:r>
            <a:r>
              <a:rPr spc="-80" dirty="0">
                <a:latin typeface="Trebuchet MS"/>
                <a:cs typeface="Trebuchet MS"/>
              </a:rPr>
              <a:t>such </a:t>
            </a:r>
            <a:r>
              <a:rPr spc="-75" dirty="0">
                <a:latin typeface="Trebuchet MS"/>
                <a:cs typeface="Trebuchet MS"/>
              </a:rPr>
              <a:t>as </a:t>
            </a:r>
            <a:r>
              <a:rPr spc="-100" dirty="0">
                <a:latin typeface="Trebuchet MS"/>
                <a:cs typeface="Trebuchet MS"/>
              </a:rPr>
              <a:t>PDAs, </a:t>
            </a:r>
            <a:r>
              <a:rPr spc="-120" dirty="0">
                <a:latin typeface="Trebuchet MS"/>
                <a:cs typeface="Trebuchet MS"/>
              </a:rPr>
              <a:t>keyboards, </a:t>
            </a:r>
            <a:r>
              <a:rPr spc="-160" dirty="0">
                <a:latin typeface="Trebuchet MS"/>
                <a:cs typeface="Trebuchet MS"/>
              </a:rPr>
              <a:t>mice, </a:t>
            </a:r>
            <a:r>
              <a:rPr spc="-80" dirty="0">
                <a:latin typeface="Trebuchet MS"/>
                <a:cs typeface="Trebuchet MS"/>
              </a:rPr>
              <a:t>and  </a:t>
            </a:r>
            <a:r>
              <a:rPr spc="-105" dirty="0">
                <a:latin typeface="Trebuchet MS"/>
                <a:cs typeface="Trebuchet MS"/>
              </a:rPr>
              <a:t>printers</a:t>
            </a:r>
            <a:r>
              <a:rPr spc="-185" dirty="0">
                <a:latin typeface="Trebuchet MS"/>
                <a:cs typeface="Trebuchet MS"/>
              </a:rPr>
              <a:t> </a:t>
            </a:r>
            <a:r>
              <a:rPr spc="-100" dirty="0">
                <a:latin typeface="Trebuchet MS"/>
                <a:cs typeface="Trebuchet MS"/>
              </a:rPr>
              <a:t>to</a:t>
            </a:r>
            <a:r>
              <a:rPr spc="-185" dirty="0">
                <a:latin typeface="Trebuchet MS"/>
                <a:cs typeface="Trebuchet MS"/>
              </a:rPr>
              <a:t> </a:t>
            </a:r>
            <a:r>
              <a:rPr spc="-110" dirty="0">
                <a:latin typeface="Trebuchet MS"/>
                <a:cs typeface="Trebuchet MS"/>
              </a:rPr>
              <a:t>transmit</a:t>
            </a:r>
            <a:r>
              <a:rPr spc="-180" dirty="0">
                <a:latin typeface="Trebuchet MS"/>
                <a:cs typeface="Trebuchet MS"/>
              </a:rPr>
              <a:t> </a:t>
            </a:r>
            <a:r>
              <a:rPr spc="-130" dirty="0">
                <a:latin typeface="Trebuchet MS"/>
                <a:cs typeface="Trebuchet MS"/>
              </a:rPr>
              <a:t>data</a:t>
            </a:r>
            <a:r>
              <a:rPr spc="-180" dirty="0">
                <a:latin typeface="Trebuchet MS"/>
                <a:cs typeface="Trebuchet MS"/>
              </a:rPr>
              <a:t> </a:t>
            </a:r>
            <a:r>
              <a:rPr spc="-110" dirty="0">
                <a:latin typeface="Trebuchet MS"/>
                <a:cs typeface="Trebuchet MS"/>
              </a:rPr>
              <a:t>wirelessly</a:t>
            </a:r>
            <a:r>
              <a:rPr spc="-175" dirty="0">
                <a:latin typeface="Trebuchet MS"/>
                <a:cs typeface="Trebuchet MS"/>
              </a:rPr>
              <a:t> </a:t>
            </a:r>
            <a:r>
              <a:rPr spc="-100" dirty="0">
                <a:latin typeface="Trebuchet MS"/>
                <a:cs typeface="Trebuchet MS"/>
              </a:rPr>
              <a:t>to</a:t>
            </a:r>
            <a:r>
              <a:rPr spc="-185" dirty="0">
                <a:latin typeface="Trebuchet MS"/>
                <a:cs typeface="Trebuchet MS"/>
              </a:rPr>
              <a:t> </a:t>
            </a:r>
            <a:r>
              <a:rPr spc="-90" dirty="0">
                <a:latin typeface="Trebuchet MS"/>
                <a:cs typeface="Trebuchet MS"/>
              </a:rPr>
              <a:t>another</a:t>
            </a:r>
            <a:r>
              <a:rPr spc="-175" dirty="0">
                <a:latin typeface="Trebuchet MS"/>
                <a:cs typeface="Trebuchet MS"/>
              </a:rPr>
              <a:t> </a:t>
            </a:r>
            <a:r>
              <a:rPr spc="-120" dirty="0">
                <a:latin typeface="Trebuchet MS"/>
                <a:cs typeface="Trebuchet MS"/>
              </a:rPr>
              <a:t>device</a:t>
            </a:r>
            <a:r>
              <a:rPr spc="-175" dirty="0">
                <a:latin typeface="Trebuchet MS"/>
                <a:cs typeface="Trebuchet MS"/>
              </a:rPr>
              <a:t> </a:t>
            </a:r>
            <a:r>
              <a:rPr spc="-75" dirty="0">
                <a:latin typeface="Trebuchet MS"/>
                <a:cs typeface="Trebuchet MS"/>
              </a:rPr>
              <a:t>using</a:t>
            </a:r>
            <a:r>
              <a:rPr spc="-185" dirty="0">
                <a:latin typeface="Trebuchet MS"/>
                <a:cs typeface="Trebuchet MS"/>
              </a:rPr>
              <a:t> </a:t>
            </a:r>
            <a:r>
              <a:rPr spc="-120" dirty="0">
                <a:latin typeface="Trebuchet MS"/>
                <a:cs typeface="Trebuchet MS"/>
              </a:rPr>
              <a:t>infrared</a:t>
            </a:r>
            <a:r>
              <a:rPr spc="-180" dirty="0">
                <a:latin typeface="Trebuchet MS"/>
                <a:cs typeface="Trebuchet MS"/>
              </a:rPr>
              <a:t> </a:t>
            </a:r>
            <a:r>
              <a:rPr spc="-120" dirty="0">
                <a:latin typeface="Trebuchet MS"/>
                <a:cs typeface="Trebuchet MS"/>
              </a:rPr>
              <a:t>light</a:t>
            </a:r>
            <a:r>
              <a:rPr spc="-180" dirty="0">
                <a:latin typeface="Trebuchet MS"/>
                <a:cs typeface="Trebuchet MS"/>
              </a:rPr>
              <a:t> </a:t>
            </a:r>
            <a:r>
              <a:rPr spc="-135" dirty="0">
                <a:latin typeface="Trebuchet MS"/>
                <a:cs typeface="Trebuchet MS"/>
              </a:rPr>
              <a:t>waves.</a:t>
            </a:r>
            <a:endParaRPr dirty="0">
              <a:latin typeface="Trebuchet MS"/>
              <a:cs typeface="Trebuchet MS"/>
            </a:endParaRPr>
          </a:p>
          <a:p>
            <a:pPr marL="755650" marR="48895" lvl="1" indent="-285750" algn="l" rtl="0">
              <a:lnSpc>
                <a:spcPct val="100699"/>
              </a:lnSpc>
              <a:spcBef>
                <a:spcPts val="520"/>
              </a:spcBef>
              <a:buChar char="–"/>
              <a:tabLst>
                <a:tab pos="755650" algn="l"/>
              </a:tabLst>
            </a:pPr>
            <a:r>
              <a:rPr spc="-229" dirty="0">
                <a:latin typeface="Trebuchet MS"/>
                <a:cs typeface="Trebuchet MS"/>
              </a:rPr>
              <a:t>To</a:t>
            </a:r>
            <a:r>
              <a:rPr spc="-185" dirty="0">
                <a:latin typeface="Trebuchet MS"/>
                <a:cs typeface="Trebuchet MS"/>
              </a:rPr>
              <a:t> </a:t>
            </a:r>
            <a:r>
              <a:rPr spc="-110" dirty="0">
                <a:latin typeface="Trebuchet MS"/>
                <a:cs typeface="Trebuchet MS"/>
              </a:rPr>
              <a:t>transmit</a:t>
            </a:r>
            <a:r>
              <a:rPr spc="-180" dirty="0">
                <a:latin typeface="Trebuchet MS"/>
                <a:cs typeface="Trebuchet MS"/>
              </a:rPr>
              <a:t> </a:t>
            </a:r>
            <a:r>
              <a:rPr spc="-120" dirty="0">
                <a:latin typeface="Trebuchet MS"/>
                <a:cs typeface="Trebuchet MS"/>
              </a:rPr>
              <a:t>information,</a:t>
            </a:r>
            <a:r>
              <a:rPr spc="-180" dirty="0">
                <a:latin typeface="Trebuchet MS"/>
                <a:cs typeface="Trebuchet MS"/>
              </a:rPr>
              <a:t> </a:t>
            </a:r>
            <a:r>
              <a:rPr spc="-114" dirty="0">
                <a:latin typeface="Trebuchet MS"/>
                <a:cs typeface="Trebuchet MS"/>
              </a:rPr>
              <a:t>each</a:t>
            </a:r>
            <a:r>
              <a:rPr spc="-175" dirty="0">
                <a:latin typeface="Trebuchet MS"/>
                <a:cs typeface="Trebuchet MS"/>
              </a:rPr>
              <a:t> </a:t>
            </a:r>
            <a:r>
              <a:rPr spc="-95" dirty="0">
                <a:latin typeface="Trebuchet MS"/>
                <a:cs typeface="Trebuchet MS"/>
              </a:rPr>
              <a:t>of</a:t>
            </a:r>
            <a:r>
              <a:rPr spc="-180" dirty="0">
                <a:latin typeface="Trebuchet MS"/>
                <a:cs typeface="Trebuchet MS"/>
              </a:rPr>
              <a:t> </a:t>
            </a:r>
            <a:r>
              <a:rPr spc="-110" dirty="0">
                <a:latin typeface="Trebuchet MS"/>
                <a:cs typeface="Trebuchet MS"/>
              </a:rPr>
              <a:t>the</a:t>
            </a:r>
            <a:r>
              <a:rPr spc="-170" dirty="0">
                <a:latin typeface="Trebuchet MS"/>
                <a:cs typeface="Trebuchet MS"/>
              </a:rPr>
              <a:t> </a:t>
            </a:r>
            <a:r>
              <a:rPr spc="-110" dirty="0">
                <a:latin typeface="Trebuchet MS"/>
                <a:cs typeface="Trebuchet MS"/>
              </a:rPr>
              <a:t>devices</a:t>
            </a:r>
            <a:r>
              <a:rPr spc="-185" dirty="0">
                <a:latin typeface="Trebuchet MS"/>
                <a:cs typeface="Trebuchet MS"/>
              </a:rPr>
              <a:t> </a:t>
            </a:r>
            <a:r>
              <a:rPr spc="-90" dirty="0">
                <a:latin typeface="Trebuchet MS"/>
                <a:cs typeface="Trebuchet MS"/>
              </a:rPr>
              <a:t>must</a:t>
            </a:r>
            <a:r>
              <a:rPr spc="-180" dirty="0">
                <a:latin typeface="Trebuchet MS"/>
                <a:cs typeface="Trebuchet MS"/>
              </a:rPr>
              <a:t> </a:t>
            </a:r>
            <a:r>
              <a:rPr spc="-110" dirty="0">
                <a:latin typeface="Trebuchet MS"/>
                <a:cs typeface="Trebuchet MS"/>
              </a:rPr>
              <a:t>have</a:t>
            </a:r>
            <a:r>
              <a:rPr spc="-170" dirty="0">
                <a:latin typeface="Trebuchet MS"/>
                <a:cs typeface="Trebuchet MS"/>
              </a:rPr>
              <a:t> </a:t>
            </a:r>
            <a:r>
              <a:rPr spc="-85" dirty="0">
                <a:latin typeface="Trebuchet MS"/>
                <a:cs typeface="Trebuchet MS"/>
              </a:rPr>
              <a:t>an</a:t>
            </a:r>
            <a:r>
              <a:rPr spc="-180" dirty="0">
                <a:latin typeface="Trebuchet MS"/>
                <a:cs typeface="Trebuchet MS"/>
              </a:rPr>
              <a:t> </a:t>
            </a:r>
            <a:r>
              <a:rPr spc="-60" dirty="0">
                <a:latin typeface="Trebuchet MS"/>
                <a:cs typeface="Trebuchet MS"/>
              </a:rPr>
              <a:t>IrDA</a:t>
            </a:r>
            <a:r>
              <a:rPr spc="-180" dirty="0">
                <a:latin typeface="Trebuchet MS"/>
                <a:cs typeface="Trebuchet MS"/>
              </a:rPr>
              <a:t> </a:t>
            </a:r>
            <a:r>
              <a:rPr spc="-90" dirty="0">
                <a:latin typeface="Trebuchet MS"/>
                <a:cs typeface="Trebuchet MS"/>
              </a:rPr>
              <a:t>port</a:t>
            </a:r>
            <a:r>
              <a:rPr spc="-185" dirty="0">
                <a:latin typeface="Trebuchet MS"/>
                <a:cs typeface="Trebuchet MS"/>
              </a:rPr>
              <a:t> </a:t>
            </a:r>
            <a:r>
              <a:rPr spc="-80" dirty="0">
                <a:latin typeface="Trebuchet MS"/>
                <a:cs typeface="Trebuchet MS"/>
              </a:rPr>
              <a:t>and</a:t>
            </a:r>
            <a:r>
              <a:rPr spc="-175" dirty="0">
                <a:latin typeface="Trebuchet MS"/>
                <a:cs typeface="Trebuchet MS"/>
              </a:rPr>
              <a:t> </a:t>
            </a:r>
            <a:r>
              <a:rPr spc="-114" dirty="0">
                <a:latin typeface="Trebuchet MS"/>
                <a:cs typeface="Trebuchet MS"/>
              </a:rPr>
              <a:t>a</a:t>
            </a:r>
            <a:r>
              <a:rPr spc="-180" dirty="0">
                <a:latin typeface="Trebuchet MS"/>
                <a:cs typeface="Trebuchet MS"/>
              </a:rPr>
              <a:t> </a:t>
            </a:r>
            <a:r>
              <a:rPr spc="-135" dirty="0">
                <a:latin typeface="Trebuchet MS"/>
                <a:cs typeface="Trebuchet MS"/>
              </a:rPr>
              <a:t>clear  </a:t>
            </a:r>
            <a:r>
              <a:rPr spc="-120" dirty="0">
                <a:latin typeface="Trebuchet MS"/>
                <a:cs typeface="Trebuchet MS"/>
              </a:rPr>
              <a:t>line</a:t>
            </a:r>
            <a:r>
              <a:rPr spc="-180" dirty="0">
                <a:latin typeface="Trebuchet MS"/>
                <a:cs typeface="Trebuchet MS"/>
              </a:rPr>
              <a:t> </a:t>
            </a:r>
            <a:r>
              <a:rPr spc="-95" dirty="0">
                <a:latin typeface="Trebuchet MS"/>
                <a:cs typeface="Trebuchet MS"/>
              </a:rPr>
              <a:t>of</a:t>
            </a:r>
            <a:r>
              <a:rPr spc="-185" dirty="0">
                <a:latin typeface="Trebuchet MS"/>
                <a:cs typeface="Trebuchet MS"/>
              </a:rPr>
              <a:t> </a:t>
            </a:r>
            <a:r>
              <a:rPr spc="-130" dirty="0">
                <a:latin typeface="Trebuchet MS"/>
                <a:cs typeface="Trebuchet MS"/>
              </a:rPr>
              <a:t>sight,</a:t>
            </a:r>
            <a:r>
              <a:rPr spc="-185" dirty="0">
                <a:latin typeface="Trebuchet MS"/>
                <a:cs typeface="Trebuchet MS"/>
              </a:rPr>
              <a:t> </a:t>
            </a:r>
            <a:r>
              <a:rPr spc="-105" dirty="0">
                <a:latin typeface="Trebuchet MS"/>
                <a:cs typeface="Trebuchet MS"/>
              </a:rPr>
              <a:t>with</a:t>
            </a:r>
            <a:r>
              <a:rPr spc="-185" dirty="0">
                <a:latin typeface="Trebuchet MS"/>
                <a:cs typeface="Trebuchet MS"/>
              </a:rPr>
              <a:t> </a:t>
            </a:r>
            <a:r>
              <a:rPr spc="-40" dirty="0">
                <a:latin typeface="Trebuchet MS"/>
                <a:cs typeface="Trebuchet MS"/>
              </a:rPr>
              <a:t>no</a:t>
            </a:r>
            <a:r>
              <a:rPr spc="-190" dirty="0">
                <a:latin typeface="Trebuchet MS"/>
                <a:cs typeface="Trebuchet MS"/>
              </a:rPr>
              <a:t> </a:t>
            </a:r>
            <a:r>
              <a:rPr spc="-90" dirty="0">
                <a:latin typeface="Trebuchet MS"/>
                <a:cs typeface="Trebuchet MS"/>
              </a:rPr>
              <a:t>other</a:t>
            </a:r>
            <a:r>
              <a:rPr spc="-185" dirty="0">
                <a:latin typeface="Trebuchet MS"/>
                <a:cs typeface="Trebuchet MS"/>
              </a:rPr>
              <a:t> </a:t>
            </a:r>
            <a:r>
              <a:rPr spc="-130" dirty="0">
                <a:latin typeface="Trebuchet MS"/>
                <a:cs typeface="Trebuchet MS"/>
              </a:rPr>
              <a:t>objects</a:t>
            </a:r>
            <a:r>
              <a:rPr spc="-190" dirty="0">
                <a:latin typeface="Trebuchet MS"/>
                <a:cs typeface="Trebuchet MS"/>
              </a:rPr>
              <a:t> </a:t>
            </a:r>
            <a:r>
              <a:rPr spc="-105" dirty="0">
                <a:latin typeface="Trebuchet MS"/>
                <a:cs typeface="Trebuchet MS"/>
              </a:rPr>
              <a:t>blocking</a:t>
            </a:r>
            <a:r>
              <a:rPr spc="-190" dirty="0">
                <a:latin typeface="Trebuchet MS"/>
                <a:cs typeface="Trebuchet MS"/>
              </a:rPr>
              <a:t> </a:t>
            </a:r>
            <a:r>
              <a:rPr spc="-110" dirty="0">
                <a:latin typeface="Trebuchet MS"/>
                <a:cs typeface="Trebuchet MS"/>
              </a:rPr>
              <a:t>the</a:t>
            </a:r>
            <a:r>
              <a:rPr spc="-180" dirty="0">
                <a:latin typeface="Trebuchet MS"/>
                <a:cs typeface="Trebuchet MS"/>
              </a:rPr>
              <a:t> </a:t>
            </a:r>
            <a:r>
              <a:rPr spc="-100" dirty="0">
                <a:latin typeface="Trebuchet MS"/>
                <a:cs typeface="Trebuchet MS"/>
              </a:rPr>
              <a:t>transmission</a:t>
            </a:r>
            <a:r>
              <a:rPr spc="-100" dirty="0" smtClean="0">
                <a:latin typeface="Trebuchet MS"/>
                <a:cs typeface="Trebuchet MS"/>
              </a:rPr>
              <a:t>.</a:t>
            </a:r>
            <a:endParaRPr lang="en-US" spc="-100" dirty="0" smtClean="0">
              <a:latin typeface="Trebuchet MS"/>
              <a:cs typeface="Trebuchet MS"/>
            </a:endParaRPr>
          </a:p>
          <a:p>
            <a:pPr marL="755650" marR="48895" lvl="1" indent="-285750">
              <a:lnSpc>
                <a:spcPct val="100699"/>
              </a:lnSpc>
              <a:spcBef>
                <a:spcPts val="520"/>
              </a:spcBef>
              <a:buChar char="–"/>
              <a:tabLst>
                <a:tab pos="755650" algn="l"/>
              </a:tabLst>
            </a:pPr>
            <a:r>
              <a:rPr lang="ar-SA" dirty="0">
                <a:latin typeface="Trebuchet MS"/>
                <a:cs typeface="Trebuchet MS"/>
              </a:rPr>
              <a:t>هناك منافذ الأغراض الخاصة؟  2-</a:t>
            </a:r>
            <a:r>
              <a:rPr lang="en-US" dirty="0">
                <a:latin typeface="Trebuchet MS"/>
                <a:cs typeface="Trebuchet MS"/>
              </a:rPr>
              <a:t>IrDA </a:t>
            </a:r>
            <a:r>
              <a:rPr lang="ar-SA" dirty="0" smtClean="0">
                <a:latin typeface="Trebuchet MS"/>
                <a:cs typeface="Trebuchet MS"/>
              </a:rPr>
              <a:t>منفذ</a:t>
            </a:r>
          </a:p>
          <a:p>
            <a:pPr marL="755650" marR="48895" lvl="1" indent="-285750">
              <a:lnSpc>
                <a:spcPct val="100699"/>
              </a:lnSpc>
              <a:spcBef>
                <a:spcPts val="520"/>
              </a:spcBef>
              <a:buChar char="–"/>
              <a:tabLst>
                <a:tab pos="755650" algn="l"/>
              </a:tabLst>
            </a:pPr>
            <a:r>
              <a:rPr lang="ar-SA" dirty="0" smtClean="0">
                <a:latin typeface="Trebuchet MS"/>
                <a:cs typeface="Trebuchet MS"/>
              </a:rPr>
              <a:t> </a:t>
            </a:r>
            <a:r>
              <a:rPr lang="en-US" dirty="0">
                <a:latin typeface="Trebuchet MS"/>
                <a:cs typeface="Trebuchet MS"/>
              </a:rPr>
              <a:t>IrDA </a:t>
            </a:r>
            <a:r>
              <a:rPr lang="ar-SA" dirty="0">
                <a:latin typeface="Trebuchet MS"/>
                <a:cs typeface="Trebuchet MS"/>
              </a:rPr>
              <a:t>منفذ يستخدم لتمكين الأجهزة مثل أجهزة المساعد الرقمي الشخصي ولوحات المفاتيح والفئران وطابعات لنقل البيانات لاسلكياً إلى جهاز آخر باستخدام الأشعة تحت الحمراء موجات الضوء. </a:t>
            </a:r>
            <a:endParaRPr lang="ar-SA" dirty="0" smtClean="0">
              <a:latin typeface="Trebuchet MS"/>
              <a:cs typeface="Trebuchet MS"/>
            </a:endParaRPr>
          </a:p>
          <a:p>
            <a:pPr marL="755650" marR="48895" lvl="1" indent="-285750">
              <a:lnSpc>
                <a:spcPct val="100699"/>
              </a:lnSpc>
              <a:spcBef>
                <a:spcPts val="520"/>
              </a:spcBef>
              <a:buChar char="–"/>
              <a:tabLst>
                <a:tab pos="755650" algn="l"/>
              </a:tabLst>
            </a:pPr>
            <a:r>
              <a:rPr lang="ar-SA" dirty="0" smtClean="0">
                <a:latin typeface="Trebuchet MS"/>
                <a:cs typeface="Trebuchet MS"/>
              </a:rPr>
              <a:t>لنقل </a:t>
            </a:r>
            <a:r>
              <a:rPr lang="ar-SA" dirty="0">
                <a:latin typeface="Trebuchet MS"/>
                <a:cs typeface="Trebuchet MS"/>
              </a:rPr>
              <a:t>المعلومات، كل من الأجهزة يجب أن يكون منفذ </a:t>
            </a:r>
            <a:r>
              <a:rPr lang="en-US" dirty="0">
                <a:latin typeface="Trebuchet MS"/>
                <a:cs typeface="Trebuchet MS"/>
              </a:rPr>
              <a:t>IrDA </a:t>
            </a:r>
            <a:r>
              <a:rPr lang="ar-SA" dirty="0">
                <a:latin typeface="Trebuchet MS"/>
                <a:cs typeface="Trebuchet MS"/>
              </a:rPr>
              <a:t>وخط الأفق واضحة، مع أية كائنات أخرى تمنع الانتقال.</a:t>
            </a:r>
            <a:endParaRPr dirty="0">
              <a:latin typeface="Trebuchet MS"/>
              <a:cs typeface="Trebuchet M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56732" y="725048"/>
            <a:ext cx="866775" cy="500380"/>
          </a:xfrm>
          <a:prstGeom prst="rect">
            <a:avLst/>
          </a:prstGeom>
        </p:spPr>
        <p:txBody>
          <a:bodyPr vert="horz" wrap="square" lIns="0" tIns="13970" rIns="0" bIns="0" rtlCol="0">
            <a:spAutoFit/>
          </a:bodyPr>
          <a:lstStyle/>
          <a:p>
            <a:pPr marL="12700">
              <a:lnSpc>
                <a:spcPct val="100000"/>
              </a:lnSpc>
              <a:spcBef>
                <a:spcPts val="110"/>
              </a:spcBef>
            </a:pPr>
            <a:r>
              <a:rPr spc="-125" dirty="0"/>
              <a:t>P</a:t>
            </a:r>
            <a:r>
              <a:rPr spc="-45" dirty="0"/>
              <a:t>o</a:t>
            </a:r>
            <a:r>
              <a:rPr spc="-110" dirty="0"/>
              <a:t>r</a:t>
            </a:r>
            <a:r>
              <a:rPr spc="-185" dirty="0"/>
              <a:t>t</a:t>
            </a:r>
            <a:r>
              <a:rPr spc="-20" dirty="0"/>
              <a:t>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1135668" y="1822246"/>
            <a:ext cx="9843135" cy="3155031"/>
          </a:xfrm>
          <a:prstGeom prst="rect">
            <a:avLst/>
          </a:prstGeom>
        </p:spPr>
        <p:txBody>
          <a:bodyPr vert="horz" wrap="square" lIns="0" tIns="12700" rIns="0" bIns="0" rtlCol="0">
            <a:spAutoFit/>
          </a:bodyPr>
          <a:lstStyle/>
          <a:p>
            <a:pPr marL="355600" marR="371475" indent="-342900" algn="l" rtl="0">
              <a:lnSpc>
                <a:spcPct val="152800"/>
              </a:lnSpc>
              <a:spcBef>
                <a:spcPts val="100"/>
              </a:spcBef>
              <a:buChar char="•"/>
              <a:tabLst>
                <a:tab pos="354965" algn="l"/>
                <a:tab pos="355600" algn="l"/>
              </a:tabLst>
            </a:pPr>
            <a:r>
              <a:rPr spc="-95" dirty="0">
                <a:latin typeface="Trebuchet MS"/>
                <a:cs typeface="Trebuchet MS"/>
              </a:rPr>
              <a:t>Bluetooth</a:t>
            </a:r>
            <a:r>
              <a:rPr spc="-180" dirty="0">
                <a:latin typeface="Trebuchet MS"/>
                <a:cs typeface="Trebuchet MS"/>
              </a:rPr>
              <a:t> </a:t>
            </a:r>
            <a:r>
              <a:rPr spc="-90" dirty="0">
                <a:latin typeface="Trebuchet MS"/>
                <a:cs typeface="Trebuchet MS"/>
              </a:rPr>
              <a:t>is</a:t>
            </a:r>
            <a:r>
              <a:rPr spc="-185" dirty="0">
                <a:latin typeface="Trebuchet MS"/>
                <a:cs typeface="Trebuchet MS"/>
              </a:rPr>
              <a:t> </a:t>
            </a:r>
            <a:r>
              <a:rPr spc="-90" dirty="0">
                <a:latin typeface="Trebuchet MS"/>
                <a:cs typeface="Trebuchet MS"/>
              </a:rPr>
              <a:t>another</a:t>
            </a:r>
            <a:r>
              <a:rPr spc="-180" dirty="0">
                <a:latin typeface="Trebuchet MS"/>
                <a:cs typeface="Trebuchet MS"/>
              </a:rPr>
              <a:t> </a:t>
            </a:r>
            <a:r>
              <a:rPr spc="-114" dirty="0">
                <a:latin typeface="Trebuchet MS"/>
                <a:cs typeface="Trebuchet MS"/>
              </a:rPr>
              <a:t>type</a:t>
            </a:r>
            <a:r>
              <a:rPr spc="-175" dirty="0">
                <a:latin typeface="Trebuchet MS"/>
                <a:cs typeface="Trebuchet MS"/>
              </a:rPr>
              <a:t> </a:t>
            </a:r>
            <a:r>
              <a:rPr spc="-95" dirty="0">
                <a:latin typeface="Trebuchet MS"/>
                <a:cs typeface="Trebuchet MS"/>
              </a:rPr>
              <a:t>of</a:t>
            </a:r>
            <a:r>
              <a:rPr spc="-180" dirty="0">
                <a:latin typeface="Trebuchet MS"/>
                <a:cs typeface="Trebuchet MS"/>
              </a:rPr>
              <a:t> </a:t>
            </a:r>
            <a:r>
              <a:rPr spc="-100" dirty="0">
                <a:latin typeface="Trebuchet MS"/>
                <a:cs typeface="Trebuchet MS"/>
              </a:rPr>
              <a:t>wireless</a:t>
            </a:r>
            <a:r>
              <a:rPr spc="-185" dirty="0">
                <a:latin typeface="Trebuchet MS"/>
                <a:cs typeface="Trebuchet MS"/>
              </a:rPr>
              <a:t> </a:t>
            </a:r>
            <a:r>
              <a:rPr spc="-100" dirty="0">
                <a:latin typeface="Trebuchet MS"/>
                <a:cs typeface="Trebuchet MS"/>
              </a:rPr>
              <a:t>technology</a:t>
            </a:r>
            <a:r>
              <a:rPr spc="-180" dirty="0">
                <a:latin typeface="Trebuchet MS"/>
                <a:cs typeface="Trebuchet MS"/>
              </a:rPr>
              <a:t> </a:t>
            </a:r>
            <a:r>
              <a:rPr spc="-125" dirty="0">
                <a:latin typeface="Trebuchet MS"/>
                <a:cs typeface="Trebuchet MS"/>
              </a:rPr>
              <a:t>that</a:t>
            </a:r>
            <a:r>
              <a:rPr spc="-185" dirty="0">
                <a:latin typeface="Trebuchet MS"/>
                <a:cs typeface="Trebuchet MS"/>
              </a:rPr>
              <a:t> </a:t>
            </a:r>
            <a:r>
              <a:rPr spc="-114" dirty="0">
                <a:latin typeface="Trebuchet MS"/>
                <a:cs typeface="Trebuchet MS"/>
              </a:rPr>
              <a:t>relies</a:t>
            </a:r>
            <a:r>
              <a:rPr spc="-185" dirty="0">
                <a:latin typeface="Trebuchet MS"/>
                <a:cs typeface="Trebuchet MS"/>
              </a:rPr>
              <a:t> </a:t>
            </a:r>
            <a:r>
              <a:rPr spc="-40" dirty="0">
                <a:latin typeface="Trebuchet MS"/>
                <a:cs typeface="Trebuchet MS"/>
              </a:rPr>
              <a:t>on</a:t>
            </a:r>
            <a:r>
              <a:rPr spc="-180" dirty="0">
                <a:latin typeface="Trebuchet MS"/>
                <a:cs typeface="Trebuchet MS"/>
              </a:rPr>
              <a:t> </a:t>
            </a:r>
            <a:r>
              <a:rPr spc="-100" dirty="0">
                <a:latin typeface="Trebuchet MS"/>
                <a:cs typeface="Trebuchet MS"/>
              </a:rPr>
              <a:t>radio</a:t>
            </a:r>
            <a:r>
              <a:rPr spc="-185" dirty="0">
                <a:latin typeface="Trebuchet MS"/>
                <a:cs typeface="Trebuchet MS"/>
              </a:rPr>
              <a:t> </a:t>
            </a:r>
            <a:r>
              <a:rPr spc="-120" dirty="0">
                <a:latin typeface="Trebuchet MS"/>
                <a:cs typeface="Trebuchet MS"/>
              </a:rPr>
              <a:t>wave  </a:t>
            </a:r>
            <a:r>
              <a:rPr spc="-85" dirty="0">
                <a:latin typeface="Trebuchet MS"/>
                <a:cs typeface="Trebuchet MS"/>
              </a:rPr>
              <a:t>transmission</a:t>
            </a:r>
            <a:r>
              <a:rPr spc="-190" dirty="0">
                <a:latin typeface="Trebuchet MS"/>
                <a:cs typeface="Trebuchet MS"/>
              </a:rPr>
              <a:t> </a:t>
            </a:r>
            <a:r>
              <a:rPr spc="-80" dirty="0">
                <a:latin typeface="Trebuchet MS"/>
                <a:cs typeface="Trebuchet MS"/>
              </a:rPr>
              <a:t>and</a:t>
            </a:r>
            <a:r>
              <a:rPr spc="-185" dirty="0">
                <a:latin typeface="Trebuchet MS"/>
                <a:cs typeface="Trebuchet MS"/>
              </a:rPr>
              <a:t> </a:t>
            </a:r>
            <a:r>
              <a:rPr spc="-45" dirty="0">
                <a:latin typeface="Trebuchet MS"/>
                <a:cs typeface="Trebuchet MS"/>
              </a:rPr>
              <a:t>doesn't</a:t>
            </a:r>
            <a:r>
              <a:rPr spc="-190" dirty="0">
                <a:latin typeface="Trebuchet MS"/>
                <a:cs typeface="Trebuchet MS"/>
              </a:rPr>
              <a:t> </a:t>
            </a:r>
            <a:r>
              <a:rPr spc="-110" dirty="0">
                <a:latin typeface="Trebuchet MS"/>
                <a:cs typeface="Trebuchet MS"/>
              </a:rPr>
              <a:t>require</a:t>
            </a:r>
            <a:r>
              <a:rPr spc="-180" dirty="0">
                <a:latin typeface="Trebuchet MS"/>
                <a:cs typeface="Trebuchet MS"/>
              </a:rPr>
              <a:t> </a:t>
            </a:r>
            <a:r>
              <a:rPr spc="-114" dirty="0">
                <a:latin typeface="Trebuchet MS"/>
                <a:cs typeface="Trebuchet MS"/>
              </a:rPr>
              <a:t>a</a:t>
            </a:r>
            <a:r>
              <a:rPr spc="-185" dirty="0">
                <a:latin typeface="Trebuchet MS"/>
                <a:cs typeface="Trebuchet MS"/>
              </a:rPr>
              <a:t> </a:t>
            </a:r>
            <a:r>
              <a:rPr spc="-135" dirty="0">
                <a:latin typeface="Trebuchet MS"/>
                <a:cs typeface="Trebuchet MS"/>
              </a:rPr>
              <a:t>clear</a:t>
            </a:r>
            <a:r>
              <a:rPr spc="-185" dirty="0">
                <a:latin typeface="Trebuchet MS"/>
                <a:cs typeface="Trebuchet MS"/>
              </a:rPr>
              <a:t> </a:t>
            </a:r>
            <a:r>
              <a:rPr spc="-120" dirty="0">
                <a:latin typeface="Trebuchet MS"/>
                <a:cs typeface="Trebuchet MS"/>
              </a:rPr>
              <a:t>line</a:t>
            </a:r>
            <a:r>
              <a:rPr spc="-180" dirty="0">
                <a:latin typeface="Trebuchet MS"/>
                <a:cs typeface="Trebuchet MS"/>
              </a:rPr>
              <a:t> </a:t>
            </a:r>
            <a:r>
              <a:rPr spc="-95" dirty="0">
                <a:latin typeface="Trebuchet MS"/>
                <a:cs typeface="Trebuchet MS"/>
              </a:rPr>
              <a:t>of</a:t>
            </a:r>
            <a:r>
              <a:rPr spc="-185" dirty="0">
                <a:latin typeface="Trebuchet MS"/>
                <a:cs typeface="Trebuchet MS"/>
              </a:rPr>
              <a:t> </a:t>
            </a:r>
            <a:r>
              <a:rPr spc="-95" dirty="0">
                <a:latin typeface="Trebuchet MS"/>
                <a:cs typeface="Trebuchet MS"/>
              </a:rPr>
              <a:t>sight</a:t>
            </a:r>
            <a:endParaRPr dirty="0">
              <a:latin typeface="Trebuchet MS"/>
              <a:cs typeface="Trebuchet MS"/>
            </a:endParaRPr>
          </a:p>
          <a:p>
            <a:pPr marL="355600" marR="5080" indent="-342900" algn="l" rtl="0">
              <a:lnSpc>
                <a:spcPct val="149300"/>
              </a:lnSpc>
              <a:spcBef>
                <a:spcPts val="600"/>
              </a:spcBef>
              <a:buChar char="•"/>
              <a:tabLst>
                <a:tab pos="354965" algn="l"/>
                <a:tab pos="355600" algn="l"/>
              </a:tabLst>
            </a:pPr>
            <a:r>
              <a:rPr spc="-100" dirty="0">
                <a:latin typeface="Trebuchet MS"/>
                <a:cs typeface="Trebuchet MS"/>
              </a:rPr>
              <a:t>Bluetooth-enabled</a:t>
            </a:r>
            <a:r>
              <a:rPr spc="-185" dirty="0">
                <a:latin typeface="Trebuchet MS"/>
                <a:cs typeface="Trebuchet MS"/>
              </a:rPr>
              <a:t> </a:t>
            </a:r>
            <a:r>
              <a:rPr spc="-110" dirty="0">
                <a:latin typeface="Trebuchet MS"/>
                <a:cs typeface="Trebuchet MS"/>
              </a:rPr>
              <a:t>devices</a:t>
            </a:r>
            <a:r>
              <a:rPr spc="-185" dirty="0">
                <a:latin typeface="Trebuchet MS"/>
                <a:cs typeface="Trebuchet MS"/>
              </a:rPr>
              <a:t> </a:t>
            </a:r>
            <a:r>
              <a:rPr spc="-80" dirty="0">
                <a:latin typeface="Trebuchet MS"/>
                <a:cs typeface="Trebuchet MS"/>
              </a:rPr>
              <a:t>such</a:t>
            </a:r>
            <a:r>
              <a:rPr spc="-185" dirty="0">
                <a:latin typeface="Trebuchet MS"/>
                <a:cs typeface="Trebuchet MS"/>
              </a:rPr>
              <a:t> </a:t>
            </a:r>
            <a:r>
              <a:rPr spc="-75" dirty="0">
                <a:latin typeface="Trebuchet MS"/>
                <a:cs typeface="Trebuchet MS"/>
              </a:rPr>
              <a:t>as</a:t>
            </a:r>
            <a:r>
              <a:rPr spc="-185" dirty="0">
                <a:latin typeface="Trebuchet MS"/>
                <a:cs typeface="Trebuchet MS"/>
              </a:rPr>
              <a:t> </a:t>
            </a:r>
            <a:r>
              <a:rPr spc="-75" dirty="0">
                <a:latin typeface="Trebuchet MS"/>
                <a:cs typeface="Trebuchet MS"/>
              </a:rPr>
              <a:t>smartphones</a:t>
            </a:r>
            <a:r>
              <a:rPr spc="-190" dirty="0">
                <a:latin typeface="Trebuchet MS"/>
                <a:cs typeface="Trebuchet MS"/>
              </a:rPr>
              <a:t> </a:t>
            </a:r>
            <a:r>
              <a:rPr spc="-65" dirty="0">
                <a:latin typeface="Trebuchet MS"/>
                <a:cs typeface="Trebuchet MS"/>
              </a:rPr>
              <a:t>or</a:t>
            </a:r>
            <a:r>
              <a:rPr spc="-180" dirty="0">
                <a:latin typeface="Trebuchet MS"/>
                <a:cs typeface="Trebuchet MS"/>
              </a:rPr>
              <a:t> </a:t>
            </a:r>
            <a:r>
              <a:rPr spc="-90" dirty="0">
                <a:latin typeface="Trebuchet MS"/>
                <a:cs typeface="Trebuchet MS"/>
              </a:rPr>
              <a:t>other</a:t>
            </a:r>
            <a:r>
              <a:rPr spc="-185" dirty="0">
                <a:latin typeface="Trebuchet MS"/>
                <a:cs typeface="Trebuchet MS"/>
              </a:rPr>
              <a:t> </a:t>
            </a:r>
            <a:r>
              <a:rPr spc="-100" dirty="0">
                <a:latin typeface="Trebuchet MS"/>
                <a:cs typeface="Trebuchet MS"/>
              </a:rPr>
              <a:t>mobile</a:t>
            </a:r>
            <a:r>
              <a:rPr spc="-175" dirty="0">
                <a:latin typeface="Trebuchet MS"/>
                <a:cs typeface="Trebuchet MS"/>
              </a:rPr>
              <a:t> </a:t>
            </a:r>
            <a:r>
              <a:rPr spc="-110" dirty="0">
                <a:latin typeface="Trebuchet MS"/>
                <a:cs typeface="Trebuchet MS"/>
              </a:rPr>
              <a:t>devices</a:t>
            </a:r>
            <a:r>
              <a:rPr spc="-190" dirty="0">
                <a:latin typeface="Trebuchet MS"/>
                <a:cs typeface="Trebuchet MS"/>
              </a:rPr>
              <a:t> </a:t>
            </a:r>
            <a:r>
              <a:rPr spc="-125" dirty="0">
                <a:latin typeface="Trebuchet MS"/>
                <a:cs typeface="Trebuchet MS"/>
              </a:rPr>
              <a:t>can  </a:t>
            </a:r>
            <a:r>
              <a:rPr spc="-114" dirty="0">
                <a:latin typeface="Trebuchet MS"/>
                <a:cs typeface="Trebuchet MS"/>
              </a:rPr>
              <a:t>communicate </a:t>
            </a:r>
            <a:r>
              <a:rPr spc="-85" dirty="0">
                <a:latin typeface="Trebuchet MS"/>
                <a:cs typeface="Trebuchet MS"/>
              </a:rPr>
              <a:t>only </a:t>
            </a:r>
            <a:r>
              <a:rPr spc="-105" dirty="0">
                <a:latin typeface="Trebuchet MS"/>
                <a:cs typeface="Trebuchet MS"/>
              </a:rPr>
              <a:t>with </a:t>
            </a:r>
            <a:r>
              <a:rPr spc="-114" dirty="0">
                <a:latin typeface="Trebuchet MS"/>
                <a:cs typeface="Trebuchet MS"/>
              </a:rPr>
              <a:t>each </a:t>
            </a:r>
            <a:r>
              <a:rPr spc="-90" dirty="0">
                <a:latin typeface="Trebuchet MS"/>
                <a:cs typeface="Trebuchet MS"/>
              </a:rPr>
              <a:t>other over </a:t>
            </a:r>
            <a:r>
              <a:rPr spc="-75" dirty="0">
                <a:latin typeface="Trebuchet MS"/>
                <a:cs typeface="Trebuchet MS"/>
              </a:rPr>
              <a:t>short </a:t>
            </a:r>
            <a:r>
              <a:rPr spc="-125" dirty="0">
                <a:latin typeface="Trebuchet MS"/>
                <a:cs typeface="Trebuchet MS"/>
              </a:rPr>
              <a:t>distances, </a:t>
            </a:r>
            <a:r>
              <a:rPr spc="-135" dirty="0">
                <a:latin typeface="Trebuchet MS"/>
                <a:cs typeface="Trebuchet MS"/>
              </a:rPr>
              <a:t>typically </a:t>
            </a:r>
            <a:r>
              <a:rPr spc="-90" dirty="0">
                <a:latin typeface="Trebuchet MS"/>
                <a:cs typeface="Trebuchet MS"/>
              </a:rPr>
              <a:t>less </a:t>
            </a:r>
            <a:r>
              <a:rPr spc="-95" dirty="0">
                <a:latin typeface="Trebuchet MS"/>
                <a:cs typeface="Trebuchet MS"/>
              </a:rPr>
              <a:t>than  </a:t>
            </a:r>
            <a:r>
              <a:rPr spc="-45" dirty="0">
                <a:latin typeface="Trebuchet MS"/>
                <a:cs typeface="Trebuchet MS"/>
              </a:rPr>
              <a:t>30</a:t>
            </a:r>
            <a:r>
              <a:rPr spc="-195" dirty="0">
                <a:latin typeface="Trebuchet MS"/>
                <a:cs typeface="Trebuchet MS"/>
              </a:rPr>
              <a:t> </a:t>
            </a:r>
            <a:r>
              <a:rPr spc="-180" dirty="0">
                <a:latin typeface="Trebuchet MS"/>
                <a:cs typeface="Trebuchet MS"/>
              </a:rPr>
              <a:t>feet</a:t>
            </a:r>
            <a:r>
              <a:rPr spc="-180" dirty="0" smtClean="0">
                <a:latin typeface="Trebuchet MS"/>
                <a:cs typeface="Trebuchet MS"/>
              </a:rPr>
              <a:t>.</a:t>
            </a:r>
            <a:endParaRPr lang="en-US" spc="-180" dirty="0" smtClean="0">
              <a:latin typeface="Trebuchet MS"/>
              <a:cs typeface="Trebuchet MS"/>
            </a:endParaRPr>
          </a:p>
          <a:p>
            <a:pPr marL="355600" marR="5080" indent="-342900">
              <a:lnSpc>
                <a:spcPct val="149300"/>
              </a:lnSpc>
              <a:spcBef>
                <a:spcPts val="600"/>
              </a:spcBef>
              <a:buChar char="•"/>
              <a:tabLst>
                <a:tab pos="354965" algn="l"/>
                <a:tab pos="355600" algn="l"/>
              </a:tabLst>
            </a:pPr>
            <a:r>
              <a:rPr lang="ar-SA" dirty="0">
                <a:latin typeface="Trebuchet MS"/>
                <a:cs typeface="Trebuchet MS"/>
              </a:rPr>
              <a:t>بلوتوث هو نوع آخر من التكنولوجيا اللاسلكية التي تعتمد على البث على الموجات الإذاعية ولا يتطلب من أجهزة بلوتوث خط البصر </a:t>
            </a:r>
            <a:endParaRPr lang="ar-SA" dirty="0" smtClean="0">
              <a:latin typeface="Trebuchet MS"/>
              <a:cs typeface="Trebuchet MS"/>
            </a:endParaRPr>
          </a:p>
          <a:p>
            <a:pPr marL="355600" marR="5080" indent="-342900">
              <a:lnSpc>
                <a:spcPct val="149300"/>
              </a:lnSpc>
              <a:spcBef>
                <a:spcPts val="600"/>
              </a:spcBef>
              <a:buChar char="•"/>
              <a:tabLst>
                <a:tab pos="354965" algn="l"/>
                <a:tab pos="355600" algn="l"/>
              </a:tabLst>
            </a:pPr>
            <a:r>
              <a:rPr lang="ar-SA" dirty="0" smtClean="0">
                <a:latin typeface="Trebuchet MS"/>
                <a:cs typeface="Trebuchet MS"/>
              </a:rPr>
              <a:t>واضح </a:t>
            </a:r>
            <a:r>
              <a:rPr lang="ar-SA" dirty="0">
                <a:latin typeface="Trebuchet MS"/>
                <a:cs typeface="Trebuchet MS"/>
              </a:rPr>
              <a:t>مثل الهواتف الذكية أو غيرها من الأجهزة النقالة يمكن الاتصال فقط مع بعضها البعض عبر مسافات قصيرة، عادة أقل من 30 قدما.</a:t>
            </a:r>
            <a:endParaRPr dirty="0">
              <a:latin typeface="Trebuchet MS"/>
              <a:cs typeface="Trebuchet M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61672" y="470210"/>
            <a:ext cx="866775" cy="500380"/>
          </a:xfrm>
          <a:prstGeom prst="rect">
            <a:avLst/>
          </a:prstGeom>
        </p:spPr>
        <p:txBody>
          <a:bodyPr vert="horz" wrap="square" lIns="0" tIns="13970" rIns="0" bIns="0" rtlCol="0">
            <a:spAutoFit/>
          </a:bodyPr>
          <a:lstStyle/>
          <a:p>
            <a:pPr marL="12700">
              <a:lnSpc>
                <a:spcPct val="100000"/>
              </a:lnSpc>
              <a:spcBef>
                <a:spcPts val="110"/>
              </a:spcBef>
            </a:pPr>
            <a:r>
              <a:rPr spc="-125" dirty="0"/>
              <a:t>P</a:t>
            </a:r>
            <a:r>
              <a:rPr spc="-45" dirty="0"/>
              <a:t>o</a:t>
            </a:r>
            <a:r>
              <a:rPr spc="-110" dirty="0"/>
              <a:t>r</a:t>
            </a:r>
            <a:r>
              <a:rPr spc="-185" dirty="0"/>
              <a:t>t</a:t>
            </a:r>
            <a:r>
              <a:rPr spc="-20" dirty="0"/>
              <a:t>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463675" y="1600200"/>
            <a:ext cx="11252201" cy="4528356"/>
          </a:xfrm>
          <a:prstGeom prst="rect">
            <a:avLst/>
          </a:prstGeom>
        </p:spPr>
        <p:txBody>
          <a:bodyPr vert="horz" wrap="square" lIns="0" tIns="12700" rIns="0" bIns="0" rtlCol="0">
            <a:spAutoFit/>
          </a:bodyPr>
          <a:lstStyle/>
          <a:p>
            <a:pPr marL="353695" marR="5780405" indent="-340995" algn="l" rtl="0">
              <a:lnSpc>
                <a:spcPct val="121500"/>
              </a:lnSpc>
              <a:spcBef>
                <a:spcPts val="100"/>
              </a:spcBef>
              <a:buFont typeface="Trebuchet MS"/>
              <a:buChar char="•"/>
              <a:tabLst>
                <a:tab pos="354965" algn="l"/>
                <a:tab pos="355600" algn="l"/>
              </a:tabLst>
            </a:pPr>
            <a:r>
              <a:rPr sz="1600" b="1" spc="-150" dirty="0">
                <a:latin typeface="Trebuchet MS"/>
                <a:cs typeface="Trebuchet MS"/>
              </a:rPr>
              <a:t>Are </a:t>
            </a:r>
            <a:r>
              <a:rPr sz="1600" b="1" spc="-160" dirty="0">
                <a:latin typeface="Trebuchet MS"/>
                <a:cs typeface="Trebuchet MS"/>
              </a:rPr>
              <a:t>there </a:t>
            </a:r>
            <a:r>
              <a:rPr sz="1600" b="1" spc="-135" dirty="0">
                <a:latin typeface="Trebuchet MS"/>
                <a:cs typeface="Trebuchet MS"/>
              </a:rPr>
              <a:t>special </a:t>
            </a:r>
            <a:r>
              <a:rPr sz="1600" b="1" spc="-125" dirty="0">
                <a:latin typeface="Trebuchet MS"/>
                <a:cs typeface="Trebuchet MS"/>
              </a:rPr>
              <a:t>purpose</a:t>
            </a:r>
            <a:r>
              <a:rPr sz="1600" b="1" spc="-340" dirty="0">
                <a:latin typeface="Trebuchet MS"/>
                <a:cs typeface="Trebuchet MS"/>
              </a:rPr>
              <a:t> </a:t>
            </a:r>
            <a:r>
              <a:rPr sz="1600" b="1" spc="-85" dirty="0">
                <a:latin typeface="Trebuchet MS"/>
                <a:cs typeface="Trebuchet MS"/>
              </a:rPr>
              <a:t>ports?  </a:t>
            </a:r>
            <a:r>
              <a:rPr sz="1600" b="1" spc="-175" dirty="0">
                <a:latin typeface="Trebuchet MS"/>
                <a:cs typeface="Trebuchet MS"/>
              </a:rPr>
              <a:t>3- </a:t>
            </a:r>
            <a:r>
              <a:rPr sz="1600" b="1" spc="-60" dirty="0">
                <a:latin typeface="Trebuchet MS"/>
                <a:cs typeface="Trebuchet MS"/>
              </a:rPr>
              <a:t>Monitor</a:t>
            </a:r>
            <a:r>
              <a:rPr sz="1600" b="1" spc="-204" dirty="0">
                <a:latin typeface="Trebuchet MS"/>
                <a:cs typeface="Trebuchet MS"/>
              </a:rPr>
              <a:t> </a:t>
            </a:r>
            <a:r>
              <a:rPr sz="1600" b="1" spc="-125" dirty="0">
                <a:latin typeface="Trebuchet MS"/>
                <a:cs typeface="Trebuchet MS"/>
              </a:rPr>
              <a:t>port</a:t>
            </a:r>
            <a:endParaRPr sz="1600" dirty="0">
              <a:latin typeface="Trebuchet MS"/>
              <a:cs typeface="Trebuchet MS"/>
            </a:endParaRPr>
          </a:p>
          <a:p>
            <a:pPr marL="755015" marR="471170" indent="-285750" algn="l" rtl="0">
              <a:lnSpc>
                <a:spcPct val="149300"/>
              </a:lnSpc>
              <a:spcBef>
                <a:spcPts val="200"/>
              </a:spcBef>
            </a:pPr>
            <a:r>
              <a:rPr sz="1600" spc="310" dirty="0">
                <a:latin typeface="Trebuchet MS"/>
                <a:cs typeface="Trebuchet MS"/>
              </a:rPr>
              <a:t>–</a:t>
            </a:r>
            <a:r>
              <a:rPr sz="1600" spc="335" dirty="0">
                <a:latin typeface="Trebuchet MS"/>
                <a:cs typeface="Trebuchet MS"/>
              </a:rPr>
              <a:t> </a:t>
            </a:r>
            <a:r>
              <a:rPr sz="1600" spc="-110" dirty="0">
                <a:latin typeface="Trebuchet MS"/>
                <a:cs typeface="Trebuchet MS"/>
              </a:rPr>
              <a:t>It</a:t>
            </a:r>
            <a:r>
              <a:rPr sz="1600" spc="-185" dirty="0">
                <a:latin typeface="Trebuchet MS"/>
                <a:cs typeface="Trebuchet MS"/>
              </a:rPr>
              <a:t> </a:t>
            </a:r>
            <a:r>
              <a:rPr sz="1600" spc="-90" dirty="0">
                <a:latin typeface="Trebuchet MS"/>
                <a:cs typeface="Trebuchet MS"/>
              </a:rPr>
              <a:t>is</a:t>
            </a:r>
            <a:r>
              <a:rPr sz="1600" spc="-185" dirty="0">
                <a:latin typeface="Trebuchet MS"/>
                <a:cs typeface="Trebuchet MS"/>
              </a:rPr>
              <a:t> </a:t>
            </a:r>
            <a:r>
              <a:rPr sz="1600" spc="-70" dirty="0">
                <a:latin typeface="Trebuchet MS"/>
                <a:cs typeface="Trebuchet MS"/>
              </a:rPr>
              <a:t>used</a:t>
            </a:r>
            <a:r>
              <a:rPr sz="1600" spc="-180" dirty="0">
                <a:latin typeface="Trebuchet MS"/>
                <a:cs typeface="Trebuchet MS"/>
              </a:rPr>
              <a:t> </a:t>
            </a:r>
            <a:r>
              <a:rPr sz="1600" spc="-100" dirty="0">
                <a:latin typeface="Trebuchet MS"/>
                <a:cs typeface="Trebuchet MS"/>
              </a:rPr>
              <a:t>to</a:t>
            </a:r>
            <a:r>
              <a:rPr sz="1600" spc="-190" dirty="0">
                <a:latin typeface="Trebuchet MS"/>
                <a:cs typeface="Trebuchet MS"/>
              </a:rPr>
              <a:t> </a:t>
            </a:r>
            <a:r>
              <a:rPr sz="1600" spc="-110" dirty="0">
                <a:latin typeface="Trebuchet MS"/>
                <a:cs typeface="Trebuchet MS"/>
              </a:rPr>
              <a:t>connect</a:t>
            </a:r>
            <a:r>
              <a:rPr sz="1600" spc="-185" dirty="0">
                <a:latin typeface="Trebuchet MS"/>
                <a:cs typeface="Trebuchet MS"/>
              </a:rPr>
              <a:t> </a:t>
            </a:r>
            <a:r>
              <a:rPr sz="1600" spc="-110" dirty="0">
                <a:latin typeface="Trebuchet MS"/>
                <a:cs typeface="Trebuchet MS"/>
              </a:rPr>
              <a:t>the</a:t>
            </a:r>
            <a:r>
              <a:rPr sz="1600" spc="-175" dirty="0">
                <a:latin typeface="Trebuchet MS"/>
                <a:cs typeface="Trebuchet MS"/>
              </a:rPr>
              <a:t> </a:t>
            </a:r>
            <a:r>
              <a:rPr sz="1600" spc="-90" dirty="0">
                <a:latin typeface="Trebuchet MS"/>
                <a:cs typeface="Trebuchet MS"/>
              </a:rPr>
              <a:t>monitor</a:t>
            </a:r>
            <a:r>
              <a:rPr sz="1600" spc="-180" dirty="0">
                <a:latin typeface="Trebuchet MS"/>
                <a:cs typeface="Trebuchet MS"/>
              </a:rPr>
              <a:t> </a:t>
            </a:r>
            <a:r>
              <a:rPr sz="1600" spc="-100" dirty="0">
                <a:latin typeface="Trebuchet MS"/>
                <a:cs typeface="Trebuchet MS"/>
              </a:rPr>
              <a:t>to</a:t>
            </a:r>
            <a:r>
              <a:rPr sz="1600" spc="-185" dirty="0">
                <a:latin typeface="Trebuchet MS"/>
                <a:cs typeface="Trebuchet MS"/>
              </a:rPr>
              <a:t> </a:t>
            </a:r>
            <a:r>
              <a:rPr sz="1600" spc="-110" dirty="0">
                <a:latin typeface="Trebuchet MS"/>
                <a:cs typeface="Trebuchet MS"/>
              </a:rPr>
              <a:t>the</a:t>
            </a:r>
            <a:r>
              <a:rPr sz="1600" spc="-180" dirty="0">
                <a:latin typeface="Trebuchet MS"/>
                <a:cs typeface="Trebuchet MS"/>
              </a:rPr>
              <a:t> </a:t>
            </a:r>
            <a:r>
              <a:rPr sz="1600" spc="-105" dirty="0">
                <a:latin typeface="Trebuchet MS"/>
                <a:cs typeface="Trebuchet MS"/>
              </a:rPr>
              <a:t>graphics</a:t>
            </a:r>
            <a:r>
              <a:rPr sz="1600" spc="-185" dirty="0">
                <a:latin typeface="Trebuchet MS"/>
                <a:cs typeface="Trebuchet MS"/>
              </a:rPr>
              <a:t> </a:t>
            </a:r>
            <a:r>
              <a:rPr sz="1600" spc="-90" dirty="0">
                <a:latin typeface="Trebuchet MS"/>
                <a:cs typeface="Trebuchet MS"/>
              </a:rPr>
              <a:t>processing</a:t>
            </a:r>
            <a:r>
              <a:rPr sz="1600" spc="-190" dirty="0">
                <a:latin typeface="Trebuchet MS"/>
                <a:cs typeface="Trebuchet MS"/>
              </a:rPr>
              <a:t> </a:t>
            </a:r>
            <a:r>
              <a:rPr sz="1600" spc="-135" dirty="0">
                <a:latin typeface="Trebuchet MS"/>
                <a:cs typeface="Trebuchet MS"/>
              </a:rPr>
              <a:t>unit,</a:t>
            </a:r>
            <a:r>
              <a:rPr sz="1600" spc="-180" dirty="0">
                <a:latin typeface="Trebuchet MS"/>
                <a:cs typeface="Trebuchet MS"/>
              </a:rPr>
              <a:t> </a:t>
            </a:r>
            <a:r>
              <a:rPr sz="1600" spc="-100" dirty="0">
                <a:latin typeface="Trebuchet MS"/>
                <a:cs typeface="Trebuchet MS"/>
              </a:rPr>
              <a:t>which</a:t>
            </a:r>
            <a:r>
              <a:rPr sz="1600" spc="-180" dirty="0">
                <a:latin typeface="Trebuchet MS"/>
                <a:cs typeface="Trebuchet MS"/>
              </a:rPr>
              <a:t> </a:t>
            </a:r>
            <a:r>
              <a:rPr sz="1600" spc="-90" dirty="0">
                <a:latin typeface="Trebuchet MS"/>
                <a:cs typeface="Trebuchet MS"/>
              </a:rPr>
              <a:t>is  </a:t>
            </a:r>
            <a:r>
              <a:rPr sz="1600" spc="-100" dirty="0">
                <a:latin typeface="Trebuchet MS"/>
                <a:cs typeface="Trebuchet MS"/>
              </a:rPr>
              <a:t>usually</a:t>
            </a:r>
            <a:r>
              <a:rPr sz="1600" spc="-185" dirty="0">
                <a:latin typeface="Trebuchet MS"/>
                <a:cs typeface="Trebuchet MS"/>
              </a:rPr>
              <a:t> </a:t>
            </a:r>
            <a:r>
              <a:rPr sz="1600" spc="-130" dirty="0">
                <a:latin typeface="Trebuchet MS"/>
                <a:cs typeface="Trebuchet MS"/>
              </a:rPr>
              <a:t>located</a:t>
            </a:r>
            <a:r>
              <a:rPr sz="1600" spc="-185" dirty="0">
                <a:latin typeface="Trebuchet MS"/>
                <a:cs typeface="Trebuchet MS"/>
              </a:rPr>
              <a:t> </a:t>
            </a:r>
            <a:r>
              <a:rPr sz="1600" spc="-40" dirty="0">
                <a:latin typeface="Trebuchet MS"/>
                <a:cs typeface="Trebuchet MS"/>
              </a:rPr>
              <a:t>on</a:t>
            </a:r>
            <a:r>
              <a:rPr sz="1600" spc="-185" dirty="0">
                <a:latin typeface="Trebuchet MS"/>
                <a:cs typeface="Trebuchet MS"/>
              </a:rPr>
              <a:t> </a:t>
            </a:r>
            <a:r>
              <a:rPr sz="1600" spc="-110" dirty="0">
                <a:latin typeface="Trebuchet MS"/>
                <a:cs typeface="Trebuchet MS"/>
              </a:rPr>
              <a:t>the</a:t>
            </a:r>
            <a:r>
              <a:rPr sz="1600" spc="-180" dirty="0">
                <a:latin typeface="Trebuchet MS"/>
                <a:cs typeface="Trebuchet MS"/>
              </a:rPr>
              <a:t> </a:t>
            </a:r>
            <a:r>
              <a:rPr sz="1600" spc="-90" dirty="0">
                <a:latin typeface="Trebuchet MS"/>
                <a:cs typeface="Trebuchet MS"/>
              </a:rPr>
              <a:t>motherboard</a:t>
            </a:r>
            <a:r>
              <a:rPr sz="1600" spc="-180" dirty="0">
                <a:latin typeface="Trebuchet MS"/>
                <a:cs typeface="Trebuchet MS"/>
              </a:rPr>
              <a:t> </a:t>
            </a:r>
            <a:r>
              <a:rPr sz="1600" spc="-65" dirty="0">
                <a:latin typeface="Trebuchet MS"/>
                <a:cs typeface="Trebuchet MS"/>
              </a:rPr>
              <a:t>or</a:t>
            </a:r>
            <a:r>
              <a:rPr sz="1600" spc="-185" dirty="0">
                <a:latin typeface="Trebuchet MS"/>
                <a:cs typeface="Trebuchet MS"/>
              </a:rPr>
              <a:t> </a:t>
            </a:r>
            <a:r>
              <a:rPr sz="1600" spc="-40" dirty="0">
                <a:latin typeface="Trebuchet MS"/>
                <a:cs typeface="Trebuchet MS"/>
              </a:rPr>
              <a:t>on</a:t>
            </a:r>
            <a:r>
              <a:rPr sz="1600" spc="-185" dirty="0">
                <a:latin typeface="Trebuchet MS"/>
                <a:cs typeface="Trebuchet MS"/>
              </a:rPr>
              <a:t> </a:t>
            </a:r>
            <a:r>
              <a:rPr sz="1600" spc="-114" dirty="0">
                <a:latin typeface="Trebuchet MS"/>
                <a:cs typeface="Trebuchet MS"/>
              </a:rPr>
              <a:t>a</a:t>
            </a:r>
            <a:r>
              <a:rPr sz="1600" spc="-185" dirty="0">
                <a:latin typeface="Trebuchet MS"/>
                <a:cs typeface="Trebuchet MS"/>
              </a:rPr>
              <a:t> </a:t>
            </a:r>
            <a:r>
              <a:rPr sz="1600" spc="-90" dirty="0">
                <a:latin typeface="Trebuchet MS"/>
                <a:cs typeface="Trebuchet MS"/>
              </a:rPr>
              <a:t>video</a:t>
            </a:r>
            <a:r>
              <a:rPr sz="1600" spc="-185" dirty="0">
                <a:latin typeface="Trebuchet MS"/>
                <a:cs typeface="Trebuchet MS"/>
              </a:rPr>
              <a:t> </a:t>
            </a:r>
            <a:r>
              <a:rPr sz="1600" spc="-160" dirty="0">
                <a:latin typeface="Trebuchet MS"/>
                <a:cs typeface="Trebuchet MS"/>
              </a:rPr>
              <a:t>card.</a:t>
            </a:r>
            <a:endParaRPr sz="1600" dirty="0">
              <a:latin typeface="Trebuchet MS"/>
              <a:cs typeface="Trebuchet MS"/>
            </a:endParaRPr>
          </a:p>
          <a:p>
            <a:pPr marL="285115" algn="l" rtl="0">
              <a:lnSpc>
                <a:spcPct val="100000"/>
              </a:lnSpc>
              <a:spcBef>
                <a:spcPts val="2020"/>
              </a:spcBef>
            </a:pPr>
            <a:r>
              <a:rPr sz="1600" b="1" spc="-175" dirty="0">
                <a:latin typeface="Trebuchet MS"/>
                <a:cs typeface="Trebuchet MS"/>
              </a:rPr>
              <a:t>4- </a:t>
            </a:r>
            <a:r>
              <a:rPr sz="1600" b="1" spc="-105" dirty="0">
                <a:latin typeface="Trebuchet MS"/>
                <a:cs typeface="Trebuchet MS"/>
              </a:rPr>
              <a:t>Digital </a:t>
            </a:r>
            <a:r>
              <a:rPr sz="1600" b="1" spc="-110" dirty="0">
                <a:latin typeface="Trebuchet MS"/>
                <a:cs typeface="Trebuchet MS"/>
              </a:rPr>
              <a:t>Video </a:t>
            </a:r>
            <a:r>
              <a:rPr sz="1600" b="1" spc="-150" dirty="0">
                <a:latin typeface="Trebuchet MS"/>
                <a:cs typeface="Trebuchet MS"/>
              </a:rPr>
              <a:t>Interface </a:t>
            </a:r>
            <a:r>
              <a:rPr sz="1600" b="1" spc="-90" dirty="0">
                <a:latin typeface="Trebuchet MS"/>
                <a:cs typeface="Trebuchet MS"/>
              </a:rPr>
              <a:t>(DVI)</a:t>
            </a:r>
            <a:r>
              <a:rPr sz="1600" b="1" spc="-400" dirty="0">
                <a:latin typeface="Trebuchet MS"/>
                <a:cs typeface="Trebuchet MS"/>
              </a:rPr>
              <a:t> </a:t>
            </a:r>
            <a:r>
              <a:rPr sz="1600" b="1" spc="-125" dirty="0">
                <a:latin typeface="Trebuchet MS"/>
                <a:cs typeface="Trebuchet MS"/>
              </a:rPr>
              <a:t>port</a:t>
            </a:r>
            <a:endParaRPr sz="1600" dirty="0">
              <a:latin typeface="Trebuchet MS"/>
              <a:cs typeface="Trebuchet MS"/>
            </a:endParaRPr>
          </a:p>
          <a:p>
            <a:pPr marL="755015" marR="5080" indent="-285750" algn="l" rtl="0">
              <a:lnSpc>
                <a:spcPct val="149300"/>
              </a:lnSpc>
              <a:spcBef>
                <a:spcPts val="600"/>
              </a:spcBef>
              <a:tabLst>
                <a:tab pos="823594" algn="l"/>
              </a:tabLst>
            </a:pPr>
            <a:r>
              <a:rPr sz="1600" spc="310" dirty="0">
                <a:latin typeface="Trebuchet MS"/>
                <a:cs typeface="Trebuchet MS"/>
              </a:rPr>
              <a:t>–		</a:t>
            </a:r>
            <a:r>
              <a:rPr sz="1600" spc="-229" dirty="0">
                <a:latin typeface="Trebuchet MS"/>
                <a:cs typeface="Trebuchet MS"/>
              </a:rPr>
              <a:t>To </a:t>
            </a:r>
            <a:r>
              <a:rPr sz="1600" spc="-125" dirty="0">
                <a:latin typeface="Trebuchet MS"/>
                <a:cs typeface="Trebuchet MS"/>
              </a:rPr>
              <a:t>get </a:t>
            </a:r>
            <a:r>
              <a:rPr sz="1600" spc="-110" dirty="0">
                <a:latin typeface="Trebuchet MS"/>
                <a:cs typeface="Trebuchet MS"/>
              </a:rPr>
              <a:t>the </a:t>
            </a:r>
            <a:r>
              <a:rPr sz="1600" spc="-100" dirty="0">
                <a:latin typeface="Trebuchet MS"/>
                <a:cs typeface="Trebuchet MS"/>
              </a:rPr>
              <a:t>best results from </a:t>
            </a:r>
            <a:r>
              <a:rPr sz="1600" spc="-114" dirty="0">
                <a:latin typeface="Trebuchet MS"/>
                <a:cs typeface="Trebuchet MS"/>
              </a:rPr>
              <a:t>a </a:t>
            </a:r>
            <a:r>
              <a:rPr sz="1600" spc="-135" dirty="0">
                <a:latin typeface="Trebuchet MS"/>
                <a:cs typeface="Trebuchet MS"/>
              </a:rPr>
              <a:t>flat-panel </a:t>
            </a:r>
            <a:r>
              <a:rPr sz="1600" spc="-145" dirty="0">
                <a:latin typeface="Trebuchet MS"/>
                <a:cs typeface="Trebuchet MS"/>
              </a:rPr>
              <a:t>(LCD) </a:t>
            </a:r>
            <a:r>
              <a:rPr sz="1600" spc="-90" dirty="0">
                <a:latin typeface="Trebuchet MS"/>
                <a:cs typeface="Trebuchet MS"/>
              </a:rPr>
              <a:t>monitor </a:t>
            </a:r>
            <a:r>
              <a:rPr sz="1600" spc="-110" dirty="0">
                <a:latin typeface="Trebuchet MS"/>
                <a:cs typeface="Trebuchet MS"/>
              </a:rPr>
              <a:t>the </a:t>
            </a:r>
            <a:r>
              <a:rPr sz="1600" spc="-120" dirty="0">
                <a:latin typeface="Trebuchet MS"/>
                <a:cs typeface="Trebuchet MS"/>
              </a:rPr>
              <a:t>Digital </a:t>
            </a:r>
            <a:r>
              <a:rPr sz="1600" spc="-80" dirty="0">
                <a:latin typeface="Trebuchet MS"/>
                <a:cs typeface="Trebuchet MS"/>
              </a:rPr>
              <a:t>Video  </a:t>
            </a:r>
            <a:r>
              <a:rPr sz="1600" spc="-125" dirty="0">
                <a:latin typeface="Trebuchet MS"/>
                <a:cs typeface="Trebuchet MS"/>
              </a:rPr>
              <a:t>Interface </a:t>
            </a:r>
            <a:r>
              <a:rPr sz="1600" spc="-95" dirty="0">
                <a:latin typeface="Trebuchet MS"/>
                <a:cs typeface="Trebuchet MS"/>
              </a:rPr>
              <a:t>(DVI) </a:t>
            </a:r>
            <a:r>
              <a:rPr sz="1600" spc="-90" dirty="0">
                <a:latin typeface="Trebuchet MS"/>
                <a:cs typeface="Trebuchet MS"/>
              </a:rPr>
              <a:t>port </a:t>
            </a:r>
            <a:r>
              <a:rPr sz="1600" spc="-70" dirty="0">
                <a:latin typeface="Trebuchet MS"/>
                <a:cs typeface="Trebuchet MS"/>
              </a:rPr>
              <a:t>should </a:t>
            </a:r>
            <a:r>
              <a:rPr sz="1600" spc="-100" dirty="0">
                <a:latin typeface="Trebuchet MS"/>
                <a:cs typeface="Trebuchet MS"/>
              </a:rPr>
              <a:t>be </a:t>
            </a:r>
            <a:r>
              <a:rPr sz="1600" spc="-110" dirty="0">
                <a:latin typeface="Trebuchet MS"/>
                <a:cs typeface="Trebuchet MS"/>
              </a:rPr>
              <a:t>used. </a:t>
            </a:r>
            <a:r>
              <a:rPr sz="1600" spc="-130" dirty="0">
                <a:latin typeface="Trebuchet MS"/>
                <a:cs typeface="Trebuchet MS"/>
              </a:rPr>
              <a:t>The </a:t>
            </a:r>
            <a:r>
              <a:rPr sz="1600" spc="-50" dirty="0">
                <a:latin typeface="Trebuchet MS"/>
                <a:cs typeface="Trebuchet MS"/>
              </a:rPr>
              <a:t>DVI </a:t>
            </a:r>
            <a:r>
              <a:rPr sz="1600" spc="-90" dirty="0">
                <a:latin typeface="Trebuchet MS"/>
                <a:cs typeface="Trebuchet MS"/>
              </a:rPr>
              <a:t>port </a:t>
            </a:r>
            <a:r>
              <a:rPr sz="1600" spc="-105" dirty="0">
                <a:latin typeface="Trebuchet MS"/>
                <a:cs typeface="Trebuchet MS"/>
              </a:rPr>
              <a:t>transmits </a:t>
            </a:r>
            <a:r>
              <a:rPr sz="1600" spc="-114" dirty="0">
                <a:latin typeface="Trebuchet MS"/>
                <a:cs typeface="Trebuchet MS"/>
              </a:rPr>
              <a:t>a </a:t>
            </a:r>
            <a:r>
              <a:rPr sz="1600" spc="-95" dirty="0">
                <a:latin typeface="Trebuchet MS"/>
                <a:cs typeface="Trebuchet MS"/>
              </a:rPr>
              <a:t>pure </a:t>
            </a:r>
            <a:r>
              <a:rPr sz="1600" spc="-130" dirty="0">
                <a:latin typeface="Trebuchet MS"/>
                <a:cs typeface="Trebuchet MS"/>
              </a:rPr>
              <a:t>digital  </a:t>
            </a:r>
            <a:r>
              <a:rPr sz="1600" spc="-125" dirty="0">
                <a:latin typeface="Trebuchet MS"/>
                <a:cs typeface="Trebuchet MS"/>
              </a:rPr>
              <a:t>signal,</a:t>
            </a:r>
            <a:r>
              <a:rPr sz="1600" spc="-180" dirty="0">
                <a:latin typeface="Trebuchet MS"/>
                <a:cs typeface="Trebuchet MS"/>
              </a:rPr>
              <a:t> </a:t>
            </a:r>
            <a:r>
              <a:rPr sz="1600" spc="-114" dirty="0">
                <a:latin typeface="Trebuchet MS"/>
                <a:cs typeface="Trebuchet MS"/>
              </a:rPr>
              <a:t>eliminating</a:t>
            </a:r>
            <a:r>
              <a:rPr sz="1600" spc="-190" dirty="0">
                <a:latin typeface="Trebuchet MS"/>
                <a:cs typeface="Trebuchet MS"/>
              </a:rPr>
              <a:t> </a:t>
            </a:r>
            <a:r>
              <a:rPr sz="1600" spc="-110" dirty="0">
                <a:latin typeface="Trebuchet MS"/>
                <a:cs typeface="Trebuchet MS"/>
              </a:rPr>
              <a:t>the</a:t>
            </a:r>
            <a:r>
              <a:rPr sz="1600" spc="-175" dirty="0">
                <a:latin typeface="Trebuchet MS"/>
                <a:cs typeface="Trebuchet MS"/>
              </a:rPr>
              <a:t> </a:t>
            </a:r>
            <a:r>
              <a:rPr sz="1600" spc="-90" dirty="0">
                <a:latin typeface="Trebuchet MS"/>
                <a:cs typeface="Trebuchet MS"/>
              </a:rPr>
              <a:t>need</a:t>
            </a:r>
            <a:r>
              <a:rPr sz="1600" spc="-180" dirty="0">
                <a:latin typeface="Trebuchet MS"/>
                <a:cs typeface="Trebuchet MS"/>
              </a:rPr>
              <a:t> </a:t>
            </a:r>
            <a:r>
              <a:rPr sz="1600" spc="-110" dirty="0">
                <a:latin typeface="Trebuchet MS"/>
                <a:cs typeface="Trebuchet MS"/>
              </a:rPr>
              <a:t>for</a:t>
            </a:r>
            <a:r>
              <a:rPr sz="1600" spc="-180" dirty="0">
                <a:latin typeface="Trebuchet MS"/>
                <a:cs typeface="Trebuchet MS"/>
              </a:rPr>
              <a:t> </a:t>
            </a:r>
            <a:r>
              <a:rPr sz="1600" spc="-130" dirty="0">
                <a:latin typeface="Trebuchet MS"/>
                <a:cs typeface="Trebuchet MS"/>
              </a:rPr>
              <a:t>digital</a:t>
            </a:r>
            <a:r>
              <a:rPr sz="1600" spc="-185" dirty="0">
                <a:latin typeface="Trebuchet MS"/>
                <a:cs typeface="Trebuchet MS"/>
              </a:rPr>
              <a:t> </a:t>
            </a:r>
            <a:r>
              <a:rPr sz="1600" spc="-100" dirty="0">
                <a:latin typeface="Trebuchet MS"/>
                <a:cs typeface="Trebuchet MS"/>
              </a:rPr>
              <a:t>to</a:t>
            </a:r>
            <a:r>
              <a:rPr sz="1600" spc="-185" dirty="0">
                <a:latin typeface="Trebuchet MS"/>
                <a:cs typeface="Trebuchet MS"/>
              </a:rPr>
              <a:t> </a:t>
            </a:r>
            <a:r>
              <a:rPr sz="1600" spc="-90" dirty="0">
                <a:latin typeface="Trebuchet MS"/>
                <a:cs typeface="Trebuchet MS"/>
              </a:rPr>
              <a:t>analog</a:t>
            </a:r>
            <a:r>
              <a:rPr sz="1600" spc="-190" dirty="0">
                <a:latin typeface="Trebuchet MS"/>
                <a:cs typeface="Trebuchet MS"/>
              </a:rPr>
              <a:t> </a:t>
            </a:r>
            <a:r>
              <a:rPr sz="1600" spc="-95" dirty="0">
                <a:latin typeface="Trebuchet MS"/>
                <a:cs typeface="Trebuchet MS"/>
              </a:rPr>
              <a:t>conversion</a:t>
            </a:r>
            <a:r>
              <a:rPr sz="1600" spc="-180" dirty="0">
                <a:latin typeface="Trebuchet MS"/>
                <a:cs typeface="Trebuchet MS"/>
              </a:rPr>
              <a:t> </a:t>
            </a:r>
            <a:r>
              <a:rPr sz="1600" spc="-80" dirty="0">
                <a:latin typeface="Trebuchet MS"/>
                <a:cs typeface="Trebuchet MS"/>
              </a:rPr>
              <a:t>and</a:t>
            </a:r>
            <a:r>
              <a:rPr sz="1600" spc="-180" dirty="0">
                <a:latin typeface="Trebuchet MS"/>
                <a:cs typeface="Trebuchet MS"/>
              </a:rPr>
              <a:t> </a:t>
            </a:r>
            <a:r>
              <a:rPr sz="1600" spc="-105" dirty="0">
                <a:latin typeface="Trebuchet MS"/>
                <a:cs typeface="Trebuchet MS"/>
              </a:rPr>
              <a:t>resulting</a:t>
            </a:r>
            <a:r>
              <a:rPr sz="1600" spc="-185" dirty="0">
                <a:latin typeface="Trebuchet MS"/>
                <a:cs typeface="Trebuchet MS"/>
              </a:rPr>
              <a:t> </a:t>
            </a:r>
            <a:r>
              <a:rPr sz="1600" spc="-95" dirty="0">
                <a:latin typeface="Trebuchet MS"/>
                <a:cs typeface="Trebuchet MS"/>
              </a:rPr>
              <a:t>in</a:t>
            </a:r>
            <a:r>
              <a:rPr sz="1600" spc="-180" dirty="0">
                <a:latin typeface="Trebuchet MS"/>
                <a:cs typeface="Trebuchet MS"/>
              </a:rPr>
              <a:t> </a:t>
            </a:r>
            <a:r>
              <a:rPr sz="1600" spc="-114" dirty="0">
                <a:latin typeface="Trebuchet MS"/>
                <a:cs typeface="Trebuchet MS"/>
              </a:rPr>
              <a:t>a  </a:t>
            </a:r>
            <a:r>
              <a:rPr sz="1600" spc="-90" dirty="0">
                <a:latin typeface="Trebuchet MS"/>
                <a:cs typeface="Trebuchet MS"/>
              </a:rPr>
              <a:t>higher</a:t>
            </a:r>
            <a:r>
              <a:rPr sz="1600" spc="-185" dirty="0">
                <a:latin typeface="Trebuchet MS"/>
                <a:cs typeface="Trebuchet MS"/>
              </a:rPr>
              <a:t> </a:t>
            </a:r>
            <a:r>
              <a:rPr sz="1600" spc="-114" dirty="0">
                <a:latin typeface="Trebuchet MS"/>
                <a:cs typeface="Trebuchet MS"/>
              </a:rPr>
              <a:t>quality</a:t>
            </a:r>
            <a:r>
              <a:rPr sz="1600" spc="-185" dirty="0">
                <a:latin typeface="Trebuchet MS"/>
                <a:cs typeface="Trebuchet MS"/>
              </a:rPr>
              <a:t> </a:t>
            </a:r>
            <a:r>
              <a:rPr sz="1600" spc="-85" dirty="0">
                <a:latin typeface="Trebuchet MS"/>
                <a:cs typeface="Trebuchet MS"/>
              </a:rPr>
              <a:t>transmission</a:t>
            </a:r>
            <a:r>
              <a:rPr sz="1600" spc="-185" dirty="0">
                <a:latin typeface="Trebuchet MS"/>
                <a:cs typeface="Trebuchet MS"/>
              </a:rPr>
              <a:t> </a:t>
            </a:r>
            <a:r>
              <a:rPr sz="1600" spc="-80" dirty="0">
                <a:latin typeface="Trebuchet MS"/>
                <a:cs typeface="Trebuchet MS"/>
              </a:rPr>
              <a:t>and</a:t>
            </a:r>
            <a:r>
              <a:rPr sz="1600" spc="-180" dirty="0">
                <a:latin typeface="Trebuchet MS"/>
                <a:cs typeface="Trebuchet MS"/>
              </a:rPr>
              <a:t> </a:t>
            </a:r>
            <a:r>
              <a:rPr sz="1600" spc="-114" dirty="0">
                <a:latin typeface="Trebuchet MS"/>
                <a:cs typeface="Trebuchet MS"/>
              </a:rPr>
              <a:t>a</a:t>
            </a:r>
            <a:r>
              <a:rPr sz="1600" spc="-185" dirty="0">
                <a:latin typeface="Trebuchet MS"/>
                <a:cs typeface="Trebuchet MS"/>
              </a:rPr>
              <a:t> </a:t>
            </a:r>
            <a:r>
              <a:rPr sz="1600" spc="-130" dirty="0">
                <a:latin typeface="Trebuchet MS"/>
                <a:cs typeface="Trebuchet MS"/>
              </a:rPr>
              <a:t>clearer</a:t>
            </a:r>
            <a:r>
              <a:rPr sz="1600" spc="-185" dirty="0">
                <a:latin typeface="Trebuchet MS"/>
                <a:cs typeface="Trebuchet MS"/>
              </a:rPr>
              <a:t> </a:t>
            </a:r>
            <a:r>
              <a:rPr sz="1600" spc="-125" dirty="0">
                <a:latin typeface="Trebuchet MS"/>
                <a:cs typeface="Trebuchet MS"/>
              </a:rPr>
              <a:t>picture</a:t>
            </a:r>
            <a:r>
              <a:rPr sz="1600" spc="-175" dirty="0">
                <a:latin typeface="Trebuchet MS"/>
                <a:cs typeface="Trebuchet MS"/>
              </a:rPr>
              <a:t> </a:t>
            </a:r>
            <a:r>
              <a:rPr sz="1600" spc="-40" dirty="0">
                <a:latin typeface="Trebuchet MS"/>
                <a:cs typeface="Trebuchet MS"/>
              </a:rPr>
              <a:t>on</a:t>
            </a:r>
            <a:r>
              <a:rPr sz="1600" spc="-185" dirty="0">
                <a:latin typeface="Trebuchet MS"/>
                <a:cs typeface="Trebuchet MS"/>
              </a:rPr>
              <a:t> </a:t>
            </a:r>
            <a:r>
              <a:rPr sz="1600" spc="-110" dirty="0">
                <a:latin typeface="Trebuchet MS"/>
                <a:cs typeface="Trebuchet MS"/>
              </a:rPr>
              <a:t>the</a:t>
            </a:r>
            <a:r>
              <a:rPr sz="1600" spc="-180" dirty="0">
                <a:latin typeface="Trebuchet MS"/>
                <a:cs typeface="Trebuchet MS"/>
              </a:rPr>
              <a:t> </a:t>
            </a:r>
            <a:r>
              <a:rPr sz="1600" spc="-160" dirty="0">
                <a:latin typeface="Trebuchet MS"/>
                <a:cs typeface="Trebuchet MS"/>
              </a:rPr>
              <a:t>monitor</a:t>
            </a:r>
            <a:r>
              <a:rPr sz="1600" spc="-160" dirty="0" smtClean="0">
                <a:latin typeface="Trebuchet MS"/>
                <a:cs typeface="Trebuchet MS"/>
              </a:rPr>
              <a:t>..</a:t>
            </a:r>
            <a:endParaRPr lang="en-US" sz="1600" spc="-160" dirty="0" smtClean="0">
              <a:latin typeface="Trebuchet MS"/>
              <a:cs typeface="Trebuchet MS"/>
            </a:endParaRPr>
          </a:p>
          <a:p>
            <a:pPr marL="755015" marR="5080" indent="-285750">
              <a:lnSpc>
                <a:spcPct val="149300"/>
              </a:lnSpc>
              <a:spcBef>
                <a:spcPts val="600"/>
              </a:spcBef>
              <a:tabLst>
                <a:tab pos="823594" algn="l"/>
              </a:tabLst>
            </a:pPr>
            <a:r>
              <a:rPr lang="ar-SA" sz="1600" dirty="0">
                <a:latin typeface="Trebuchet MS"/>
                <a:cs typeface="Trebuchet MS"/>
              </a:rPr>
              <a:t>هناك منافذ الأغراض الخاصة؟  3-مراقبة المنفذ </a:t>
            </a:r>
            <a:r>
              <a:rPr lang="ar-SA" sz="1600" dirty="0" smtClean="0">
                <a:latin typeface="Trebuchet MS"/>
                <a:cs typeface="Trebuchet MS"/>
              </a:rPr>
              <a:t>–</a:t>
            </a:r>
          </a:p>
          <a:p>
            <a:pPr marL="755015" marR="5080" indent="-285750">
              <a:lnSpc>
                <a:spcPct val="149300"/>
              </a:lnSpc>
              <a:spcBef>
                <a:spcPts val="600"/>
              </a:spcBef>
              <a:tabLst>
                <a:tab pos="823594" algn="l"/>
              </a:tabLst>
            </a:pPr>
            <a:r>
              <a:rPr lang="ar-SA" sz="1600" dirty="0" smtClean="0">
                <a:latin typeface="Trebuchet MS"/>
                <a:cs typeface="Trebuchet MS"/>
              </a:rPr>
              <a:t> </a:t>
            </a:r>
            <a:r>
              <a:rPr lang="ar-SA" sz="1600" dirty="0">
                <a:latin typeface="Trebuchet MS"/>
                <a:cs typeface="Trebuchet MS"/>
              </a:rPr>
              <a:t>يتم استخدامه لتوصيل الشاشة إلى وحدة معالجة الرسومات، التي تقع عادة على اللوحة الأم أو على بطاقة فيديو</a:t>
            </a:r>
            <a:r>
              <a:rPr lang="ar-SA" sz="1600" dirty="0" smtClean="0">
                <a:latin typeface="Trebuchet MS"/>
                <a:cs typeface="Trebuchet MS"/>
              </a:rPr>
              <a:t>.</a:t>
            </a:r>
          </a:p>
          <a:p>
            <a:pPr marL="755015" marR="5080" indent="-285750">
              <a:lnSpc>
                <a:spcPct val="149300"/>
              </a:lnSpc>
              <a:spcBef>
                <a:spcPts val="600"/>
              </a:spcBef>
              <a:tabLst>
                <a:tab pos="823594" algn="l"/>
              </a:tabLst>
            </a:pPr>
            <a:r>
              <a:rPr lang="en-US" sz="1600" dirty="0">
                <a:latin typeface="Trebuchet MS"/>
                <a:cs typeface="Trebuchet MS"/>
              </a:rPr>
              <a:t>4-</a:t>
            </a:r>
            <a:r>
              <a:rPr lang="ar-SA" sz="1600" dirty="0" smtClean="0">
                <a:latin typeface="Trebuchet MS"/>
                <a:cs typeface="Trebuchet MS"/>
              </a:rPr>
              <a:t>منفذ </a:t>
            </a:r>
            <a:r>
              <a:rPr lang="ar-SA" sz="1600" dirty="0">
                <a:latin typeface="Trebuchet MS"/>
                <a:cs typeface="Trebuchet MS"/>
              </a:rPr>
              <a:t>واجهة </a:t>
            </a:r>
            <a:r>
              <a:rPr lang="ar-SA" sz="1600" dirty="0" smtClean="0">
                <a:latin typeface="Trebuchet MS"/>
                <a:cs typeface="Trebuchet MS"/>
              </a:rPr>
              <a:t>الفيديو الرقمية </a:t>
            </a:r>
            <a:r>
              <a:rPr lang="en-US" sz="1600" dirty="0" smtClean="0">
                <a:latin typeface="Trebuchet MS"/>
                <a:cs typeface="Trebuchet MS"/>
              </a:rPr>
              <a:t>DVI</a:t>
            </a:r>
            <a:endParaRPr lang="ar-SA" sz="1600" dirty="0">
              <a:latin typeface="Trebuchet MS"/>
              <a:cs typeface="Trebuchet MS"/>
            </a:endParaRPr>
          </a:p>
          <a:p>
            <a:pPr marL="755015" marR="5080" indent="-285750">
              <a:lnSpc>
                <a:spcPct val="149300"/>
              </a:lnSpc>
              <a:spcBef>
                <a:spcPts val="600"/>
              </a:spcBef>
              <a:tabLst>
                <a:tab pos="823594" algn="l"/>
              </a:tabLst>
            </a:pPr>
            <a:r>
              <a:rPr lang="ar-SA" sz="1600" dirty="0" smtClean="0">
                <a:latin typeface="Trebuchet MS"/>
                <a:cs typeface="Trebuchet MS"/>
              </a:rPr>
              <a:t>للحصول </a:t>
            </a:r>
            <a:r>
              <a:rPr lang="ar-SA" sz="1600" dirty="0">
                <a:latin typeface="Trebuchet MS"/>
                <a:cs typeface="Trebuchet MS"/>
              </a:rPr>
              <a:t>على الأفضل النتائج من جهاز عرض (</a:t>
            </a:r>
            <a:r>
              <a:rPr lang="en-US" sz="1600" dirty="0">
                <a:latin typeface="Trebuchet MS"/>
                <a:cs typeface="Trebuchet MS"/>
              </a:rPr>
              <a:t>LCD) </a:t>
            </a:r>
            <a:r>
              <a:rPr lang="ar-SA" sz="1600" dirty="0">
                <a:latin typeface="Trebuchet MS"/>
                <a:cs typeface="Trebuchet MS"/>
              </a:rPr>
              <a:t>ذات لوحة مسطحة ينبغي أن تستخدم منفذ واجهة الفيديو الرقمية (</a:t>
            </a:r>
            <a:r>
              <a:rPr lang="en-US" sz="1600" dirty="0">
                <a:latin typeface="Trebuchet MS"/>
                <a:cs typeface="Trebuchet MS"/>
              </a:rPr>
              <a:t>DVI). </a:t>
            </a:r>
            <a:r>
              <a:rPr lang="ar-SA" sz="1600" dirty="0">
                <a:latin typeface="Trebuchet MS"/>
                <a:cs typeface="Trebuchet MS"/>
              </a:rPr>
              <a:t>منفذ </a:t>
            </a:r>
            <a:r>
              <a:rPr lang="en-US" sz="1600" dirty="0">
                <a:latin typeface="Trebuchet MS"/>
                <a:cs typeface="Trebuchet MS"/>
              </a:rPr>
              <a:t>DVI </a:t>
            </a:r>
            <a:r>
              <a:rPr lang="ar-SA" sz="1600" dirty="0">
                <a:latin typeface="Trebuchet MS"/>
                <a:cs typeface="Trebuchet MS"/>
              </a:rPr>
              <a:t>ينقل إشارة رقمية نقية، </a:t>
            </a:r>
            <a:r>
              <a:rPr lang="ar-SA" sz="1600" dirty="0" smtClean="0">
                <a:latin typeface="Trebuchet MS"/>
                <a:cs typeface="Trebuchet MS"/>
              </a:rPr>
              <a:t>القضاء على </a:t>
            </a:r>
            <a:r>
              <a:rPr lang="ar-SA" sz="1600" dirty="0">
                <a:latin typeface="Trebuchet MS"/>
                <a:cs typeface="Trebuchet MS"/>
              </a:rPr>
              <a:t>الحاجة إلى الرقمية لتحويل التناظرية والناتجة في إرسال جودة أعلى وصورة أوضح على جهاز العرض.</a:t>
            </a:r>
            <a:endParaRPr sz="1600" dirty="0">
              <a:latin typeface="Trebuchet MS"/>
              <a:cs typeface="Trebuchet M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56732" y="725048"/>
            <a:ext cx="866775" cy="500380"/>
          </a:xfrm>
          <a:prstGeom prst="rect">
            <a:avLst/>
          </a:prstGeom>
        </p:spPr>
        <p:txBody>
          <a:bodyPr vert="horz" wrap="square" lIns="0" tIns="13970" rIns="0" bIns="0" rtlCol="0">
            <a:spAutoFit/>
          </a:bodyPr>
          <a:lstStyle/>
          <a:p>
            <a:pPr marL="12700">
              <a:lnSpc>
                <a:spcPct val="100000"/>
              </a:lnSpc>
              <a:spcBef>
                <a:spcPts val="110"/>
              </a:spcBef>
            </a:pPr>
            <a:r>
              <a:rPr spc="-125" dirty="0"/>
              <a:t>P</a:t>
            </a:r>
            <a:r>
              <a:rPr spc="-45" dirty="0"/>
              <a:t>o</a:t>
            </a:r>
            <a:r>
              <a:rPr spc="-110" dirty="0"/>
              <a:t>r</a:t>
            </a:r>
            <a:r>
              <a:rPr spc="-185" dirty="0"/>
              <a:t>t</a:t>
            </a:r>
            <a:r>
              <a:rPr spc="-20" dirty="0"/>
              <a:t>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709295" y="1629982"/>
            <a:ext cx="10559415" cy="4338304"/>
          </a:xfrm>
          <a:prstGeom prst="rect">
            <a:avLst/>
          </a:prstGeom>
        </p:spPr>
        <p:txBody>
          <a:bodyPr vert="horz" wrap="square" lIns="0" tIns="12700" rIns="0" bIns="0" rtlCol="0">
            <a:spAutoFit/>
          </a:bodyPr>
          <a:lstStyle/>
          <a:p>
            <a:pPr marL="353695" marR="6086475" indent="-340995" algn="l" rtl="0">
              <a:lnSpc>
                <a:spcPct val="121500"/>
              </a:lnSpc>
              <a:spcBef>
                <a:spcPts val="100"/>
              </a:spcBef>
              <a:buFont typeface="Trebuchet MS"/>
              <a:buChar char="•"/>
              <a:tabLst>
                <a:tab pos="354965" algn="l"/>
                <a:tab pos="355600" algn="l"/>
              </a:tabLst>
            </a:pPr>
            <a:r>
              <a:rPr b="1" spc="-150" dirty="0">
                <a:latin typeface="Trebuchet MS"/>
                <a:cs typeface="Trebuchet MS"/>
              </a:rPr>
              <a:t>Are </a:t>
            </a:r>
            <a:r>
              <a:rPr b="1" spc="-160" dirty="0">
                <a:latin typeface="Trebuchet MS"/>
                <a:cs typeface="Trebuchet MS"/>
              </a:rPr>
              <a:t>there </a:t>
            </a:r>
            <a:r>
              <a:rPr b="1" spc="-135" dirty="0">
                <a:latin typeface="Trebuchet MS"/>
                <a:cs typeface="Trebuchet MS"/>
              </a:rPr>
              <a:t>special </a:t>
            </a:r>
            <a:r>
              <a:rPr b="1" spc="-125" dirty="0">
                <a:latin typeface="Trebuchet MS"/>
                <a:cs typeface="Trebuchet MS"/>
              </a:rPr>
              <a:t>purpose</a:t>
            </a:r>
            <a:r>
              <a:rPr b="1" spc="-340" dirty="0">
                <a:latin typeface="Trebuchet MS"/>
                <a:cs typeface="Trebuchet MS"/>
              </a:rPr>
              <a:t> </a:t>
            </a:r>
            <a:r>
              <a:rPr b="1" spc="-85" dirty="0">
                <a:latin typeface="Trebuchet MS"/>
                <a:cs typeface="Trebuchet MS"/>
              </a:rPr>
              <a:t>ports?  </a:t>
            </a:r>
            <a:r>
              <a:rPr b="1" spc="-175" dirty="0">
                <a:latin typeface="Trebuchet MS"/>
                <a:cs typeface="Trebuchet MS"/>
              </a:rPr>
              <a:t>5- </a:t>
            </a:r>
            <a:r>
              <a:rPr b="1" spc="-125" dirty="0">
                <a:latin typeface="Trebuchet MS"/>
                <a:cs typeface="Trebuchet MS"/>
              </a:rPr>
              <a:t>S-video</a:t>
            </a:r>
            <a:r>
              <a:rPr b="1" spc="-204" dirty="0">
                <a:latin typeface="Trebuchet MS"/>
                <a:cs typeface="Trebuchet MS"/>
              </a:rPr>
              <a:t> </a:t>
            </a:r>
            <a:r>
              <a:rPr b="1" spc="-125" dirty="0">
                <a:latin typeface="Trebuchet MS"/>
                <a:cs typeface="Trebuchet MS"/>
              </a:rPr>
              <a:t>port</a:t>
            </a:r>
            <a:endParaRPr dirty="0">
              <a:latin typeface="Trebuchet MS"/>
              <a:cs typeface="Trebuchet MS"/>
            </a:endParaRPr>
          </a:p>
          <a:p>
            <a:pPr marL="755650" marR="5080" indent="-285750" algn="l" rtl="0">
              <a:lnSpc>
                <a:spcPct val="149300"/>
              </a:lnSpc>
              <a:spcBef>
                <a:spcPts val="200"/>
              </a:spcBef>
            </a:pPr>
            <a:r>
              <a:rPr spc="310" dirty="0">
                <a:latin typeface="Trebuchet MS"/>
                <a:cs typeface="Trebuchet MS"/>
              </a:rPr>
              <a:t>–</a:t>
            </a:r>
            <a:r>
              <a:rPr spc="340" dirty="0">
                <a:latin typeface="Trebuchet MS"/>
                <a:cs typeface="Trebuchet MS"/>
              </a:rPr>
              <a:t> </a:t>
            </a:r>
            <a:r>
              <a:rPr spc="-110" dirty="0">
                <a:latin typeface="Trebuchet MS"/>
                <a:cs typeface="Trebuchet MS"/>
              </a:rPr>
              <a:t>It</a:t>
            </a:r>
            <a:r>
              <a:rPr spc="-185" dirty="0">
                <a:latin typeface="Trebuchet MS"/>
                <a:cs typeface="Trebuchet MS"/>
              </a:rPr>
              <a:t> </a:t>
            </a:r>
            <a:r>
              <a:rPr spc="-90" dirty="0">
                <a:latin typeface="Trebuchet MS"/>
                <a:cs typeface="Trebuchet MS"/>
              </a:rPr>
              <a:t>is</a:t>
            </a:r>
            <a:r>
              <a:rPr spc="-185" dirty="0">
                <a:latin typeface="Trebuchet MS"/>
                <a:cs typeface="Trebuchet MS"/>
              </a:rPr>
              <a:t> </a:t>
            </a:r>
            <a:r>
              <a:rPr spc="-70" dirty="0">
                <a:latin typeface="Trebuchet MS"/>
                <a:cs typeface="Trebuchet MS"/>
              </a:rPr>
              <a:t>used</a:t>
            </a:r>
            <a:r>
              <a:rPr spc="-180" dirty="0">
                <a:latin typeface="Trebuchet MS"/>
                <a:cs typeface="Trebuchet MS"/>
              </a:rPr>
              <a:t> </a:t>
            </a:r>
            <a:r>
              <a:rPr spc="-100" dirty="0">
                <a:latin typeface="Trebuchet MS"/>
                <a:cs typeface="Trebuchet MS"/>
              </a:rPr>
              <a:t>to</a:t>
            </a:r>
            <a:r>
              <a:rPr spc="-185" dirty="0">
                <a:latin typeface="Trebuchet MS"/>
                <a:cs typeface="Trebuchet MS"/>
              </a:rPr>
              <a:t> </a:t>
            </a:r>
            <a:r>
              <a:rPr spc="-110" dirty="0">
                <a:latin typeface="Trebuchet MS"/>
                <a:cs typeface="Trebuchet MS"/>
              </a:rPr>
              <a:t>connect</a:t>
            </a:r>
            <a:r>
              <a:rPr spc="-180" dirty="0">
                <a:latin typeface="Trebuchet MS"/>
                <a:cs typeface="Trebuchet MS"/>
              </a:rPr>
              <a:t> </a:t>
            </a:r>
            <a:r>
              <a:rPr spc="-90" dirty="0">
                <a:latin typeface="Trebuchet MS"/>
                <a:cs typeface="Trebuchet MS"/>
              </a:rPr>
              <a:t>other</a:t>
            </a:r>
            <a:r>
              <a:rPr spc="-180" dirty="0">
                <a:latin typeface="Trebuchet MS"/>
                <a:cs typeface="Trebuchet MS"/>
              </a:rPr>
              <a:t> </a:t>
            </a:r>
            <a:r>
              <a:rPr spc="-90" dirty="0">
                <a:latin typeface="Trebuchet MS"/>
                <a:cs typeface="Trebuchet MS"/>
              </a:rPr>
              <a:t>video</a:t>
            </a:r>
            <a:r>
              <a:rPr spc="-185" dirty="0">
                <a:latin typeface="Trebuchet MS"/>
                <a:cs typeface="Trebuchet MS"/>
              </a:rPr>
              <a:t> </a:t>
            </a:r>
            <a:r>
              <a:rPr spc="-110" dirty="0">
                <a:latin typeface="Trebuchet MS"/>
                <a:cs typeface="Trebuchet MS"/>
              </a:rPr>
              <a:t>sources,</a:t>
            </a:r>
            <a:r>
              <a:rPr spc="-180" dirty="0">
                <a:latin typeface="Trebuchet MS"/>
                <a:cs typeface="Trebuchet MS"/>
              </a:rPr>
              <a:t> </a:t>
            </a:r>
            <a:r>
              <a:rPr spc="-80" dirty="0">
                <a:latin typeface="Trebuchet MS"/>
                <a:cs typeface="Trebuchet MS"/>
              </a:rPr>
              <a:t>such</a:t>
            </a:r>
            <a:r>
              <a:rPr spc="-180" dirty="0">
                <a:latin typeface="Trebuchet MS"/>
                <a:cs typeface="Trebuchet MS"/>
              </a:rPr>
              <a:t> </a:t>
            </a:r>
            <a:r>
              <a:rPr spc="-75" dirty="0">
                <a:latin typeface="Trebuchet MS"/>
                <a:cs typeface="Trebuchet MS"/>
              </a:rPr>
              <a:t>as</a:t>
            </a:r>
            <a:r>
              <a:rPr spc="-185" dirty="0">
                <a:latin typeface="Trebuchet MS"/>
                <a:cs typeface="Trebuchet MS"/>
              </a:rPr>
              <a:t> </a:t>
            </a:r>
            <a:r>
              <a:rPr spc="-125" dirty="0">
                <a:latin typeface="Trebuchet MS"/>
                <a:cs typeface="Trebuchet MS"/>
              </a:rPr>
              <a:t>television,</a:t>
            </a:r>
            <a:r>
              <a:rPr spc="-175" dirty="0">
                <a:latin typeface="Trebuchet MS"/>
                <a:cs typeface="Trebuchet MS"/>
              </a:rPr>
              <a:t> </a:t>
            </a:r>
            <a:r>
              <a:rPr spc="-165" dirty="0">
                <a:latin typeface="Trebuchet MS"/>
                <a:cs typeface="Trebuchet MS"/>
              </a:rPr>
              <a:t>projector,</a:t>
            </a:r>
            <a:r>
              <a:rPr spc="-180" dirty="0">
                <a:latin typeface="Trebuchet MS"/>
                <a:cs typeface="Trebuchet MS"/>
              </a:rPr>
              <a:t> </a:t>
            </a:r>
            <a:r>
              <a:rPr spc="-65" dirty="0">
                <a:latin typeface="Trebuchet MS"/>
                <a:cs typeface="Trebuchet MS"/>
              </a:rPr>
              <a:t>or</a:t>
            </a:r>
            <a:r>
              <a:rPr spc="-180" dirty="0">
                <a:latin typeface="Trebuchet MS"/>
                <a:cs typeface="Trebuchet MS"/>
              </a:rPr>
              <a:t> </a:t>
            </a:r>
            <a:r>
              <a:rPr spc="-130" dirty="0">
                <a:latin typeface="Trebuchet MS"/>
                <a:cs typeface="Trebuchet MS"/>
              </a:rPr>
              <a:t>digital  </a:t>
            </a:r>
            <a:r>
              <a:rPr spc="-155" dirty="0">
                <a:latin typeface="Trebuchet MS"/>
                <a:cs typeface="Trebuchet MS"/>
              </a:rPr>
              <a:t>recorder, </a:t>
            </a:r>
            <a:r>
              <a:rPr spc="-100" dirty="0">
                <a:latin typeface="Trebuchet MS"/>
                <a:cs typeface="Trebuchet MS"/>
              </a:rPr>
              <a:t>to </a:t>
            </a:r>
            <a:r>
              <a:rPr spc="-110" dirty="0">
                <a:latin typeface="Trebuchet MS"/>
                <a:cs typeface="Trebuchet MS"/>
              </a:rPr>
              <a:t>the</a:t>
            </a:r>
            <a:r>
              <a:rPr spc="-305" dirty="0">
                <a:latin typeface="Trebuchet MS"/>
                <a:cs typeface="Trebuchet MS"/>
              </a:rPr>
              <a:t> </a:t>
            </a:r>
            <a:r>
              <a:rPr spc="-150" dirty="0">
                <a:latin typeface="Trebuchet MS"/>
                <a:cs typeface="Trebuchet MS"/>
              </a:rPr>
              <a:t>computer.</a:t>
            </a:r>
            <a:endParaRPr dirty="0">
              <a:latin typeface="Trebuchet MS"/>
              <a:cs typeface="Trebuchet MS"/>
            </a:endParaRPr>
          </a:p>
          <a:p>
            <a:pPr marL="285115" algn="l" rtl="0">
              <a:lnSpc>
                <a:spcPct val="100000"/>
              </a:lnSpc>
              <a:spcBef>
                <a:spcPts val="2020"/>
              </a:spcBef>
            </a:pPr>
            <a:r>
              <a:rPr b="1" spc="-175" dirty="0">
                <a:latin typeface="Trebuchet MS"/>
                <a:cs typeface="Trebuchet MS"/>
              </a:rPr>
              <a:t>6- </a:t>
            </a:r>
            <a:r>
              <a:rPr b="1" spc="-105" dirty="0">
                <a:latin typeface="Trebuchet MS"/>
                <a:cs typeface="Trebuchet MS"/>
              </a:rPr>
              <a:t>Audio</a:t>
            </a:r>
            <a:r>
              <a:rPr b="1" spc="-204" dirty="0">
                <a:latin typeface="Trebuchet MS"/>
                <a:cs typeface="Trebuchet MS"/>
              </a:rPr>
              <a:t> </a:t>
            </a:r>
            <a:r>
              <a:rPr b="1" spc="-125" dirty="0">
                <a:latin typeface="Trebuchet MS"/>
                <a:cs typeface="Trebuchet MS"/>
              </a:rPr>
              <a:t>port</a:t>
            </a:r>
            <a:endParaRPr dirty="0">
              <a:latin typeface="Trebuchet MS"/>
              <a:cs typeface="Trebuchet MS"/>
            </a:endParaRPr>
          </a:p>
          <a:p>
            <a:pPr marL="755650" marR="1012190" indent="-285750" algn="l" rtl="0">
              <a:lnSpc>
                <a:spcPct val="149300"/>
              </a:lnSpc>
              <a:spcBef>
                <a:spcPts val="600"/>
              </a:spcBef>
              <a:tabLst>
                <a:tab pos="823594" algn="l"/>
              </a:tabLst>
            </a:pPr>
            <a:r>
              <a:rPr spc="310" dirty="0">
                <a:latin typeface="Trebuchet MS"/>
                <a:cs typeface="Trebuchet MS"/>
              </a:rPr>
              <a:t>–		</a:t>
            </a:r>
            <a:r>
              <a:rPr spc="-110" dirty="0">
                <a:latin typeface="Trebuchet MS"/>
                <a:cs typeface="Trebuchet MS"/>
              </a:rPr>
              <a:t>It</a:t>
            </a:r>
            <a:r>
              <a:rPr spc="-195" dirty="0">
                <a:latin typeface="Trebuchet MS"/>
                <a:cs typeface="Trebuchet MS"/>
              </a:rPr>
              <a:t> </a:t>
            </a:r>
            <a:r>
              <a:rPr spc="-90" dirty="0">
                <a:latin typeface="Trebuchet MS"/>
                <a:cs typeface="Trebuchet MS"/>
              </a:rPr>
              <a:t>is</a:t>
            </a:r>
            <a:r>
              <a:rPr spc="-195" dirty="0">
                <a:latin typeface="Trebuchet MS"/>
                <a:cs typeface="Trebuchet MS"/>
              </a:rPr>
              <a:t> </a:t>
            </a:r>
            <a:r>
              <a:rPr spc="-70" dirty="0">
                <a:latin typeface="Trebuchet MS"/>
                <a:cs typeface="Trebuchet MS"/>
              </a:rPr>
              <a:t>used</a:t>
            </a:r>
            <a:r>
              <a:rPr spc="-185" dirty="0">
                <a:latin typeface="Trebuchet MS"/>
                <a:cs typeface="Trebuchet MS"/>
              </a:rPr>
              <a:t> </a:t>
            </a:r>
            <a:r>
              <a:rPr spc="-100" dirty="0">
                <a:latin typeface="Trebuchet MS"/>
                <a:cs typeface="Trebuchet MS"/>
              </a:rPr>
              <a:t>to</a:t>
            </a:r>
            <a:r>
              <a:rPr spc="-195" dirty="0">
                <a:latin typeface="Trebuchet MS"/>
                <a:cs typeface="Trebuchet MS"/>
              </a:rPr>
              <a:t> </a:t>
            </a:r>
            <a:r>
              <a:rPr spc="-110" dirty="0">
                <a:latin typeface="Trebuchet MS"/>
                <a:cs typeface="Trebuchet MS"/>
              </a:rPr>
              <a:t>connect</a:t>
            </a:r>
            <a:r>
              <a:rPr spc="-195" dirty="0">
                <a:latin typeface="Trebuchet MS"/>
                <a:cs typeface="Trebuchet MS"/>
              </a:rPr>
              <a:t> </a:t>
            </a:r>
            <a:r>
              <a:rPr spc="-80" dirty="0">
                <a:latin typeface="Trebuchet MS"/>
                <a:cs typeface="Trebuchet MS"/>
              </a:rPr>
              <a:t>audio</a:t>
            </a:r>
            <a:r>
              <a:rPr spc="-190" dirty="0">
                <a:latin typeface="Trebuchet MS"/>
                <a:cs typeface="Trebuchet MS"/>
              </a:rPr>
              <a:t> </a:t>
            </a:r>
            <a:r>
              <a:rPr spc="-130" dirty="0">
                <a:latin typeface="Trebuchet MS"/>
                <a:cs typeface="Trebuchet MS"/>
              </a:rPr>
              <a:t>devices,</a:t>
            </a:r>
            <a:r>
              <a:rPr spc="-190" dirty="0">
                <a:latin typeface="Trebuchet MS"/>
                <a:cs typeface="Trebuchet MS"/>
              </a:rPr>
              <a:t> </a:t>
            </a:r>
            <a:r>
              <a:rPr spc="-80" dirty="0">
                <a:latin typeface="Trebuchet MS"/>
                <a:cs typeface="Trebuchet MS"/>
              </a:rPr>
              <a:t>such</a:t>
            </a:r>
            <a:r>
              <a:rPr spc="-185" dirty="0">
                <a:latin typeface="Trebuchet MS"/>
                <a:cs typeface="Trebuchet MS"/>
              </a:rPr>
              <a:t> </a:t>
            </a:r>
            <a:r>
              <a:rPr spc="-75" dirty="0">
                <a:latin typeface="Trebuchet MS"/>
                <a:cs typeface="Trebuchet MS"/>
              </a:rPr>
              <a:t>as</a:t>
            </a:r>
            <a:r>
              <a:rPr spc="-195" dirty="0">
                <a:latin typeface="Trebuchet MS"/>
                <a:cs typeface="Trebuchet MS"/>
              </a:rPr>
              <a:t> </a:t>
            </a:r>
            <a:r>
              <a:rPr spc="-125" dirty="0">
                <a:latin typeface="Trebuchet MS"/>
                <a:cs typeface="Trebuchet MS"/>
              </a:rPr>
              <a:t>speakers,</a:t>
            </a:r>
            <a:r>
              <a:rPr spc="-190" dirty="0">
                <a:latin typeface="Trebuchet MS"/>
                <a:cs typeface="Trebuchet MS"/>
              </a:rPr>
              <a:t> </a:t>
            </a:r>
            <a:r>
              <a:rPr spc="-90" dirty="0">
                <a:latin typeface="Trebuchet MS"/>
                <a:cs typeface="Trebuchet MS"/>
              </a:rPr>
              <a:t>headphones,</a:t>
            </a:r>
            <a:r>
              <a:rPr spc="-185" dirty="0">
                <a:latin typeface="Trebuchet MS"/>
                <a:cs typeface="Trebuchet MS"/>
              </a:rPr>
              <a:t> </a:t>
            </a:r>
            <a:r>
              <a:rPr spc="-80" dirty="0">
                <a:latin typeface="Trebuchet MS"/>
                <a:cs typeface="Trebuchet MS"/>
              </a:rPr>
              <a:t>and  </a:t>
            </a:r>
            <a:r>
              <a:rPr spc="-85" dirty="0">
                <a:latin typeface="Trebuchet MS"/>
                <a:cs typeface="Trebuchet MS"/>
              </a:rPr>
              <a:t>microphones</a:t>
            </a:r>
            <a:r>
              <a:rPr spc="-190" dirty="0">
                <a:latin typeface="Trebuchet MS"/>
                <a:cs typeface="Trebuchet MS"/>
              </a:rPr>
              <a:t> </a:t>
            </a:r>
            <a:r>
              <a:rPr spc="-100" dirty="0">
                <a:latin typeface="Trebuchet MS"/>
                <a:cs typeface="Trebuchet MS"/>
              </a:rPr>
              <a:t>to</a:t>
            </a:r>
            <a:r>
              <a:rPr spc="-195" dirty="0">
                <a:latin typeface="Trebuchet MS"/>
                <a:cs typeface="Trebuchet MS"/>
              </a:rPr>
              <a:t> </a:t>
            </a:r>
            <a:r>
              <a:rPr spc="-110" dirty="0">
                <a:latin typeface="Trebuchet MS"/>
                <a:cs typeface="Trebuchet MS"/>
              </a:rPr>
              <a:t>the</a:t>
            </a:r>
            <a:r>
              <a:rPr spc="-180" dirty="0">
                <a:latin typeface="Trebuchet MS"/>
                <a:cs typeface="Trebuchet MS"/>
              </a:rPr>
              <a:t> </a:t>
            </a:r>
            <a:r>
              <a:rPr spc="-75" dirty="0">
                <a:latin typeface="Trebuchet MS"/>
                <a:cs typeface="Trebuchet MS"/>
              </a:rPr>
              <a:t>computer's</a:t>
            </a:r>
            <a:r>
              <a:rPr spc="-190" dirty="0">
                <a:latin typeface="Trebuchet MS"/>
                <a:cs typeface="Trebuchet MS"/>
              </a:rPr>
              <a:t> </a:t>
            </a:r>
            <a:r>
              <a:rPr spc="-50" dirty="0">
                <a:latin typeface="Trebuchet MS"/>
                <a:cs typeface="Trebuchet MS"/>
              </a:rPr>
              <a:t>sound</a:t>
            </a:r>
            <a:r>
              <a:rPr spc="-185" dirty="0">
                <a:latin typeface="Trebuchet MS"/>
                <a:cs typeface="Trebuchet MS"/>
              </a:rPr>
              <a:t> </a:t>
            </a:r>
            <a:r>
              <a:rPr spc="-160" dirty="0">
                <a:latin typeface="Trebuchet MS"/>
                <a:cs typeface="Trebuchet MS"/>
              </a:rPr>
              <a:t>card</a:t>
            </a:r>
            <a:r>
              <a:rPr spc="-160" dirty="0" smtClean="0">
                <a:latin typeface="Trebuchet MS"/>
                <a:cs typeface="Trebuchet MS"/>
              </a:rPr>
              <a:t>.</a:t>
            </a:r>
            <a:endParaRPr lang="ar-SA" spc="-160" dirty="0" smtClean="0">
              <a:latin typeface="Trebuchet MS"/>
              <a:cs typeface="Trebuchet MS"/>
            </a:endParaRPr>
          </a:p>
          <a:p>
            <a:pPr marL="755650" marR="1012190" indent="-285750">
              <a:lnSpc>
                <a:spcPct val="149300"/>
              </a:lnSpc>
              <a:spcBef>
                <a:spcPts val="600"/>
              </a:spcBef>
              <a:tabLst>
                <a:tab pos="823594" algn="l"/>
              </a:tabLst>
            </a:pPr>
            <a:r>
              <a:rPr lang="ar-SA" sz="1600" dirty="0">
                <a:latin typeface="Trebuchet MS"/>
                <a:cs typeface="Trebuchet MS"/>
              </a:rPr>
              <a:t>هناك منافذ الأغراض الخاصة؟  </a:t>
            </a:r>
            <a:r>
              <a:rPr lang="ar-SA" sz="1600" dirty="0" smtClean="0">
                <a:latin typeface="Trebuchet MS"/>
                <a:cs typeface="Trebuchet MS"/>
              </a:rPr>
              <a:t>5- منفذ الفيديو </a:t>
            </a:r>
            <a:r>
              <a:rPr lang="en-US" sz="1600" dirty="0" smtClean="0">
                <a:latin typeface="Trebuchet MS"/>
                <a:cs typeface="Trebuchet MS"/>
              </a:rPr>
              <a:t>S</a:t>
            </a:r>
            <a:endParaRPr lang="ar-SA" sz="1600" dirty="0" smtClean="0">
              <a:latin typeface="Trebuchet MS"/>
              <a:cs typeface="Trebuchet MS"/>
            </a:endParaRPr>
          </a:p>
          <a:p>
            <a:pPr marL="755650" marR="1012190" indent="-285750">
              <a:lnSpc>
                <a:spcPct val="149300"/>
              </a:lnSpc>
              <a:spcBef>
                <a:spcPts val="600"/>
              </a:spcBef>
              <a:tabLst>
                <a:tab pos="823594" algn="l"/>
              </a:tabLst>
            </a:pPr>
            <a:r>
              <a:rPr lang="ar-SA" sz="1600" dirty="0" smtClean="0">
                <a:latin typeface="Trebuchet MS"/>
                <a:cs typeface="Trebuchet MS"/>
              </a:rPr>
              <a:t>يتم </a:t>
            </a:r>
            <a:r>
              <a:rPr lang="ar-SA" sz="1600" dirty="0">
                <a:latin typeface="Trebuchet MS"/>
                <a:cs typeface="Trebuchet MS"/>
              </a:rPr>
              <a:t>استخدامه لتوصيل مصادر الفيديو الأخرى، مثل التلفزيون أو جهاز العرض، أو مسجل رقمي، إلى جهاز الكمبيوتر</a:t>
            </a:r>
            <a:r>
              <a:rPr lang="ar-SA" sz="1600" dirty="0" smtClean="0">
                <a:latin typeface="Trebuchet MS"/>
                <a:cs typeface="Trebuchet MS"/>
              </a:rPr>
              <a:t>.</a:t>
            </a:r>
          </a:p>
          <a:p>
            <a:pPr marL="755650" marR="1012190" indent="-285750">
              <a:lnSpc>
                <a:spcPct val="149300"/>
              </a:lnSpc>
              <a:spcBef>
                <a:spcPts val="600"/>
              </a:spcBef>
              <a:tabLst>
                <a:tab pos="823594" algn="l"/>
              </a:tabLst>
            </a:pPr>
            <a:r>
              <a:rPr lang="ar-SA" sz="1600" dirty="0" smtClean="0">
                <a:latin typeface="Trebuchet MS"/>
                <a:cs typeface="Trebuchet MS"/>
              </a:rPr>
              <a:t>6-منفذ الصوت </a:t>
            </a:r>
          </a:p>
          <a:p>
            <a:pPr marL="755650" marR="1012190" indent="-285750">
              <a:lnSpc>
                <a:spcPct val="149300"/>
              </a:lnSpc>
              <a:spcBef>
                <a:spcPts val="600"/>
              </a:spcBef>
              <a:tabLst>
                <a:tab pos="823594" algn="l"/>
              </a:tabLst>
            </a:pPr>
            <a:r>
              <a:rPr lang="ar-SA" sz="1600" dirty="0" smtClean="0">
                <a:latin typeface="Trebuchet MS"/>
                <a:cs typeface="Trebuchet MS"/>
              </a:rPr>
              <a:t>يتم استخدامه لتوصيل أجهزة الصوت، مثل مكبرات الصوت وسماعات الرأس والميكروفونات لبطاقة الصوت الخاصة بالكمبيوتر.</a:t>
            </a:r>
            <a:endParaRPr sz="1600" dirty="0">
              <a:latin typeface="Trebuchet MS"/>
              <a:cs typeface="Trebuchet MS"/>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06875" y="725048"/>
            <a:ext cx="3764279" cy="500380"/>
          </a:xfrm>
          <a:prstGeom prst="rect">
            <a:avLst/>
          </a:prstGeom>
        </p:spPr>
        <p:txBody>
          <a:bodyPr vert="horz" wrap="square" lIns="0" tIns="13970" rIns="0" bIns="0" rtlCol="0">
            <a:spAutoFit/>
          </a:bodyPr>
          <a:lstStyle/>
          <a:p>
            <a:pPr marL="12700">
              <a:lnSpc>
                <a:spcPct val="100000"/>
              </a:lnSpc>
              <a:spcBef>
                <a:spcPts val="110"/>
              </a:spcBef>
            </a:pPr>
            <a:r>
              <a:rPr spc="-130" dirty="0"/>
              <a:t>Evaluating </a:t>
            </a:r>
            <a:r>
              <a:rPr spc="-160" dirty="0"/>
              <a:t>Your</a:t>
            </a:r>
            <a:r>
              <a:rPr spc="-345" dirty="0"/>
              <a:t> </a:t>
            </a:r>
            <a:r>
              <a:rPr spc="-110" dirty="0"/>
              <a:t>System</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598398" y="1965007"/>
            <a:ext cx="10831602" cy="3264996"/>
          </a:xfrm>
          <a:prstGeom prst="rect">
            <a:avLst/>
          </a:prstGeom>
        </p:spPr>
        <p:txBody>
          <a:bodyPr vert="horz" wrap="square" lIns="0" tIns="12700" rIns="0" bIns="0" rtlCol="0">
            <a:spAutoFit/>
          </a:bodyPr>
          <a:lstStyle/>
          <a:p>
            <a:pPr marL="355600" indent="-342900" algn="l" rtl="0">
              <a:spcBef>
                <a:spcPts val="100"/>
              </a:spcBef>
              <a:buChar char="•"/>
              <a:tabLst>
                <a:tab pos="354965" algn="l"/>
                <a:tab pos="355600" algn="l"/>
              </a:tabLst>
            </a:pPr>
            <a:r>
              <a:rPr spc="-130" dirty="0">
                <a:latin typeface="Trebuchet MS"/>
                <a:cs typeface="Trebuchet MS"/>
              </a:rPr>
              <a:t>The</a:t>
            </a:r>
            <a:r>
              <a:rPr spc="-180" dirty="0">
                <a:latin typeface="Trebuchet MS"/>
                <a:cs typeface="Trebuchet MS"/>
              </a:rPr>
              <a:t> </a:t>
            </a:r>
            <a:r>
              <a:rPr spc="-120" dirty="0">
                <a:latin typeface="Trebuchet MS"/>
                <a:cs typeface="Trebuchet MS"/>
              </a:rPr>
              <a:t>way</a:t>
            </a:r>
            <a:r>
              <a:rPr spc="-180" dirty="0">
                <a:latin typeface="Trebuchet MS"/>
                <a:cs typeface="Trebuchet MS"/>
              </a:rPr>
              <a:t> </a:t>
            </a:r>
            <a:r>
              <a:rPr spc="-114" dirty="0">
                <a:latin typeface="Trebuchet MS"/>
                <a:cs typeface="Trebuchet MS"/>
              </a:rPr>
              <a:t>a</a:t>
            </a:r>
            <a:r>
              <a:rPr spc="-180" dirty="0">
                <a:latin typeface="Trebuchet MS"/>
                <a:cs typeface="Trebuchet MS"/>
              </a:rPr>
              <a:t> </a:t>
            </a:r>
            <a:r>
              <a:rPr spc="-105" dirty="0">
                <a:latin typeface="Trebuchet MS"/>
                <a:cs typeface="Trebuchet MS"/>
              </a:rPr>
              <a:t>computer</a:t>
            </a:r>
            <a:r>
              <a:rPr spc="-180" dirty="0">
                <a:latin typeface="Trebuchet MS"/>
                <a:cs typeface="Trebuchet MS"/>
              </a:rPr>
              <a:t> </a:t>
            </a:r>
            <a:r>
              <a:rPr spc="-105" dirty="0">
                <a:latin typeface="Trebuchet MS"/>
                <a:cs typeface="Trebuchet MS"/>
              </a:rPr>
              <a:t>system</a:t>
            </a:r>
            <a:r>
              <a:rPr spc="-190" dirty="0">
                <a:latin typeface="Trebuchet MS"/>
                <a:cs typeface="Trebuchet MS"/>
              </a:rPr>
              <a:t> </a:t>
            </a:r>
            <a:r>
              <a:rPr spc="-90" dirty="0">
                <a:latin typeface="Trebuchet MS"/>
                <a:cs typeface="Trebuchet MS"/>
              </a:rPr>
              <a:t>is</a:t>
            </a:r>
            <a:r>
              <a:rPr spc="-190" dirty="0">
                <a:latin typeface="Trebuchet MS"/>
                <a:cs typeface="Trebuchet MS"/>
              </a:rPr>
              <a:t> </a:t>
            </a:r>
            <a:r>
              <a:rPr spc="-105" dirty="0">
                <a:latin typeface="Trebuchet MS"/>
                <a:cs typeface="Trebuchet MS"/>
              </a:rPr>
              <a:t>set</a:t>
            </a:r>
            <a:r>
              <a:rPr spc="-185" dirty="0">
                <a:latin typeface="Trebuchet MS"/>
                <a:cs typeface="Trebuchet MS"/>
              </a:rPr>
              <a:t> </a:t>
            </a:r>
            <a:r>
              <a:rPr spc="-65" dirty="0">
                <a:latin typeface="Trebuchet MS"/>
                <a:cs typeface="Trebuchet MS"/>
              </a:rPr>
              <a:t>up</a:t>
            </a:r>
            <a:r>
              <a:rPr spc="-180" dirty="0">
                <a:latin typeface="Trebuchet MS"/>
                <a:cs typeface="Trebuchet MS"/>
              </a:rPr>
              <a:t> </a:t>
            </a:r>
            <a:r>
              <a:rPr spc="-65" dirty="0">
                <a:latin typeface="Trebuchet MS"/>
                <a:cs typeface="Trebuchet MS"/>
              </a:rPr>
              <a:t>or</a:t>
            </a:r>
            <a:r>
              <a:rPr spc="-180" dirty="0">
                <a:latin typeface="Trebuchet MS"/>
                <a:cs typeface="Trebuchet MS"/>
              </a:rPr>
              <a:t> </a:t>
            </a:r>
            <a:r>
              <a:rPr spc="-110" dirty="0">
                <a:latin typeface="Trebuchet MS"/>
                <a:cs typeface="Trebuchet MS"/>
              </a:rPr>
              <a:t>the</a:t>
            </a:r>
            <a:r>
              <a:rPr spc="-175" dirty="0">
                <a:latin typeface="Trebuchet MS"/>
                <a:cs typeface="Trebuchet MS"/>
              </a:rPr>
              <a:t> </a:t>
            </a:r>
            <a:r>
              <a:rPr spc="-100" dirty="0">
                <a:latin typeface="Trebuchet MS"/>
                <a:cs typeface="Trebuchet MS"/>
              </a:rPr>
              <a:t>combination</a:t>
            </a:r>
            <a:r>
              <a:rPr spc="-185" dirty="0">
                <a:latin typeface="Trebuchet MS"/>
                <a:cs typeface="Trebuchet MS"/>
              </a:rPr>
              <a:t> </a:t>
            </a:r>
            <a:r>
              <a:rPr spc="-95" dirty="0">
                <a:latin typeface="Trebuchet MS"/>
                <a:cs typeface="Trebuchet MS"/>
              </a:rPr>
              <a:t>of</a:t>
            </a:r>
            <a:r>
              <a:rPr spc="-180" dirty="0">
                <a:latin typeface="Trebuchet MS"/>
                <a:cs typeface="Trebuchet MS"/>
              </a:rPr>
              <a:t> </a:t>
            </a:r>
            <a:r>
              <a:rPr spc="-85" dirty="0">
                <a:latin typeface="Trebuchet MS"/>
                <a:cs typeface="Trebuchet MS"/>
              </a:rPr>
              <a:t>components</a:t>
            </a:r>
            <a:r>
              <a:rPr spc="-185" dirty="0">
                <a:latin typeface="Trebuchet MS"/>
                <a:cs typeface="Trebuchet MS"/>
              </a:rPr>
              <a:t> </a:t>
            </a:r>
            <a:r>
              <a:rPr spc="-125" dirty="0">
                <a:latin typeface="Trebuchet MS"/>
                <a:cs typeface="Trebuchet MS"/>
              </a:rPr>
              <a:t>that</a:t>
            </a:r>
            <a:r>
              <a:rPr spc="-185" dirty="0">
                <a:latin typeface="Trebuchet MS"/>
                <a:cs typeface="Trebuchet MS"/>
              </a:rPr>
              <a:t> </a:t>
            </a:r>
            <a:r>
              <a:rPr spc="-130" dirty="0">
                <a:latin typeface="Trebuchet MS"/>
                <a:cs typeface="Trebuchet MS"/>
              </a:rPr>
              <a:t>make</a:t>
            </a:r>
            <a:r>
              <a:rPr spc="-175" dirty="0">
                <a:latin typeface="Trebuchet MS"/>
                <a:cs typeface="Trebuchet MS"/>
              </a:rPr>
              <a:t> </a:t>
            </a:r>
            <a:r>
              <a:rPr spc="-65" dirty="0">
                <a:latin typeface="Trebuchet MS"/>
                <a:cs typeface="Trebuchet MS"/>
              </a:rPr>
              <a:t>up</a:t>
            </a:r>
            <a:endParaRPr dirty="0">
              <a:latin typeface="Trebuchet MS"/>
              <a:cs typeface="Trebuchet MS"/>
            </a:endParaRPr>
          </a:p>
          <a:p>
            <a:pPr algn="l" rtl="0">
              <a:spcBef>
                <a:spcPts val="45"/>
              </a:spcBef>
              <a:buFont typeface="Trebuchet MS"/>
              <a:buChar char="•"/>
            </a:pPr>
            <a:endParaRPr sz="2000" dirty="0">
              <a:latin typeface="Times New Roman"/>
              <a:cs typeface="Times New Roman"/>
            </a:endParaRPr>
          </a:p>
          <a:p>
            <a:pPr marL="354965" algn="l" rtl="0"/>
            <a:r>
              <a:rPr spc="-110" dirty="0">
                <a:latin typeface="Trebuchet MS"/>
                <a:cs typeface="Trebuchet MS"/>
              </a:rPr>
              <a:t>the </a:t>
            </a:r>
            <a:r>
              <a:rPr spc="-105" dirty="0">
                <a:latin typeface="Trebuchet MS"/>
                <a:cs typeface="Trebuchet MS"/>
              </a:rPr>
              <a:t>system </a:t>
            </a:r>
            <a:r>
              <a:rPr spc="-90" dirty="0">
                <a:latin typeface="Trebuchet MS"/>
                <a:cs typeface="Trebuchet MS"/>
              </a:rPr>
              <a:t>is </a:t>
            </a:r>
            <a:r>
              <a:rPr spc="-140" dirty="0">
                <a:latin typeface="Trebuchet MS"/>
                <a:cs typeface="Trebuchet MS"/>
              </a:rPr>
              <a:t>called </a:t>
            </a:r>
            <a:r>
              <a:rPr spc="-110" dirty="0">
                <a:latin typeface="Trebuchet MS"/>
                <a:cs typeface="Trebuchet MS"/>
              </a:rPr>
              <a:t>its</a:t>
            </a:r>
            <a:r>
              <a:rPr spc="-505" dirty="0">
                <a:latin typeface="Trebuchet MS"/>
                <a:cs typeface="Trebuchet MS"/>
              </a:rPr>
              <a:t> </a:t>
            </a:r>
            <a:r>
              <a:rPr b="1" spc="-145" dirty="0">
                <a:latin typeface="Trebuchet MS"/>
                <a:cs typeface="Trebuchet MS"/>
              </a:rPr>
              <a:t>configuration</a:t>
            </a:r>
            <a:r>
              <a:rPr spc="-145" dirty="0">
                <a:latin typeface="Trebuchet MS"/>
                <a:cs typeface="Trebuchet MS"/>
              </a:rPr>
              <a:t>.</a:t>
            </a:r>
            <a:endParaRPr dirty="0">
              <a:latin typeface="Trebuchet MS"/>
              <a:cs typeface="Trebuchet MS"/>
            </a:endParaRPr>
          </a:p>
          <a:p>
            <a:pPr algn="l" rtl="0">
              <a:spcBef>
                <a:spcPts val="25"/>
              </a:spcBef>
            </a:pPr>
            <a:endParaRPr sz="2400" dirty="0">
              <a:latin typeface="Times New Roman"/>
              <a:cs typeface="Times New Roman"/>
            </a:endParaRPr>
          </a:p>
          <a:p>
            <a:pPr marL="355600" indent="-342900" algn="l" rtl="0">
              <a:buChar char="•"/>
              <a:tabLst>
                <a:tab pos="354965" algn="l"/>
                <a:tab pos="355600" algn="l"/>
              </a:tabLst>
            </a:pPr>
            <a:r>
              <a:rPr spc="-125" dirty="0">
                <a:latin typeface="Trebuchet MS"/>
                <a:cs typeface="Trebuchet MS"/>
              </a:rPr>
              <a:t>Each </a:t>
            </a:r>
            <a:r>
              <a:rPr spc="-105" dirty="0">
                <a:latin typeface="Trebuchet MS"/>
                <a:cs typeface="Trebuchet MS"/>
              </a:rPr>
              <a:t>computer might </a:t>
            </a:r>
            <a:r>
              <a:rPr spc="-110" dirty="0">
                <a:latin typeface="Trebuchet MS"/>
                <a:cs typeface="Trebuchet MS"/>
              </a:rPr>
              <a:t>have </a:t>
            </a:r>
            <a:r>
              <a:rPr spc="-114" dirty="0">
                <a:latin typeface="Trebuchet MS"/>
                <a:cs typeface="Trebuchet MS"/>
              </a:rPr>
              <a:t>a </a:t>
            </a:r>
            <a:r>
              <a:rPr spc="-130" dirty="0">
                <a:latin typeface="Trebuchet MS"/>
                <a:cs typeface="Trebuchet MS"/>
              </a:rPr>
              <a:t>different</a:t>
            </a:r>
            <a:r>
              <a:rPr spc="-555" dirty="0">
                <a:latin typeface="Trebuchet MS"/>
                <a:cs typeface="Trebuchet MS"/>
              </a:rPr>
              <a:t> </a:t>
            </a:r>
            <a:r>
              <a:rPr spc="-120" dirty="0">
                <a:latin typeface="Trebuchet MS"/>
                <a:cs typeface="Trebuchet MS"/>
              </a:rPr>
              <a:t>configuration.</a:t>
            </a:r>
            <a:endParaRPr dirty="0">
              <a:latin typeface="Trebuchet MS"/>
              <a:cs typeface="Trebuchet MS"/>
            </a:endParaRPr>
          </a:p>
          <a:p>
            <a:pPr marL="355600" marR="511175" indent="-342900" algn="l" rtl="0">
              <a:spcBef>
                <a:spcPts val="700"/>
              </a:spcBef>
              <a:buChar char="•"/>
              <a:tabLst>
                <a:tab pos="354965" algn="l"/>
                <a:tab pos="355600" algn="l"/>
              </a:tabLst>
            </a:pPr>
            <a:r>
              <a:rPr spc="-114" dirty="0">
                <a:latin typeface="Trebuchet MS"/>
                <a:cs typeface="Trebuchet MS"/>
              </a:rPr>
              <a:t>This</a:t>
            </a:r>
            <a:r>
              <a:rPr spc="-185" dirty="0">
                <a:latin typeface="Trebuchet MS"/>
                <a:cs typeface="Trebuchet MS"/>
              </a:rPr>
              <a:t> </a:t>
            </a:r>
            <a:r>
              <a:rPr spc="-90" dirty="0">
                <a:latin typeface="Trebuchet MS"/>
                <a:cs typeface="Trebuchet MS"/>
              </a:rPr>
              <a:t>is</a:t>
            </a:r>
            <a:r>
              <a:rPr spc="-185" dirty="0">
                <a:latin typeface="Trebuchet MS"/>
                <a:cs typeface="Trebuchet MS"/>
              </a:rPr>
              <a:t> </a:t>
            </a:r>
            <a:r>
              <a:rPr spc="-105" dirty="0">
                <a:latin typeface="Trebuchet MS"/>
                <a:cs typeface="Trebuchet MS"/>
              </a:rPr>
              <a:t>important</a:t>
            </a:r>
            <a:r>
              <a:rPr spc="-185" dirty="0">
                <a:latin typeface="Trebuchet MS"/>
                <a:cs typeface="Trebuchet MS"/>
              </a:rPr>
              <a:t> </a:t>
            </a:r>
            <a:r>
              <a:rPr spc="-75" dirty="0">
                <a:latin typeface="Trebuchet MS"/>
                <a:cs typeface="Trebuchet MS"/>
              </a:rPr>
              <a:t>when</a:t>
            </a:r>
            <a:r>
              <a:rPr spc="-180" dirty="0">
                <a:latin typeface="Trebuchet MS"/>
                <a:cs typeface="Trebuchet MS"/>
              </a:rPr>
              <a:t> </a:t>
            </a:r>
            <a:r>
              <a:rPr spc="-85" dirty="0">
                <a:latin typeface="Trebuchet MS"/>
                <a:cs typeface="Trebuchet MS"/>
              </a:rPr>
              <a:t>buying</a:t>
            </a:r>
            <a:r>
              <a:rPr spc="-185" dirty="0">
                <a:latin typeface="Trebuchet MS"/>
                <a:cs typeface="Trebuchet MS"/>
              </a:rPr>
              <a:t> </a:t>
            </a:r>
            <a:r>
              <a:rPr spc="-114" dirty="0">
                <a:latin typeface="Trebuchet MS"/>
                <a:cs typeface="Trebuchet MS"/>
              </a:rPr>
              <a:t>a</a:t>
            </a:r>
            <a:r>
              <a:rPr spc="-180" dirty="0">
                <a:latin typeface="Trebuchet MS"/>
                <a:cs typeface="Trebuchet MS"/>
              </a:rPr>
              <a:t> </a:t>
            </a:r>
            <a:r>
              <a:rPr spc="-145" dirty="0">
                <a:latin typeface="Trebuchet MS"/>
                <a:cs typeface="Trebuchet MS"/>
              </a:rPr>
              <a:t>computer,</a:t>
            </a:r>
            <a:r>
              <a:rPr spc="-180" dirty="0">
                <a:latin typeface="Trebuchet MS"/>
                <a:cs typeface="Trebuchet MS"/>
              </a:rPr>
              <a:t> </a:t>
            </a:r>
            <a:r>
              <a:rPr spc="-100" dirty="0">
                <a:latin typeface="Trebuchet MS"/>
                <a:cs typeface="Trebuchet MS"/>
              </a:rPr>
              <a:t>expanding</a:t>
            </a:r>
            <a:r>
              <a:rPr spc="-190" dirty="0">
                <a:latin typeface="Trebuchet MS"/>
                <a:cs typeface="Trebuchet MS"/>
              </a:rPr>
              <a:t> </a:t>
            </a:r>
            <a:r>
              <a:rPr spc="-85" dirty="0">
                <a:latin typeface="Trebuchet MS"/>
                <a:cs typeface="Trebuchet MS"/>
              </a:rPr>
              <a:t>an</a:t>
            </a:r>
            <a:r>
              <a:rPr spc="-180" dirty="0">
                <a:latin typeface="Trebuchet MS"/>
                <a:cs typeface="Trebuchet MS"/>
              </a:rPr>
              <a:t> </a:t>
            </a:r>
            <a:r>
              <a:rPr spc="-120" dirty="0">
                <a:latin typeface="Trebuchet MS"/>
                <a:cs typeface="Trebuchet MS"/>
              </a:rPr>
              <a:t>existing</a:t>
            </a:r>
            <a:r>
              <a:rPr spc="-185" dirty="0">
                <a:latin typeface="Trebuchet MS"/>
                <a:cs typeface="Trebuchet MS"/>
              </a:rPr>
              <a:t> </a:t>
            </a:r>
            <a:r>
              <a:rPr spc="-135" dirty="0">
                <a:latin typeface="Trebuchet MS"/>
                <a:cs typeface="Trebuchet MS"/>
              </a:rPr>
              <a:t>system,</a:t>
            </a:r>
            <a:r>
              <a:rPr spc="-180" dirty="0">
                <a:latin typeface="Trebuchet MS"/>
                <a:cs typeface="Trebuchet MS"/>
              </a:rPr>
              <a:t> </a:t>
            </a:r>
            <a:r>
              <a:rPr spc="-65" dirty="0">
                <a:latin typeface="Trebuchet MS"/>
                <a:cs typeface="Trebuchet MS"/>
              </a:rPr>
              <a:t>or</a:t>
            </a:r>
            <a:r>
              <a:rPr spc="-180" dirty="0">
                <a:latin typeface="Trebuchet MS"/>
                <a:cs typeface="Trebuchet MS"/>
              </a:rPr>
              <a:t> </a:t>
            </a:r>
            <a:r>
              <a:rPr spc="-75" dirty="0">
                <a:latin typeface="Trebuchet MS"/>
                <a:cs typeface="Trebuchet MS"/>
              </a:rPr>
              <a:t>when  </a:t>
            </a:r>
            <a:r>
              <a:rPr spc="-105" dirty="0">
                <a:latin typeface="Trebuchet MS"/>
                <a:cs typeface="Trebuchet MS"/>
              </a:rPr>
              <a:t>connecting</a:t>
            </a:r>
            <a:r>
              <a:rPr spc="-195" dirty="0">
                <a:latin typeface="Trebuchet MS"/>
                <a:cs typeface="Trebuchet MS"/>
              </a:rPr>
              <a:t> </a:t>
            </a:r>
            <a:r>
              <a:rPr spc="-100" dirty="0">
                <a:latin typeface="Trebuchet MS"/>
                <a:cs typeface="Trebuchet MS"/>
              </a:rPr>
              <a:t>computers</a:t>
            </a:r>
            <a:r>
              <a:rPr spc="-190" dirty="0">
                <a:latin typeface="Trebuchet MS"/>
                <a:cs typeface="Trebuchet MS"/>
              </a:rPr>
              <a:t> </a:t>
            </a:r>
            <a:r>
              <a:rPr spc="-105" dirty="0">
                <a:latin typeface="Trebuchet MS"/>
                <a:cs typeface="Trebuchet MS"/>
              </a:rPr>
              <a:t>together</a:t>
            </a:r>
            <a:r>
              <a:rPr spc="-185" dirty="0">
                <a:latin typeface="Trebuchet MS"/>
                <a:cs typeface="Trebuchet MS"/>
              </a:rPr>
              <a:t> </a:t>
            </a:r>
            <a:r>
              <a:rPr spc="-95" dirty="0">
                <a:latin typeface="Trebuchet MS"/>
                <a:cs typeface="Trebuchet MS"/>
              </a:rPr>
              <a:t>in</a:t>
            </a:r>
            <a:r>
              <a:rPr spc="-185" dirty="0">
                <a:latin typeface="Trebuchet MS"/>
                <a:cs typeface="Trebuchet MS"/>
              </a:rPr>
              <a:t> </a:t>
            </a:r>
            <a:r>
              <a:rPr spc="-114" dirty="0">
                <a:latin typeface="Trebuchet MS"/>
                <a:cs typeface="Trebuchet MS"/>
              </a:rPr>
              <a:t>a</a:t>
            </a:r>
            <a:r>
              <a:rPr spc="-185" dirty="0">
                <a:latin typeface="Trebuchet MS"/>
                <a:cs typeface="Trebuchet MS"/>
              </a:rPr>
              <a:t> </a:t>
            </a:r>
            <a:r>
              <a:rPr spc="-100" dirty="0">
                <a:latin typeface="Trebuchet MS"/>
                <a:cs typeface="Trebuchet MS"/>
              </a:rPr>
              <a:t>network</a:t>
            </a:r>
            <a:r>
              <a:rPr spc="-190" dirty="0">
                <a:latin typeface="Trebuchet MS"/>
                <a:cs typeface="Trebuchet MS"/>
              </a:rPr>
              <a:t> </a:t>
            </a:r>
            <a:r>
              <a:rPr spc="-114" dirty="0">
                <a:latin typeface="Trebuchet MS"/>
                <a:cs typeface="Trebuchet MS"/>
              </a:rPr>
              <a:t>environment</a:t>
            </a:r>
            <a:r>
              <a:rPr spc="-114" dirty="0" smtClean="0">
                <a:latin typeface="Trebuchet MS"/>
                <a:cs typeface="Trebuchet MS"/>
              </a:rPr>
              <a:t>.</a:t>
            </a:r>
            <a:endParaRPr lang="en-US" spc="-114" dirty="0" smtClean="0">
              <a:latin typeface="Trebuchet MS"/>
              <a:cs typeface="Trebuchet MS"/>
            </a:endParaRPr>
          </a:p>
          <a:p>
            <a:pPr marL="355600" marR="511175" indent="-342900">
              <a:spcBef>
                <a:spcPts val="700"/>
              </a:spcBef>
              <a:buChar char="•"/>
              <a:tabLst>
                <a:tab pos="354965" algn="l"/>
                <a:tab pos="355600" algn="l"/>
              </a:tabLst>
            </a:pPr>
            <a:r>
              <a:rPr lang="ar-SA" dirty="0">
                <a:latin typeface="Trebuchet MS"/>
                <a:cs typeface="Trebuchet MS"/>
              </a:rPr>
              <a:t>الطريقة التي يتم بها إعداد إلى نظام كمبيوتر أو تسمى مجموعة المكونات التي تشكل النظام التكوين الخاص بها. </a:t>
            </a:r>
            <a:endParaRPr lang="ar-SA" dirty="0" smtClean="0">
              <a:latin typeface="Trebuchet MS"/>
              <a:cs typeface="Trebuchet MS"/>
            </a:endParaRPr>
          </a:p>
          <a:p>
            <a:pPr marL="355600" marR="511175" indent="-342900">
              <a:spcBef>
                <a:spcPts val="700"/>
              </a:spcBef>
              <a:buChar char="•"/>
              <a:tabLst>
                <a:tab pos="354965" algn="l"/>
                <a:tab pos="355600" algn="l"/>
              </a:tabLst>
            </a:pPr>
            <a:r>
              <a:rPr lang="ar-SA" dirty="0" smtClean="0">
                <a:latin typeface="Trebuchet MS"/>
                <a:cs typeface="Trebuchet MS"/>
              </a:rPr>
              <a:t> </a:t>
            </a:r>
            <a:r>
              <a:rPr lang="ar-SA" dirty="0">
                <a:latin typeface="Trebuchet MS"/>
                <a:cs typeface="Trebuchet MS"/>
              </a:rPr>
              <a:t>قد يكون لكل كمبيوتر تكوين مختلف</a:t>
            </a:r>
            <a:r>
              <a:rPr lang="ar-SA" dirty="0" smtClean="0">
                <a:latin typeface="Trebuchet MS"/>
                <a:cs typeface="Trebuchet MS"/>
              </a:rPr>
              <a:t>.</a:t>
            </a:r>
          </a:p>
          <a:p>
            <a:pPr marL="355600" marR="511175" indent="-342900">
              <a:spcBef>
                <a:spcPts val="700"/>
              </a:spcBef>
              <a:buChar char="•"/>
              <a:tabLst>
                <a:tab pos="354965" algn="l"/>
                <a:tab pos="355600" algn="l"/>
              </a:tabLst>
            </a:pPr>
            <a:r>
              <a:rPr lang="ar-SA" dirty="0" smtClean="0">
                <a:latin typeface="Trebuchet MS"/>
                <a:cs typeface="Trebuchet MS"/>
              </a:rPr>
              <a:t> </a:t>
            </a:r>
            <a:r>
              <a:rPr lang="ar-SA" dirty="0">
                <a:latin typeface="Trebuchet MS"/>
                <a:cs typeface="Trebuchet MS"/>
              </a:rPr>
              <a:t>هذا مهم عند شراء جهاز كمبيوتر، توسيع نظام موجود، أو عند توصيل أجهزة الكمبيوتر مع بعضها البعض في بيئة شبكة اتصال.</a:t>
            </a:r>
            <a:endParaRPr dirty="0">
              <a:latin typeface="Trebuchet MS"/>
              <a:cs typeface="Trebuchet M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64357" y="725048"/>
            <a:ext cx="5448935" cy="500380"/>
          </a:xfrm>
          <a:prstGeom prst="rect">
            <a:avLst/>
          </a:prstGeom>
        </p:spPr>
        <p:txBody>
          <a:bodyPr vert="horz" wrap="square" lIns="0" tIns="13970" rIns="0" bIns="0" rtlCol="0">
            <a:spAutoFit/>
          </a:bodyPr>
          <a:lstStyle/>
          <a:p>
            <a:pPr marL="12700">
              <a:lnSpc>
                <a:spcPct val="100000"/>
              </a:lnSpc>
              <a:spcBef>
                <a:spcPts val="110"/>
              </a:spcBef>
            </a:pPr>
            <a:r>
              <a:rPr spc="-65" dirty="0"/>
              <a:t>Components </a:t>
            </a:r>
            <a:r>
              <a:rPr spc="-90" dirty="0"/>
              <a:t>of </a:t>
            </a:r>
            <a:r>
              <a:rPr spc="-95" dirty="0"/>
              <a:t>computer</a:t>
            </a:r>
            <a:r>
              <a:rPr spc="-525" dirty="0"/>
              <a:t> </a:t>
            </a:r>
            <a:r>
              <a:rPr spc="-114" dirty="0"/>
              <a:t>system</a:t>
            </a:r>
          </a:p>
        </p:txBody>
      </p:sp>
      <p:sp>
        <p:nvSpPr>
          <p:cNvPr id="3" name="object 3"/>
          <p:cNvSpPr/>
          <p:nvPr/>
        </p:nvSpPr>
        <p:spPr>
          <a:xfrm>
            <a:off x="3599207" y="2011669"/>
            <a:ext cx="5731491" cy="4119513"/>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174189" y="1927910"/>
            <a:ext cx="2510790" cy="956671"/>
          </a:xfrm>
          <a:prstGeom prst="rect">
            <a:avLst/>
          </a:prstGeom>
          <a:ln w="12700">
            <a:solidFill>
              <a:srgbClr val="000000"/>
            </a:solidFill>
          </a:ln>
        </p:spPr>
        <p:txBody>
          <a:bodyPr vert="horz" wrap="square" lIns="0" tIns="33019" rIns="0" bIns="0" rtlCol="0">
            <a:spAutoFit/>
          </a:bodyPr>
          <a:lstStyle/>
          <a:p>
            <a:pPr marL="158750" marR="86995" indent="15875" algn="l" rtl="0">
              <a:lnSpc>
                <a:spcPct val="100000"/>
              </a:lnSpc>
              <a:spcBef>
                <a:spcPts val="259"/>
              </a:spcBef>
            </a:pPr>
            <a:r>
              <a:rPr sz="1500" spc="-55" dirty="0">
                <a:solidFill>
                  <a:srgbClr val="44546A"/>
                </a:solidFill>
                <a:latin typeface="Trebuchet MS"/>
                <a:cs typeface="Trebuchet MS"/>
              </a:rPr>
              <a:t>Components </a:t>
            </a:r>
            <a:r>
              <a:rPr sz="1500" spc="-60" dirty="0">
                <a:solidFill>
                  <a:srgbClr val="44546A"/>
                </a:solidFill>
                <a:latin typeface="Trebuchet MS"/>
                <a:cs typeface="Trebuchet MS"/>
              </a:rPr>
              <a:t>of</a:t>
            </a:r>
            <a:r>
              <a:rPr sz="1500" spc="-204" dirty="0">
                <a:solidFill>
                  <a:srgbClr val="44546A"/>
                </a:solidFill>
                <a:latin typeface="Trebuchet MS"/>
                <a:cs typeface="Trebuchet MS"/>
              </a:rPr>
              <a:t> </a:t>
            </a:r>
            <a:r>
              <a:rPr sz="1500" spc="-70" dirty="0">
                <a:solidFill>
                  <a:srgbClr val="44546A"/>
                </a:solidFill>
                <a:latin typeface="Trebuchet MS"/>
                <a:cs typeface="Trebuchet MS"/>
              </a:rPr>
              <a:t>a</a:t>
            </a:r>
            <a:r>
              <a:rPr sz="1500" spc="-140" dirty="0">
                <a:solidFill>
                  <a:srgbClr val="44546A"/>
                </a:solidFill>
                <a:latin typeface="Trebuchet MS"/>
                <a:cs typeface="Trebuchet MS"/>
              </a:rPr>
              <a:t> </a:t>
            </a:r>
            <a:r>
              <a:rPr sz="1500" spc="-85" dirty="0">
                <a:solidFill>
                  <a:srgbClr val="44546A"/>
                </a:solidFill>
                <a:latin typeface="Trebuchet MS"/>
                <a:cs typeface="Trebuchet MS"/>
              </a:rPr>
              <a:t>typical </a:t>
            </a:r>
            <a:r>
              <a:rPr sz="1500" spc="-105" dirty="0">
                <a:solidFill>
                  <a:srgbClr val="44546A"/>
                </a:solidFill>
                <a:latin typeface="Trebuchet MS"/>
                <a:cs typeface="Trebuchet MS"/>
              </a:rPr>
              <a:t> </a:t>
            </a:r>
            <a:r>
              <a:rPr sz="1500" spc="-65" dirty="0">
                <a:solidFill>
                  <a:srgbClr val="44546A"/>
                </a:solidFill>
                <a:latin typeface="Trebuchet MS"/>
                <a:cs typeface="Trebuchet MS"/>
              </a:rPr>
              <a:t>computer </a:t>
            </a:r>
            <a:r>
              <a:rPr sz="1500" spc="-70" dirty="0">
                <a:solidFill>
                  <a:srgbClr val="44546A"/>
                </a:solidFill>
                <a:latin typeface="Trebuchet MS"/>
                <a:cs typeface="Trebuchet MS"/>
              </a:rPr>
              <a:t>system</a:t>
            </a:r>
            <a:r>
              <a:rPr sz="1500" spc="-210" dirty="0">
                <a:solidFill>
                  <a:srgbClr val="44546A"/>
                </a:solidFill>
                <a:latin typeface="Trebuchet MS"/>
                <a:cs typeface="Trebuchet MS"/>
              </a:rPr>
              <a:t> </a:t>
            </a:r>
            <a:r>
              <a:rPr sz="1500" spc="-55" dirty="0">
                <a:solidFill>
                  <a:srgbClr val="44546A"/>
                </a:solidFill>
                <a:latin typeface="Trebuchet MS"/>
                <a:cs typeface="Trebuchet MS"/>
              </a:rPr>
              <a:t>and</a:t>
            </a:r>
            <a:r>
              <a:rPr sz="1500" spc="-140" dirty="0">
                <a:solidFill>
                  <a:srgbClr val="44546A"/>
                </a:solidFill>
                <a:latin typeface="Trebuchet MS"/>
                <a:cs typeface="Trebuchet MS"/>
              </a:rPr>
              <a:t> </a:t>
            </a:r>
            <a:r>
              <a:rPr sz="1500" spc="-75" dirty="0">
                <a:solidFill>
                  <a:srgbClr val="44546A"/>
                </a:solidFill>
                <a:latin typeface="Trebuchet MS"/>
                <a:cs typeface="Trebuchet MS"/>
              </a:rPr>
              <a:t>the </a:t>
            </a:r>
            <a:r>
              <a:rPr sz="1500" spc="-35" dirty="0">
                <a:solidFill>
                  <a:srgbClr val="44546A"/>
                </a:solidFill>
                <a:latin typeface="Trebuchet MS"/>
                <a:cs typeface="Trebuchet MS"/>
              </a:rPr>
              <a:t> </a:t>
            </a:r>
            <a:r>
              <a:rPr sz="1500" spc="-70" dirty="0">
                <a:solidFill>
                  <a:srgbClr val="44546A"/>
                </a:solidFill>
                <a:latin typeface="Trebuchet MS"/>
                <a:cs typeface="Trebuchet MS"/>
              </a:rPr>
              <a:t>appropriate step</a:t>
            </a:r>
            <a:r>
              <a:rPr sz="1500" spc="-210" dirty="0">
                <a:solidFill>
                  <a:srgbClr val="44546A"/>
                </a:solidFill>
                <a:latin typeface="Trebuchet MS"/>
                <a:cs typeface="Trebuchet MS"/>
              </a:rPr>
              <a:t> </a:t>
            </a:r>
            <a:r>
              <a:rPr sz="1500" spc="-55" dirty="0">
                <a:solidFill>
                  <a:srgbClr val="44546A"/>
                </a:solidFill>
                <a:latin typeface="Trebuchet MS"/>
                <a:cs typeface="Trebuchet MS"/>
              </a:rPr>
              <a:t>in</a:t>
            </a:r>
            <a:r>
              <a:rPr sz="1500" spc="-140" dirty="0">
                <a:solidFill>
                  <a:srgbClr val="44546A"/>
                </a:solidFill>
                <a:latin typeface="Trebuchet MS"/>
                <a:cs typeface="Trebuchet MS"/>
              </a:rPr>
              <a:t> </a:t>
            </a:r>
            <a:r>
              <a:rPr sz="1500" spc="-75" dirty="0">
                <a:solidFill>
                  <a:srgbClr val="44546A"/>
                </a:solidFill>
                <a:latin typeface="Trebuchet MS"/>
                <a:cs typeface="Trebuchet MS"/>
              </a:rPr>
              <a:t>the </a:t>
            </a:r>
            <a:r>
              <a:rPr sz="1500" spc="-35" dirty="0">
                <a:solidFill>
                  <a:srgbClr val="44546A"/>
                </a:solidFill>
                <a:latin typeface="Trebuchet MS"/>
                <a:cs typeface="Trebuchet MS"/>
              </a:rPr>
              <a:t> </a:t>
            </a:r>
            <a:r>
              <a:rPr sz="1500" spc="-65" dirty="0">
                <a:solidFill>
                  <a:srgbClr val="44546A"/>
                </a:solidFill>
                <a:latin typeface="Trebuchet MS"/>
                <a:cs typeface="Trebuchet MS"/>
              </a:rPr>
              <a:t>information </a:t>
            </a:r>
            <a:r>
              <a:rPr sz="1500" spc="-55" dirty="0">
                <a:solidFill>
                  <a:srgbClr val="44546A"/>
                </a:solidFill>
                <a:latin typeface="Trebuchet MS"/>
                <a:cs typeface="Trebuchet MS"/>
              </a:rPr>
              <a:t>processing</a:t>
            </a:r>
            <a:r>
              <a:rPr sz="1500" spc="-225" dirty="0">
                <a:solidFill>
                  <a:srgbClr val="44546A"/>
                </a:solidFill>
                <a:latin typeface="Trebuchet MS"/>
                <a:cs typeface="Trebuchet MS"/>
              </a:rPr>
              <a:t> </a:t>
            </a:r>
            <a:r>
              <a:rPr sz="1500" spc="-110" dirty="0">
                <a:solidFill>
                  <a:srgbClr val="44546A"/>
                </a:solidFill>
                <a:latin typeface="Trebuchet MS"/>
                <a:cs typeface="Trebuchet MS"/>
              </a:rPr>
              <a:t>cycle.</a:t>
            </a:r>
            <a:endParaRPr sz="1500" dirty="0">
              <a:latin typeface="Trebuchet MS"/>
              <a:cs typeface="Trebuchet MS"/>
            </a:endParaRPr>
          </a:p>
        </p:txBody>
      </p:sp>
      <p:sp>
        <p:nvSpPr>
          <p:cNvPr id="5" name="object 5"/>
          <p:cNvSpPr txBox="1"/>
          <p:nvPr/>
        </p:nvSpPr>
        <p:spPr>
          <a:xfrm>
            <a:off x="8710548" y="1266037"/>
            <a:ext cx="1321435" cy="323215"/>
          </a:xfrm>
          <a:prstGeom prst="rect">
            <a:avLst/>
          </a:prstGeom>
          <a:ln w="12700">
            <a:solidFill>
              <a:srgbClr val="000000"/>
            </a:solidFill>
          </a:ln>
        </p:spPr>
        <p:txBody>
          <a:bodyPr vert="horz" wrap="square" lIns="0" tIns="33019" rIns="0" bIns="0" rtlCol="0">
            <a:spAutoFit/>
          </a:bodyPr>
          <a:lstStyle/>
          <a:p>
            <a:pPr marL="310515">
              <a:lnSpc>
                <a:spcPct val="100000"/>
              </a:lnSpc>
              <a:spcBef>
                <a:spcPts val="259"/>
              </a:spcBef>
            </a:pPr>
            <a:r>
              <a:rPr sz="1500" spc="-70" dirty="0">
                <a:solidFill>
                  <a:srgbClr val="44546A"/>
                </a:solidFill>
                <a:latin typeface="Trebuchet MS"/>
                <a:cs typeface="Trebuchet MS"/>
              </a:rPr>
              <a:t>System</a:t>
            </a:r>
            <a:r>
              <a:rPr sz="1500" spc="-145" dirty="0">
                <a:solidFill>
                  <a:srgbClr val="44546A"/>
                </a:solidFill>
                <a:latin typeface="Trebuchet MS"/>
                <a:cs typeface="Trebuchet MS"/>
              </a:rPr>
              <a:t> </a:t>
            </a:r>
            <a:r>
              <a:rPr sz="1500" spc="-55" dirty="0">
                <a:solidFill>
                  <a:srgbClr val="44546A"/>
                </a:solidFill>
                <a:latin typeface="Trebuchet MS"/>
                <a:cs typeface="Trebuchet MS"/>
              </a:rPr>
              <a:t>Unit</a:t>
            </a:r>
            <a:endParaRPr sz="1500">
              <a:latin typeface="Trebuchet MS"/>
              <a:cs typeface="Trebuchet MS"/>
            </a:endParaRPr>
          </a:p>
        </p:txBody>
      </p:sp>
      <p:sp>
        <p:nvSpPr>
          <p:cNvPr id="6" name="object 6"/>
          <p:cNvSpPr/>
          <p:nvPr/>
        </p:nvSpPr>
        <p:spPr>
          <a:xfrm>
            <a:off x="8834501" y="1637042"/>
            <a:ext cx="919480" cy="386715"/>
          </a:xfrm>
          <a:custGeom>
            <a:avLst/>
            <a:gdLst/>
            <a:ahLst/>
            <a:cxnLst/>
            <a:rect l="l" t="t" r="r" b="b"/>
            <a:pathLst>
              <a:path w="919479" h="386714">
                <a:moveTo>
                  <a:pt x="56502" y="315480"/>
                </a:moveTo>
                <a:lnTo>
                  <a:pt x="0" y="379247"/>
                </a:lnTo>
                <a:lnTo>
                  <a:pt x="84912" y="386194"/>
                </a:lnTo>
                <a:lnTo>
                  <a:pt x="75450" y="362623"/>
                </a:lnTo>
                <a:lnTo>
                  <a:pt x="134104" y="339051"/>
                </a:lnTo>
                <a:lnTo>
                  <a:pt x="65976" y="339051"/>
                </a:lnTo>
                <a:lnTo>
                  <a:pt x="56502" y="315480"/>
                </a:lnTo>
                <a:close/>
              </a:path>
              <a:path w="919479" h="386714">
                <a:moveTo>
                  <a:pt x="909675" y="0"/>
                </a:moveTo>
                <a:lnTo>
                  <a:pt x="65976" y="339051"/>
                </a:lnTo>
                <a:lnTo>
                  <a:pt x="134104" y="339051"/>
                </a:lnTo>
                <a:lnTo>
                  <a:pt x="919137" y="23571"/>
                </a:lnTo>
                <a:lnTo>
                  <a:pt x="909675" y="0"/>
                </a:lnTo>
                <a:close/>
              </a:path>
            </a:pathLst>
          </a:custGeom>
          <a:solidFill>
            <a:srgbClr val="44546A"/>
          </a:solidFill>
        </p:spPr>
        <p:txBody>
          <a:bodyPr wrap="square" lIns="0" tIns="0" rIns="0" bIns="0" rtlCol="0"/>
          <a:lstStyle/>
          <a:p>
            <a:endParaRPr/>
          </a:p>
        </p:txBody>
      </p:sp>
      <p:sp>
        <p:nvSpPr>
          <p:cNvPr id="7" name="object 7"/>
          <p:cNvSpPr txBox="1"/>
          <p:nvPr/>
        </p:nvSpPr>
        <p:spPr>
          <a:xfrm>
            <a:off x="5091950" y="1543050"/>
            <a:ext cx="1680210" cy="323215"/>
          </a:xfrm>
          <a:prstGeom prst="rect">
            <a:avLst/>
          </a:prstGeom>
          <a:ln w="12700">
            <a:solidFill>
              <a:srgbClr val="000000"/>
            </a:solidFill>
          </a:ln>
        </p:spPr>
        <p:txBody>
          <a:bodyPr vert="horz" wrap="square" lIns="0" tIns="33020" rIns="0" bIns="0" rtlCol="0">
            <a:spAutoFit/>
          </a:bodyPr>
          <a:lstStyle/>
          <a:p>
            <a:pPr marL="347345">
              <a:lnSpc>
                <a:spcPct val="100000"/>
              </a:lnSpc>
              <a:spcBef>
                <a:spcPts val="260"/>
              </a:spcBef>
            </a:pPr>
            <a:r>
              <a:rPr sz="1500" spc="-45" dirty="0">
                <a:solidFill>
                  <a:srgbClr val="44546A"/>
                </a:solidFill>
                <a:latin typeface="Trebuchet MS"/>
                <a:cs typeface="Trebuchet MS"/>
              </a:rPr>
              <a:t>Monitor-Output</a:t>
            </a:r>
            <a:endParaRPr sz="1500">
              <a:latin typeface="Trebuchet MS"/>
              <a:cs typeface="Trebuchet MS"/>
            </a:endParaRPr>
          </a:p>
        </p:txBody>
      </p:sp>
      <p:sp>
        <p:nvSpPr>
          <p:cNvPr id="8" name="object 8"/>
          <p:cNvSpPr/>
          <p:nvPr/>
        </p:nvSpPr>
        <p:spPr>
          <a:xfrm>
            <a:off x="5834976" y="1924723"/>
            <a:ext cx="109220" cy="309245"/>
          </a:xfrm>
          <a:custGeom>
            <a:avLst/>
            <a:gdLst/>
            <a:ahLst/>
            <a:cxnLst/>
            <a:rect l="l" t="t" r="r" b="b"/>
            <a:pathLst>
              <a:path w="109220" h="309244">
                <a:moveTo>
                  <a:pt x="0" y="225640"/>
                </a:moveTo>
                <a:lnTo>
                  <a:pt x="17792" y="308952"/>
                </a:lnTo>
                <a:lnTo>
                  <a:pt x="73761" y="244728"/>
                </a:lnTo>
                <a:lnTo>
                  <a:pt x="49174" y="238366"/>
                </a:lnTo>
                <a:lnTo>
                  <a:pt x="50821" y="232003"/>
                </a:lnTo>
                <a:lnTo>
                  <a:pt x="24587" y="232003"/>
                </a:lnTo>
                <a:lnTo>
                  <a:pt x="0" y="225640"/>
                </a:lnTo>
                <a:close/>
              </a:path>
              <a:path w="109220" h="309244">
                <a:moveTo>
                  <a:pt x="84632" y="0"/>
                </a:moveTo>
                <a:lnTo>
                  <a:pt x="24587" y="232003"/>
                </a:lnTo>
                <a:lnTo>
                  <a:pt x="50821" y="232003"/>
                </a:lnTo>
                <a:lnTo>
                  <a:pt x="109220" y="6362"/>
                </a:lnTo>
                <a:lnTo>
                  <a:pt x="84632" y="0"/>
                </a:lnTo>
                <a:close/>
              </a:path>
            </a:pathLst>
          </a:custGeom>
          <a:solidFill>
            <a:srgbClr val="44546A"/>
          </a:solidFill>
        </p:spPr>
        <p:txBody>
          <a:bodyPr wrap="square" lIns="0" tIns="0" rIns="0" bIns="0" rtlCol="0"/>
          <a:lstStyle/>
          <a:p>
            <a:endParaRPr/>
          </a:p>
        </p:txBody>
      </p:sp>
      <p:sp>
        <p:nvSpPr>
          <p:cNvPr id="9" name="object 9"/>
          <p:cNvSpPr/>
          <p:nvPr/>
        </p:nvSpPr>
        <p:spPr>
          <a:xfrm>
            <a:off x="3610876" y="3964139"/>
            <a:ext cx="756285" cy="76200"/>
          </a:xfrm>
          <a:custGeom>
            <a:avLst/>
            <a:gdLst/>
            <a:ahLst/>
            <a:cxnLst/>
            <a:rect l="l" t="t" r="r" b="b"/>
            <a:pathLst>
              <a:path w="756285" h="76200">
                <a:moveTo>
                  <a:pt x="685" y="7264"/>
                </a:moveTo>
                <a:lnTo>
                  <a:pt x="0" y="32651"/>
                </a:lnTo>
                <a:lnTo>
                  <a:pt x="679195" y="50787"/>
                </a:lnTo>
                <a:lnTo>
                  <a:pt x="678522" y="76174"/>
                </a:lnTo>
                <a:lnTo>
                  <a:pt x="755713" y="40119"/>
                </a:lnTo>
                <a:lnTo>
                  <a:pt x="728138" y="25400"/>
                </a:lnTo>
                <a:lnTo>
                  <a:pt x="679881" y="25400"/>
                </a:lnTo>
                <a:lnTo>
                  <a:pt x="685" y="7264"/>
                </a:lnTo>
                <a:close/>
              </a:path>
              <a:path w="756285" h="76200">
                <a:moveTo>
                  <a:pt x="680554" y="0"/>
                </a:moveTo>
                <a:lnTo>
                  <a:pt x="679881" y="25400"/>
                </a:lnTo>
                <a:lnTo>
                  <a:pt x="728138" y="25400"/>
                </a:lnTo>
                <a:lnTo>
                  <a:pt x="680554" y="0"/>
                </a:lnTo>
                <a:close/>
              </a:path>
            </a:pathLst>
          </a:custGeom>
          <a:solidFill>
            <a:srgbClr val="44546A"/>
          </a:solidFill>
        </p:spPr>
        <p:txBody>
          <a:bodyPr wrap="square" lIns="0" tIns="0" rIns="0" bIns="0" rtlCol="0"/>
          <a:lstStyle/>
          <a:p>
            <a:endParaRPr/>
          </a:p>
        </p:txBody>
      </p:sp>
      <p:sp>
        <p:nvSpPr>
          <p:cNvPr id="10" name="object 10"/>
          <p:cNvSpPr txBox="1"/>
          <p:nvPr/>
        </p:nvSpPr>
        <p:spPr>
          <a:xfrm>
            <a:off x="1931301" y="3780205"/>
            <a:ext cx="1680210" cy="323215"/>
          </a:xfrm>
          <a:prstGeom prst="rect">
            <a:avLst/>
          </a:prstGeom>
          <a:ln w="12700">
            <a:solidFill>
              <a:srgbClr val="000000"/>
            </a:solidFill>
          </a:ln>
        </p:spPr>
        <p:txBody>
          <a:bodyPr vert="horz" wrap="square" lIns="0" tIns="33019" rIns="0" bIns="0" rtlCol="0">
            <a:spAutoFit/>
          </a:bodyPr>
          <a:lstStyle/>
          <a:p>
            <a:pPr marL="367665">
              <a:lnSpc>
                <a:spcPct val="100000"/>
              </a:lnSpc>
              <a:spcBef>
                <a:spcPts val="259"/>
              </a:spcBef>
            </a:pPr>
            <a:r>
              <a:rPr sz="1500" spc="-70" dirty="0">
                <a:solidFill>
                  <a:srgbClr val="44546A"/>
                </a:solidFill>
                <a:latin typeface="Trebuchet MS"/>
                <a:cs typeface="Trebuchet MS"/>
              </a:rPr>
              <a:t>Speaker-Output</a:t>
            </a:r>
            <a:endParaRPr sz="1500">
              <a:latin typeface="Trebuchet MS"/>
              <a:cs typeface="Trebuchet MS"/>
            </a:endParaRPr>
          </a:p>
        </p:txBody>
      </p:sp>
      <p:sp>
        <p:nvSpPr>
          <p:cNvPr id="11" name="object 11"/>
          <p:cNvSpPr/>
          <p:nvPr/>
        </p:nvSpPr>
        <p:spPr>
          <a:xfrm>
            <a:off x="7317133" y="5468480"/>
            <a:ext cx="1212215" cy="0"/>
          </a:xfrm>
          <a:custGeom>
            <a:avLst/>
            <a:gdLst/>
            <a:ahLst/>
            <a:cxnLst/>
            <a:rect l="l" t="t" r="r" b="b"/>
            <a:pathLst>
              <a:path w="1212215">
                <a:moveTo>
                  <a:pt x="1212160" y="0"/>
                </a:moveTo>
                <a:lnTo>
                  <a:pt x="0" y="1"/>
                </a:lnTo>
              </a:path>
            </a:pathLst>
          </a:custGeom>
          <a:ln w="12700">
            <a:solidFill>
              <a:srgbClr val="44546A"/>
            </a:solidFill>
          </a:ln>
        </p:spPr>
        <p:txBody>
          <a:bodyPr wrap="square" lIns="0" tIns="0" rIns="0" bIns="0" rtlCol="0"/>
          <a:lstStyle/>
          <a:p>
            <a:endParaRPr/>
          </a:p>
        </p:txBody>
      </p:sp>
      <p:sp>
        <p:nvSpPr>
          <p:cNvPr id="12" name="object 12"/>
          <p:cNvSpPr txBox="1"/>
          <p:nvPr/>
        </p:nvSpPr>
        <p:spPr>
          <a:xfrm>
            <a:off x="7317130" y="5906254"/>
            <a:ext cx="2424430" cy="323215"/>
          </a:xfrm>
          <a:prstGeom prst="rect">
            <a:avLst/>
          </a:prstGeom>
          <a:ln w="12700">
            <a:solidFill>
              <a:srgbClr val="000000"/>
            </a:solidFill>
          </a:ln>
        </p:spPr>
        <p:txBody>
          <a:bodyPr vert="horz" wrap="square" lIns="0" tIns="33020" rIns="0" bIns="0" rtlCol="0">
            <a:spAutoFit/>
          </a:bodyPr>
          <a:lstStyle/>
          <a:p>
            <a:pPr marL="520700">
              <a:lnSpc>
                <a:spcPct val="100000"/>
              </a:lnSpc>
              <a:spcBef>
                <a:spcPts val="260"/>
              </a:spcBef>
            </a:pPr>
            <a:r>
              <a:rPr sz="1500" spc="-55" dirty="0">
                <a:solidFill>
                  <a:srgbClr val="44546A"/>
                </a:solidFill>
                <a:latin typeface="Trebuchet MS"/>
                <a:cs typeface="Trebuchet MS"/>
              </a:rPr>
              <a:t>Keyboard/Mouse-Input</a:t>
            </a:r>
            <a:endParaRPr sz="1500">
              <a:latin typeface="Trebuchet MS"/>
              <a:cs typeface="Trebuchet MS"/>
            </a:endParaRPr>
          </a:p>
        </p:txBody>
      </p:sp>
      <p:sp>
        <p:nvSpPr>
          <p:cNvPr id="13" name="object 13"/>
          <p:cNvSpPr/>
          <p:nvPr/>
        </p:nvSpPr>
        <p:spPr>
          <a:xfrm>
            <a:off x="7983740" y="5468480"/>
            <a:ext cx="76200" cy="384810"/>
          </a:xfrm>
          <a:custGeom>
            <a:avLst/>
            <a:gdLst/>
            <a:ahLst/>
            <a:cxnLst/>
            <a:rect l="l" t="t" r="r" b="b"/>
            <a:pathLst>
              <a:path w="76200" h="384810">
                <a:moveTo>
                  <a:pt x="76200" y="308115"/>
                </a:moveTo>
                <a:lnTo>
                  <a:pt x="0" y="308115"/>
                </a:lnTo>
                <a:lnTo>
                  <a:pt x="38100" y="384315"/>
                </a:lnTo>
                <a:lnTo>
                  <a:pt x="76200" y="308115"/>
                </a:lnTo>
                <a:close/>
              </a:path>
              <a:path w="76200" h="384810">
                <a:moveTo>
                  <a:pt x="50800" y="0"/>
                </a:moveTo>
                <a:lnTo>
                  <a:pt x="25400" y="0"/>
                </a:lnTo>
                <a:lnTo>
                  <a:pt x="25400" y="308115"/>
                </a:lnTo>
                <a:lnTo>
                  <a:pt x="50800" y="308115"/>
                </a:lnTo>
                <a:lnTo>
                  <a:pt x="50800" y="0"/>
                </a:lnTo>
                <a:close/>
              </a:path>
            </a:pathLst>
          </a:custGeom>
          <a:solidFill>
            <a:srgbClr val="44546A"/>
          </a:solidFill>
        </p:spPr>
        <p:txBody>
          <a:bodyPr wrap="square" lIns="0" tIns="0" rIns="0" bIns="0" rtlCol="0"/>
          <a:lstStyle/>
          <a:p>
            <a:endParaRPr/>
          </a:p>
        </p:txBody>
      </p:sp>
      <p:sp>
        <p:nvSpPr>
          <p:cNvPr id="14" name="object 1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15" name="object 1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16" name="object 1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17" name="مستطيل 16"/>
          <p:cNvSpPr/>
          <p:nvPr/>
        </p:nvSpPr>
        <p:spPr>
          <a:xfrm>
            <a:off x="1645210" y="2895456"/>
            <a:ext cx="3086270" cy="646331"/>
          </a:xfrm>
          <a:prstGeom prst="rect">
            <a:avLst/>
          </a:prstGeom>
        </p:spPr>
        <p:txBody>
          <a:bodyPr wrap="square">
            <a:spAutoFit/>
          </a:bodyPr>
          <a:lstStyle/>
          <a:p>
            <a:r>
              <a:rPr lang="ar-SA" dirty="0"/>
              <a:t>دورة مكونات نظام كمبيوتر نموذجي والخطوة المناسبة في معالجة المعلومات.</a:t>
            </a:r>
          </a:p>
        </p:txBody>
      </p:sp>
      <p:sp>
        <p:nvSpPr>
          <p:cNvPr id="18" name="مستطيل 17"/>
          <p:cNvSpPr/>
          <p:nvPr/>
        </p:nvSpPr>
        <p:spPr>
          <a:xfrm>
            <a:off x="7680433" y="1219920"/>
            <a:ext cx="1032655" cy="369332"/>
          </a:xfrm>
          <a:prstGeom prst="rect">
            <a:avLst/>
          </a:prstGeom>
        </p:spPr>
        <p:txBody>
          <a:bodyPr wrap="none">
            <a:spAutoFit/>
          </a:bodyPr>
          <a:lstStyle/>
          <a:p>
            <a:r>
              <a:rPr lang="ar-SA" dirty="0" smtClean="0"/>
              <a:t>وحدة النظام</a:t>
            </a:r>
            <a:endParaRPr lang="ar-SA" dirty="0"/>
          </a:p>
        </p:txBody>
      </p:sp>
      <p:sp>
        <p:nvSpPr>
          <p:cNvPr id="19" name="مستطيل 18"/>
          <p:cNvSpPr/>
          <p:nvPr/>
        </p:nvSpPr>
        <p:spPr>
          <a:xfrm>
            <a:off x="9741560" y="5918342"/>
            <a:ext cx="2173993" cy="369332"/>
          </a:xfrm>
          <a:prstGeom prst="rect">
            <a:avLst/>
          </a:prstGeom>
        </p:spPr>
        <p:txBody>
          <a:bodyPr wrap="none">
            <a:spAutoFit/>
          </a:bodyPr>
          <a:lstStyle/>
          <a:p>
            <a:r>
              <a:rPr lang="ar-SA" dirty="0" smtClean="0"/>
              <a:t>لوحة المفاتيح والفأرة إدخال</a:t>
            </a:r>
            <a:endParaRPr lang="ar-SA" dirty="0"/>
          </a:p>
        </p:txBody>
      </p:sp>
      <p:sp>
        <p:nvSpPr>
          <p:cNvPr id="20" name="مستطيل 19"/>
          <p:cNvSpPr/>
          <p:nvPr/>
        </p:nvSpPr>
        <p:spPr>
          <a:xfrm>
            <a:off x="3929203" y="1495497"/>
            <a:ext cx="1188147" cy="369332"/>
          </a:xfrm>
          <a:prstGeom prst="rect">
            <a:avLst/>
          </a:prstGeom>
        </p:spPr>
        <p:txBody>
          <a:bodyPr wrap="none">
            <a:spAutoFit/>
          </a:bodyPr>
          <a:lstStyle/>
          <a:p>
            <a:r>
              <a:rPr lang="ar-SA" dirty="0" smtClean="0"/>
              <a:t>الشاشة إخراج</a:t>
            </a:r>
            <a:endParaRPr lang="ar-SA" dirty="0"/>
          </a:p>
        </p:txBody>
      </p:sp>
      <p:sp>
        <p:nvSpPr>
          <p:cNvPr id="21" name="مستطيل 20"/>
          <p:cNvSpPr/>
          <p:nvPr/>
        </p:nvSpPr>
        <p:spPr>
          <a:xfrm>
            <a:off x="1277260" y="4186336"/>
            <a:ext cx="2152324" cy="369332"/>
          </a:xfrm>
          <a:prstGeom prst="rect">
            <a:avLst/>
          </a:prstGeom>
        </p:spPr>
        <p:txBody>
          <a:bodyPr wrap="square">
            <a:spAutoFit/>
          </a:bodyPr>
          <a:lstStyle/>
          <a:p>
            <a:r>
              <a:rPr lang="ar-SA" dirty="0" smtClean="0"/>
              <a:t>السماعات إخراج</a:t>
            </a:r>
            <a:endParaRPr lang="ar-SA"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18673" y="530167"/>
            <a:ext cx="3764279" cy="500380"/>
          </a:xfrm>
          <a:prstGeom prst="rect">
            <a:avLst/>
          </a:prstGeom>
        </p:spPr>
        <p:txBody>
          <a:bodyPr vert="horz" wrap="square" lIns="0" tIns="13970" rIns="0" bIns="0" rtlCol="0">
            <a:spAutoFit/>
          </a:bodyPr>
          <a:lstStyle/>
          <a:p>
            <a:pPr marL="12700">
              <a:lnSpc>
                <a:spcPct val="100000"/>
              </a:lnSpc>
              <a:spcBef>
                <a:spcPts val="110"/>
              </a:spcBef>
            </a:pPr>
            <a:r>
              <a:rPr spc="-130" dirty="0"/>
              <a:t>Evaluating </a:t>
            </a:r>
            <a:r>
              <a:rPr spc="-160" dirty="0"/>
              <a:t>Your</a:t>
            </a:r>
            <a:r>
              <a:rPr spc="-345" dirty="0"/>
              <a:t> </a:t>
            </a:r>
            <a:r>
              <a:rPr spc="-110" dirty="0"/>
              <a:t>System</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533400" y="1676400"/>
            <a:ext cx="5941061" cy="4439677"/>
          </a:xfrm>
          <a:prstGeom prst="rect">
            <a:avLst/>
          </a:prstGeom>
        </p:spPr>
        <p:txBody>
          <a:bodyPr vert="horz" wrap="square" lIns="0" tIns="12700" rIns="0" bIns="0" rtlCol="0">
            <a:spAutoFit/>
          </a:bodyPr>
          <a:lstStyle/>
          <a:p>
            <a:pPr marL="355600" indent="-342900" algn="l" rtl="0">
              <a:lnSpc>
                <a:spcPct val="100000"/>
              </a:lnSpc>
              <a:spcBef>
                <a:spcPts val="100"/>
              </a:spcBef>
              <a:buFont typeface="Trebuchet MS"/>
              <a:buChar char="•"/>
              <a:tabLst>
                <a:tab pos="354965" algn="l"/>
                <a:tab pos="355600" algn="l"/>
              </a:tabLst>
            </a:pPr>
            <a:r>
              <a:rPr sz="1600" b="1" spc="-80" dirty="0">
                <a:latin typeface="Trebuchet MS"/>
                <a:cs typeface="Trebuchet MS"/>
              </a:rPr>
              <a:t>What </a:t>
            </a:r>
            <a:r>
              <a:rPr sz="1600" b="1" spc="-135" dirty="0">
                <a:latin typeface="Trebuchet MS"/>
                <a:cs typeface="Trebuchet MS"/>
              </a:rPr>
              <a:t>kind </a:t>
            </a:r>
            <a:r>
              <a:rPr sz="1600" b="1" spc="-105" dirty="0">
                <a:latin typeface="Trebuchet MS"/>
                <a:cs typeface="Trebuchet MS"/>
              </a:rPr>
              <a:t>of </a:t>
            </a:r>
            <a:r>
              <a:rPr sz="1600" b="1" spc="-150" dirty="0">
                <a:latin typeface="Trebuchet MS"/>
                <a:cs typeface="Trebuchet MS"/>
              </a:rPr>
              <a:t>computer </a:t>
            </a:r>
            <a:r>
              <a:rPr sz="1600" b="1" spc="-90" dirty="0">
                <a:latin typeface="Trebuchet MS"/>
                <a:cs typeface="Trebuchet MS"/>
              </a:rPr>
              <a:t>do</a:t>
            </a:r>
            <a:r>
              <a:rPr sz="1600" b="1" spc="-535" dirty="0">
                <a:latin typeface="Trebuchet MS"/>
                <a:cs typeface="Trebuchet MS"/>
              </a:rPr>
              <a:t> </a:t>
            </a:r>
            <a:r>
              <a:rPr sz="1600" b="1" spc="-125" dirty="0">
                <a:latin typeface="Trebuchet MS"/>
                <a:cs typeface="Trebuchet MS"/>
              </a:rPr>
              <a:t>you </a:t>
            </a:r>
            <a:r>
              <a:rPr sz="1600" b="1" spc="-110" dirty="0">
                <a:latin typeface="Trebuchet MS"/>
                <a:cs typeface="Trebuchet MS"/>
              </a:rPr>
              <a:t>have?</a:t>
            </a:r>
            <a:endParaRPr sz="1600" dirty="0">
              <a:latin typeface="Trebuchet MS"/>
              <a:cs typeface="Trebuchet MS"/>
            </a:endParaRPr>
          </a:p>
          <a:p>
            <a:pPr marL="355600" indent="-342900" algn="l" rtl="0">
              <a:lnSpc>
                <a:spcPct val="100000"/>
              </a:lnSpc>
              <a:spcBef>
                <a:spcPts val="2020"/>
              </a:spcBef>
              <a:buChar char="•"/>
              <a:tabLst>
                <a:tab pos="354965" algn="l"/>
                <a:tab pos="355600" algn="l"/>
              </a:tabLst>
            </a:pPr>
            <a:r>
              <a:rPr sz="1600" spc="-114" dirty="0">
                <a:latin typeface="Trebuchet MS"/>
                <a:cs typeface="Trebuchet MS"/>
              </a:rPr>
              <a:t>If</a:t>
            </a:r>
            <a:r>
              <a:rPr sz="1600" spc="-190" dirty="0">
                <a:latin typeface="Trebuchet MS"/>
                <a:cs typeface="Trebuchet MS"/>
              </a:rPr>
              <a:t> </a:t>
            </a:r>
            <a:r>
              <a:rPr sz="1600" spc="-70" dirty="0">
                <a:latin typeface="Trebuchet MS"/>
                <a:cs typeface="Trebuchet MS"/>
              </a:rPr>
              <a:t>you</a:t>
            </a:r>
            <a:r>
              <a:rPr sz="1600" spc="-185" dirty="0">
                <a:latin typeface="Trebuchet MS"/>
                <a:cs typeface="Trebuchet MS"/>
              </a:rPr>
              <a:t> </a:t>
            </a:r>
            <a:r>
              <a:rPr sz="1600" spc="-120" dirty="0">
                <a:latin typeface="Trebuchet MS"/>
                <a:cs typeface="Trebuchet MS"/>
              </a:rPr>
              <a:t>are</a:t>
            </a:r>
            <a:r>
              <a:rPr sz="1600" spc="-180" dirty="0">
                <a:latin typeface="Trebuchet MS"/>
                <a:cs typeface="Trebuchet MS"/>
              </a:rPr>
              <a:t> </a:t>
            </a:r>
            <a:r>
              <a:rPr sz="1600" spc="-114" dirty="0">
                <a:latin typeface="Trebuchet MS"/>
                <a:cs typeface="Trebuchet MS"/>
              </a:rPr>
              <a:t>a</a:t>
            </a:r>
            <a:r>
              <a:rPr sz="1600" spc="-185" dirty="0">
                <a:latin typeface="Trebuchet MS"/>
                <a:cs typeface="Trebuchet MS"/>
              </a:rPr>
              <a:t> </a:t>
            </a:r>
            <a:r>
              <a:rPr sz="1600" spc="-50" dirty="0">
                <a:latin typeface="Trebuchet MS"/>
                <a:cs typeface="Trebuchet MS"/>
              </a:rPr>
              <a:t>Windows</a:t>
            </a:r>
            <a:r>
              <a:rPr sz="1600" spc="-190" dirty="0">
                <a:latin typeface="Trebuchet MS"/>
                <a:cs typeface="Trebuchet MS"/>
              </a:rPr>
              <a:t> </a:t>
            </a:r>
            <a:r>
              <a:rPr sz="1600" spc="-45" dirty="0">
                <a:latin typeface="Trebuchet MS"/>
                <a:cs typeface="Trebuchet MS"/>
              </a:rPr>
              <a:t>7</a:t>
            </a:r>
            <a:r>
              <a:rPr sz="1600" spc="-190" dirty="0">
                <a:latin typeface="Trebuchet MS"/>
                <a:cs typeface="Trebuchet MS"/>
              </a:rPr>
              <a:t> </a:t>
            </a:r>
            <a:r>
              <a:rPr sz="1600" spc="-160" dirty="0">
                <a:latin typeface="Trebuchet MS"/>
                <a:cs typeface="Trebuchet MS"/>
              </a:rPr>
              <a:t>user,</a:t>
            </a:r>
            <a:r>
              <a:rPr sz="1600" spc="-185" dirty="0">
                <a:latin typeface="Trebuchet MS"/>
                <a:cs typeface="Trebuchet MS"/>
              </a:rPr>
              <a:t> </a:t>
            </a:r>
            <a:r>
              <a:rPr sz="1600" spc="-110" dirty="0">
                <a:latin typeface="Trebuchet MS"/>
                <a:cs typeface="Trebuchet MS"/>
              </a:rPr>
              <a:t>follow</a:t>
            </a:r>
            <a:r>
              <a:rPr sz="1600" spc="-190" dirty="0">
                <a:latin typeface="Trebuchet MS"/>
                <a:cs typeface="Trebuchet MS"/>
              </a:rPr>
              <a:t> </a:t>
            </a:r>
            <a:r>
              <a:rPr sz="1600" spc="-95" dirty="0">
                <a:latin typeface="Trebuchet MS"/>
                <a:cs typeface="Trebuchet MS"/>
              </a:rPr>
              <a:t>these</a:t>
            </a:r>
            <a:r>
              <a:rPr sz="1600" spc="-180" dirty="0">
                <a:latin typeface="Trebuchet MS"/>
                <a:cs typeface="Trebuchet MS"/>
              </a:rPr>
              <a:t> </a:t>
            </a:r>
            <a:r>
              <a:rPr sz="1600" spc="-120" dirty="0">
                <a:latin typeface="Trebuchet MS"/>
                <a:cs typeface="Trebuchet MS"/>
              </a:rPr>
              <a:t>steps:</a:t>
            </a:r>
            <a:endParaRPr sz="1600" dirty="0">
              <a:latin typeface="Trebuchet MS"/>
              <a:cs typeface="Trebuchet MS"/>
            </a:endParaRPr>
          </a:p>
          <a:p>
            <a:pPr marL="641350" lvl="1" indent="-443230" algn="l" rtl="0">
              <a:lnSpc>
                <a:spcPct val="100000"/>
              </a:lnSpc>
              <a:spcBef>
                <a:spcPts val="2020"/>
              </a:spcBef>
              <a:buAutoNum type="arabicPeriod"/>
              <a:tabLst>
                <a:tab pos="640715" algn="l"/>
                <a:tab pos="641350" algn="l"/>
              </a:tabLst>
            </a:pPr>
            <a:r>
              <a:rPr sz="1600" spc="-155" dirty="0">
                <a:latin typeface="Trebuchet MS"/>
                <a:cs typeface="Trebuchet MS"/>
              </a:rPr>
              <a:t>Click</a:t>
            </a:r>
            <a:r>
              <a:rPr sz="1600" spc="-190" dirty="0">
                <a:latin typeface="Trebuchet MS"/>
                <a:cs typeface="Trebuchet MS"/>
              </a:rPr>
              <a:t> </a:t>
            </a:r>
            <a:r>
              <a:rPr sz="1600" spc="-110" dirty="0">
                <a:latin typeface="Trebuchet MS"/>
                <a:cs typeface="Trebuchet MS"/>
              </a:rPr>
              <a:t>the</a:t>
            </a:r>
            <a:r>
              <a:rPr sz="1600" spc="-180" dirty="0">
                <a:latin typeface="Trebuchet MS"/>
                <a:cs typeface="Trebuchet MS"/>
              </a:rPr>
              <a:t> </a:t>
            </a:r>
            <a:r>
              <a:rPr sz="1600" b="1" spc="-125" dirty="0">
                <a:latin typeface="Trebuchet MS"/>
                <a:cs typeface="Trebuchet MS"/>
              </a:rPr>
              <a:t>Start</a:t>
            </a:r>
            <a:r>
              <a:rPr sz="1600" b="1" spc="-185" dirty="0">
                <a:latin typeface="Trebuchet MS"/>
                <a:cs typeface="Trebuchet MS"/>
              </a:rPr>
              <a:t> </a:t>
            </a:r>
            <a:r>
              <a:rPr sz="1600" spc="-114" dirty="0">
                <a:latin typeface="Trebuchet MS"/>
                <a:cs typeface="Trebuchet MS"/>
              </a:rPr>
              <a:t>menu,</a:t>
            </a:r>
            <a:r>
              <a:rPr sz="1600" spc="-180" dirty="0">
                <a:latin typeface="Trebuchet MS"/>
                <a:cs typeface="Trebuchet MS"/>
              </a:rPr>
              <a:t> </a:t>
            </a:r>
            <a:r>
              <a:rPr sz="1600" spc="-125" dirty="0">
                <a:latin typeface="Trebuchet MS"/>
                <a:cs typeface="Trebuchet MS"/>
              </a:rPr>
              <a:t>select</a:t>
            </a:r>
            <a:r>
              <a:rPr sz="1600" spc="-195" dirty="0">
                <a:latin typeface="Trebuchet MS"/>
                <a:cs typeface="Trebuchet MS"/>
              </a:rPr>
              <a:t> </a:t>
            </a:r>
            <a:r>
              <a:rPr sz="1600" b="1" spc="-135" dirty="0">
                <a:latin typeface="Trebuchet MS"/>
                <a:cs typeface="Trebuchet MS"/>
              </a:rPr>
              <a:t>Control</a:t>
            </a:r>
            <a:r>
              <a:rPr sz="1600" b="1" spc="-185" dirty="0">
                <a:latin typeface="Trebuchet MS"/>
                <a:cs typeface="Trebuchet MS"/>
              </a:rPr>
              <a:t> </a:t>
            </a:r>
            <a:r>
              <a:rPr sz="1600" b="1" spc="-165" dirty="0">
                <a:latin typeface="Trebuchet MS"/>
                <a:cs typeface="Trebuchet MS"/>
              </a:rPr>
              <a:t>Panel</a:t>
            </a:r>
            <a:r>
              <a:rPr sz="1600" spc="-165" dirty="0">
                <a:latin typeface="Trebuchet MS"/>
                <a:cs typeface="Trebuchet MS"/>
              </a:rPr>
              <a:t>,</a:t>
            </a:r>
            <a:r>
              <a:rPr sz="1600" spc="-180" dirty="0">
                <a:latin typeface="Trebuchet MS"/>
                <a:cs typeface="Trebuchet MS"/>
              </a:rPr>
              <a:t> </a:t>
            </a:r>
            <a:r>
              <a:rPr sz="1600" spc="-80" dirty="0">
                <a:latin typeface="Trebuchet MS"/>
                <a:cs typeface="Trebuchet MS"/>
              </a:rPr>
              <a:t>and</a:t>
            </a:r>
            <a:r>
              <a:rPr sz="1600" spc="-185" dirty="0">
                <a:latin typeface="Trebuchet MS"/>
                <a:cs typeface="Trebuchet MS"/>
              </a:rPr>
              <a:t> </a:t>
            </a:r>
            <a:r>
              <a:rPr sz="1600" spc="-95" dirty="0">
                <a:latin typeface="Trebuchet MS"/>
                <a:cs typeface="Trebuchet MS"/>
              </a:rPr>
              <a:t>then</a:t>
            </a:r>
            <a:r>
              <a:rPr sz="1600" spc="-180" dirty="0">
                <a:latin typeface="Trebuchet MS"/>
                <a:cs typeface="Trebuchet MS"/>
              </a:rPr>
              <a:t> </a:t>
            </a:r>
            <a:r>
              <a:rPr sz="1600" spc="-160" dirty="0">
                <a:latin typeface="Trebuchet MS"/>
                <a:cs typeface="Trebuchet MS"/>
              </a:rPr>
              <a:t>click</a:t>
            </a:r>
            <a:r>
              <a:rPr sz="1600" spc="-195" dirty="0">
                <a:latin typeface="Trebuchet MS"/>
                <a:cs typeface="Trebuchet MS"/>
              </a:rPr>
              <a:t> </a:t>
            </a:r>
            <a:r>
              <a:rPr sz="1600" b="1" spc="-140" dirty="0">
                <a:latin typeface="Trebuchet MS"/>
                <a:cs typeface="Trebuchet MS"/>
              </a:rPr>
              <a:t>System</a:t>
            </a:r>
            <a:r>
              <a:rPr sz="1600" b="1" spc="-185" dirty="0">
                <a:latin typeface="Trebuchet MS"/>
                <a:cs typeface="Trebuchet MS"/>
              </a:rPr>
              <a:t> </a:t>
            </a:r>
            <a:r>
              <a:rPr sz="1600" b="1" spc="-110" dirty="0">
                <a:latin typeface="Trebuchet MS"/>
                <a:cs typeface="Trebuchet MS"/>
              </a:rPr>
              <a:t>and</a:t>
            </a:r>
            <a:r>
              <a:rPr sz="1600" b="1" spc="-180" dirty="0">
                <a:latin typeface="Trebuchet MS"/>
                <a:cs typeface="Trebuchet MS"/>
              </a:rPr>
              <a:t> </a:t>
            </a:r>
            <a:r>
              <a:rPr sz="1600" b="1" spc="-165" dirty="0">
                <a:latin typeface="Trebuchet MS"/>
                <a:cs typeface="Trebuchet MS"/>
              </a:rPr>
              <a:t>Security</a:t>
            </a:r>
            <a:r>
              <a:rPr sz="1600" spc="-165" dirty="0">
                <a:latin typeface="Trebuchet MS"/>
                <a:cs typeface="Trebuchet MS"/>
              </a:rPr>
              <a:t>.</a:t>
            </a:r>
            <a:endParaRPr sz="1600" dirty="0">
              <a:latin typeface="Trebuchet MS"/>
              <a:cs typeface="Trebuchet MS"/>
            </a:endParaRPr>
          </a:p>
          <a:p>
            <a:pPr marL="641350" lvl="1" indent="-443230" algn="l" rtl="0">
              <a:lnSpc>
                <a:spcPct val="100000"/>
              </a:lnSpc>
              <a:spcBef>
                <a:spcPts val="2020"/>
              </a:spcBef>
              <a:buAutoNum type="arabicPeriod"/>
              <a:tabLst>
                <a:tab pos="640715" algn="l"/>
                <a:tab pos="641350" algn="l"/>
              </a:tabLst>
            </a:pPr>
            <a:r>
              <a:rPr sz="1600" spc="-105" dirty="0">
                <a:latin typeface="Trebuchet MS"/>
                <a:cs typeface="Trebuchet MS"/>
              </a:rPr>
              <a:t>From </a:t>
            </a:r>
            <a:r>
              <a:rPr sz="1600" spc="-110" dirty="0">
                <a:latin typeface="Trebuchet MS"/>
                <a:cs typeface="Trebuchet MS"/>
              </a:rPr>
              <a:t>the </a:t>
            </a:r>
            <a:r>
              <a:rPr sz="1600" spc="-130" dirty="0">
                <a:latin typeface="Trebuchet MS"/>
                <a:cs typeface="Trebuchet MS"/>
              </a:rPr>
              <a:t>next </a:t>
            </a:r>
            <a:r>
              <a:rPr sz="1600" spc="-135" dirty="0">
                <a:latin typeface="Trebuchet MS"/>
                <a:cs typeface="Trebuchet MS"/>
              </a:rPr>
              <a:t>window, </a:t>
            </a:r>
            <a:r>
              <a:rPr sz="1600" spc="-160" dirty="0">
                <a:latin typeface="Trebuchet MS"/>
                <a:cs typeface="Trebuchet MS"/>
              </a:rPr>
              <a:t>click</a:t>
            </a:r>
            <a:r>
              <a:rPr sz="1600" spc="-470" dirty="0">
                <a:latin typeface="Trebuchet MS"/>
                <a:cs typeface="Trebuchet MS"/>
              </a:rPr>
              <a:t> </a:t>
            </a:r>
            <a:r>
              <a:rPr sz="1600" b="1" spc="-160" dirty="0">
                <a:latin typeface="Trebuchet MS"/>
                <a:cs typeface="Trebuchet MS"/>
              </a:rPr>
              <a:t>System</a:t>
            </a:r>
            <a:r>
              <a:rPr sz="1600" spc="-160" dirty="0">
                <a:latin typeface="Trebuchet MS"/>
                <a:cs typeface="Trebuchet MS"/>
              </a:rPr>
              <a:t>.</a:t>
            </a:r>
            <a:endParaRPr sz="1600" dirty="0">
              <a:latin typeface="Trebuchet MS"/>
              <a:cs typeface="Trebuchet MS"/>
            </a:endParaRPr>
          </a:p>
          <a:p>
            <a:pPr marL="355600" indent="-342900" algn="l" rtl="0">
              <a:lnSpc>
                <a:spcPct val="100000"/>
              </a:lnSpc>
              <a:spcBef>
                <a:spcPts val="2020"/>
              </a:spcBef>
              <a:buChar char="•"/>
              <a:tabLst>
                <a:tab pos="354965" algn="l"/>
                <a:tab pos="355600" algn="l"/>
              </a:tabLst>
            </a:pPr>
            <a:r>
              <a:rPr sz="1600" spc="-114" dirty="0">
                <a:latin typeface="Trebuchet MS"/>
                <a:cs typeface="Trebuchet MS"/>
              </a:rPr>
              <a:t>If</a:t>
            </a:r>
            <a:r>
              <a:rPr sz="1600" spc="-190" dirty="0">
                <a:latin typeface="Trebuchet MS"/>
                <a:cs typeface="Trebuchet MS"/>
              </a:rPr>
              <a:t> </a:t>
            </a:r>
            <a:r>
              <a:rPr sz="1600" spc="-70" dirty="0">
                <a:latin typeface="Trebuchet MS"/>
                <a:cs typeface="Trebuchet MS"/>
              </a:rPr>
              <a:t>you</a:t>
            </a:r>
            <a:r>
              <a:rPr sz="1600" spc="-185" dirty="0">
                <a:latin typeface="Trebuchet MS"/>
                <a:cs typeface="Trebuchet MS"/>
              </a:rPr>
              <a:t> </a:t>
            </a:r>
            <a:r>
              <a:rPr sz="1600" spc="-120" dirty="0">
                <a:latin typeface="Trebuchet MS"/>
                <a:cs typeface="Trebuchet MS"/>
              </a:rPr>
              <a:t>are</a:t>
            </a:r>
            <a:r>
              <a:rPr sz="1600" spc="-180" dirty="0">
                <a:latin typeface="Trebuchet MS"/>
                <a:cs typeface="Trebuchet MS"/>
              </a:rPr>
              <a:t> </a:t>
            </a:r>
            <a:r>
              <a:rPr sz="1600" spc="-114" dirty="0">
                <a:latin typeface="Trebuchet MS"/>
                <a:cs typeface="Trebuchet MS"/>
              </a:rPr>
              <a:t>a</a:t>
            </a:r>
            <a:r>
              <a:rPr sz="1600" spc="-185" dirty="0">
                <a:latin typeface="Trebuchet MS"/>
                <a:cs typeface="Trebuchet MS"/>
              </a:rPr>
              <a:t> </a:t>
            </a:r>
            <a:r>
              <a:rPr sz="1600" spc="-50" dirty="0">
                <a:latin typeface="Trebuchet MS"/>
                <a:cs typeface="Trebuchet MS"/>
              </a:rPr>
              <a:t>Windows</a:t>
            </a:r>
            <a:r>
              <a:rPr sz="1600" spc="-190" dirty="0">
                <a:latin typeface="Trebuchet MS"/>
                <a:cs typeface="Trebuchet MS"/>
              </a:rPr>
              <a:t> </a:t>
            </a:r>
            <a:r>
              <a:rPr sz="1600" spc="-110" dirty="0">
                <a:latin typeface="Trebuchet MS"/>
                <a:cs typeface="Trebuchet MS"/>
              </a:rPr>
              <a:t>Vista</a:t>
            </a:r>
            <a:r>
              <a:rPr sz="1600" spc="-185" dirty="0">
                <a:latin typeface="Trebuchet MS"/>
                <a:cs typeface="Trebuchet MS"/>
              </a:rPr>
              <a:t> </a:t>
            </a:r>
            <a:r>
              <a:rPr sz="1600" spc="-160" dirty="0">
                <a:latin typeface="Trebuchet MS"/>
                <a:cs typeface="Trebuchet MS"/>
              </a:rPr>
              <a:t>user,</a:t>
            </a:r>
            <a:r>
              <a:rPr sz="1600" spc="-185" dirty="0">
                <a:latin typeface="Trebuchet MS"/>
                <a:cs typeface="Trebuchet MS"/>
              </a:rPr>
              <a:t> </a:t>
            </a:r>
            <a:r>
              <a:rPr sz="1600" spc="-110" dirty="0">
                <a:latin typeface="Trebuchet MS"/>
                <a:cs typeface="Trebuchet MS"/>
              </a:rPr>
              <a:t>follow</a:t>
            </a:r>
            <a:r>
              <a:rPr sz="1600" spc="-190" dirty="0">
                <a:latin typeface="Trebuchet MS"/>
                <a:cs typeface="Trebuchet MS"/>
              </a:rPr>
              <a:t> </a:t>
            </a:r>
            <a:r>
              <a:rPr sz="1600" spc="-95" dirty="0">
                <a:latin typeface="Trebuchet MS"/>
                <a:cs typeface="Trebuchet MS"/>
              </a:rPr>
              <a:t>these</a:t>
            </a:r>
            <a:r>
              <a:rPr sz="1600" spc="-180" dirty="0">
                <a:latin typeface="Trebuchet MS"/>
                <a:cs typeface="Trebuchet MS"/>
              </a:rPr>
              <a:t> </a:t>
            </a:r>
            <a:r>
              <a:rPr sz="1600" spc="-120" dirty="0">
                <a:latin typeface="Trebuchet MS"/>
                <a:cs typeface="Trebuchet MS"/>
              </a:rPr>
              <a:t>steps:</a:t>
            </a:r>
            <a:endParaRPr sz="1600" dirty="0">
              <a:latin typeface="Trebuchet MS"/>
              <a:cs typeface="Trebuchet MS"/>
            </a:endParaRPr>
          </a:p>
          <a:p>
            <a:pPr marL="709295" lvl="1" indent="-511175" algn="l" rtl="0">
              <a:lnSpc>
                <a:spcPct val="100000"/>
              </a:lnSpc>
              <a:spcBef>
                <a:spcPts val="2020"/>
              </a:spcBef>
              <a:buAutoNum type="arabicPeriod"/>
              <a:tabLst>
                <a:tab pos="709295" algn="l"/>
                <a:tab pos="709930" algn="l"/>
              </a:tabLst>
            </a:pPr>
            <a:r>
              <a:rPr sz="1600" spc="-140" dirty="0">
                <a:latin typeface="Trebuchet MS"/>
                <a:cs typeface="Trebuchet MS"/>
              </a:rPr>
              <a:t>Right-click</a:t>
            </a:r>
            <a:r>
              <a:rPr sz="1600" spc="-195" dirty="0">
                <a:latin typeface="Trebuchet MS"/>
                <a:cs typeface="Trebuchet MS"/>
              </a:rPr>
              <a:t> </a:t>
            </a:r>
            <a:r>
              <a:rPr sz="1600" spc="-110" dirty="0">
                <a:latin typeface="Trebuchet MS"/>
                <a:cs typeface="Trebuchet MS"/>
              </a:rPr>
              <a:t>the</a:t>
            </a:r>
            <a:r>
              <a:rPr sz="1600" spc="-180" dirty="0">
                <a:latin typeface="Trebuchet MS"/>
                <a:cs typeface="Trebuchet MS"/>
              </a:rPr>
              <a:t> </a:t>
            </a:r>
            <a:r>
              <a:rPr sz="1600" b="1" spc="80" dirty="0">
                <a:latin typeface="Trebuchet MS"/>
                <a:cs typeface="Trebuchet MS"/>
              </a:rPr>
              <a:t>My</a:t>
            </a:r>
            <a:r>
              <a:rPr sz="1600" b="1" spc="-180" dirty="0">
                <a:latin typeface="Trebuchet MS"/>
                <a:cs typeface="Trebuchet MS"/>
              </a:rPr>
              <a:t> </a:t>
            </a:r>
            <a:r>
              <a:rPr sz="1600" b="1" spc="-145" dirty="0">
                <a:latin typeface="Trebuchet MS"/>
                <a:cs typeface="Trebuchet MS"/>
              </a:rPr>
              <a:t>Computer</a:t>
            </a:r>
            <a:r>
              <a:rPr sz="1600" b="1" spc="-195" dirty="0">
                <a:latin typeface="Trebuchet MS"/>
                <a:cs typeface="Trebuchet MS"/>
              </a:rPr>
              <a:t> </a:t>
            </a:r>
            <a:r>
              <a:rPr sz="1600" spc="-105" dirty="0">
                <a:latin typeface="Trebuchet MS"/>
                <a:cs typeface="Trebuchet MS"/>
              </a:rPr>
              <a:t>icon</a:t>
            </a:r>
            <a:r>
              <a:rPr sz="1600" spc="-185" dirty="0">
                <a:latin typeface="Trebuchet MS"/>
                <a:cs typeface="Trebuchet MS"/>
              </a:rPr>
              <a:t> </a:t>
            </a:r>
            <a:r>
              <a:rPr sz="1600" spc="-40" dirty="0">
                <a:latin typeface="Trebuchet MS"/>
                <a:cs typeface="Trebuchet MS"/>
              </a:rPr>
              <a:t>on</a:t>
            </a:r>
            <a:r>
              <a:rPr sz="1600" spc="-180" dirty="0">
                <a:latin typeface="Trebuchet MS"/>
                <a:cs typeface="Trebuchet MS"/>
              </a:rPr>
              <a:t> </a:t>
            </a:r>
            <a:r>
              <a:rPr sz="1600" spc="-110" dirty="0">
                <a:latin typeface="Trebuchet MS"/>
                <a:cs typeface="Trebuchet MS"/>
              </a:rPr>
              <a:t>the</a:t>
            </a:r>
            <a:r>
              <a:rPr sz="1600" spc="-180" dirty="0">
                <a:latin typeface="Trebuchet MS"/>
                <a:cs typeface="Trebuchet MS"/>
              </a:rPr>
              <a:t> </a:t>
            </a:r>
            <a:r>
              <a:rPr sz="1600" spc="-95" dirty="0">
                <a:latin typeface="Trebuchet MS"/>
                <a:cs typeface="Trebuchet MS"/>
              </a:rPr>
              <a:t>desktop</a:t>
            </a:r>
            <a:r>
              <a:rPr sz="1600" spc="-180" dirty="0">
                <a:latin typeface="Trebuchet MS"/>
                <a:cs typeface="Trebuchet MS"/>
              </a:rPr>
              <a:t> </a:t>
            </a:r>
            <a:r>
              <a:rPr sz="1600" spc="-80" dirty="0">
                <a:latin typeface="Trebuchet MS"/>
                <a:cs typeface="Trebuchet MS"/>
              </a:rPr>
              <a:t>and</a:t>
            </a:r>
            <a:r>
              <a:rPr sz="1600" spc="-185" dirty="0">
                <a:latin typeface="Trebuchet MS"/>
                <a:cs typeface="Trebuchet MS"/>
              </a:rPr>
              <a:t> </a:t>
            </a:r>
            <a:r>
              <a:rPr sz="1600" spc="-130" dirty="0">
                <a:latin typeface="Trebuchet MS"/>
                <a:cs typeface="Trebuchet MS"/>
              </a:rPr>
              <a:t>select</a:t>
            </a:r>
            <a:r>
              <a:rPr sz="1600" spc="-195" dirty="0">
                <a:latin typeface="Trebuchet MS"/>
                <a:cs typeface="Trebuchet MS"/>
              </a:rPr>
              <a:t> </a:t>
            </a:r>
            <a:r>
              <a:rPr sz="1600" b="1" spc="-150" dirty="0">
                <a:latin typeface="Trebuchet MS"/>
                <a:cs typeface="Trebuchet MS"/>
              </a:rPr>
              <a:t>Properties</a:t>
            </a:r>
            <a:r>
              <a:rPr sz="1600" spc="-150" dirty="0">
                <a:latin typeface="Trebuchet MS"/>
                <a:cs typeface="Trebuchet MS"/>
              </a:rPr>
              <a:t>.</a:t>
            </a:r>
            <a:endParaRPr sz="1600" dirty="0">
              <a:latin typeface="Trebuchet MS"/>
              <a:cs typeface="Trebuchet MS"/>
            </a:endParaRPr>
          </a:p>
          <a:p>
            <a:pPr marL="641350" lvl="1" indent="-443230" algn="l" rtl="0">
              <a:lnSpc>
                <a:spcPct val="100000"/>
              </a:lnSpc>
              <a:spcBef>
                <a:spcPts val="2020"/>
              </a:spcBef>
              <a:buAutoNum type="arabicPeriod"/>
              <a:tabLst>
                <a:tab pos="640715" algn="l"/>
                <a:tab pos="641350" algn="l"/>
              </a:tabLst>
            </a:pPr>
            <a:r>
              <a:rPr sz="1600" spc="-114" dirty="0">
                <a:latin typeface="Trebuchet MS"/>
                <a:cs typeface="Trebuchet MS"/>
              </a:rPr>
              <a:t>If</a:t>
            </a:r>
            <a:r>
              <a:rPr sz="1600" spc="-185" dirty="0">
                <a:latin typeface="Trebuchet MS"/>
                <a:cs typeface="Trebuchet MS"/>
              </a:rPr>
              <a:t> </a:t>
            </a:r>
            <a:r>
              <a:rPr sz="1600" spc="-110" dirty="0">
                <a:latin typeface="Trebuchet MS"/>
                <a:cs typeface="Trebuchet MS"/>
              </a:rPr>
              <a:t>the</a:t>
            </a:r>
            <a:r>
              <a:rPr sz="1600" spc="-175" dirty="0">
                <a:latin typeface="Trebuchet MS"/>
                <a:cs typeface="Trebuchet MS"/>
              </a:rPr>
              <a:t> </a:t>
            </a:r>
            <a:r>
              <a:rPr sz="1600" spc="-105" dirty="0">
                <a:latin typeface="Trebuchet MS"/>
                <a:cs typeface="Trebuchet MS"/>
              </a:rPr>
              <a:t>icon</a:t>
            </a:r>
            <a:r>
              <a:rPr sz="1600" spc="-180" dirty="0">
                <a:latin typeface="Trebuchet MS"/>
                <a:cs typeface="Trebuchet MS"/>
              </a:rPr>
              <a:t> </a:t>
            </a:r>
            <a:r>
              <a:rPr sz="1600" spc="-90" dirty="0">
                <a:latin typeface="Trebuchet MS"/>
                <a:cs typeface="Trebuchet MS"/>
              </a:rPr>
              <a:t>is</a:t>
            </a:r>
            <a:r>
              <a:rPr sz="1600" spc="-185" dirty="0">
                <a:latin typeface="Trebuchet MS"/>
                <a:cs typeface="Trebuchet MS"/>
              </a:rPr>
              <a:t> </a:t>
            </a:r>
            <a:r>
              <a:rPr sz="1600" spc="-80" dirty="0">
                <a:latin typeface="Trebuchet MS"/>
                <a:cs typeface="Trebuchet MS"/>
              </a:rPr>
              <a:t>not</a:t>
            </a:r>
            <a:r>
              <a:rPr sz="1600" spc="-185" dirty="0">
                <a:latin typeface="Trebuchet MS"/>
                <a:cs typeface="Trebuchet MS"/>
              </a:rPr>
              <a:t> </a:t>
            </a:r>
            <a:r>
              <a:rPr sz="1600" spc="-40" dirty="0">
                <a:latin typeface="Trebuchet MS"/>
                <a:cs typeface="Trebuchet MS"/>
              </a:rPr>
              <a:t>on</a:t>
            </a:r>
            <a:r>
              <a:rPr sz="1600" spc="-180" dirty="0">
                <a:latin typeface="Trebuchet MS"/>
                <a:cs typeface="Trebuchet MS"/>
              </a:rPr>
              <a:t> </a:t>
            </a:r>
            <a:r>
              <a:rPr sz="1600" spc="-110" dirty="0">
                <a:latin typeface="Trebuchet MS"/>
                <a:cs typeface="Trebuchet MS"/>
              </a:rPr>
              <a:t>the</a:t>
            </a:r>
            <a:r>
              <a:rPr sz="1600" spc="-175" dirty="0">
                <a:latin typeface="Trebuchet MS"/>
                <a:cs typeface="Trebuchet MS"/>
              </a:rPr>
              <a:t> </a:t>
            </a:r>
            <a:r>
              <a:rPr sz="1600" spc="-120" dirty="0">
                <a:latin typeface="Trebuchet MS"/>
                <a:cs typeface="Trebuchet MS"/>
              </a:rPr>
              <a:t>desktop,</a:t>
            </a:r>
            <a:r>
              <a:rPr sz="1600" spc="-180" dirty="0">
                <a:latin typeface="Trebuchet MS"/>
                <a:cs typeface="Trebuchet MS"/>
              </a:rPr>
              <a:t> </a:t>
            </a:r>
            <a:r>
              <a:rPr sz="1600" spc="-70" dirty="0">
                <a:latin typeface="Trebuchet MS"/>
                <a:cs typeface="Trebuchet MS"/>
              </a:rPr>
              <a:t>open</a:t>
            </a:r>
            <a:r>
              <a:rPr sz="1600" spc="-180" dirty="0">
                <a:latin typeface="Trebuchet MS"/>
                <a:cs typeface="Trebuchet MS"/>
              </a:rPr>
              <a:t> </a:t>
            </a:r>
            <a:r>
              <a:rPr sz="1600" spc="-110" dirty="0">
                <a:latin typeface="Trebuchet MS"/>
                <a:cs typeface="Trebuchet MS"/>
              </a:rPr>
              <a:t>the</a:t>
            </a:r>
            <a:r>
              <a:rPr sz="1600" spc="-180" dirty="0">
                <a:latin typeface="Trebuchet MS"/>
                <a:cs typeface="Trebuchet MS"/>
              </a:rPr>
              <a:t> </a:t>
            </a:r>
            <a:r>
              <a:rPr sz="1600" b="1" spc="-125" dirty="0">
                <a:latin typeface="Trebuchet MS"/>
                <a:cs typeface="Trebuchet MS"/>
              </a:rPr>
              <a:t>Start</a:t>
            </a:r>
            <a:r>
              <a:rPr sz="1600" b="1" spc="-180" dirty="0">
                <a:latin typeface="Trebuchet MS"/>
                <a:cs typeface="Trebuchet MS"/>
              </a:rPr>
              <a:t> </a:t>
            </a:r>
            <a:r>
              <a:rPr sz="1600" spc="-75" dirty="0">
                <a:latin typeface="Trebuchet MS"/>
                <a:cs typeface="Trebuchet MS"/>
              </a:rPr>
              <a:t>menu</a:t>
            </a:r>
            <a:r>
              <a:rPr sz="1600" spc="-180" dirty="0">
                <a:latin typeface="Trebuchet MS"/>
                <a:cs typeface="Trebuchet MS"/>
              </a:rPr>
              <a:t> </a:t>
            </a:r>
            <a:r>
              <a:rPr sz="1600" spc="-80" dirty="0">
                <a:latin typeface="Trebuchet MS"/>
                <a:cs typeface="Trebuchet MS"/>
              </a:rPr>
              <a:t>and</a:t>
            </a:r>
            <a:r>
              <a:rPr sz="1600" spc="-180" dirty="0">
                <a:latin typeface="Trebuchet MS"/>
                <a:cs typeface="Trebuchet MS"/>
              </a:rPr>
              <a:t> </a:t>
            </a:r>
            <a:r>
              <a:rPr sz="1600" spc="-95" dirty="0">
                <a:latin typeface="Trebuchet MS"/>
                <a:cs typeface="Trebuchet MS"/>
              </a:rPr>
              <a:t>then</a:t>
            </a:r>
            <a:r>
              <a:rPr sz="1600" spc="-180" dirty="0">
                <a:latin typeface="Trebuchet MS"/>
                <a:cs typeface="Trebuchet MS"/>
              </a:rPr>
              <a:t> </a:t>
            </a:r>
            <a:r>
              <a:rPr sz="1600" spc="-140" dirty="0">
                <a:latin typeface="Trebuchet MS"/>
                <a:cs typeface="Trebuchet MS"/>
              </a:rPr>
              <a:t>right-click</a:t>
            </a:r>
            <a:r>
              <a:rPr sz="1600" spc="-190" dirty="0">
                <a:latin typeface="Trebuchet MS"/>
                <a:cs typeface="Trebuchet MS"/>
              </a:rPr>
              <a:t> </a:t>
            </a:r>
            <a:r>
              <a:rPr sz="1600" spc="-110" dirty="0">
                <a:latin typeface="Trebuchet MS"/>
                <a:cs typeface="Trebuchet MS"/>
              </a:rPr>
              <a:t>the</a:t>
            </a:r>
            <a:endParaRPr sz="1600" dirty="0">
              <a:latin typeface="Trebuchet MS"/>
              <a:cs typeface="Trebuchet MS"/>
            </a:endParaRPr>
          </a:p>
          <a:p>
            <a:pPr marL="641350" algn="l" rtl="0">
              <a:lnSpc>
                <a:spcPct val="100000"/>
              </a:lnSpc>
              <a:spcBef>
                <a:spcPts val="1420"/>
              </a:spcBef>
            </a:pPr>
            <a:r>
              <a:rPr sz="1600" b="1" spc="-145" dirty="0">
                <a:latin typeface="Trebuchet MS"/>
                <a:cs typeface="Trebuchet MS"/>
              </a:rPr>
              <a:t>Computer </a:t>
            </a:r>
            <a:r>
              <a:rPr sz="1600" spc="-95" dirty="0">
                <a:latin typeface="Trebuchet MS"/>
                <a:cs typeface="Trebuchet MS"/>
              </a:rPr>
              <a:t>button </a:t>
            </a:r>
            <a:r>
              <a:rPr sz="1600" spc="-80" dirty="0">
                <a:latin typeface="Trebuchet MS"/>
                <a:cs typeface="Trebuchet MS"/>
              </a:rPr>
              <a:t>and </a:t>
            </a:r>
            <a:r>
              <a:rPr sz="1600" spc="-125" dirty="0">
                <a:latin typeface="Trebuchet MS"/>
                <a:cs typeface="Trebuchet MS"/>
              </a:rPr>
              <a:t>select</a:t>
            </a:r>
            <a:r>
              <a:rPr sz="1600" spc="-430" dirty="0">
                <a:latin typeface="Trebuchet MS"/>
                <a:cs typeface="Trebuchet MS"/>
              </a:rPr>
              <a:t> </a:t>
            </a:r>
            <a:r>
              <a:rPr sz="1600" b="1" spc="-150" dirty="0">
                <a:latin typeface="Trebuchet MS"/>
                <a:cs typeface="Trebuchet MS"/>
              </a:rPr>
              <a:t>Properties</a:t>
            </a:r>
            <a:r>
              <a:rPr sz="1600" spc="-150" dirty="0">
                <a:latin typeface="Trebuchet MS"/>
                <a:cs typeface="Trebuchet MS"/>
              </a:rPr>
              <a:t>.</a:t>
            </a:r>
            <a:endParaRPr sz="1600" dirty="0">
              <a:latin typeface="Trebuchet MS"/>
              <a:cs typeface="Trebuchet MS"/>
            </a:endParaRPr>
          </a:p>
        </p:txBody>
      </p:sp>
      <p:sp>
        <p:nvSpPr>
          <p:cNvPr id="7" name="مستطيل 6"/>
          <p:cNvSpPr/>
          <p:nvPr/>
        </p:nvSpPr>
        <p:spPr>
          <a:xfrm>
            <a:off x="6705600" y="1632939"/>
            <a:ext cx="5181600" cy="4611519"/>
          </a:xfrm>
          <a:prstGeom prst="rect">
            <a:avLst/>
          </a:prstGeom>
        </p:spPr>
        <p:txBody>
          <a:bodyPr wrap="square">
            <a:spAutoFit/>
          </a:bodyPr>
          <a:lstStyle/>
          <a:p>
            <a:pPr>
              <a:lnSpc>
                <a:spcPct val="150000"/>
              </a:lnSpc>
            </a:pPr>
            <a:r>
              <a:rPr lang="ar-SA" dirty="0"/>
              <a:t>ما هو نوع الكمبيوتر لديك؟ </a:t>
            </a:r>
            <a:endParaRPr lang="ar-SA" dirty="0" smtClean="0"/>
          </a:p>
          <a:p>
            <a:pPr>
              <a:lnSpc>
                <a:spcPct val="150000"/>
              </a:lnSpc>
            </a:pPr>
            <a:r>
              <a:rPr lang="ar-SA" dirty="0" smtClean="0"/>
              <a:t>إذا </a:t>
            </a:r>
            <a:r>
              <a:rPr lang="ar-SA" dirty="0"/>
              <a:t>كنت من مستخدمي </a:t>
            </a:r>
            <a:r>
              <a:rPr lang="ar-SA" dirty="0" err="1"/>
              <a:t>Windows</a:t>
            </a:r>
            <a:r>
              <a:rPr lang="ar-SA" dirty="0"/>
              <a:t> 7، اتبع الخطوات التالية: </a:t>
            </a:r>
            <a:endParaRPr lang="ar-SA" dirty="0" smtClean="0"/>
          </a:p>
          <a:p>
            <a:pPr>
              <a:lnSpc>
                <a:spcPct val="150000"/>
              </a:lnSpc>
            </a:pPr>
            <a:r>
              <a:rPr lang="ar-SA" dirty="0" smtClean="0"/>
              <a:t>1-انقر </a:t>
            </a:r>
            <a:r>
              <a:rPr lang="ar-SA" dirty="0"/>
              <a:t>فوق القائمة ابدأ، حدد "لوحة التحكم"، ومن ثم انقر فوق النظام والأمان. </a:t>
            </a:r>
            <a:endParaRPr lang="ar-SA" dirty="0" smtClean="0"/>
          </a:p>
          <a:p>
            <a:pPr>
              <a:lnSpc>
                <a:spcPct val="150000"/>
              </a:lnSpc>
            </a:pPr>
            <a:r>
              <a:rPr lang="ar-SA" dirty="0" smtClean="0"/>
              <a:t>2-من </a:t>
            </a:r>
            <a:r>
              <a:rPr lang="ar-SA" dirty="0"/>
              <a:t>الإطار التالي، انقر فوق النظام. </a:t>
            </a:r>
            <a:endParaRPr lang="ar-SA" dirty="0" smtClean="0"/>
          </a:p>
          <a:p>
            <a:pPr>
              <a:lnSpc>
                <a:spcPct val="150000"/>
              </a:lnSpc>
            </a:pPr>
            <a:r>
              <a:rPr lang="ar-SA" dirty="0" smtClean="0"/>
              <a:t>إذا </a:t>
            </a:r>
            <a:r>
              <a:rPr lang="ar-SA" dirty="0"/>
              <a:t>كنت من مستخدمي نظام التشغيل </a:t>
            </a:r>
            <a:r>
              <a:rPr lang="ar-SA" dirty="0" err="1"/>
              <a:t>Windows</a:t>
            </a:r>
            <a:r>
              <a:rPr lang="ar-SA" dirty="0"/>
              <a:t> </a:t>
            </a:r>
            <a:r>
              <a:rPr lang="ar-SA" dirty="0" err="1"/>
              <a:t>Vista</a:t>
            </a:r>
            <a:r>
              <a:rPr lang="ar-SA" dirty="0"/>
              <a:t>، اتبع هذه الخطوات: </a:t>
            </a:r>
            <a:endParaRPr lang="ar-SA" dirty="0" smtClean="0"/>
          </a:p>
          <a:p>
            <a:pPr>
              <a:lnSpc>
                <a:spcPct val="150000"/>
              </a:lnSpc>
            </a:pPr>
            <a:r>
              <a:rPr lang="ar-SA" dirty="0" smtClean="0"/>
              <a:t>1-زر </a:t>
            </a:r>
            <a:r>
              <a:rPr lang="ar-SA" dirty="0"/>
              <a:t>الماوس الأيمن فوق رمز "جهاز الكمبيوتر" على سطح المكتب وحدد خصائص. </a:t>
            </a:r>
            <a:endParaRPr lang="ar-SA" dirty="0" smtClean="0"/>
          </a:p>
          <a:p>
            <a:pPr>
              <a:lnSpc>
                <a:spcPct val="150000"/>
              </a:lnSpc>
            </a:pPr>
            <a:r>
              <a:rPr lang="ar-SA" dirty="0" smtClean="0"/>
              <a:t>2-إذا </a:t>
            </a:r>
            <a:r>
              <a:rPr lang="ar-SA" dirty="0"/>
              <a:t>لم يكن الرمز على سطح المكتب، افتح قائمة ابدأ ثم انقر بالزر الأيمن على زر الكمبيوتر وحدد خصائص.</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06875" y="725048"/>
            <a:ext cx="3764279" cy="500380"/>
          </a:xfrm>
          <a:prstGeom prst="rect">
            <a:avLst/>
          </a:prstGeom>
        </p:spPr>
        <p:txBody>
          <a:bodyPr vert="horz" wrap="square" lIns="0" tIns="13970" rIns="0" bIns="0" rtlCol="0">
            <a:spAutoFit/>
          </a:bodyPr>
          <a:lstStyle/>
          <a:p>
            <a:pPr marL="12700">
              <a:lnSpc>
                <a:spcPct val="100000"/>
              </a:lnSpc>
              <a:spcBef>
                <a:spcPts val="110"/>
              </a:spcBef>
            </a:pPr>
            <a:r>
              <a:rPr spc="-130" dirty="0"/>
              <a:t>Evaluating </a:t>
            </a:r>
            <a:r>
              <a:rPr spc="-160" dirty="0"/>
              <a:t>Your</a:t>
            </a:r>
            <a:r>
              <a:rPr spc="-345" dirty="0"/>
              <a:t> </a:t>
            </a:r>
            <a:r>
              <a:rPr spc="-110" dirty="0"/>
              <a:t>System</a:t>
            </a:r>
          </a:p>
        </p:txBody>
      </p:sp>
      <p:sp>
        <p:nvSpPr>
          <p:cNvPr id="3" name="object 3"/>
          <p:cNvSpPr/>
          <p:nvPr/>
        </p:nvSpPr>
        <p:spPr>
          <a:xfrm>
            <a:off x="3745700" y="1460842"/>
            <a:ext cx="6459956" cy="4844961"/>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749135" y="3048000"/>
            <a:ext cx="2996565" cy="533478"/>
          </a:xfrm>
          <a:prstGeom prst="rect">
            <a:avLst/>
          </a:prstGeom>
          <a:ln w="12700">
            <a:solidFill>
              <a:srgbClr val="000000"/>
            </a:solidFill>
          </a:ln>
        </p:spPr>
        <p:txBody>
          <a:bodyPr vert="horz" wrap="square" lIns="0" tIns="33019" rIns="0" bIns="0" rtlCol="0">
            <a:spAutoFit/>
          </a:bodyPr>
          <a:lstStyle/>
          <a:p>
            <a:pPr marL="86995">
              <a:lnSpc>
                <a:spcPct val="100000"/>
              </a:lnSpc>
              <a:spcBef>
                <a:spcPts val="259"/>
              </a:spcBef>
            </a:pPr>
            <a:r>
              <a:rPr sz="1500" spc="-70" dirty="0">
                <a:solidFill>
                  <a:srgbClr val="44546A"/>
                </a:solidFill>
                <a:latin typeface="Trebuchet MS"/>
                <a:cs typeface="Trebuchet MS"/>
              </a:rPr>
              <a:t>System </a:t>
            </a:r>
            <a:r>
              <a:rPr sz="1500" spc="-65" dirty="0">
                <a:solidFill>
                  <a:srgbClr val="44546A"/>
                </a:solidFill>
                <a:latin typeface="Trebuchet MS"/>
                <a:cs typeface="Trebuchet MS"/>
              </a:rPr>
              <a:t>Properties- </a:t>
            </a:r>
            <a:r>
              <a:rPr sz="1500" spc="-30" dirty="0">
                <a:solidFill>
                  <a:srgbClr val="44546A"/>
                </a:solidFill>
                <a:latin typeface="Trebuchet MS"/>
                <a:cs typeface="Trebuchet MS"/>
              </a:rPr>
              <a:t>Windows 7</a:t>
            </a:r>
            <a:r>
              <a:rPr sz="1500" spc="-335" dirty="0">
                <a:solidFill>
                  <a:srgbClr val="44546A"/>
                </a:solidFill>
                <a:latin typeface="Trebuchet MS"/>
                <a:cs typeface="Trebuchet MS"/>
              </a:rPr>
              <a:t> </a:t>
            </a:r>
            <a:r>
              <a:rPr sz="1500" spc="-50" dirty="0" smtClean="0">
                <a:solidFill>
                  <a:srgbClr val="44546A"/>
                </a:solidFill>
                <a:latin typeface="Trebuchet MS"/>
                <a:cs typeface="Trebuchet MS"/>
              </a:rPr>
              <a:t>users</a:t>
            </a:r>
            <a:endParaRPr lang="ar-SA" sz="1500" spc="-50" dirty="0" smtClean="0">
              <a:solidFill>
                <a:srgbClr val="44546A"/>
              </a:solidFill>
              <a:latin typeface="Trebuchet MS"/>
              <a:cs typeface="Trebuchet MS"/>
            </a:endParaRPr>
          </a:p>
          <a:p>
            <a:pPr marL="86995">
              <a:lnSpc>
                <a:spcPct val="100000"/>
              </a:lnSpc>
              <a:spcBef>
                <a:spcPts val="259"/>
              </a:spcBef>
            </a:pPr>
            <a:r>
              <a:rPr lang="ar-SA" sz="1500" spc="-50" dirty="0" smtClean="0">
                <a:solidFill>
                  <a:srgbClr val="44546A"/>
                </a:solidFill>
                <a:latin typeface="Trebuchet MS"/>
                <a:cs typeface="Trebuchet MS"/>
              </a:rPr>
              <a:t>خصائص نظام مستخدم ويندوز7</a:t>
            </a:r>
            <a:endParaRPr sz="1500" dirty="0">
              <a:latin typeface="Trebuchet MS"/>
              <a:cs typeface="Trebuchet MS"/>
            </a:endParaRPr>
          </a:p>
        </p:txBody>
      </p:sp>
      <p:sp>
        <p:nvSpPr>
          <p:cNvPr id="5" name="object 5"/>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06875" y="725048"/>
            <a:ext cx="3764279" cy="500380"/>
          </a:xfrm>
          <a:prstGeom prst="rect">
            <a:avLst/>
          </a:prstGeom>
        </p:spPr>
        <p:txBody>
          <a:bodyPr vert="horz" wrap="square" lIns="0" tIns="13970" rIns="0" bIns="0" rtlCol="0">
            <a:spAutoFit/>
          </a:bodyPr>
          <a:lstStyle/>
          <a:p>
            <a:pPr marL="12700">
              <a:lnSpc>
                <a:spcPct val="100000"/>
              </a:lnSpc>
              <a:spcBef>
                <a:spcPts val="110"/>
              </a:spcBef>
            </a:pPr>
            <a:r>
              <a:rPr spc="-130" dirty="0"/>
              <a:t>Evaluating </a:t>
            </a:r>
            <a:r>
              <a:rPr spc="-160" dirty="0"/>
              <a:t>Your</a:t>
            </a:r>
            <a:r>
              <a:rPr spc="-345" dirty="0"/>
              <a:t> </a:t>
            </a:r>
            <a:r>
              <a:rPr spc="-110" dirty="0"/>
              <a:t>System</a:t>
            </a:r>
          </a:p>
        </p:txBody>
      </p:sp>
      <p:sp>
        <p:nvSpPr>
          <p:cNvPr id="3" name="object 3"/>
          <p:cNvSpPr txBox="1"/>
          <p:nvPr/>
        </p:nvSpPr>
        <p:spPr>
          <a:xfrm>
            <a:off x="587130" y="1578760"/>
            <a:ext cx="11297546" cy="2182649"/>
          </a:xfrm>
          <a:prstGeom prst="rect">
            <a:avLst/>
          </a:prstGeom>
        </p:spPr>
        <p:txBody>
          <a:bodyPr vert="horz" wrap="square" lIns="0" tIns="12700" rIns="0" bIns="0" rtlCol="0">
            <a:spAutoFit/>
          </a:bodyPr>
          <a:lstStyle/>
          <a:p>
            <a:pPr marL="355600" indent="-342900" algn="l" rtl="0">
              <a:spcBef>
                <a:spcPts val="100"/>
              </a:spcBef>
              <a:buFont typeface="Trebuchet MS"/>
              <a:buChar char="•"/>
              <a:tabLst>
                <a:tab pos="354965" algn="l"/>
                <a:tab pos="355600" algn="l"/>
              </a:tabLst>
            </a:pPr>
            <a:r>
              <a:rPr sz="1600" b="1" spc="-80" dirty="0">
                <a:latin typeface="Trebuchet MS"/>
                <a:cs typeface="Trebuchet MS"/>
              </a:rPr>
              <a:t>What </a:t>
            </a:r>
            <a:r>
              <a:rPr sz="1600" b="1" spc="-125" dirty="0">
                <a:latin typeface="Trebuchet MS"/>
                <a:cs typeface="Trebuchet MS"/>
              </a:rPr>
              <a:t>operating </a:t>
            </a:r>
            <a:r>
              <a:rPr sz="1600" b="1" spc="-135" dirty="0">
                <a:latin typeface="Trebuchet MS"/>
                <a:cs typeface="Trebuchet MS"/>
              </a:rPr>
              <a:t>system </a:t>
            </a:r>
            <a:r>
              <a:rPr sz="1600" b="1" spc="-100" dirty="0">
                <a:latin typeface="Trebuchet MS"/>
                <a:cs typeface="Trebuchet MS"/>
              </a:rPr>
              <a:t>does </a:t>
            </a:r>
            <a:r>
              <a:rPr sz="1600" b="1" spc="-140" dirty="0">
                <a:latin typeface="Trebuchet MS"/>
                <a:cs typeface="Trebuchet MS"/>
              </a:rPr>
              <a:t>the computer</a:t>
            </a:r>
            <a:r>
              <a:rPr sz="1600" b="1" spc="-445" dirty="0">
                <a:latin typeface="Trebuchet MS"/>
                <a:cs typeface="Trebuchet MS"/>
              </a:rPr>
              <a:t> </a:t>
            </a:r>
            <a:r>
              <a:rPr sz="1600" b="1" spc="-80" dirty="0">
                <a:latin typeface="Trebuchet MS"/>
                <a:cs typeface="Trebuchet MS"/>
              </a:rPr>
              <a:t>use?</a:t>
            </a:r>
            <a:endParaRPr sz="1600" dirty="0">
              <a:latin typeface="Trebuchet MS"/>
              <a:cs typeface="Trebuchet MS"/>
            </a:endParaRPr>
          </a:p>
          <a:p>
            <a:pPr marL="755650" marR="5715" indent="-286385" algn="l" rtl="0">
              <a:spcBef>
                <a:spcPts val="595"/>
              </a:spcBef>
              <a:tabLst>
                <a:tab pos="755015" algn="l"/>
              </a:tabLst>
            </a:pPr>
            <a:r>
              <a:rPr sz="1600" spc="300" dirty="0">
                <a:latin typeface="Trebuchet MS"/>
                <a:cs typeface="Trebuchet MS"/>
              </a:rPr>
              <a:t>–	</a:t>
            </a:r>
            <a:r>
              <a:rPr sz="1600" spc="-150" dirty="0">
                <a:latin typeface="Trebuchet MS"/>
                <a:cs typeface="Trebuchet MS"/>
              </a:rPr>
              <a:t>You</a:t>
            </a:r>
            <a:r>
              <a:rPr sz="1600" spc="-160" dirty="0">
                <a:latin typeface="Trebuchet MS"/>
                <a:cs typeface="Trebuchet MS"/>
              </a:rPr>
              <a:t> </a:t>
            </a:r>
            <a:r>
              <a:rPr sz="1600" spc="-130" dirty="0">
                <a:latin typeface="Trebuchet MS"/>
                <a:cs typeface="Trebuchet MS"/>
              </a:rPr>
              <a:t>will</a:t>
            </a:r>
            <a:r>
              <a:rPr sz="1600" spc="-170" dirty="0">
                <a:latin typeface="Trebuchet MS"/>
                <a:cs typeface="Trebuchet MS"/>
              </a:rPr>
              <a:t> </a:t>
            </a:r>
            <a:r>
              <a:rPr sz="1600" spc="-95" dirty="0">
                <a:latin typeface="Trebuchet MS"/>
                <a:cs typeface="Trebuchet MS"/>
              </a:rPr>
              <a:t>usually</a:t>
            </a:r>
            <a:r>
              <a:rPr sz="1600" spc="-165" dirty="0">
                <a:latin typeface="Trebuchet MS"/>
                <a:cs typeface="Trebuchet MS"/>
              </a:rPr>
              <a:t> </a:t>
            </a:r>
            <a:r>
              <a:rPr sz="1600" spc="-85" dirty="0">
                <a:latin typeface="Trebuchet MS"/>
                <a:cs typeface="Trebuchet MS"/>
              </a:rPr>
              <a:t>see</a:t>
            </a:r>
            <a:r>
              <a:rPr sz="1600" spc="-160" dirty="0">
                <a:latin typeface="Trebuchet MS"/>
                <a:cs typeface="Trebuchet MS"/>
              </a:rPr>
              <a:t> </a:t>
            </a:r>
            <a:r>
              <a:rPr sz="1600" spc="-110" dirty="0">
                <a:latin typeface="Trebuchet MS"/>
                <a:cs typeface="Trebuchet MS"/>
              </a:rPr>
              <a:t>a</a:t>
            </a:r>
            <a:r>
              <a:rPr sz="1600" spc="-160" dirty="0">
                <a:latin typeface="Trebuchet MS"/>
                <a:cs typeface="Trebuchet MS"/>
              </a:rPr>
              <a:t> </a:t>
            </a:r>
            <a:r>
              <a:rPr sz="1600" b="1" spc="-105" dirty="0">
                <a:latin typeface="Trebuchet MS"/>
                <a:cs typeface="Trebuchet MS"/>
              </a:rPr>
              <a:t>splash</a:t>
            </a:r>
            <a:r>
              <a:rPr sz="1600" b="1" spc="-165" dirty="0">
                <a:latin typeface="Trebuchet MS"/>
                <a:cs typeface="Trebuchet MS"/>
              </a:rPr>
              <a:t> </a:t>
            </a:r>
            <a:r>
              <a:rPr sz="1600" b="1" spc="-160" dirty="0">
                <a:latin typeface="Trebuchet MS"/>
                <a:cs typeface="Trebuchet MS"/>
              </a:rPr>
              <a:t>screen</a:t>
            </a:r>
            <a:r>
              <a:rPr sz="1600" b="1" spc="-155" dirty="0">
                <a:latin typeface="Trebuchet MS"/>
                <a:cs typeface="Trebuchet MS"/>
              </a:rPr>
              <a:t> </a:t>
            </a:r>
            <a:r>
              <a:rPr sz="1600" spc="-65" dirty="0">
                <a:latin typeface="Trebuchet MS"/>
                <a:cs typeface="Trebuchet MS"/>
              </a:rPr>
              <a:t>showing</a:t>
            </a:r>
            <a:r>
              <a:rPr sz="1600" spc="-160" dirty="0">
                <a:latin typeface="Trebuchet MS"/>
                <a:cs typeface="Trebuchet MS"/>
              </a:rPr>
              <a:t> </a:t>
            </a:r>
            <a:r>
              <a:rPr sz="1600" spc="-100" dirty="0">
                <a:latin typeface="Trebuchet MS"/>
                <a:cs typeface="Trebuchet MS"/>
              </a:rPr>
              <a:t>the</a:t>
            </a:r>
            <a:r>
              <a:rPr sz="1600" spc="-155" dirty="0">
                <a:latin typeface="Trebuchet MS"/>
                <a:cs typeface="Trebuchet MS"/>
              </a:rPr>
              <a:t> </a:t>
            </a:r>
            <a:r>
              <a:rPr sz="1600" spc="-85" dirty="0">
                <a:latin typeface="Trebuchet MS"/>
                <a:cs typeface="Trebuchet MS"/>
              </a:rPr>
              <a:t>version</a:t>
            </a:r>
            <a:r>
              <a:rPr sz="1600" spc="-160" dirty="0">
                <a:latin typeface="Trebuchet MS"/>
                <a:cs typeface="Trebuchet MS"/>
              </a:rPr>
              <a:t> </a:t>
            </a:r>
            <a:r>
              <a:rPr sz="1600" spc="-90" dirty="0">
                <a:latin typeface="Trebuchet MS"/>
                <a:cs typeface="Trebuchet MS"/>
              </a:rPr>
              <a:t>of</a:t>
            </a:r>
            <a:r>
              <a:rPr sz="1600" spc="-160" dirty="0">
                <a:latin typeface="Trebuchet MS"/>
                <a:cs typeface="Trebuchet MS"/>
              </a:rPr>
              <a:t> </a:t>
            </a:r>
            <a:r>
              <a:rPr sz="1600" spc="-70" dirty="0">
                <a:latin typeface="Trebuchet MS"/>
                <a:cs typeface="Trebuchet MS"/>
              </a:rPr>
              <a:t>windows</a:t>
            </a:r>
            <a:r>
              <a:rPr sz="1600" spc="-165" dirty="0">
                <a:latin typeface="Trebuchet MS"/>
                <a:cs typeface="Trebuchet MS"/>
              </a:rPr>
              <a:t> </a:t>
            </a:r>
            <a:r>
              <a:rPr sz="1600" spc="-120" dirty="0">
                <a:latin typeface="Trebuchet MS"/>
                <a:cs typeface="Trebuchet MS"/>
              </a:rPr>
              <a:t>that</a:t>
            </a:r>
            <a:r>
              <a:rPr sz="1600" spc="-155" dirty="0">
                <a:latin typeface="Trebuchet MS"/>
                <a:cs typeface="Trebuchet MS"/>
              </a:rPr>
              <a:t> </a:t>
            </a:r>
            <a:r>
              <a:rPr sz="1600" spc="-100" dirty="0">
                <a:latin typeface="Trebuchet MS"/>
                <a:cs typeface="Trebuchet MS"/>
              </a:rPr>
              <a:t>runs,</a:t>
            </a:r>
            <a:r>
              <a:rPr sz="1600" spc="-165" dirty="0">
                <a:latin typeface="Trebuchet MS"/>
                <a:cs typeface="Trebuchet MS"/>
              </a:rPr>
              <a:t> </a:t>
            </a:r>
            <a:r>
              <a:rPr sz="1600" spc="-110" dirty="0">
                <a:latin typeface="Trebuchet MS"/>
                <a:cs typeface="Trebuchet MS"/>
              </a:rPr>
              <a:t>for  </a:t>
            </a:r>
            <a:r>
              <a:rPr sz="1600" spc="-125" dirty="0">
                <a:latin typeface="Trebuchet MS"/>
                <a:cs typeface="Trebuchet MS"/>
              </a:rPr>
              <a:t>example</a:t>
            </a:r>
            <a:r>
              <a:rPr sz="1600" spc="-170" dirty="0">
                <a:latin typeface="Trebuchet MS"/>
                <a:cs typeface="Trebuchet MS"/>
              </a:rPr>
              <a:t> </a:t>
            </a:r>
            <a:r>
              <a:rPr sz="1600" spc="-45" dirty="0">
                <a:latin typeface="Trebuchet MS"/>
                <a:cs typeface="Trebuchet MS"/>
              </a:rPr>
              <a:t>Windows</a:t>
            </a:r>
            <a:r>
              <a:rPr sz="1600" spc="-170" dirty="0">
                <a:latin typeface="Trebuchet MS"/>
                <a:cs typeface="Trebuchet MS"/>
              </a:rPr>
              <a:t> </a:t>
            </a:r>
            <a:r>
              <a:rPr sz="1600" spc="-160" dirty="0">
                <a:latin typeface="Trebuchet MS"/>
                <a:cs typeface="Trebuchet MS"/>
              </a:rPr>
              <a:t>7,</a:t>
            </a:r>
            <a:r>
              <a:rPr sz="1600" spc="-170" dirty="0">
                <a:latin typeface="Trebuchet MS"/>
                <a:cs typeface="Trebuchet MS"/>
              </a:rPr>
              <a:t> </a:t>
            </a:r>
            <a:r>
              <a:rPr sz="1600" spc="-45" dirty="0">
                <a:latin typeface="Trebuchet MS"/>
                <a:cs typeface="Trebuchet MS"/>
              </a:rPr>
              <a:t>Windows</a:t>
            </a:r>
            <a:r>
              <a:rPr sz="1600" spc="-170" dirty="0">
                <a:latin typeface="Trebuchet MS"/>
                <a:cs typeface="Trebuchet MS"/>
              </a:rPr>
              <a:t> </a:t>
            </a:r>
            <a:r>
              <a:rPr sz="1600" spc="110" dirty="0">
                <a:latin typeface="Trebuchet MS"/>
                <a:cs typeface="Trebuchet MS"/>
              </a:rPr>
              <a:t>ME</a:t>
            </a:r>
            <a:r>
              <a:rPr sz="1600" spc="-175" dirty="0">
                <a:latin typeface="Trebuchet MS"/>
                <a:cs typeface="Trebuchet MS"/>
              </a:rPr>
              <a:t> </a:t>
            </a:r>
            <a:r>
              <a:rPr sz="1600" spc="-60" dirty="0">
                <a:latin typeface="Trebuchet MS"/>
                <a:cs typeface="Trebuchet MS"/>
              </a:rPr>
              <a:t>or</a:t>
            </a:r>
            <a:r>
              <a:rPr sz="1600" spc="-170" dirty="0">
                <a:latin typeface="Trebuchet MS"/>
                <a:cs typeface="Trebuchet MS"/>
              </a:rPr>
              <a:t> </a:t>
            </a:r>
            <a:r>
              <a:rPr sz="1600" spc="-45" dirty="0">
                <a:latin typeface="Trebuchet MS"/>
                <a:cs typeface="Trebuchet MS"/>
              </a:rPr>
              <a:t>Windows</a:t>
            </a:r>
            <a:r>
              <a:rPr sz="1600" spc="-170" dirty="0">
                <a:latin typeface="Trebuchet MS"/>
                <a:cs typeface="Trebuchet MS"/>
              </a:rPr>
              <a:t> </a:t>
            </a:r>
            <a:r>
              <a:rPr sz="1600" spc="-245" dirty="0">
                <a:latin typeface="Trebuchet MS"/>
                <a:cs typeface="Trebuchet MS"/>
              </a:rPr>
              <a:t>XP.</a:t>
            </a:r>
            <a:endParaRPr sz="1600" dirty="0">
              <a:latin typeface="Trebuchet MS"/>
              <a:cs typeface="Trebuchet MS"/>
            </a:endParaRPr>
          </a:p>
          <a:p>
            <a:pPr marL="355600" marR="5080" indent="-342900" algn="l" rtl="0">
              <a:spcBef>
                <a:spcPts val="1180"/>
              </a:spcBef>
              <a:buFont typeface="Trebuchet MS"/>
              <a:buChar char="•"/>
              <a:tabLst>
                <a:tab pos="354965" algn="l"/>
                <a:tab pos="355600" algn="l"/>
              </a:tabLst>
            </a:pPr>
            <a:r>
              <a:rPr sz="1600" b="1" spc="-95" dirty="0">
                <a:latin typeface="Trebuchet MS"/>
                <a:cs typeface="Trebuchet MS"/>
              </a:rPr>
              <a:t>How</a:t>
            </a:r>
            <a:r>
              <a:rPr sz="1600" b="1" spc="-165" dirty="0">
                <a:latin typeface="Trebuchet MS"/>
                <a:cs typeface="Trebuchet MS"/>
              </a:rPr>
              <a:t> </a:t>
            </a:r>
            <a:r>
              <a:rPr sz="1600" b="1" spc="-85" dirty="0">
                <a:latin typeface="Trebuchet MS"/>
                <a:cs typeface="Trebuchet MS"/>
              </a:rPr>
              <a:t>do</a:t>
            </a:r>
            <a:r>
              <a:rPr sz="1600" b="1" spc="-165" dirty="0">
                <a:latin typeface="Trebuchet MS"/>
                <a:cs typeface="Trebuchet MS"/>
              </a:rPr>
              <a:t> </a:t>
            </a:r>
            <a:r>
              <a:rPr sz="1600" b="1" spc="-120" dirty="0">
                <a:latin typeface="Trebuchet MS"/>
                <a:cs typeface="Trebuchet MS"/>
              </a:rPr>
              <a:t>you</a:t>
            </a:r>
            <a:r>
              <a:rPr sz="1600" b="1" spc="-155" dirty="0">
                <a:latin typeface="Trebuchet MS"/>
                <a:cs typeface="Trebuchet MS"/>
              </a:rPr>
              <a:t> </a:t>
            </a:r>
            <a:r>
              <a:rPr sz="1600" b="1" spc="-145" dirty="0">
                <a:latin typeface="Trebuchet MS"/>
                <a:cs typeface="Trebuchet MS"/>
              </a:rPr>
              <a:t>determine</a:t>
            </a:r>
            <a:r>
              <a:rPr sz="1600" b="1" spc="-160" dirty="0">
                <a:latin typeface="Trebuchet MS"/>
                <a:cs typeface="Trebuchet MS"/>
              </a:rPr>
              <a:t> </a:t>
            </a:r>
            <a:r>
              <a:rPr sz="1600" b="1" spc="-114" dirty="0">
                <a:latin typeface="Trebuchet MS"/>
                <a:cs typeface="Trebuchet MS"/>
              </a:rPr>
              <a:t>what</a:t>
            </a:r>
            <a:r>
              <a:rPr sz="1600" b="1" spc="-160" dirty="0">
                <a:latin typeface="Trebuchet MS"/>
                <a:cs typeface="Trebuchet MS"/>
              </a:rPr>
              <a:t> </a:t>
            </a:r>
            <a:r>
              <a:rPr sz="1600" b="1" spc="-135" dirty="0">
                <a:latin typeface="Trebuchet MS"/>
                <a:cs typeface="Trebuchet MS"/>
              </a:rPr>
              <a:t>drives</a:t>
            </a:r>
            <a:r>
              <a:rPr sz="1600" b="1" spc="-170" dirty="0">
                <a:latin typeface="Trebuchet MS"/>
                <a:cs typeface="Trebuchet MS"/>
              </a:rPr>
              <a:t> </a:t>
            </a:r>
            <a:r>
              <a:rPr sz="1600" b="1" spc="-155" dirty="0">
                <a:latin typeface="Trebuchet MS"/>
                <a:cs typeface="Trebuchet MS"/>
              </a:rPr>
              <a:t>are </a:t>
            </a:r>
            <a:r>
              <a:rPr sz="1600" b="1" spc="-95" dirty="0">
                <a:latin typeface="Trebuchet MS"/>
                <a:cs typeface="Trebuchet MS"/>
              </a:rPr>
              <a:t>on</a:t>
            </a:r>
            <a:r>
              <a:rPr sz="1600" b="1" spc="-160" dirty="0">
                <a:latin typeface="Trebuchet MS"/>
                <a:cs typeface="Trebuchet MS"/>
              </a:rPr>
              <a:t> </a:t>
            </a:r>
            <a:r>
              <a:rPr sz="1600" b="1" spc="-140" dirty="0">
                <a:latin typeface="Trebuchet MS"/>
                <a:cs typeface="Trebuchet MS"/>
              </a:rPr>
              <a:t>the</a:t>
            </a:r>
            <a:r>
              <a:rPr sz="1600" b="1" spc="-155" dirty="0">
                <a:latin typeface="Trebuchet MS"/>
                <a:cs typeface="Trebuchet MS"/>
              </a:rPr>
              <a:t> </a:t>
            </a:r>
            <a:r>
              <a:rPr sz="1600" b="1" spc="-135" dirty="0">
                <a:latin typeface="Trebuchet MS"/>
                <a:cs typeface="Trebuchet MS"/>
              </a:rPr>
              <a:t>system</a:t>
            </a:r>
            <a:r>
              <a:rPr sz="1600" b="1" spc="-160" dirty="0">
                <a:latin typeface="Trebuchet MS"/>
                <a:cs typeface="Trebuchet MS"/>
              </a:rPr>
              <a:t> </a:t>
            </a:r>
            <a:r>
              <a:rPr sz="1600" b="1" spc="-105" dirty="0">
                <a:latin typeface="Trebuchet MS"/>
                <a:cs typeface="Trebuchet MS"/>
              </a:rPr>
              <a:t>and</a:t>
            </a:r>
            <a:r>
              <a:rPr sz="1600" b="1" spc="-155" dirty="0">
                <a:latin typeface="Trebuchet MS"/>
                <a:cs typeface="Trebuchet MS"/>
              </a:rPr>
              <a:t> </a:t>
            </a:r>
            <a:r>
              <a:rPr sz="1600" b="1" spc="-100" dirty="0">
                <a:latin typeface="Trebuchet MS"/>
                <a:cs typeface="Trebuchet MS"/>
              </a:rPr>
              <a:t>how</a:t>
            </a:r>
            <a:r>
              <a:rPr sz="1600" b="1" spc="-165" dirty="0">
                <a:latin typeface="Trebuchet MS"/>
                <a:cs typeface="Trebuchet MS"/>
              </a:rPr>
              <a:t> </a:t>
            </a:r>
            <a:r>
              <a:rPr sz="1600" b="1" spc="-145" dirty="0">
                <a:latin typeface="Trebuchet MS"/>
                <a:cs typeface="Trebuchet MS"/>
              </a:rPr>
              <a:t>much</a:t>
            </a:r>
            <a:r>
              <a:rPr sz="1600" b="1" spc="-160" dirty="0">
                <a:latin typeface="Trebuchet MS"/>
                <a:cs typeface="Trebuchet MS"/>
              </a:rPr>
              <a:t> </a:t>
            </a:r>
            <a:r>
              <a:rPr sz="1600" b="1" spc="-130" dirty="0">
                <a:latin typeface="Trebuchet MS"/>
                <a:cs typeface="Trebuchet MS"/>
              </a:rPr>
              <a:t>storage</a:t>
            </a:r>
            <a:r>
              <a:rPr sz="1600" b="1" spc="-155" dirty="0">
                <a:latin typeface="Trebuchet MS"/>
                <a:cs typeface="Trebuchet MS"/>
              </a:rPr>
              <a:t> </a:t>
            </a:r>
            <a:r>
              <a:rPr sz="1600" b="1" spc="-135" dirty="0">
                <a:latin typeface="Trebuchet MS"/>
                <a:cs typeface="Trebuchet MS"/>
              </a:rPr>
              <a:t>space  </a:t>
            </a:r>
            <a:r>
              <a:rPr sz="1600" b="1" spc="-105" dirty="0">
                <a:latin typeface="Trebuchet MS"/>
                <a:cs typeface="Trebuchet MS"/>
              </a:rPr>
              <a:t>available</a:t>
            </a:r>
            <a:r>
              <a:rPr sz="1600" b="1" spc="-105" dirty="0" smtClean="0">
                <a:latin typeface="Trebuchet MS"/>
                <a:cs typeface="Trebuchet MS"/>
              </a:rPr>
              <a:t>?</a:t>
            </a:r>
            <a:endParaRPr lang="en-US" sz="1600" b="1" spc="-105" dirty="0" smtClean="0">
              <a:latin typeface="Trebuchet MS"/>
              <a:cs typeface="Trebuchet MS"/>
            </a:endParaRPr>
          </a:p>
          <a:p>
            <a:pPr marL="355600" marR="5080" indent="-342900">
              <a:spcBef>
                <a:spcPts val="1180"/>
              </a:spcBef>
              <a:buFont typeface="Trebuchet MS"/>
              <a:buChar char="•"/>
              <a:tabLst>
                <a:tab pos="354965" algn="l"/>
                <a:tab pos="355600" algn="l"/>
              </a:tabLst>
            </a:pPr>
            <a:r>
              <a:rPr lang="ar-SA" sz="1600" dirty="0">
                <a:latin typeface="Trebuchet MS"/>
                <a:cs typeface="Trebuchet MS"/>
              </a:rPr>
              <a:t>ما هو نظام التشغيل التي تستخدم الكمبيوتر؟ </a:t>
            </a:r>
            <a:endParaRPr lang="ar-SA" sz="1600" dirty="0" smtClean="0">
              <a:latin typeface="Trebuchet MS"/>
              <a:cs typeface="Trebuchet MS"/>
            </a:endParaRPr>
          </a:p>
          <a:p>
            <a:pPr marL="355600" marR="5080" indent="-342900">
              <a:spcBef>
                <a:spcPts val="1180"/>
              </a:spcBef>
              <a:buFont typeface="Trebuchet MS"/>
              <a:buChar char="•"/>
              <a:tabLst>
                <a:tab pos="354965" algn="l"/>
                <a:tab pos="355600" algn="l"/>
              </a:tabLst>
            </a:pPr>
            <a:r>
              <a:rPr lang="ar-SA" sz="1600" dirty="0" smtClean="0">
                <a:latin typeface="Trebuchet MS"/>
                <a:cs typeface="Trebuchet MS"/>
              </a:rPr>
              <a:t>--</a:t>
            </a:r>
            <a:r>
              <a:rPr lang="ar-SA" sz="1600" dirty="0">
                <a:latin typeface="Trebuchet MS"/>
                <a:cs typeface="Trebuchet MS"/>
              </a:rPr>
              <a:t>وعادة ما سوف تشاهد شاشة بداية يظهر إصدار </a:t>
            </a:r>
            <a:r>
              <a:rPr lang="en-US" sz="1600" dirty="0">
                <a:latin typeface="Trebuchet MS"/>
                <a:cs typeface="Trebuchet MS"/>
              </a:rPr>
              <a:t>windows </a:t>
            </a:r>
            <a:r>
              <a:rPr lang="ar-SA" sz="1600" dirty="0">
                <a:latin typeface="Trebuchet MS"/>
                <a:cs typeface="Trebuchet MS"/>
              </a:rPr>
              <a:t>الذي يعمل، على سبيل المثال </a:t>
            </a:r>
            <a:r>
              <a:rPr lang="en-US" sz="1600" dirty="0">
                <a:latin typeface="Trebuchet MS"/>
                <a:cs typeface="Trebuchet MS"/>
              </a:rPr>
              <a:t>Windows 7 </a:t>
            </a:r>
            <a:r>
              <a:rPr lang="ar-SA" sz="1600" dirty="0">
                <a:latin typeface="Trebuchet MS"/>
                <a:cs typeface="Trebuchet MS"/>
              </a:rPr>
              <a:t>أو </a:t>
            </a:r>
            <a:r>
              <a:rPr lang="en-US" sz="1600" dirty="0">
                <a:latin typeface="Trebuchet MS"/>
                <a:cs typeface="Trebuchet MS"/>
              </a:rPr>
              <a:t>Windows ME </a:t>
            </a:r>
            <a:r>
              <a:rPr lang="ar-SA" sz="1600" dirty="0">
                <a:latin typeface="Trebuchet MS"/>
                <a:cs typeface="Trebuchet MS"/>
              </a:rPr>
              <a:t>أو </a:t>
            </a:r>
            <a:r>
              <a:rPr lang="en-US" sz="1600" dirty="0">
                <a:latin typeface="Trebuchet MS"/>
                <a:cs typeface="Trebuchet MS"/>
              </a:rPr>
              <a:t>Windows XP. </a:t>
            </a:r>
            <a:endParaRPr lang="ar-SA" sz="1600" dirty="0" smtClean="0">
              <a:latin typeface="Trebuchet MS"/>
              <a:cs typeface="Trebuchet MS"/>
            </a:endParaRPr>
          </a:p>
          <a:p>
            <a:pPr marL="355600" marR="5080" indent="-342900">
              <a:spcBef>
                <a:spcPts val="1180"/>
              </a:spcBef>
              <a:buFont typeface="Trebuchet MS"/>
              <a:buChar char="•"/>
              <a:tabLst>
                <a:tab pos="354965" algn="l"/>
                <a:tab pos="355600" algn="l"/>
              </a:tabLst>
            </a:pPr>
            <a:r>
              <a:rPr lang="ar-SA" sz="1600" dirty="0" smtClean="0">
                <a:latin typeface="Trebuchet MS"/>
                <a:cs typeface="Trebuchet MS"/>
              </a:rPr>
              <a:t>كيف </a:t>
            </a:r>
            <a:r>
              <a:rPr lang="ar-SA" sz="1600" dirty="0">
                <a:latin typeface="Trebuchet MS"/>
                <a:cs typeface="Trebuchet MS"/>
              </a:rPr>
              <a:t>يمكنك تحديد ما محركات الأقراص على النظام ومقدار مساحة التخزين المتوفرة؟</a:t>
            </a:r>
            <a:endParaRPr sz="1600" dirty="0">
              <a:latin typeface="Trebuchet MS"/>
              <a:cs typeface="Trebuchet MS"/>
            </a:endParaRPr>
          </a:p>
        </p:txBody>
      </p:sp>
      <p:sp>
        <p:nvSpPr>
          <p:cNvPr id="4" name="object 4"/>
          <p:cNvSpPr/>
          <p:nvPr/>
        </p:nvSpPr>
        <p:spPr>
          <a:xfrm>
            <a:off x="2609862" y="3900653"/>
            <a:ext cx="2171573" cy="2957347"/>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752406" y="4581328"/>
            <a:ext cx="2908935" cy="995144"/>
          </a:xfrm>
          <a:prstGeom prst="rect">
            <a:avLst/>
          </a:prstGeom>
          <a:ln w="12700">
            <a:solidFill>
              <a:srgbClr val="000000"/>
            </a:solidFill>
          </a:ln>
        </p:spPr>
        <p:txBody>
          <a:bodyPr vert="horz" wrap="square" lIns="0" tIns="33020" rIns="0" bIns="0" rtlCol="0">
            <a:spAutoFit/>
          </a:bodyPr>
          <a:lstStyle/>
          <a:p>
            <a:pPr marL="546735" marR="245745" indent="-349885">
              <a:lnSpc>
                <a:spcPct val="100000"/>
              </a:lnSpc>
              <a:spcBef>
                <a:spcPts val="260"/>
              </a:spcBef>
            </a:pPr>
            <a:r>
              <a:rPr sz="1500" spc="-65" dirty="0">
                <a:solidFill>
                  <a:srgbClr val="44546A"/>
                </a:solidFill>
                <a:latin typeface="Trebuchet MS"/>
                <a:cs typeface="Trebuchet MS"/>
              </a:rPr>
              <a:t>Properties </a:t>
            </a:r>
            <a:r>
              <a:rPr sz="1500" spc="-60" dirty="0">
                <a:solidFill>
                  <a:srgbClr val="44546A"/>
                </a:solidFill>
                <a:latin typeface="Trebuchet MS"/>
                <a:cs typeface="Trebuchet MS"/>
              </a:rPr>
              <a:t>of </a:t>
            </a:r>
            <a:r>
              <a:rPr sz="1500" spc="-45" dirty="0">
                <a:solidFill>
                  <a:srgbClr val="44546A"/>
                </a:solidFill>
                <a:latin typeface="Trebuchet MS"/>
                <a:cs typeface="Trebuchet MS"/>
              </a:rPr>
              <a:t>one</a:t>
            </a:r>
            <a:r>
              <a:rPr sz="1500" spc="-350" dirty="0">
                <a:solidFill>
                  <a:srgbClr val="44546A"/>
                </a:solidFill>
                <a:latin typeface="Trebuchet MS"/>
                <a:cs typeface="Trebuchet MS"/>
              </a:rPr>
              <a:t> </a:t>
            </a:r>
            <a:r>
              <a:rPr sz="1500" spc="-60" dirty="0">
                <a:solidFill>
                  <a:srgbClr val="44546A"/>
                </a:solidFill>
                <a:latin typeface="Trebuchet MS"/>
                <a:cs typeface="Trebuchet MS"/>
              </a:rPr>
              <a:t>of </a:t>
            </a:r>
            <a:r>
              <a:rPr sz="1500" spc="-70" dirty="0">
                <a:solidFill>
                  <a:srgbClr val="44546A"/>
                </a:solidFill>
                <a:latin typeface="Trebuchet MS"/>
                <a:cs typeface="Trebuchet MS"/>
              </a:rPr>
              <a:t>the storage  </a:t>
            </a:r>
            <a:r>
              <a:rPr sz="1500" spc="-65" dirty="0">
                <a:solidFill>
                  <a:srgbClr val="44546A"/>
                </a:solidFill>
                <a:latin typeface="Trebuchet MS"/>
                <a:cs typeface="Trebuchet MS"/>
              </a:rPr>
              <a:t>drives </a:t>
            </a:r>
            <a:r>
              <a:rPr sz="1500" spc="-80" dirty="0">
                <a:solidFill>
                  <a:srgbClr val="44546A"/>
                </a:solidFill>
                <a:latin typeface="Trebuchet MS"/>
                <a:cs typeface="Trebuchet MS"/>
              </a:rPr>
              <a:t>(the </a:t>
            </a:r>
            <a:r>
              <a:rPr sz="1500" spc="-65" dirty="0">
                <a:solidFill>
                  <a:srgbClr val="44546A"/>
                </a:solidFill>
                <a:latin typeface="Trebuchet MS"/>
                <a:cs typeface="Trebuchet MS"/>
              </a:rPr>
              <a:t>hard</a:t>
            </a:r>
            <a:r>
              <a:rPr sz="1500" spc="-215" dirty="0">
                <a:solidFill>
                  <a:srgbClr val="44546A"/>
                </a:solidFill>
                <a:latin typeface="Trebuchet MS"/>
                <a:cs typeface="Trebuchet MS"/>
              </a:rPr>
              <a:t> </a:t>
            </a:r>
            <a:r>
              <a:rPr sz="1500" spc="-90" dirty="0">
                <a:solidFill>
                  <a:srgbClr val="44546A"/>
                </a:solidFill>
                <a:latin typeface="Trebuchet MS"/>
                <a:cs typeface="Trebuchet MS"/>
              </a:rPr>
              <a:t>drive</a:t>
            </a:r>
            <a:r>
              <a:rPr sz="1500" spc="-90" dirty="0" smtClean="0">
                <a:solidFill>
                  <a:srgbClr val="44546A"/>
                </a:solidFill>
                <a:latin typeface="Trebuchet MS"/>
                <a:cs typeface="Trebuchet MS"/>
              </a:rPr>
              <a:t>).</a:t>
            </a:r>
            <a:endParaRPr lang="ar-SA" sz="1500" spc="-90" dirty="0" smtClean="0">
              <a:solidFill>
                <a:srgbClr val="44546A"/>
              </a:solidFill>
              <a:latin typeface="Trebuchet MS"/>
              <a:cs typeface="Trebuchet MS"/>
            </a:endParaRPr>
          </a:p>
          <a:p>
            <a:pPr marL="546735" marR="245745" indent="-349885">
              <a:lnSpc>
                <a:spcPct val="100000"/>
              </a:lnSpc>
              <a:spcBef>
                <a:spcPts val="260"/>
              </a:spcBef>
            </a:pPr>
            <a:r>
              <a:rPr lang="ar-SA" sz="1500" dirty="0">
                <a:latin typeface="Trebuchet MS"/>
                <a:cs typeface="Trebuchet MS"/>
              </a:rPr>
              <a:t>خصائص أحد محركات التخزين (محرك الأقراص الثابتة).</a:t>
            </a:r>
            <a:endParaRPr sz="1500" dirty="0">
              <a:latin typeface="Trebuchet MS"/>
              <a:cs typeface="Trebuchet MS"/>
            </a:endParaRPr>
          </a:p>
        </p:txBody>
      </p:sp>
      <p:sp>
        <p:nvSpPr>
          <p:cNvPr id="6" name="object 6"/>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8" name="object 8"/>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7423" y="725048"/>
            <a:ext cx="1485265" cy="500380"/>
          </a:xfrm>
          <a:prstGeom prst="rect">
            <a:avLst/>
          </a:prstGeom>
        </p:spPr>
        <p:txBody>
          <a:bodyPr vert="horz" wrap="square" lIns="0" tIns="13970" rIns="0" bIns="0" rtlCol="0">
            <a:spAutoFit/>
          </a:bodyPr>
          <a:lstStyle/>
          <a:p>
            <a:pPr marL="12700">
              <a:lnSpc>
                <a:spcPct val="100000"/>
              </a:lnSpc>
              <a:spcBef>
                <a:spcPts val="110"/>
              </a:spcBef>
            </a:pPr>
            <a:r>
              <a:rPr spc="-114" dirty="0"/>
              <a:t>Software</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500962" y="1775167"/>
            <a:ext cx="10918825" cy="3691716"/>
          </a:xfrm>
          <a:prstGeom prst="rect">
            <a:avLst/>
          </a:prstGeom>
        </p:spPr>
        <p:txBody>
          <a:bodyPr vert="horz" wrap="square" lIns="0" tIns="12700" rIns="0" bIns="0" rtlCol="0">
            <a:spAutoFit/>
          </a:bodyPr>
          <a:lstStyle/>
          <a:p>
            <a:pPr marL="355600" marR="210185" indent="-342900" algn="l" rtl="0">
              <a:lnSpc>
                <a:spcPct val="150000"/>
              </a:lnSpc>
              <a:spcBef>
                <a:spcPts val="100"/>
              </a:spcBef>
              <a:buChar char="•"/>
              <a:tabLst>
                <a:tab pos="354965" algn="l"/>
                <a:tab pos="355600" algn="l"/>
              </a:tabLst>
            </a:pPr>
            <a:r>
              <a:rPr sz="1600" spc="-70" dirty="0">
                <a:latin typeface="Trebuchet MS"/>
                <a:cs typeface="Trebuchet MS"/>
              </a:rPr>
              <a:t>Without</a:t>
            </a:r>
            <a:r>
              <a:rPr sz="1600" spc="-185" dirty="0">
                <a:latin typeface="Trebuchet MS"/>
                <a:cs typeface="Trebuchet MS"/>
              </a:rPr>
              <a:t> </a:t>
            </a:r>
            <a:r>
              <a:rPr sz="1600" spc="-125" dirty="0">
                <a:latin typeface="Trebuchet MS"/>
                <a:cs typeface="Trebuchet MS"/>
              </a:rPr>
              <a:t>software,</a:t>
            </a:r>
            <a:r>
              <a:rPr sz="1600" spc="-175" dirty="0">
                <a:latin typeface="Trebuchet MS"/>
                <a:cs typeface="Trebuchet MS"/>
              </a:rPr>
              <a:t> </a:t>
            </a:r>
            <a:r>
              <a:rPr sz="1600" spc="-110" dirty="0">
                <a:latin typeface="Trebuchet MS"/>
                <a:cs typeface="Trebuchet MS"/>
              </a:rPr>
              <a:t>the</a:t>
            </a:r>
            <a:r>
              <a:rPr sz="1600" spc="-175" dirty="0">
                <a:latin typeface="Trebuchet MS"/>
                <a:cs typeface="Trebuchet MS"/>
              </a:rPr>
              <a:t> </a:t>
            </a:r>
            <a:r>
              <a:rPr sz="1600" spc="-105" dirty="0">
                <a:latin typeface="Trebuchet MS"/>
                <a:cs typeface="Trebuchet MS"/>
              </a:rPr>
              <a:t>computer</a:t>
            </a:r>
            <a:r>
              <a:rPr sz="1600" spc="-175" dirty="0">
                <a:latin typeface="Trebuchet MS"/>
                <a:cs typeface="Trebuchet MS"/>
              </a:rPr>
              <a:t> </a:t>
            </a:r>
            <a:r>
              <a:rPr sz="1600" spc="-85" dirty="0">
                <a:latin typeface="Trebuchet MS"/>
                <a:cs typeface="Trebuchet MS"/>
              </a:rPr>
              <a:t>would</a:t>
            </a:r>
            <a:r>
              <a:rPr sz="1600" spc="-175" dirty="0">
                <a:latin typeface="Trebuchet MS"/>
                <a:cs typeface="Trebuchet MS"/>
              </a:rPr>
              <a:t> </a:t>
            </a:r>
            <a:r>
              <a:rPr sz="1600" spc="-145" dirty="0">
                <a:latin typeface="Trebuchet MS"/>
                <a:cs typeface="Trebuchet MS"/>
              </a:rPr>
              <a:t>just</a:t>
            </a:r>
            <a:r>
              <a:rPr sz="1600" spc="-185" dirty="0">
                <a:latin typeface="Trebuchet MS"/>
                <a:cs typeface="Trebuchet MS"/>
              </a:rPr>
              <a:t> </a:t>
            </a:r>
            <a:r>
              <a:rPr sz="1600" spc="-100" dirty="0">
                <a:latin typeface="Trebuchet MS"/>
                <a:cs typeface="Trebuchet MS"/>
              </a:rPr>
              <a:t>be</a:t>
            </a:r>
            <a:r>
              <a:rPr sz="1600" spc="-170" dirty="0">
                <a:latin typeface="Trebuchet MS"/>
                <a:cs typeface="Trebuchet MS"/>
              </a:rPr>
              <a:t> </a:t>
            </a:r>
            <a:r>
              <a:rPr sz="1600" spc="-114" dirty="0">
                <a:latin typeface="Trebuchet MS"/>
                <a:cs typeface="Trebuchet MS"/>
              </a:rPr>
              <a:t>a</a:t>
            </a:r>
            <a:r>
              <a:rPr sz="1600" spc="-175" dirty="0">
                <a:latin typeface="Trebuchet MS"/>
                <a:cs typeface="Trebuchet MS"/>
              </a:rPr>
              <a:t> </a:t>
            </a:r>
            <a:r>
              <a:rPr sz="1600" spc="-125" dirty="0">
                <a:latin typeface="Trebuchet MS"/>
                <a:cs typeface="Trebuchet MS"/>
              </a:rPr>
              <a:t>collection</a:t>
            </a:r>
            <a:r>
              <a:rPr sz="1600" spc="-180" dirty="0">
                <a:latin typeface="Trebuchet MS"/>
                <a:cs typeface="Trebuchet MS"/>
              </a:rPr>
              <a:t> </a:t>
            </a:r>
            <a:r>
              <a:rPr sz="1600" spc="-95" dirty="0">
                <a:latin typeface="Trebuchet MS"/>
                <a:cs typeface="Trebuchet MS"/>
              </a:rPr>
              <a:t>of</a:t>
            </a:r>
            <a:r>
              <a:rPr sz="1600" spc="-175" dirty="0">
                <a:latin typeface="Trebuchet MS"/>
                <a:cs typeface="Trebuchet MS"/>
              </a:rPr>
              <a:t> </a:t>
            </a:r>
            <a:r>
              <a:rPr sz="1600" spc="-80" dirty="0">
                <a:latin typeface="Trebuchet MS"/>
                <a:cs typeface="Trebuchet MS"/>
              </a:rPr>
              <a:t>useless</a:t>
            </a:r>
            <a:r>
              <a:rPr sz="1600" spc="-180" dirty="0">
                <a:latin typeface="Trebuchet MS"/>
                <a:cs typeface="Trebuchet MS"/>
              </a:rPr>
              <a:t> </a:t>
            </a:r>
            <a:r>
              <a:rPr sz="1600" spc="-125" dirty="0">
                <a:latin typeface="Trebuchet MS"/>
                <a:cs typeface="Trebuchet MS"/>
              </a:rPr>
              <a:t>electronic</a:t>
            </a:r>
            <a:r>
              <a:rPr sz="1600" spc="-185" dirty="0">
                <a:latin typeface="Trebuchet MS"/>
                <a:cs typeface="Trebuchet MS"/>
              </a:rPr>
              <a:t> </a:t>
            </a:r>
            <a:r>
              <a:rPr sz="1600" spc="-80" dirty="0">
                <a:latin typeface="Trebuchet MS"/>
                <a:cs typeface="Trebuchet MS"/>
              </a:rPr>
              <a:t>and  </a:t>
            </a:r>
            <a:r>
              <a:rPr sz="1600" spc="-120" dirty="0">
                <a:latin typeface="Trebuchet MS"/>
                <a:cs typeface="Trebuchet MS"/>
              </a:rPr>
              <a:t>mechanical</a:t>
            </a:r>
            <a:r>
              <a:rPr sz="1600" spc="-195" dirty="0">
                <a:latin typeface="Trebuchet MS"/>
                <a:cs typeface="Trebuchet MS"/>
              </a:rPr>
              <a:t> </a:t>
            </a:r>
            <a:r>
              <a:rPr sz="1600" spc="-125" dirty="0">
                <a:latin typeface="Trebuchet MS"/>
                <a:cs typeface="Trebuchet MS"/>
              </a:rPr>
              <a:t>parts.</a:t>
            </a:r>
            <a:endParaRPr sz="1600" dirty="0">
              <a:latin typeface="Trebuchet MS"/>
              <a:cs typeface="Trebuchet MS"/>
            </a:endParaRPr>
          </a:p>
          <a:p>
            <a:pPr marL="355600" indent="-342900" algn="l" rtl="0">
              <a:lnSpc>
                <a:spcPct val="150000"/>
              </a:lnSpc>
              <a:spcBef>
                <a:spcPts val="2020"/>
              </a:spcBef>
              <a:buChar char="•"/>
              <a:tabLst>
                <a:tab pos="354965" algn="l"/>
                <a:tab pos="355600" algn="l"/>
              </a:tabLst>
            </a:pPr>
            <a:r>
              <a:rPr sz="1600" spc="-105" dirty="0">
                <a:latin typeface="Trebuchet MS"/>
                <a:cs typeface="Trebuchet MS"/>
              </a:rPr>
              <a:t>software</a:t>
            </a:r>
            <a:r>
              <a:rPr sz="1600" spc="-180" dirty="0">
                <a:latin typeface="Trebuchet MS"/>
                <a:cs typeface="Trebuchet MS"/>
              </a:rPr>
              <a:t> </a:t>
            </a:r>
            <a:r>
              <a:rPr sz="1600" spc="-90" dirty="0">
                <a:latin typeface="Trebuchet MS"/>
                <a:cs typeface="Trebuchet MS"/>
              </a:rPr>
              <a:t>provides</a:t>
            </a:r>
            <a:r>
              <a:rPr sz="1600" spc="-185" dirty="0">
                <a:latin typeface="Trebuchet MS"/>
                <a:cs typeface="Trebuchet MS"/>
              </a:rPr>
              <a:t> </a:t>
            </a:r>
            <a:r>
              <a:rPr sz="1600" spc="-110" dirty="0">
                <a:latin typeface="Trebuchet MS"/>
                <a:cs typeface="Trebuchet MS"/>
              </a:rPr>
              <a:t>the</a:t>
            </a:r>
            <a:r>
              <a:rPr sz="1600" spc="-175" dirty="0">
                <a:latin typeface="Trebuchet MS"/>
                <a:cs typeface="Trebuchet MS"/>
              </a:rPr>
              <a:t> </a:t>
            </a:r>
            <a:r>
              <a:rPr sz="1600" spc="-95" dirty="0">
                <a:latin typeface="Trebuchet MS"/>
                <a:cs typeface="Trebuchet MS"/>
              </a:rPr>
              <a:t>instructions</a:t>
            </a:r>
            <a:r>
              <a:rPr sz="1600" spc="-185" dirty="0">
                <a:latin typeface="Trebuchet MS"/>
                <a:cs typeface="Trebuchet MS"/>
              </a:rPr>
              <a:t> </a:t>
            </a:r>
            <a:r>
              <a:rPr sz="1600" spc="-65" dirty="0">
                <a:latin typeface="Trebuchet MS"/>
                <a:cs typeface="Trebuchet MS"/>
              </a:rPr>
              <a:t>or</a:t>
            </a:r>
            <a:r>
              <a:rPr sz="1600" spc="-180" dirty="0">
                <a:latin typeface="Trebuchet MS"/>
                <a:cs typeface="Trebuchet MS"/>
              </a:rPr>
              <a:t> </a:t>
            </a:r>
            <a:r>
              <a:rPr sz="1600" spc="-85" dirty="0">
                <a:latin typeface="Trebuchet MS"/>
                <a:cs typeface="Trebuchet MS"/>
              </a:rPr>
              <a:t>commands</a:t>
            </a:r>
            <a:r>
              <a:rPr sz="1600" spc="-185" dirty="0">
                <a:latin typeface="Trebuchet MS"/>
                <a:cs typeface="Trebuchet MS"/>
              </a:rPr>
              <a:t> </a:t>
            </a:r>
            <a:r>
              <a:rPr sz="1600" spc="-125" dirty="0">
                <a:latin typeface="Trebuchet MS"/>
                <a:cs typeface="Trebuchet MS"/>
              </a:rPr>
              <a:t>that</a:t>
            </a:r>
            <a:r>
              <a:rPr sz="1600" spc="-185" dirty="0">
                <a:latin typeface="Trebuchet MS"/>
                <a:cs typeface="Trebuchet MS"/>
              </a:rPr>
              <a:t> </a:t>
            </a:r>
            <a:r>
              <a:rPr sz="1600" spc="-155" dirty="0">
                <a:latin typeface="Trebuchet MS"/>
                <a:cs typeface="Trebuchet MS"/>
              </a:rPr>
              <a:t>tell</a:t>
            </a:r>
            <a:r>
              <a:rPr sz="1600" spc="-190" dirty="0">
                <a:latin typeface="Trebuchet MS"/>
                <a:cs typeface="Trebuchet MS"/>
              </a:rPr>
              <a:t> </a:t>
            </a:r>
            <a:r>
              <a:rPr sz="1600" spc="-110" dirty="0">
                <a:latin typeface="Trebuchet MS"/>
                <a:cs typeface="Trebuchet MS"/>
              </a:rPr>
              <a:t>the</a:t>
            </a:r>
            <a:r>
              <a:rPr sz="1600" spc="-175" dirty="0">
                <a:latin typeface="Trebuchet MS"/>
                <a:cs typeface="Trebuchet MS"/>
              </a:rPr>
              <a:t> </a:t>
            </a:r>
            <a:r>
              <a:rPr sz="1600" spc="-105" dirty="0">
                <a:latin typeface="Trebuchet MS"/>
                <a:cs typeface="Trebuchet MS"/>
              </a:rPr>
              <a:t>computer</a:t>
            </a:r>
            <a:r>
              <a:rPr sz="1600" spc="-180" dirty="0">
                <a:latin typeface="Trebuchet MS"/>
                <a:cs typeface="Trebuchet MS"/>
              </a:rPr>
              <a:t> </a:t>
            </a:r>
            <a:r>
              <a:rPr sz="1600" spc="-105" dirty="0">
                <a:latin typeface="Trebuchet MS"/>
                <a:cs typeface="Trebuchet MS"/>
              </a:rPr>
              <a:t>what</a:t>
            </a:r>
            <a:r>
              <a:rPr sz="1600" spc="-185" dirty="0">
                <a:latin typeface="Trebuchet MS"/>
                <a:cs typeface="Trebuchet MS"/>
              </a:rPr>
              <a:t> </a:t>
            </a:r>
            <a:r>
              <a:rPr sz="1600" spc="-100" dirty="0">
                <a:latin typeface="Trebuchet MS"/>
                <a:cs typeface="Trebuchet MS"/>
              </a:rPr>
              <a:t>to</a:t>
            </a:r>
            <a:r>
              <a:rPr sz="1600" spc="-185" dirty="0">
                <a:latin typeface="Trebuchet MS"/>
                <a:cs typeface="Trebuchet MS"/>
              </a:rPr>
              <a:t> </a:t>
            </a:r>
            <a:r>
              <a:rPr sz="1600" spc="-130" dirty="0">
                <a:latin typeface="Trebuchet MS"/>
                <a:cs typeface="Trebuchet MS"/>
              </a:rPr>
              <a:t>do.</a:t>
            </a:r>
            <a:endParaRPr sz="1600" dirty="0">
              <a:latin typeface="Trebuchet MS"/>
              <a:cs typeface="Trebuchet MS"/>
            </a:endParaRPr>
          </a:p>
          <a:p>
            <a:pPr marL="355600" indent="-342900" algn="l" rtl="0">
              <a:lnSpc>
                <a:spcPct val="150000"/>
              </a:lnSpc>
              <a:spcBef>
                <a:spcPts val="2020"/>
              </a:spcBef>
              <a:buChar char="•"/>
              <a:tabLst>
                <a:tab pos="354965" algn="l"/>
                <a:tab pos="355600" algn="l"/>
              </a:tabLst>
            </a:pPr>
            <a:r>
              <a:rPr sz="1600" spc="-229" dirty="0">
                <a:latin typeface="Trebuchet MS"/>
                <a:cs typeface="Trebuchet MS"/>
              </a:rPr>
              <a:t>To</a:t>
            </a:r>
            <a:r>
              <a:rPr sz="1600" spc="-185" dirty="0">
                <a:latin typeface="Trebuchet MS"/>
                <a:cs typeface="Trebuchet MS"/>
              </a:rPr>
              <a:t> </a:t>
            </a:r>
            <a:r>
              <a:rPr sz="1600" spc="-100" dirty="0">
                <a:latin typeface="Trebuchet MS"/>
                <a:cs typeface="Trebuchet MS"/>
              </a:rPr>
              <a:t>perform</a:t>
            </a:r>
            <a:r>
              <a:rPr sz="1600" spc="-185" dirty="0">
                <a:latin typeface="Trebuchet MS"/>
                <a:cs typeface="Trebuchet MS"/>
              </a:rPr>
              <a:t> </a:t>
            </a:r>
            <a:r>
              <a:rPr sz="1600" spc="-85" dirty="0">
                <a:latin typeface="Trebuchet MS"/>
                <a:cs typeface="Trebuchet MS"/>
              </a:rPr>
              <a:t>various</a:t>
            </a:r>
            <a:r>
              <a:rPr sz="1600" spc="-185" dirty="0">
                <a:latin typeface="Trebuchet MS"/>
                <a:cs typeface="Trebuchet MS"/>
              </a:rPr>
              <a:t> </a:t>
            </a:r>
            <a:r>
              <a:rPr sz="1600" spc="-135" dirty="0">
                <a:latin typeface="Trebuchet MS"/>
                <a:cs typeface="Trebuchet MS"/>
              </a:rPr>
              <a:t>tasks,</a:t>
            </a:r>
            <a:r>
              <a:rPr sz="1600" spc="-175" dirty="0">
                <a:latin typeface="Trebuchet MS"/>
                <a:cs typeface="Trebuchet MS"/>
              </a:rPr>
              <a:t> </a:t>
            </a:r>
            <a:r>
              <a:rPr sz="1600" spc="-110" dirty="0">
                <a:latin typeface="Trebuchet MS"/>
                <a:cs typeface="Trebuchet MS"/>
              </a:rPr>
              <a:t>the</a:t>
            </a:r>
            <a:r>
              <a:rPr sz="1600" spc="-175" dirty="0">
                <a:latin typeface="Trebuchet MS"/>
                <a:cs typeface="Trebuchet MS"/>
              </a:rPr>
              <a:t> </a:t>
            </a:r>
            <a:r>
              <a:rPr sz="1600" spc="-105" dirty="0">
                <a:latin typeface="Trebuchet MS"/>
                <a:cs typeface="Trebuchet MS"/>
              </a:rPr>
              <a:t>computer</a:t>
            </a:r>
            <a:r>
              <a:rPr sz="1600" spc="-180" dirty="0">
                <a:latin typeface="Trebuchet MS"/>
                <a:cs typeface="Trebuchet MS"/>
              </a:rPr>
              <a:t> </a:t>
            </a:r>
            <a:r>
              <a:rPr sz="1600" spc="-100" dirty="0">
                <a:latin typeface="Trebuchet MS"/>
                <a:cs typeface="Trebuchet MS"/>
              </a:rPr>
              <a:t>requires</a:t>
            </a:r>
            <a:r>
              <a:rPr sz="1600" spc="-180" dirty="0">
                <a:latin typeface="Trebuchet MS"/>
                <a:cs typeface="Trebuchet MS"/>
              </a:rPr>
              <a:t> </a:t>
            </a:r>
            <a:r>
              <a:rPr sz="1600" spc="-114" dirty="0">
                <a:latin typeface="Trebuchet MS"/>
                <a:cs typeface="Trebuchet MS"/>
              </a:rPr>
              <a:t>a</a:t>
            </a:r>
            <a:r>
              <a:rPr sz="1600" spc="-180" dirty="0">
                <a:latin typeface="Trebuchet MS"/>
                <a:cs typeface="Trebuchet MS"/>
              </a:rPr>
              <a:t> </a:t>
            </a:r>
            <a:r>
              <a:rPr sz="1600" spc="-105" dirty="0">
                <a:latin typeface="Trebuchet MS"/>
                <a:cs typeface="Trebuchet MS"/>
              </a:rPr>
              <a:t>set</a:t>
            </a:r>
            <a:r>
              <a:rPr sz="1600" spc="-185" dirty="0">
                <a:latin typeface="Trebuchet MS"/>
                <a:cs typeface="Trebuchet MS"/>
              </a:rPr>
              <a:t> </a:t>
            </a:r>
            <a:r>
              <a:rPr sz="1600" spc="-95" dirty="0">
                <a:latin typeface="Trebuchet MS"/>
                <a:cs typeface="Trebuchet MS"/>
              </a:rPr>
              <a:t>of</a:t>
            </a:r>
            <a:r>
              <a:rPr sz="1600" spc="-175" dirty="0">
                <a:latin typeface="Trebuchet MS"/>
                <a:cs typeface="Trebuchet MS"/>
              </a:rPr>
              <a:t> </a:t>
            </a:r>
            <a:r>
              <a:rPr sz="1600" spc="-95" dirty="0">
                <a:latin typeface="Trebuchet MS"/>
                <a:cs typeface="Trebuchet MS"/>
              </a:rPr>
              <a:t>instructions</a:t>
            </a:r>
            <a:r>
              <a:rPr sz="1600" spc="-185" dirty="0">
                <a:latin typeface="Trebuchet MS"/>
                <a:cs typeface="Trebuchet MS"/>
              </a:rPr>
              <a:t> </a:t>
            </a:r>
            <a:r>
              <a:rPr sz="1600" spc="-140" dirty="0">
                <a:latin typeface="Trebuchet MS"/>
                <a:cs typeface="Trebuchet MS"/>
              </a:rPr>
              <a:t>called</a:t>
            </a:r>
            <a:r>
              <a:rPr sz="1600" spc="-180" dirty="0">
                <a:latin typeface="Trebuchet MS"/>
                <a:cs typeface="Trebuchet MS"/>
              </a:rPr>
              <a:t> </a:t>
            </a:r>
            <a:r>
              <a:rPr sz="1600" spc="-110" dirty="0">
                <a:latin typeface="Trebuchet MS"/>
                <a:cs typeface="Trebuchet MS"/>
              </a:rPr>
              <a:t>programs.</a:t>
            </a:r>
            <a:endParaRPr sz="1600" dirty="0">
              <a:latin typeface="Trebuchet MS"/>
              <a:cs typeface="Trebuchet MS"/>
            </a:endParaRPr>
          </a:p>
          <a:p>
            <a:pPr marL="355600" marR="593090" indent="-342900" algn="l" rtl="0">
              <a:lnSpc>
                <a:spcPct val="150000"/>
              </a:lnSpc>
              <a:spcBef>
                <a:spcPts val="395"/>
              </a:spcBef>
              <a:buChar char="•"/>
              <a:tabLst>
                <a:tab pos="354965" algn="l"/>
                <a:tab pos="355600" algn="l"/>
              </a:tabLst>
            </a:pPr>
            <a:r>
              <a:rPr sz="1600" spc="-125" dirty="0">
                <a:latin typeface="Trebuchet MS"/>
                <a:cs typeface="Trebuchet MS"/>
              </a:rPr>
              <a:t>There</a:t>
            </a:r>
            <a:r>
              <a:rPr sz="1600" spc="-175" dirty="0">
                <a:latin typeface="Trebuchet MS"/>
                <a:cs typeface="Trebuchet MS"/>
              </a:rPr>
              <a:t> </a:t>
            </a:r>
            <a:r>
              <a:rPr sz="1600" spc="-120" dirty="0">
                <a:latin typeface="Trebuchet MS"/>
                <a:cs typeface="Trebuchet MS"/>
              </a:rPr>
              <a:t>are</a:t>
            </a:r>
            <a:r>
              <a:rPr sz="1600" spc="-170" dirty="0">
                <a:latin typeface="Trebuchet MS"/>
                <a:cs typeface="Trebuchet MS"/>
              </a:rPr>
              <a:t> </a:t>
            </a:r>
            <a:r>
              <a:rPr sz="1600" spc="-95" dirty="0">
                <a:latin typeface="Trebuchet MS"/>
                <a:cs typeface="Trebuchet MS"/>
              </a:rPr>
              <a:t>two</a:t>
            </a:r>
            <a:r>
              <a:rPr sz="1600" spc="-185" dirty="0">
                <a:latin typeface="Trebuchet MS"/>
                <a:cs typeface="Trebuchet MS"/>
              </a:rPr>
              <a:t> </a:t>
            </a:r>
            <a:r>
              <a:rPr sz="1600" spc="-114" dirty="0">
                <a:latin typeface="Trebuchet MS"/>
                <a:cs typeface="Trebuchet MS"/>
              </a:rPr>
              <a:t>categories</a:t>
            </a:r>
            <a:r>
              <a:rPr sz="1600" spc="-180" dirty="0">
                <a:latin typeface="Trebuchet MS"/>
                <a:cs typeface="Trebuchet MS"/>
              </a:rPr>
              <a:t> </a:t>
            </a:r>
            <a:r>
              <a:rPr sz="1600" spc="-95" dirty="0">
                <a:latin typeface="Trebuchet MS"/>
                <a:cs typeface="Trebuchet MS"/>
              </a:rPr>
              <a:t>of</a:t>
            </a:r>
            <a:r>
              <a:rPr sz="1600" spc="-180" dirty="0">
                <a:latin typeface="Trebuchet MS"/>
                <a:cs typeface="Trebuchet MS"/>
              </a:rPr>
              <a:t> </a:t>
            </a:r>
            <a:r>
              <a:rPr sz="1600" spc="-105" dirty="0">
                <a:latin typeface="Trebuchet MS"/>
                <a:cs typeface="Trebuchet MS"/>
              </a:rPr>
              <a:t>computer</a:t>
            </a:r>
            <a:r>
              <a:rPr sz="1600" spc="-175" dirty="0">
                <a:latin typeface="Trebuchet MS"/>
                <a:cs typeface="Trebuchet MS"/>
              </a:rPr>
              <a:t> </a:t>
            </a:r>
            <a:r>
              <a:rPr sz="1600" spc="-120" dirty="0">
                <a:latin typeface="Trebuchet MS"/>
                <a:cs typeface="Trebuchet MS"/>
              </a:rPr>
              <a:t>software:</a:t>
            </a:r>
            <a:r>
              <a:rPr sz="1600" spc="-190" dirty="0">
                <a:latin typeface="Trebuchet MS"/>
                <a:cs typeface="Trebuchet MS"/>
              </a:rPr>
              <a:t> </a:t>
            </a:r>
            <a:r>
              <a:rPr sz="1600" spc="-105" dirty="0">
                <a:latin typeface="Trebuchet MS"/>
                <a:cs typeface="Trebuchet MS"/>
              </a:rPr>
              <a:t>system</a:t>
            </a:r>
            <a:r>
              <a:rPr sz="1600" spc="-185" dirty="0">
                <a:latin typeface="Trebuchet MS"/>
                <a:cs typeface="Trebuchet MS"/>
              </a:rPr>
              <a:t> </a:t>
            </a:r>
            <a:r>
              <a:rPr sz="1600" spc="-105" dirty="0">
                <a:latin typeface="Trebuchet MS"/>
                <a:cs typeface="Trebuchet MS"/>
              </a:rPr>
              <a:t>software</a:t>
            </a:r>
            <a:r>
              <a:rPr sz="1600" spc="-175" dirty="0">
                <a:latin typeface="Trebuchet MS"/>
                <a:cs typeface="Trebuchet MS"/>
              </a:rPr>
              <a:t> </a:t>
            </a:r>
            <a:r>
              <a:rPr sz="1600" spc="-80" dirty="0">
                <a:latin typeface="Trebuchet MS"/>
                <a:cs typeface="Trebuchet MS"/>
              </a:rPr>
              <a:t>and</a:t>
            </a:r>
            <a:r>
              <a:rPr sz="1600" spc="-175" dirty="0">
                <a:latin typeface="Trebuchet MS"/>
                <a:cs typeface="Trebuchet MS"/>
              </a:rPr>
              <a:t> </a:t>
            </a:r>
            <a:r>
              <a:rPr sz="1600" spc="-120" dirty="0">
                <a:latin typeface="Trebuchet MS"/>
                <a:cs typeface="Trebuchet MS"/>
              </a:rPr>
              <a:t>application  </a:t>
            </a:r>
            <a:r>
              <a:rPr sz="1600" spc="-125" dirty="0">
                <a:latin typeface="Trebuchet MS"/>
                <a:cs typeface="Trebuchet MS"/>
              </a:rPr>
              <a:t>software</a:t>
            </a:r>
            <a:r>
              <a:rPr sz="1600" spc="-125" dirty="0" smtClean="0">
                <a:latin typeface="Trebuchet MS"/>
                <a:cs typeface="Trebuchet MS"/>
              </a:rPr>
              <a:t>.</a:t>
            </a:r>
            <a:endParaRPr lang="ar-SA" sz="1600" spc="-125" dirty="0" smtClean="0">
              <a:latin typeface="Trebuchet MS"/>
              <a:cs typeface="Trebuchet MS"/>
            </a:endParaRPr>
          </a:p>
          <a:p>
            <a:pPr marL="355600" marR="593090" indent="-342900">
              <a:lnSpc>
                <a:spcPct val="150000"/>
              </a:lnSpc>
              <a:spcBef>
                <a:spcPts val="395"/>
              </a:spcBef>
              <a:buChar char="•"/>
              <a:tabLst>
                <a:tab pos="354965" algn="l"/>
                <a:tab pos="355600" algn="l"/>
              </a:tabLst>
            </a:pPr>
            <a:r>
              <a:rPr lang="ar-SA" sz="1600" dirty="0">
                <a:latin typeface="Trebuchet MS"/>
                <a:cs typeface="Trebuchet MS"/>
              </a:rPr>
              <a:t>بدون برنامج، سيكون الكمبيوتر مجرد مجموعة من الأجزاء الإلكترونية والميكانيكية عديمة الفائدة</a:t>
            </a:r>
            <a:r>
              <a:rPr lang="ar-SA" sz="1600" dirty="0" smtClean="0">
                <a:latin typeface="Trebuchet MS"/>
                <a:cs typeface="Trebuchet MS"/>
              </a:rPr>
              <a:t>.</a:t>
            </a:r>
          </a:p>
          <a:p>
            <a:pPr marL="355600" marR="593090" indent="-342900">
              <a:lnSpc>
                <a:spcPct val="150000"/>
              </a:lnSpc>
              <a:spcBef>
                <a:spcPts val="395"/>
              </a:spcBef>
              <a:buChar char="•"/>
              <a:tabLst>
                <a:tab pos="354965" algn="l"/>
                <a:tab pos="355600" algn="l"/>
              </a:tabLst>
            </a:pPr>
            <a:r>
              <a:rPr lang="ar-SA" sz="1600" dirty="0" smtClean="0">
                <a:latin typeface="Trebuchet MS"/>
                <a:cs typeface="Trebuchet MS"/>
              </a:rPr>
              <a:t> </a:t>
            </a:r>
            <a:r>
              <a:rPr lang="ar-SA" sz="1600" dirty="0">
                <a:latin typeface="Trebuchet MS"/>
                <a:cs typeface="Trebuchet MS"/>
              </a:rPr>
              <a:t>يوفر البرنامج تعليمات أو أوامر التي تخبر الكمبيوتر للقيام. </a:t>
            </a:r>
            <a:endParaRPr lang="ar-SA" sz="1600" dirty="0" smtClean="0">
              <a:latin typeface="Trebuchet MS"/>
              <a:cs typeface="Trebuchet MS"/>
            </a:endParaRPr>
          </a:p>
          <a:p>
            <a:pPr marL="355600" marR="593090" indent="-342900">
              <a:lnSpc>
                <a:spcPct val="150000"/>
              </a:lnSpc>
              <a:spcBef>
                <a:spcPts val="395"/>
              </a:spcBef>
              <a:buChar char="•"/>
              <a:tabLst>
                <a:tab pos="354965" algn="l"/>
                <a:tab pos="355600" algn="l"/>
              </a:tabLst>
            </a:pPr>
            <a:r>
              <a:rPr lang="ar-SA" sz="1600" dirty="0" smtClean="0">
                <a:latin typeface="Trebuchet MS"/>
                <a:cs typeface="Trebuchet MS"/>
              </a:rPr>
              <a:t>لتنفيذ </a:t>
            </a:r>
            <a:r>
              <a:rPr lang="ar-SA" sz="1600" dirty="0">
                <a:latin typeface="Trebuchet MS"/>
                <a:cs typeface="Trebuchet MS"/>
              </a:rPr>
              <a:t>مهام مختلفة، يتطلب الكمبيوتر على مجموعة من الإرشادات التي تسمى البرامج</a:t>
            </a:r>
            <a:r>
              <a:rPr lang="ar-SA" sz="1600" dirty="0" smtClean="0">
                <a:latin typeface="Trebuchet MS"/>
                <a:cs typeface="Trebuchet MS"/>
              </a:rPr>
              <a:t>.</a:t>
            </a:r>
          </a:p>
          <a:p>
            <a:pPr marL="355600" marR="593090" indent="-342900">
              <a:lnSpc>
                <a:spcPct val="150000"/>
              </a:lnSpc>
              <a:spcBef>
                <a:spcPts val="395"/>
              </a:spcBef>
              <a:buChar char="•"/>
              <a:tabLst>
                <a:tab pos="354965" algn="l"/>
                <a:tab pos="355600" algn="l"/>
              </a:tabLst>
            </a:pPr>
            <a:r>
              <a:rPr lang="ar-SA" sz="1600" dirty="0" smtClean="0">
                <a:latin typeface="Trebuchet MS"/>
                <a:cs typeface="Trebuchet MS"/>
              </a:rPr>
              <a:t> </a:t>
            </a:r>
            <a:r>
              <a:rPr lang="ar-SA" sz="1600" dirty="0">
                <a:latin typeface="Trebuchet MS"/>
                <a:cs typeface="Trebuchet MS"/>
              </a:rPr>
              <a:t>وهناك فئتان من برامج الكمبيوتر: برامج النظام وبرامج التطبيقات.</a:t>
            </a:r>
            <a:endParaRPr sz="1600" dirty="0">
              <a:latin typeface="Trebuchet MS"/>
              <a:cs typeface="Trebuchet MS"/>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21605" y="725048"/>
            <a:ext cx="2736850" cy="500380"/>
          </a:xfrm>
          <a:prstGeom prst="rect">
            <a:avLst/>
          </a:prstGeom>
        </p:spPr>
        <p:txBody>
          <a:bodyPr vert="horz" wrap="square" lIns="0" tIns="13970" rIns="0" bIns="0" rtlCol="0">
            <a:spAutoFit/>
          </a:bodyPr>
          <a:lstStyle/>
          <a:p>
            <a:pPr marL="12700">
              <a:lnSpc>
                <a:spcPct val="100000"/>
              </a:lnSpc>
              <a:spcBef>
                <a:spcPts val="110"/>
              </a:spcBef>
            </a:pPr>
            <a:r>
              <a:rPr spc="-110" dirty="0"/>
              <a:t>System</a:t>
            </a:r>
            <a:r>
              <a:rPr spc="-265" dirty="0"/>
              <a:t> </a:t>
            </a:r>
            <a:r>
              <a:rPr spc="-114" dirty="0"/>
              <a:t>Software</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787950" y="1936123"/>
            <a:ext cx="10108649" cy="3160352"/>
          </a:xfrm>
          <a:prstGeom prst="rect">
            <a:avLst/>
          </a:prstGeom>
        </p:spPr>
        <p:txBody>
          <a:bodyPr vert="horz" wrap="square" lIns="0" tIns="12700" rIns="0" bIns="0" rtlCol="0">
            <a:spAutoFit/>
          </a:bodyPr>
          <a:lstStyle/>
          <a:p>
            <a:pPr marL="355600" indent="-342900" algn="l" rtl="0">
              <a:lnSpc>
                <a:spcPct val="100000"/>
              </a:lnSpc>
              <a:spcBef>
                <a:spcPts val="100"/>
              </a:spcBef>
              <a:buChar char="•"/>
              <a:tabLst>
                <a:tab pos="354965" algn="l"/>
                <a:tab pos="355600" algn="l"/>
              </a:tabLst>
            </a:pPr>
            <a:r>
              <a:rPr spc="-110" dirty="0">
                <a:latin typeface="Trebuchet MS"/>
                <a:cs typeface="Trebuchet MS"/>
              </a:rPr>
              <a:t>System</a:t>
            </a:r>
            <a:r>
              <a:rPr spc="-195" dirty="0">
                <a:latin typeface="Trebuchet MS"/>
                <a:cs typeface="Trebuchet MS"/>
              </a:rPr>
              <a:t> </a:t>
            </a:r>
            <a:r>
              <a:rPr spc="-105" dirty="0">
                <a:latin typeface="Trebuchet MS"/>
                <a:cs typeface="Trebuchet MS"/>
              </a:rPr>
              <a:t>software</a:t>
            </a:r>
            <a:r>
              <a:rPr spc="-175" dirty="0">
                <a:latin typeface="Trebuchet MS"/>
                <a:cs typeface="Trebuchet MS"/>
              </a:rPr>
              <a:t> </a:t>
            </a:r>
            <a:r>
              <a:rPr spc="-90" dirty="0">
                <a:latin typeface="Trebuchet MS"/>
                <a:cs typeface="Trebuchet MS"/>
              </a:rPr>
              <a:t>provides</a:t>
            </a:r>
            <a:r>
              <a:rPr spc="-190" dirty="0">
                <a:latin typeface="Trebuchet MS"/>
                <a:cs typeface="Trebuchet MS"/>
              </a:rPr>
              <a:t> </a:t>
            </a:r>
            <a:r>
              <a:rPr spc="-110" dirty="0">
                <a:latin typeface="Trebuchet MS"/>
                <a:cs typeface="Trebuchet MS"/>
              </a:rPr>
              <a:t>the</a:t>
            </a:r>
            <a:r>
              <a:rPr spc="-175" dirty="0">
                <a:latin typeface="Trebuchet MS"/>
                <a:cs typeface="Trebuchet MS"/>
              </a:rPr>
              <a:t> </a:t>
            </a:r>
            <a:r>
              <a:rPr spc="-95" dirty="0">
                <a:latin typeface="Trebuchet MS"/>
                <a:cs typeface="Trebuchet MS"/>
              </a:rPr>
              <a:t>instructions</a:t>
            </a:r>
            <a:r>
              <a:rPr spc="-190" dirty="0">
                <a:latin typeface="Trebuchet MS"/>
                <a:cs typeface="Trebuchet MS"/>
              </a:rPr>
              <a:t> </a:t>
            </a:r>
            <a:r>
              <a:rPr spc="-125" dirty="0">
                <a:latin typeface="Trebuchet MS"/>
                <a:cs typeface="Trebuchet MS"/>
              </a:rPr>
              <a:t>that</a:t>
            </a:r>
            <a:r>
              <a:rPr spc="-190" dirty="0">
                <a:latin typeface="Trebuchet MS"/>
                <a:cs typeface="Trebuchet MS"/>
              </a:rPr>
              <a:t> </a:t>
            </a:r>
            <a:r>
              <a:rPr spc="-110" dirty="0">
                <a:latin typeface="Trebuchet MS"/>
                <a:cs typeface="Trebuchet MS"/>
              </a:rPr>
              <a:t>the</a:t>
            </a:r>
            <a:r>
              <a:rPr spc="-175" dirty="0">
                <a:latin typeface="Trebuchet MS"/>
                <a:cs typeface="Trebuchet MS"/>
              </a:rPr>
              <a:t> </a:t>
            </a:r>
            <a:r>
              <a:rPr spc="-105" dirty="0">
                <a:latin typeface="Trebuchet MS"/>
                <a:cs typeface="Trebuchet MS"/>
              </a:rPr>
              <a:t>computer</a:t>
            </a:r>
            <a:r>
              <a:rPr spc="-180" dirty="0">
                <a:latin typeface="Trebuchet MS"/>
                <a:cs typeface="Trebuchet MS"/>
              </a:rPr>
              <a:t> </a:t>
            </a:r>
            <a:r>
              <a:rPr spc="-80" dirty="0">
                <a:latin typeface="Trebuchet MS"/>
                <a:cs typeface="Trebuchet MS"/>
              </a:rPr>
              <a:t>needs</a:t>
            </a:r>
            <a:r>
              <a:rPr spc="-190" dirty="0">
                <a:latin typeface="Trebuchet MS"/>
                <a:cs typeface="Trebuchet MS"/>
              </a:rPr>
              <a:t> </a:t>
            </a:r>
            <a:r>
              <a:rPr spc="-100" dirty="0">
                <a:latin typeface="Trebuchet MS"/>
                <a:cs typeface="Trebuchet MS"/>
              </a:rPr>
              <a:t>to</a:t>
            </a:r>
            <a:r>
              <a:rPr spc="-190" dirty="0">
                <a:latin typeface="Trebuchet MS"/>
                <a:cs typeface="Trebuchet MS"/>
              </a:rPr>
              <a:t> </a:t>
            </a:r>
            <a:r>
              <a:rPr spc="-120" dirty="0">
                <a:latin typeface="Trebuchet MS"/>
                <a:cs typeface="Trebuchet MS"/>
              </a:rPr>
              <a:t>run.</a:t>
            </a:r>
            <a:endParaRPr dirty="0">
              <a:latin typeface="Trebuchet MS"/>
              <a:cs typeface="Trebuchet MS"/>
            </a:endParaRPr>
          </a:p>
          <a:p>
            <a:pPr marL="355600" marR="5080" indent="-342900" algn="l" rtl="0">
              <a:lnSpc>
                <a:spcPct val="152800"/>
              </a:lnSpc>
              <a:spcBef>
                <a:spcPts val="500"/>
              </a:spcBef>
              <a:buChar char="•"/>
              <a:tabLst>
                <a:tab pos="354965" algn="l"/>
                <a:tab pos="355600" algn="l"/>
              </a:tabLst>
            </a:pPr>
            <a:r>
              <a:rPr spc="-110" dirty="0">
                <a:latin typeface="Trebuchet MS"/>
                <a:cs typeface="Trebuchet MS"/>
              </a:rPr>
              <a:t>It</a:t>
            </a:r>
            <a:r>
              <a:rPr spc="-190" dirty="0">
                <a:latin typeface="Trebuchet MS"/>
                <a:cs typeface="Trebuchet MS"/>
              </a:rPr>
              <a:t> </a:t>
            </a:r>
            <a:r>
              <a:rPr spc="-105" dirty="0">
                <a:latin typeface="Trebuchet MS"/>
                <a:cs typeface="Trebuchet MS"/>
              </a:rPr>
              <a:t>contains</a:t>
            </a:r>
            <a:r>
              <a:rPr spc="-185" dirty="0">
                <a:latin typeface="Trebuchet MS"/>
                <a:cs typeface="Trebuchet MS"/>
              </a:rPr>
              <a:t> </a:t>
            </a:r>
            <a:r>
              <a:rPr spc="-110" dirty="0">
                <a:latin typeface="Trebuchet MS"/>
                <a:cs typeface="Trebuchet MS"/>
              </a:rPr>
              <a:t>the</a:t>
            </a:r>
            <a:r>
              <a:rPr spc="-180" dirty="0">
                <a:latin typeface="Trebuchet MS"/>
                <a:cs typeface="Trebuchet MS"/>
              </a:rPr>
              <a:t> </a:t>
            </a:r>
            <a:r>
              <a:rPr spc="-105" dirty="0">
                <a:latin typeface="Trebuchet MS"/>
                <a:cs typeface="Trebuchet MS"/>
              </a:rPr>
              <a:t>directions</a:t>
            </a:r>
            <a:r>
              <a:rPr spc="-185" dirty="0">
                <a:latin typeface="Trebuchet MS"/>
                <a:cs typeface="Trebuchet MS"/>
              </a:rPr>
              <a:t> </a:t>
            </a:r>
            <a:r>
              <a:rPr spc="-90" dirty="0">
                <a:latin typeface="Trebuchet MS"/>
                <a:cs typeface="Trebuchet MS"/>
              </a:rPr>
              <a:t>needed</a:t>
            </a:r>
            <a:r>
              <a:rPr spc="-180" dirty="0">
                <a:latin typeface="Trebuchet MS"/>
                <a:cs typeface="Trebuchet MS"/>
              </a:rPr>
              <a:t> </a:t>
            </a:r>
            <a:r>
              <a:rPr spc="-100" dirty="0">
                <a:latin typeface="Trebuchet MS"/>
                <a:cs typeface="Trebuchet MS"/>
              </a:rPr>
              <a:t>to</a:t>
            </a:r>
            <a:r>
              <a:rPr spc="-190" dirty="0">
                <a:latin typeface="Trebuchet MS"/>
                <a:cs typeface="Trebuchet MS"/>
              </a:rPr>
              <a:t> </a:t>
            </a:r>
            <a:r>
              <a:rPr spc="-135" dirty="0">
                <a:latin typeface="Trebuchet MS"/>
                <a:cs typeface="Trebuchet MS"/>
              </a:rPr>
              <a:t>interface</a:t>
            </a:r>
            <a:r>
              <a:rPr spc="-175" dirty="0">
                <a:latin typeface="Trebuchet MS"/>
                <a:cs typeface="Trebuchet MS"/>
              </a:rPr>
              <a:t> </a:t>
            </a:r>
            <a:r>
              <a:rPr spc="-65" dirty="0">
                <a:latin typeface="Trebuchet MS"/>
                <a:cs typeface="Trebuchet MS"/>
              </a:rPr>
              <a:t>or</a:t>
            </a:r>
            <a:r>
              <a:rPr spc="-180" dirty="0">
                <a:latin typeface="Trebuchet MS"/>
                <a:cs typeface="Trebuchet MS"/>
              </a:rPr>
              <a:t> </a:t>
            </a:r>
            <a:r>
              <a:rPr spc="-135" dirty="0">
                <a:latin typeface="Trebuchet MS"/>
                <a:cs typeface="Trebuchet MS"/>
              </a:rPr>
              <a:t>interact</a:t>
            </a:r>
            <a:r>
              <a:rPr spc="-190" dirty="0">
                <a:latin typeface="Trebuchet MS"/>
                <a:cs typeface="Trebuchet MS"/>
              </a:rPr>
              <a:t> </a:t>
            </a:r>
            <a:r>
              <a:rPr spc="-105" dirty="0">
                <a:latin typeface="Trebuchet MS"/>
                <a:cs typeface="Trebuchet MS"/>
              </a:rPr>
              <a:t>with</a:t>
            </a:r>
            <a:r>
              <a:rPr spc="-180" dirty="0">
                <a:latin typeface="Trebuchet MS"/>
                <a:cs typeface="Trebuchet MS"/>
              </a:rPr>
              <a:t> </a:t>
            </a:r>
            <a:r>
              <a:rPr spc="-110" dirty="0">
                <a:latin typeface="Trebuchet MS"/>
                <a:cs typeface="Trebuchet MS"/>
              </a:rPr>
              <a:t>the</a:t>
            </a:r>
            <a:r>
              <a:rPr spc="-175" dirty="0">
                <a:latin typeface="Trebuchet MS"/>
                <a:cs typeface="Trebuchet MS"/>
              </a:rPr>
              <a:t> </a:t>
            </a:r>
            <a:r>
              <a:rPr spc="-105" dirty="0">
                <a:latin typeface="Trebuchet MS"/>
                <a:cs typeface="Trebuchet MS"/>
              </a:rPr>
              <a:t>computer</a:t>
            </a:r>
            <a:r>
              <a:rPr spc="-185" dirty="0">
                <a:latin typeface="Trebuchet MS"/>
                <a:cs typeface="Trebuchet MS"/>
              </a:rPr>
              <a:t> </a:t>
            </a:r>
            <a:r>
              <a:rPr spc="-80" dirty="0">
                <a:latin typeface="Trebuchet MS"/>
                <a:cs typeface="Trebuchet MS"/>
              </a:rPr>
              <a:t>and</a:t>
            </a:r>
            <a:r>
              <a:rPr spc="-180" dirty="0">
                <a:latin typeface="Trebuchet MS"/>
                <a:cs typeface="Trebuchet MS"/>
              </a:rPr>
              <a:t> </a:t>
            </a:r>
            <a:r>
              <a:rPr spc="-110" dirty="0">
                <a:latin typeface="Trebuchet MS"/>
                <a:cs typeface="Trebuchet MS"/>
              </a:rPr>
              <a:t>its  peripheral</a:t>
            </a:r>
            <a:r>
              <a:rPr spc="-190" dirty="0">
                <a:latin typeface="Trebuchet MS"/>
                <a:cs typeface="Trebuchet MS"/>
              </a:rPr>
              <a:t> </a:t>
            </a:r>
            <a:r>
              <a:rPr spc="-110" dirty="0">
                <a:latin typeface="Trebuchet MS"/>
                <a:cs typeface="Trebuchet MS"/>
              </a:rPr>
              <a:t>devices</a:t>
            </a:r>
            <a:r>
              <a:rPr spc="-190" dirty="0">
                <a:latin typeface="Trebuchet MS"/>
                <a:cs typeface="Trebuchet MS"/>
              </a:rPr>
              <a:t> </a:t>
            </a:r>
            <a:r>
              <a:rPr spc="-30" dirty="0">
                <a:latin typeface="Trebuchet MS"/>
                <a:cs typeface="Trebuchet MS"/>
              </a:rPr>
              <a:t>so</a:t>
            </a:r>
            <a:r>
              <a:rPr spc="-190" dirty="0">
                <a:latin typeface="Trebuchet MS"/>
                <a:cs typeface="Trebuchet MS"/>
              </a:rPr>
              <a:t> </a:t>
            </a:r>
            <a:r>
              <a:rPr spc="-125" dirty="0">
                <a:latin typeface="Trebuchet MS"/>
                <a:cs typeface="Trebuchet MS"/>
              </a:rPr>
              <a:t>that</a:t>
            </a:r>
            <a:r>
              <a:rPr spc="-190" dirty="0">
                <a:latin typeface="Trebuchet MS"/>
                <a:cs typeface="Trebuchet MS"/>
              </a:rPr>
              <a:t> </a:t>
            </a:r>
            <a:r>
              <a:rPr spc="-70" dirty="0">
                <a:latin typeface="Trebuchet MS"/>
                <a:cs typeface="Trebuchet MS"/>
              </a:rPr>
              <a:t>you</a:t>
            </a:r>
            <a:r>
              <a:rPr spc="-185" dirty="0">
                <a:latin typeface="Trebuchet MS"/>
                <a:cs typeface="Trebuchet MS"/>
              </a:rPr>
              <a:t> </a:t>
            </a:r>
            <a:r>
              <a:rPr spc="-125" dirty="0">
                <a:latin typeface="Trebuchet MS"/>
                <a:cs typeface="Trebuchet MS"/>
              </a:rPr>
              <a:t>can</a:t>
            </a:r>
            <a:r>
              <a:rPr spc="-185" dirty="0">
                <a:latin typeface="Trebuchet MS"/>
                <a:cs typeface="Trebuchet MS"/>
              </a:rPr>
              <a:t> </a:t>
            </a:r>
            <a:r>
              <a:rPr spc="-70" dirty="0">
                <a:latin typeface="Trebuchet MS"/>
                <a:cs typeface="Trebuchet MS"/>
              </a:rPr>
              <a:t>use</a:t>
            </a:r>
            <a:r>
              <a:rPr spc="-180" dirty="0">
                <a:latin typeface="Trebuchet MS"/>
                <a:cs typeface="Trebuchet MS"/>
              </a:rPr>
              <a:t> </a:t>
            </a:r>
            <a:r>
              <a:rPr spc="-135" dirty="0">
                <a:latin typeface="Trebuchet MS"/>
                <a:cs typeface="Trebuchet MS"/>
              </a:rPr>
              <a:t>them.</a:t>
            </a:r>
            <a:endParaRPr dirty="0">
              <a:latin typeface="Trebuchet MS"/>
              <a:cs typeface="Trebuchet MS"/>
            </a:endParaRPr>
          </a:p>
          <a:p>
            <a:pPr marL="355600" marR="167640" indent="-342900" algn="l" rtl="0">
              <a:lnSpc>
                <a:spcPct val="149300"/>
              </a:lnSpc>
              <a:spcBef>
                <a:spcPts val="600"/>
              </a:spcBef>
              <a:buChar char="•"/>
              <a:tabLst>
                <a:tab pos="354965" algn="l"/>
                <a:tab pos="355600" algn="l"/>
              </a:tabLst>
            </a:pPr>
            <a:r>
              <a:rPr spc="-110" dirty="0">
                <a:latin typeface="Trebuchet MS"/>
                <a:cs typeface="Trebuchet MS"/>
              </a:rPr>
              <a:t>System</a:t>
            </a:r>
            <a:r>
              <a:rPr spc="-185" dirty="0">
                <a:latin typeface="Trebuchet MS"/>
                <a:cs typeface="Trebuchet MS"/>
              </a:rPr>
              <a:t> </a:t>
            </a:r>
            <a:r>
              <a:rPr spc="-105" dirty="0">
                <a:latin typeface="Trebuchet MS"/>
                <a:cs typeface="Trebuchet MS"/>
              </a:rPr>
              <a:t>software</a:t>
            </a:r>
            <a:r>
              <a:rPr spc="-175" dirty="0">
                <a:latin typeface="Trebuchet MS"/>
                <a:cs typeface="Trebuchet MS"/>
              </a:rPr>
              <a:t> </a:t>
            </a:r>
            <a:r>
              <a:rPr spc="-90" dirty="0">
                <a:latin typeface="Trebuchet MS"/>
                <a:cs typeface="Trebuchet MS"/>
              </a:rPr>
              <a:t>consists</a:t>
            </a:r>
            <a:r>
              <a:rPr spc="-185" dirty="0">
                <a:latin typeface="Trebuchet MS"/>
                <a:cs typeface="Trebuchet MS"/>
              </a:rPr>
              <a:t> </a:t>
            </a:r>
            <a:r>
              <a:rPr spc="-95" dirty="0">
                <a:latin typeface="Trebuchet MS"/>
                <a:cs typeface="Trebuchet MS"/>
              </a:rPr>
              <a:t>of</a:t>
            </a:r>
            <a:r>
              <a:rPr spc="-180" dirty="0">
                <a:latin typeface="Trebuchet MS"/>
                <a:cs typeface="Trebuchet MS"/>
              </a:rPr>
              <a:t> </a:t>
            </a:r>
            <a:r>
              <a:rPr spc="-95" dirty="0">
                <a:latin typeface="Trebuchet MS"/>
                <a:cs typeface="Trebuchet MS"/>
              </a:rPr>
              <a:t>two</a:t>
            </a:r>
            <a:r>
              <a:rPr spc="-180" dirty="0">
                <a:latin typeface="Trebuchet MS"/>
                <a:cs typeface="Trebuchet MS"/>
              </a:rPr>
              <a:t> </a:t>
            </a:r>
            <a:r>
              <a:rPr spc="-100" dirty="0">
                <a:latin typeface="Trebuchet MS"/>
                <a:cs typeface="Trebuchet MS"/>
              </a:rPr>
              <a:t>main</a:t>
            </a:r>
            <a:r>
              <a:rPr spc="-180" dirty="0">
                <a:latin typeface="Trebuchet MS"/>
                <a:cs typeface="Trebuchet MS"/>
              </a:rPr>
              <a:t> </a:t>
            </a:r>
            <a:r>
              <a:rPr spc="-105" dirty="0">
                <a:latin typeface="Trebuchet MS"/>
                <a:cs typeface="Trebuchet MS"/>
              </a:rPr>
              <a:t>programs:</a:t>
            </a:r>
            <a:r>
              <a:rPr spc="-190" dirty="0">
                <a:latin typeface="Trebuchet MS"/>
                <a:cs typeface="Trebuchet MS"/>
              </a:rPr>
              <a:t> </a:t>
            </a:r>
            <a:r>
              <a:rPr spc="-110" dirty="0">
                <a:latin typeface="Trebuchet MS"/>
                <a:cs typeface="Trebuchet MS"/>
              </a:rPr>
              <a:t>the</a:t>
            </a:r>
            <a:r>
              <a:rPr spc="-180" dirty="0">
                <a:latin typeface="Trebuchet MS"/>
                <a:cs typeface="Trebuchet MS"/>
              </a:rPr>
              <a:t> </a:t>
            </a:r>
            <a:r>
              <a:rPr b="1" spc="-130" dirty="0">
                <a:latin typeface="Trebuchet MS"/>
                <a:cs typeface="Trebuchet MS"/>
              </a:rPr>
              <a:t>operating</a:t>
            </a:r>
            <a:r>
              <a:rPr b="1" spc="-185" dirty="0">
                <a:latin typeface="Trebuchet MS"/>
                <a:cs typeface="Trebuchet MS"/>
              </a:rPr>
              <a:t> </a:t>
            </a:r>
            <a:r>
              <a:rPr b="1" spc="-135" dirty="0">
                <a:latin typeface="Trebuchet MS"/>
                <a:cs typeface="Trebuchet MS"/>
              </a:rPr>
              <a:t>system</a:t>
            </a:r>
            <a:r>
              <a:rPr b="1" spc="-180" dirty="0">
                <a:latin typeface="Trebuchet MS"/>
                <a:cs typeface="Trebuchet MS"/>
              </a:rPr>
              <a:t> </a:t>
            </a:r>
            <a:r>
              <a:rPr spc="-80" dirty="0">
                <a:latin typeface="Trebuchet MS"/>
                <a:cs typeface="Trebuchet MS"/>
              </a:rPr>
              <a:t>and</a:t>
            </a:r>
            <a:r>
              <a:rPr spc="-185" dirty="0">
                <a:latin typeface="Trebuchet MS"/>
                <a:cs typeface="Trebuchet MS"/>
              </a:rPr>
              <a:t> </a:t>
            </a:r>
            <a:r>
              <a:rPr b="1" spc="-130" dirty="0">
                <a:latin typeface="Trebuchet MS"/>
                <a:cs typeface="Trebuchet MS"/>
              </a:rPr>
              <a:t>utility  </a:t>
            </a:r>
            <a:r>
              <a:rPr b="1" spc="-140" dirty="0">
                <a:latin typeface="Trebuchet MS"/>
                <a:cs typeface="Trebuchet MS"/>
              </a:rPr>
              <a:t>programs</a:t>
            </a:r>
            <a:r>
              <a:rPr spc="-140" dirty="0" smtClean="0">
                <a:latin typeface="Trebuchet MS"/>
                <a:cs typeface="Trebuchet MS"/>
              </a:rPr>
              <a:t>.</a:t>
            </a:r>
            <a:endParaRPr lang="en-US" spc="-140" dirty="0" smtClean="0">
              <a:latin typeface="Trebuchet MS"/>
              <a:cs typeface="Trebuchet MS"/>
            </a:endParaRPr>
          </a:p>
          <a:p>
            <a:pPr marL="355600" marR="167640" indent="-342900">
              <a:lnSpc>
                <a:spcPct val="149300"/>
              </a:lnSpc>
              <a:spcBef>
                <a:spcPts val="600"/>
              </a:spcBef>
              <a:buChar char="•"/>
              <a:tabLst>
                <a:tab pos="354965" algn="l"/>
                <a:tab pos="355600" algn="l"/>
              </a:tabLst>
            </a:pPr>
            <a:r>
              <a:rPr lang="ar-SA" dirty="0">
                <a:latin typeface="Trebuchet MS"/>
                <a:cs typeface="Trebuchet MS"/>
              </a:rPr>
              <a:t>ويوفر البرنامج نظام الإرشادات التي يحتاجها الكمبيوتر لتشغيل</a:t>
            </a:r>
            <a:r>
              <a:rPr lang="ar-SA" dirty="0" smtClean="0">
                <a:latin typeface="Trebuchet MS"/>
                <a:cs typeface="Trebuchet MS"/>
              </a:rPr>
              <a:t>.</a:t>
            </a:r>
          </a:p>
          <a:p>
            <a:pPr marL="355600" marR="167640" indent="-342900">
              <a:lnSpc>
                <a:spcPct val="149300"/>
              </a:lnSpc>
              <a:spcBef>
                <a:spcPts val="600"/>
              </a:spcBef>
              <a:buChar char="•"/>
              <a:tabLst>
                <a:tab pos="354965" algn="l"/>
                <a:tab pos="355600" algn="l"/>
              </a:tabLst>
            </a:pPr>
            <a:r>
              <a:rPr lang="ar-SA" dirty="0" smtClean="0">
                <a:latin typeface="Trebuchet MS"/>
                <a:cs typeface="Trebuchet MS"/>
              </a:rPr>
              <a:t> </a:t>
            </a:r>
            <a:r>
              <a:rPr lang="ar-SA" dirty="0">
                <a:latin typeface="Trebuchet MS"/>
                <a:cs typeface="Trebuchet MS"/>
              </a:rPr>
              <a:t>أنه يحتوي على الإرشادات اللازمة للتفاعل أو التفاعل مع الكمبيوتر والأجهزة الطرفية، حيث أنه يمكنك استخدامها. </a:t>
            </a:r>
            <a:endParaRPr lang="ar-SA" dirty="0" smtClean="0">
              <a:latin typeface="Trebuchet MS"/>
              <a:cs typeface="Trebuchet MS"/>
            </a:endParaRPr>
          </a:p>
          <a:p>
            <a:pPr marL="355600" marR="167640" indent="-342900">
              <a:lnSpc>
                <a:spcPct val="149300"/>
              </a:lnSpc>
              <a:spcBef>
                <a:spcPts val="600"/>
              </a:spcBef>
              <a:buChar char="•"/>
              <a:tabLst>
                <a:tab pos="354965" algn="l"/>
                <a:tab pos="355600" algn="l"/>
              </a:tabLst>
            </a:pPr>
            <a:r>
              <a:rPr lang="ar-SA" dirty="0" smtClean="0">
                <a:latin typeface="Trebuchet MS"/>
                <a:cs typeface="Trebuchet MS"/>
              </a:rPr>
              <a:t>برمجيات </a:t>
            </a:r>
            <a:r>
              <a:rPr lang="ar-SA" dirty="0">
                <a:latin typeface="Trebuchet MS"/>
                <a:cs typeface="Trebuchet MS"/>
              </a:rPr>
              <a:t>نظام يتكون من برنامجين رئيسيين: نظام التشغيل والبرامج المساعدة.</a:t>
            </a:r>
            <a:endParaRPr dirty="0">
              <a:latin typeface="Trebuchet MS"/>
              <a:cs typeface="Trebuchet MS"/>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38675" y="725048"/>
            <a:ext cx="2901315" cy="500380"/>
          </a:xfrm>
          <a:prstGeom prst="rect">
            <a:avLst/>
          </a:prstGeom>
        </p:spPr>
        <p:txBody>
          <a:bodyPr vert="horz" wrap="square" lIns="0" tIns="13970" rIns="0" bIns="0" rtlCol="0">
            <a:spAutoFit/>
          </a:bodyPr>
          <a:lstStyle/>
          <a:p>
            <a:pPr marL="12700">
              <a:lnSpc>
                <a:spcPct val="100000"/>
              </a:lnSpc>
              <a:spcBef>
                <a:spcPts val="110"/>
              </a:spcBef>
            </a:pPr>
            <a:r>
              <a:rPr spc="-105" dirty="0"/>
              <a:t>Operating</a:t>
            </a:r>
            <a:r>
              <a:rPr spc="-280" dirty="0"/>
              <a:t> </a:t>
            </a:r>
            <a:r>
              <a:rPr spc="-110" dirty="0"/>
              <a:t>System</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820127" y="2193061"/>
            <a:ext cx="9350375" cy="3079048"/>
          </a:xfrm>
          <a:prstGeom prst="rect">
            <a:avLst/>
          </a:prstGeom>
        </p:spPr>
        <p:txBody>
          <a:bodyPr vert="horz" wrap="square" lIns="0" tIns="12700" rIns="0" bIns="0" rtlCol="0">
            <a:spAutoFit/>
          </a:bodyPr>
          <a:lstStyle/>
          <a:p>
            <a:pPr marL="355600" indent="-342900" algn="l" rtl="0">
              <a:lnSpc>
                <a:spcPct val="100000"/>
              </a:lnSpc>
              <a:spcBef>
                <a:spcPts val="100"/>
              </a:spcBef>
              <a:buFont typeface="Trebuchet MS"/>
              <a:buChar char="•"/>
              <a:tabLst>
                <a:tab pos="354965" algn="l"/>
                <a:tab pos="355600" algn="l"/>
              </a:tabLst>
            </a:pPr>
            <a:r>
              <a:rPr b="1" spc="-80" dirty="0">
                <a:latin typeface="Trebuchet MS"/>
                <a:cs typeface="Trebuchet MS"/>
              </a:rPr>
              <a:t>What </a:t>
            </a:r>
            <a:r>
              <a:rPr b="1" spc="-105" dirty="0">
                <a:latin typeface="Trebuchet MS"/>
                <a:cs typeface="Trebuchet MS"/>
              </a:rPr>
              <a:t>is </a:t>
            </a:r>
            <a:r>
              <a:rPr b="1" spc="-145" dirty="0">
                <a:latin typeface="Trebuchet MS"/>
                <a:cs typeface="Trebuchet MS"/>
              </a:rPr>
              <a:t>the </a:t>
            </a:r>
            <a:r>
              <a:rPr b="1" spc="-130" dirty="0">
                <a:latin typeface="Trebuchet MS"/>
                <a:cs typeface="Trebuchet MS"/>
              </a:rPr>
              <a:t>operating </a:t>
            </a:r>
            <a:r>
              <a:rPr b="1" spc="-135" dirty="0">
                <a:latin typeface="Trebuchet MS"/>
                <a:cs typeface="Trebuchet MS"/>
              </a:rPr>
              <a:t>system</a:t>
            </a:r>
            <a:r>
              <a:rPr b="1" spc="-475" dirty="0">
                <a:latin typeface="Trebuchet MS"/>
                <a:cs typeface="Trebuchet MS"/>
              </a:rPr>
              <a:t> </a:t>
            </a:r>
            <a:r>
              <a:rPr b="1" spc="-75" dirty="0">
                <a:latin typeface="Trebuchet MS"/>
                <a:cs typeface="Trebuchet MS"/>
              </a:rPr>
              <a:t>(OS)?</a:t>
            </a:r>
            <a:endParaRPr dirty="0">
              <a:latin typeface="Trebuchet MS"/>
              <a:cs typeface="Trebuchet MS"/>
            </a:endParaRPr>
          </a:p>
          <a:p>
            <a:pPr marL="755650" marR="5080" lvl="1" indent="-285750" algn="l" rtl="0">
              <a:lnSpc>
                <a:spcPct val="152800"/>
              </a:lnSpc>
              <a:spcBef>
                <a:spcPts val="500"/>
              </a:spcBef>
              <a:buChar char="–"/>
              <a:tabLst>
                <a:tab pos="755650" algn="l"/>
              </a:tabLst>
            </a:pPr>
            <a:r>
              <a:rPr spc="-45" dirty="0">
                <a:latin typeface="Trebuchet MS"/>
                <a:cs typeface="Trebuchet MS"/>
              </a:rPr>
              <a:t>OS</a:t>
            </a:r>
            <a:r>
              <a:rPr spc="-190" dirty="0">
                <a:latin typeface="Trebuchet MS"/>
                <a:cs typeface="Trebuchet MS"/>
              </a:rPr>
              <a:t> </a:t>
            </a:r>
            <a:r>
              <a:rPr spc="-90" dirty="0">
                <a:latin typeface="Trebuchet MS"/>
                <a:cs typeface="Trebuchet MS"/>
              </a:rPr>
              <a:t>is</a:t>
            </a:r>
            <a:r>
              <a:rPr spc="-190" dirty="0">
                <a:latin typeface="Trebuchet MS"/>
                <a:cs typeface="Trebuchet MS"/>
              </a:rPr>
              <a:t> </a:t>
            </a:r>
            <a:r>
              <a:rPr spc="-114" dirty="0">
                <a:latin typeface="Trebuchet MS"/>
                <a:cs typeface="Trebuchet MS"/>
              </a:rPr>
              <a:t>a</a:t>
            </a:r>
            <a:r>
              <a:rPr spc="-180" dirty="0">
                <a:latin typeface="Trebuchet MS"/>
                <a:cs typeface="Trebuchet MS"/>
              </a:rPr>
              <a:t> </a:t>
            </a:r>
            <a:r>
              <a:rPr spc="-105" dirty="0">
                <a:latin typeface="Trebuchet MS"/>
                <a:cs typeface="Trebuchet MS"/>
              </a:rPr>
              <a:t>computer</a:t>
            </a:r>
            <a:r>
              <a:rPr spc="-185" dirty="0">
                <a:latin typeface="Trebuchet MS"/>
                <a:cs typeface="Trebuchet MS"/>
              </a:rPr>
              <a:t> </a:t>
            </a:r>
            <a:r>
              <a:rPr spc="-95" dirty="0">
                <a:latin typeface="Trebuchet MS"/>
                <a:cs typeface="Trebuchet MS"/>
              </a:rPr>
              <a:t>program</a:t>
            </a:r>
            <a:r>
              <a:rPr spc="-190" dirty="0">
                <a:latin typeface="Trebuchet MS"/>
                <a:cs typeface="Trebuchet MS"/>
              </a:rPr>
              <a:t> </a:t>
            </a:r>
            <a:r>
              <a:rPr spc="-125" dirty="0">
                <a:latin typeface="Trebuchet MS"/>
                <a:cs typeface="Trebuchet MS"/>
              </a:rPr>
              <a:t>that</a:t>
            </a:r>
            <a:r>
              <a:rPr spc="-190" dirty="0">
                <a:latin typeface="Trebuchet MS"/>
                <a:cs typeface="Trebuchet MS"/>
              </a:rPr>
              <a:t> </a:t>
            </a:r>
            <a:r>
              <a:rPr spc="-90" dirty="0">
                <a:latin typeface="Trebuchet MS"/>
                <a:cs typeface="Trebuchet MS"/>
              </a:rPr>
              <a:t>is</a:t>
            </a:r>
            <a:r>
              <a:rPr spc="-190" dirty="0">
                <a:latin typeface="Trebuchet MS"/>
                <a:cs typeface="Trebuchet MS"/>
              </a:rPr>
              <a:t> </a:t>
            </a:r>
            <a:r>
              <a:rPr spc="-100" dirty="0">
                <a:latin typeface="Trebuchet MS"/>
                <a:cs typeface="Trebuchet MS"/>
              </a:rPr>
              <a:t>present</a:t>
            </a:r>
            <a:r>
              <a:rPr spc="-185" dirty="0">
                <a:latin typeface="Trebuchet MS"/>
                <a:cs typeface="Trebuchet MS"/>
              </a:rPr>
              <a:t> </a:t>
            </a:r>
            <a:r>
              <a:rPr spc="-40" dirty="0">
                <a:latin typeface="Trebuchet MS"/>
                <a:cs typeface="Trebuchet MS"/>
              </a:rPr>
              <a:t>on</a:t>
            </a:r>
            <a:r>
              <a:rPr spc="-185" dirty="0">
                <a:latin typeface="Trebuchet MS"/>
                <a:cs typeface="Trebuchet MS"/>
              </a:rPr>
              <a:t> </a:t>
            </a:r>
            <a:r>
              <a:rPr spc="-105" dirty="0">
                <a:latin typeface="Trebuchet MS"/>
                <a:cs typeface="Trebuchet MS"/>
              </a:rPr>
              <a:t>every</a:t>
            </a:r>
            <a:r>
              <a:rPr spc="-180" dirty="0">
                <a:latin typeface="Trebuchet MS"/>
                <a:cs typeface="Trebuchet MS"/>
              </a:rPr>
              <a:t> </a:t>
            </a:r>
            <a:r>
              <a:rPr spc="-95" dirty="0">
                <a:latin typeface="Trebuchet MS"/>
                <a:cs typeface="Trebuchet MS"/>
              </a:rPr>
              <a:t>desktop</a:t>
            </a:r>
            <a:r>
              <a:rPr spc="-185" dirty="0">
                <a:latin typeface="Trebuchet MS"/>
                <a:cs typeface="Trebuchet MS"/>
              </a:rPr>
              <a:t> </a:t>
            </a:r>
            <a:r>
              <a:rPr spc="-145" dirty="0">
                <a:latin typeface="Trebuchet MS"/>
                <a:cs typeface="Trebuchet MS"/>
              </a:rPr>
              <a:t>computer,  </a:t>
            </a:r>
            <a:r>
              <a:rPr spc="-80" dirty="0">
                <a:latin typeface="Trebuchet MS"/>
                <a:cs typeface="Trebuchet MS"/>
              </a:rPr>
              <a:t>notebook </a:t>
            </a:r>
            <a:r>
              <a:rPr spc="-100" dirty="0">
                <a:latin typeface="Trebuchet MS"/>
                <a:cs typeface="Trebuchet MS"/>
              </a:rPr>
              <a:t>smartphone, </a:t>
            </a:r>
            <a:r>
              <a:rPr spc="-65" dirty="0">
                <a:latin typeface="Trebuchet MS"/>
                <a:cs typeface="Trebuchet MS"/>
              </a:rPr>
              <a:t>or</a:t>
            </a:r>
            <a:r>
              <a:rPr spc="-385" dirty="0">
                <a:latin typeface="Trebuchet MS"/>
                <a:cs typeface="Trebuchet MS"/>
              </a:rPr>
              <a:t> </a:t>
            </a:r>
            <a:r>
              <a:rPr spc="-130" dirty="0">
                <a:latin typeface="Trebuchet MS"/>
                <a:cs typeface="Trebuchet MS"/>
              </a:rPr>
              <a:t>mainframe.</a:t>
            </a:r>
            <a:endParaRPr dirty="0">
              <a:latin typeface="Trebuchet MS"/>
              <a:cs typeface="Trebuchet MS"/>
            </a:endParaRPr>
          </a:p>
          <a:p>
            <a:pPr marL="755650" lvl="1" indent="-285750" algn="l" rtl="0">
              <a:lnSpc>
                <a:spcPct val="100000"/>
              </a:lnSpc>
              <a:spcBef>
                <a:spcPts val="2020"/>
              </a:spcBef>
              <a:buChar char="–"/>
              <a:tabLst>
                <a:tab pos="755650" algn="l"/>
              </a:tabLst>
            </a:pPr>
            <a:r>
              <a:rPr spc="-130" dirty="0">
                <a:latin typeface="Trebuchet MS"/>
                <a:cs typeface="Trebuchet MS"/>
              </a:rPr>
              <a:t>The</a:t>
            </a:r>
            <a:r>
              <a:rPr spc="-180" dirty="0">
                <a:latin typeface="Trebuchet MS"/>
                <a:cs typeface="Trebuchet MS"/>
              </a:rPr>
              <a:t> </a:t>
            </a:r>
            <a:r>
              <a:rPr spc="-105" dirty="0">
                <a:latin typeface="Trebuchet MS"/>
                <a:cs typeface="Trebuchet MS"/>
              </a:rPr>
              <a:t>operating</a:t>
            </a:r>
            <a:r>
              <a:rPr spc="-195" dirty="0">
                <a:latin typeface="Trebuchet MS"/>
                <a:cs typeface="Trebuchet MS"/>
              </a:rPr>
              <a:t> </a:t>
            </a:r>
            <a:r>
              <a:rPr spc="-105" dirty="0">
                <a:latin typeface="Trebuchet MS"/>
                <a:cs typeface="Trebuchet MS"/>
              </a:rPr>
              <a:t>system</a:t>
            </a:r>
            <a:r>
              <a:rPr spc="-195" dirty="0">
                <a:latin typeface="Trebuchet MS"/>
                <a:cs typeface="Trebuchet MS"/>
              </a:rPr>
              <a:t> </a:t>
            </a:r>
            <a:r>
              <a:rPr spc="-105" dirty="0">
                <a:latin typeface="Trebuchet MS"/>
                <a:cs typeface="Trebuchet MS"/>
              </a:rPr>
              <a:t>controls</a:t>
            </a:r>
            <a:r>
              <a:rPr spc="-190" dirty="0">
                <a:latin typeface="Trebuchet MS"/>
                <a:cs typeface="Trebuchet MS"/>
              </a:rPr>
              <a:t> </a:t>
            </a:r>
            <a:r>
              <a:rPr spc="-55" dirty="0">
                <a:latin typeface="Trebuchet MS"/>
                <a:cs typeface="Trebuchet MS"/>
              </a:rPr>
              <a:t>how</a:t>
            </a:r>
            <a:r>
              <a:rPr spc="-185" dirty="0">
                <a:latin typeface="Trebuchet MS"/>
                <a:cs typeface="Trebuchet MS"/>
              </a:rPr>
              <a:t> </a:t>
            </a:r>
            <a:r>
              <a:rPr spc="-110" dirty="0">
                <a:latin typeface="Trebuchet MS"/>
                <a:cs typeface="Trebuchet MS"/>
              </a:rPr>
              <a:t>the</a:t>
            </a:r>
            <a:r>
              <a:rPr spc="-180" dirty="0">
                <a:latin typeface="Trebuchet MS"/>
                <a:cs typeface="Trebuchet MS"/>
              </a:rPr>
              <a:t> </a:t>
            </a:r>
            <a:r>
              <a:rPr spc="-105" dirty="0">
                <a:latin typeface="Trebuchet MS"/>
                <a:cs typeface="Trebuchet MS"/>
              </a:rPr>
              <a:t>computer</a:t>
            </a:r>
            <a:r>
              <a:rPr spc="-185" dirty="0">
                <a:latin typeface="Trebuchet MS"/>
                <a:cs typeface="Trebuchet MS"/>
              </a:rPr>
              <a:t> </a:t>
            </a:r>
            <a:r>
              <a:rPr spc="-114" dirty="0">
                <a:latin typeface="Trebuchet MS"/>
                <a:cs typeface="Trebuchet MS"/>
              </a:rPr>
              <a:t>works</a:t>
            </a:r>
            <a:r>
              <a:rPr spc="-114" dirty="0" smtClean="0">
                <a:latin typeface="Trebuchet MS"/>
                <a:cs typeface="Trebuchet MS"/>
              </a:rPr>
              <a:t>.</a:t>
            </a:r>
            <a:endParaRPr lang="ar-SA" spc="-114" dirty="0" smtClean="0">
              <a:latin typeface="Trebuchet MS"/>
              <a:cs typeface="Trebuchet MS"/>
            </a:endParaRPr>
          </a:p>
          <a:p>
            <a:pPr marL="755650" lvl="1" indent="-285750">
              <a:spcBef>
                <a:spcPts val="2020"/>
              </a:spcBef>
              <a:buChar char="–"/>
              <a:tabLst>
                <a:tab pos="755650" algn="l"/>
              </a:tabLst>
            </a:pPr>
            <a:r>
              <a:rPr lang="ar-SA" dirty="0">
                <a:latin typeface="Trebuchet MS"/>
                <a:cs typeface="Trebuchet MS"/>
              </a:rPr>
              <a:t>ما هو نظام التشغيل (</a:t>
            </a:r>
            <a:r>
              <a:rPr lang="en-US" dirty="0">
                <a:latin typeface="Trebuchet MS"/>
                <a:cs typeface="Trebuchet MS"/>
              </a:rPr>
              <a:t>OS)؟ </a:t>
            </a:r>
            <a:r>
              <a:rPr lang="ar-SA" dirty="0">
                <a:latin typeface="Trebuchet MS"/>
                <a:cs typeface="Trebuchet MS"/>
              </a:rPr>
              <a:t>نظام التشغيل هو برنامج كمبيوتر موجود في كل كمبيوتر سطح المكتب أو الهاتف الذكي المحمول أو الحاسوب</a:t>
            </a:r>
            <a:r>
              <a:rPr lang="ar-SA" dirty="0" smtClean="0">
                <a:latin typeface="Trebuchet MS"/>
                <a:cs typeface="Trebuchet MS"/>
              </a:rPr>
              <a:t>.</a:t>
            </a:r>
          </a:p>
          <a:p>
            <a:pPr marL="755650" lvl="1" indent="-285750">
              <a:spcBef>
                <a:spcPts val="2020"/>
              </a:spcBef>
              <a:buChar char="–"/>
              <a:tabLst>
                <a:tab pos="755650" algn="l"/>
              </a:tabLst>
            </a:pPr>
            <a:r>
              <a:rPr lang="ar-SA" dirty="0" smtClean="0">
                <a:latin typeface="Trebuchet MS"/>
                <a:cs typeface="Trebuchet MS"/>
              </a:rPr>
              <a:t> </a:t>
            </a:r>
            <a:r>
              <a:rPr lang="ar-SA" dirty="0">
                <a:latin typeface="Trebuchet MS"/>
                <a:cs typeface="Trebuchet MS"/>
              </a:rPr>
              <a:t>يتحكم نظام التشغيل كيف يعمل جهاز الكمبيوتر.</a:t>
            </a:r>
            <a:endParaRPr dirty="0">
              <a:latin typeface="Trebuchet MS"/>
              <a:cs typeface="Trebuchet MS"/>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38675" y="725048"/>
            <a:ext cx="2901315" cy="500380"/>
          </a:xfrm>
          <a:prstGeom prst="rect">
            <a:avLst/>
          </a:prstGeom>
        </p:spPr>
        <p:txBody>
          <a:bodyPr vert="horz" wrap="square" lIns="0" tIns="13970" rIns="0" bIns="0" rtlCol="0">
            <a:spAutoFit/>
          </a:bodyPr>
          <a:lstStyle/>
          <a:p>
            <a:pPr marL="12700">
              <a:lnSpc>
                <a:spcPct val="100000"/>
              </a:lnSpc>
              <a:spcBef>
                <a:spcPts val="110"/>
              </a:spcBef>
            </a:pPr>
            <a:r>
              <a:rPr spc="-105" dirty="0"/>
              <a:t>Operating</a:t>
            </a:r>
            <a:r>
              <a:rPr spc="-280" dirty="0"/>
              <a:t> </a:t>
            </a:r>
            <a:r>
              <a:rPr spc="-110" dirty="0"/>
              <a:t>System</a:t>
            </a:r>
          </a:p>
        </p:txBody>
      </p:sp>
      <p:sp>
        <p:nvSpPr>
          <p:cNvPr id="3" name="object 3"/>
          <p:cNvSpPr/>
          <p:nvPr/>
        </p:nvSpPr>
        <p:spPr>
          <a:xfrm>
            <a:off x="2706204" y="1394015"/>
            <a:ext cx="6779590" cy="502432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38675" y="725048"/>
            <a:ext cx="2901315" cy="500380"/>
          </a:xfrm>
          <a:prstGeom prst="rect">
            <a:avLst/>
          </a:prstGeom>
        </p:spPr>
        <p:txBody>
          <a:bodyPr vert="horz" wrap="square" lIns="0" tIns="13970" rIns="0" bIns="0" rtlCol="0">
            <a:spAutoFit/>
          </a:bodyPr>
          <a:lstStyle/>
          <a:p>
            <a:pPr marL="12700">
              <a:lnSpc>
                <a:spcPct val="100000"/>
              </a:lnSpc>
              <a:spcBef>
                <a:spcPts val="110"/>
              </a:spcBef>
            </a:pPr>
            <a:r>
              <a:rPr spc="-105" dirty="0"/>
              <a:t>Operating</a:t>
            </a:r>
            <a:r>
              <a:rPr spc="-280" dirty="0"/>
              <a:t> </a:t>
            </a:r>
            <a:r>
              <a:rPr spc="-110" dirty="0"/>
              <a:t>System</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358113" y="1752600"/>
            <a:ext cx="11462438" cy="4385816"/>
          </a:xfrm>
          <a:prstGeom prst="rect">
            <a:avLst/>
          </a:prstGeom>
        </p:spPr>
        <p:txBody>
          <a:bodyPr vert="horz" wrap="square" lIns="0" tIns="12700" rIns="0" bIns="0" rtlCol="0">
            <a:spAutoFit/>
          </a:bodyPr>
          <a:lstStyle/>
          <a:p>
            <a:pPr marL="355600" indent="-342900" algn="l" rtl="0">
              <a:spcBef>
                <a:spcPts val="100"/>
              </a:spcBef>
              <a:buFont typeface="Trebuchet MS"/>
              <a:buChar char="•"/>
              <a:tabLst>
                <a:tab pos="354965" algn="l"/>
                <a:tab pos="355600" algn="l"/>
              </a:tabLst>
            </a:pPr>
            <a:r>
              <a:rPr sz="1600" b="1" spc="-55" dirty="0">
                <a:latin typeface="Trebuchet MS"/>
                <a:cs typeface="Trebuchet MS"/>
              </a:rPr>
              <a:t>Is</a:t>
            </a:r>
            <a:r>
              <a:rPr sz="1600" b="1" spc="-185" dirty="0">
                <a:latin typeface="Trebuchet MS"/>
                <a:cs typeface="Trebuchet MS"/>
              </a:rPr>
              <a:t> </a:t>
            </a:r>
            <a:r>
              <a:rPr sz="1600" b="1" spc="-130" dirty="0">
                <a:latin typeface="Trebuchet MS"/>
                <a:cs typeface="Trebuchet MS"/>
              </a:rPr>
              <a:t>it</a:t>
            </a:r>
            <a:r>
              <a:rPr sz="1600" b="1" spc="-180" dirty="0">
                <a:latin typeface="Trebuchet MS"/>
                <a:cs typeface="Trebuchet MS"/>
              </a:rPr>
              <a:t> </a:t>
            </a:r>
            <a:r>
              <a:rPr sz="1600" b="1" spc="-110" dirty="0">
                <a:latin typeface="Trebuchet MS"/>
                <a:cs typeface="Trebuchet MS"/>
              </a:rPr>
              <a:t>possible</a:t>
            </a:r>
            <a:r>
              <a:rPr sz="1600" b="1" spc="-185" dirty="0">
                <a:latin typeface="Trebuchet MS"/>
                <a:cs typeface="Trebuchet MS"/>
              </a:rPr>
              <a:t> </a:t>
            </a:r>
            <a:r>
              <a:rPr sz="1600" b="1" spc="-105" dirty="0">
                <a:latin typeface="Trebuchet MS"/>
                <a:cs typeface="Trebuchet MS"/>
              </a:rPr>
              <a:t>to</a:t>
            </a:r>
            <a:r>
              <a:rPr sz="1600" b="1" spc="-190" dirty="0">
                <a:latin typeface="Trebuchet MS"/>
                <a:cs typeface="Trebuchet MS"/>
              </a:rPr>
              <a:t> </a:t>
            </a:r>
            <a:r>
              <a:rPr sz="1600" b="1" spc="-150" dirty="0">
                <a:latin typeface="Trebuchet MS"/>
                <a:cs typeface="Trebuchet MS"/>
              </a:rPr>
              <a:t>communicate</a:t>
            </a:r>
            <a:r>
              <a:rPr sz="1600" b="1" spc="-185" dirty="0">
                <a:latin typeface="Trebuchet MS"/>
                <a:cs typeface="Trebuchet MS"/>
              </a:rPr>
              <a:t> </a:t>
            </a:r>
            <a:r>
              <a:rPr sz="1600" b="1" spc="-120" dirty="0">
                <a:latin typeface="Trebuchet MS"/>
                <a:cs typeface="Trebuchet MS"/>
              </a:rPr>
              <a:t>with</a:t>
            </a:r>
            <a:r>
              <a:rPr sz="1600" b="1" spc="-190" dirty="0">
                <a:latin typeface="Trebuchet MS"/>
                <a:cs typeface="Trebuchet MS"/>
              </a:rPr>
              <a:t> </a:t>
            </a:r>
            <a:r>
              <a:rPr sz="1600" b="1" spc="-145" dirty="0">
                <a:latin typeface="Trebuchet MS"/>
                <a:cs typeface="Trebuchet MS"/>
              </a:rPr>
              <a:t>the</a:t>
            </a:r>
            <a:r>
              <a:rPr sz="1600" b="1" spc="-185" dirty="0">
                <a:latin typeface="Trebuchet MS"/>
                <a:cs typeface="Trebuchet MS"/>
              </a:rPr>
              <a:t> </a:t>
            </a:r>
            <a:r>
              <a:rPr sz="1600" b="1" spc="-130" dirty="0">
                <a:latin typeface="Trebuchet MS"/>
                <a:cs typeface="Trebuchet MS"/>
              </a:rPr>
              <a:t>operating</a:t>
            </a:r>
            <a:r>
              <a:rPr sz="1600" b="1" spc="-190" dirty="0">
                <a:latin typeface="Trebuchet MS"/>
                <a:cs typeface="Trebuchet MS"/>
              </a:rPr>
              <a:t> </a:t>
            </a:r>
            <a:r>
              <a:rPr sz="1600" b="1" spc="-110" dirty="0">
                <a:latin typeface="Trebuchet MS"/>
                <a:cs typeface="Trebuchet MS"/>
              </a:rPr>
              <a:t>system?</a:t>
            </a:r>
            <a:endParaRPr sz="1600" dirty="0">
              <a:latin typeface="Trebuchet MS"/>
              <a:cs typeface="Trebuchet MS"/>
            </a:endParaRPr>
          </a:p>
          <a:p>
            <a:pPr marL="755650" marR="321945" lvl="1" indent="-285750" algn="l" rtl="0">
              <a:spcBef>
                <a:spcPts val="500"/>
              </a:spcBef>
              <a:buChar char="–"/>
              <a:tabLst>
                <a:tab pos="755650" algn="l"/>
              </a:tabLst>
            </a:pPr>
            <a:r>
              <a:rPr sz="1600" spc="-130" dirty="0">
                <a:latin typeface="Trebuchet MS"/>
                <a:cs typeface="Trebuchet MS"/>
              </a:rPr>
              <a:t>The</a:t>
            </a:r>
            <a:r>
              <a:rPr sz="1600" spc="-185" dirty="0">
                <a:latin typeface="Trebuchet MS"/>
                <a:cs typeface="Trebuchet MS"/>
              </a:rPr>
              <a:t> </a:t>
            </a:r>
            <a:r>
              <a:rPr sz="1600" spc="-105" dirty="0">
                <a:latin typeface="Trebuchet MS"/>
                <a:cs typeface="Trebuchet MS"/>
              </a:rPr>
              <a:t>operating</a:t>
            </a:r>
            <a:r>
              <a:rPr sz="1600" spc="-195" dirty="0">
                <a:latin typeface="Trebuchet MS"/>
                <a:cs typeface="Trebuchet MS"/>
              </a:rPr>
              <a:t> </a:t>
            </a:r>
            <a:r>
              <a:rPr sz="1600" spc="-105" dirty="0">
                <a:latin typeface="Trebuchet MS"/>
                <a:cs typeface="Trebuchet MS"/>
              </a:rPr>
              <a:t>system</a:t>
            </a:r>
            <a:r>
              <a:rPr sz="1600" spc="-195" dirty="0">
                <a:latin typeface="Trebuchet MS"/>
                <a:cs typeface="Trebuchet MS"/>
              </a:rPr>
              <a:t> </a:t>
            </a:r>
            <a:r>
              <a:rPr sz="1600" spc="-100" dirty="0">
                <a:latin typeface="Trebuchet MS"/>
                <a:cs typeface="Trebuchet MS"/>
              </a:rPr>
              <a:t>includes</a:t>
            </a:r>
            <a:r>
              <a:rPr sz="1600" spc="-185" dirty="0">
                <a:latin typeface="Trebuchet MS"/>
                <a:cs typeface="Trebuchet MS"/>
              </a:rPr>
              <a:t> </a:t>
            </a:r>
            <a:r>
              <a:rPr sz="1600" spc="-114" dirty="0">
                <a:latin typeface="Trebuchet MS"/>
                <a:cs typeface="Trebuchet MS"/>
              </a:rPr>
              <a:t>a</a:t>
            </a:r>
            <a:r>
              <a:rPr sz="1600" spc="-175" dirty="0">
                <a:latin typeface="Trebuchet MS"/>
                <a:cs typeface="Trebuchet MS"/>
              </a:rPr>
              <a:t> </a:t>
            </a:r>
            <a:r>
              <a:rPr sz="1600" b="1" spc="-140" dirty="0">
                <a:latin typeface="Trebuchet MS"/>
                <a:cs typeface="Trebuchet MS"/>
              </a:rPr>
              <a:t>user</a:t>
            </a:r>
            <a:r>
              <a:rPr sz="1600" b="1" spc="-195" dirty="0">
                <a:latin typeface="Trebuchet MS"/>
                <a:cs typeface="Trebuchet MS"/>
              </a:rPr>
              <a:t> </a:t>
            </a:r>
            <a:r>
              <a:rPr sz="1600" b="1" spc="-160" dirty="0">
                <a:latin typeface="Trebuchet MS"/>
                <a:cs typeface="Trebuchet MS"/>
              </a:rPr>
              <a:t>interface</a:t>
            </a:r>
            <a:r>
              <a:rPr sz="1600" b="1" spc="-180" dirty="0">
                <a:latin typeface="Trebuchet MS"/>
                <a:cs typeface="Trebuchet MS"/>
              </a:rPr>
              <a:t> </a:t>
            </a:r>
            <a:r>
              <a:rPr sz="1600" spc="-125" dirty="0">
                <a:latin typeface="Trebuchet MS"/>
                <a:cs typeface="Trebuchet MS"/>
              </a:rPr>
              <a:t>that</a:t>
            </a:r>
            <a:r>
              <a:rPr sz="1600" spc="-190" dirty="0">
                <a:latin typeface="Trebuchet MS"/>
                <a:cs typeface="Trebuchet MS"/>
              </a:rPr>
              <a:t> </a:t>
            </a:r>
            <a:r>
              <a:rPr sz="1600" spc="-70" dirty="0">
                <a:latin typeface="Trebuchet MS"/>
                <a:cs typeface="Trebuchet MS"/>
              </a:rPr>
              <a:t>you</a:t>
            </a:r>
            <a:r>
              <a:rPr sz="1600" spc="-185" dirty="0">
                <a:latin typeface="Trebuchet MS"/>
                <a:cs typeface="Trebuchet MS"/>
              </a:rPr>
              <a:t> </a:t>
            </a:r>
            <a:r>
              <a:rPr sz="1600" spc="-125" dirty="0">
                <a:latin typeface="Trebuchet MS"/>
                <a:cs typeface="Trebuchet MS"/>
              </a:rPr>
              <a:t>can</a:t>
            </a:r>
            <a:r>
              <a:rPr sz="1600" spc="-180" dirty="0">
                <a:latin typeface="Trebuchet MS"/>
                <a:cs typeface="Trebuchet MS"/>
              </a:rPr>
              <a:t> </a:t>
            </a:r>
            <a:r>
              <a:rPr sz="1600" spc="-70" dirty="0">
                <a:latin typeface="Trebuchet MS"/>
                <a:cs typeface="Trebuchet MS"/>
              </a:rPr>
              <a:t>use</a:t>
            </a:r>
            <a:r>
              <a:rPr sz="1600" spc="-180" dirty="0">
                <a:latin typeface="Trebuchet MS"/>
                <a:cs typeface="Trebuchet MS"/>
              </a:rPr>
              <a:t> </a:t>
            </a:r>
            <a:r>
              <a:rPr sz="1600" spc="-100" dirty="0">
                <a:latin typeface="Trebuchet MS"/>
                <a:cs typeface="Trebuchet MS"/>
              </a:rPr>
              <a:t>to</a:t>
            </a:r>
            <a:r>
              <a:rPr sz="1600" spc="-190" dirty="0">
                <a:latin typeface="Trebuchet MS"/>
                <a:cs typeface="Trebuchet MS"/>
              </a:rPr>
              <a:t> </a:t>
            </a:r>
            <a:r>
              <a:rPr sz="1600" spc="-135" dirty="0">
                <a:latin typeface="Trebuchet MS"/>
                <a:cs typeface="Trebuchet MS"/>
              </a:rPr>
              <a:t>interact</a:t>
            </a:r>
            <a:r>
              <a:rPr sz="1600" spc="-185" dirty="0">
                <a:latin typeface="Trebuchet MS"/>
                <a:cs typeface="Trebuchet MS"/>
              </a:rPr>
              <a:t> </a:t>
            </a:r>
            <a:r>
              <a:rPr sz="1600" spc="-80" dirty="0">
                <a:latin typeface="Trebuchet MS"/>
                <a:cs typeface="Trebuchet MS"/>
              </a:rPr>
              <a:t>and  </a:t>
            </a:r>
            <a:r>
              <a:rPr sz="1600" spc="-114" dirty="0">
                <a:latin typeface="Trebuchet MS"/>
                <a:cs typeface="Trebuchet MS"/>
              </a:rPr>
              <a:t>communicate </a:t>
            </a:r>
            <a:r>
              <a:rPr sz="1600" spc="-105" dirty="0">
                <a:latin typeface="Trebuchet MS"/>
                <a:cs typeface="Trebuchet MS"/>
              </a:rPr>
              <a:t>with </a:t>
            </a:r>
            <a:r>
              <a:rPr sz="1600" spc="-110" dirty="0">
                <a:latin typeface="Trebuchet MS"/>
                <a:cs typeface="Trebuchet MS"/>
              </a:rPr>
              <a:t>the</a:t>
            </a:r>
            <a:r>
              <a:rPr sz="1600" spc="-330" dirty="0">
                <a:latin typeface="Trebuchet MS"/>
                <a:cs typeface="Trebuchet MS"/>
              </a:rPr>
              <a:t> </a:t>
            </a:r>
            <a:r>
              <a:rPr sz="1600" spc="-150" dirty="0">
                <a:latin typeface="Trebuchet MS"/>
                <a:cs typeface="Trebuchet MS"/>
              </a:rPr>
              <a:t>computer.</a:t>
            </a:r>
            <a:endParaRPr sz="1600" dirty="0">
              <a:latin typeface="Trebuchet MS"/>
              <a:cs typeface="Trebuchet MS"/>
            </a:endParaRPr>
          </a:p>
          <a:p>
            <a:pPr marL="755650" lvl="1" indent="-285750" algn="l" rtl="0">
              <a:spcBef>
                <a:spcPts val="2020"/>
              </a:spcBef>
              <a:buChar char="–"/>
              <a:tabLst>
                <a:tab pos="755650" algn="l"/>
              </a:tabLst>
            </a:pPr>
            <a:r>
              <a:rPr sz="1600" spc="-125" dirty="0">
                <a:latin typeface="Trebuchet MS"/>
                <a:cs typeface="Trebuchet MS"/>
              </a:rPr>
              <a:t>Early</a:t>
            </a:r>
            <a:r>
              <a:rPr sz="1600" spc="-185" dirty="0">
                <a:latin typeface="Trebuchet MS"/>
                <a:cs typeface="Trebuchet MS"/>
              </a:rPr>
              <a:t> </a:t>
            </a:r>
            <a:r>
              <a:rPr sz="1600" spc="-105" dirty="0">
                <a:latin typeface="Trebuchet MS"/>
                <a:cs typeface="Trebuchet MS"/>
              </a:rPr>
              <a:t>operating</a:t>
            </a:r>
            <a:r>
              <a:rPr sz="1600" spc="-195" dirty="0">
                <a:latin typeface="Trebuchet MS"/>
                <a:cs typeface="Trebuchet MS"/>
              </a:rPr>
              <a:t> </a:t>
            </a:r>
            <a:r>
              <a:rPr sz="1600" spc="-95" dirty="0">
                <a:latin typeface="Trebuchet MS"/>
                <a:cs typeface="Trebuchet MS"/>
              </a:rPr>
              <a:t>systems</a:t>
            </a:r>
            <a:r>
              <a:rPr sz="1600" spc="-190" dirty="0">
                <a:latin typeface="Trebuchet MS"/>
                <a:cs typeface="Trebuchet MS"/>
              </a:rPr>
              <a:t> </a:t>
            </a:r>
            <a:r>
              <a:rPr sz="1600" spc="-70" dirty="0">
                <a:latin typeface="Trebuchet MS"/>
                <a:cs typeface="Trebuchet MS"/>
              </a:rPr>
              <a:t>used</a:t>
            </a:r>
            <a:r>
              <a:rPr sz="1600" spc="-185" dirty="0">
                <a:latin typeface="Trebuchet MS"/>
                <a:cs typeface="Trebuchet MS"/>
              </a:rPr>
              <a:t> </a:t>
            </a:r>
            <a:r>
              <a:rPr sz="1600" spc="-114" dirty="0">
                <a:latin typeface="Trebuchet MS"/>
                <a:cs typeface="Trebuchet MS"/>
              </a:rPr>
              <a:t>a</a:t>
            </a:r>
            <a:r>
              <a:rPr sz="1600" spc="-185" dirty="0">
                <a:latin typeface="Trebuchet MS"/>
                <a:cs typeface="Trebuchet MS"/>
              </a:rPr>
              <a:t> </a:t>
            </a:r>
            <a:r>
              <a:rPr sz="1600" spc="-130" dirty="0">
                <a:latin typeface="Trebuchet MS"/>
                <a:cs typeface="Trebuchet MS"/>
              </a:rPr>
              <a:t>text-based</a:t>
            </a:r>
            <a:r>
              <a:rPr sz="1600" spc="-180" dirty="0">
                <a:latin typeface="Trebuchet MS"/>
                <a:cs typeface="Trebuchet MS"/>
              </a:rPr>
              <a:t> </a:t>
            </a:r>
            <a:r>
              <a:rPr sz="1600" spc="-65" dirty="0">
                <a:latin typeface="Trebuchet MS"/>
                <a:cs typeface="Trebuchet MS"/>
              </a:rPr>
              <a:t>or</a:t>
            </a:r>
            <a:r>
              <a:rPr sz="1600" spc="-185" dirty="0">
                <a:latin typeface="Trebuchet MS"/>
                <a:cs typeface="Trebuchet MS"/>
              </a:rPr>
              <a:t> </a:t>
            </a:r>
            <a:r>
              <a:rPr sz="1600" spc="-105" dirty="0">
                <a:latin typeface="Trebuchet MS"/>
                <a:cs typeface="Trebuchet MS"/>
              </a:rPr>
              <a:t>keyboard-driven</a:t>
            </a:r>
            <a:r>
              <a:rPr sz="1600" spc="-185" dirty="0">
                <a:latin typeface="Trebuchet MS"/>
                <a:cs typeface="Trebuchet MS"/>
              </a:rPr>
              <a:t> </a:t>
            </a:r>
            <a:r>
              <a:rPr sz="1600" spc="-150" dirty="0">
                <a:latin typeface="Trebuchet MS"/>
                <a:cs typeface="Trebuchet MS"/>
              </a:rPr>
              <a:t>interface.</a:t>
            </a:r>
            <a:endParaRPr sz="1600" dirty="0">
              <a:latin typeface="Trebuchet MS"/>
              <a:cs typeface="Trebuchet MS"/>
            </a:endParaRPr>
          </a:p>
          <a:p>
            <a:pPr marL="755650" marR="5080" lvl="1" indent="-285750" algn="l" rtl="0">
              <a:spcBef>
                <a:spcPts val="395"/>
              </a:spcBef>
              <a:buChar char="–"/>
              <a:tabLst>
                <a:tab pos="755650" algn="l"/>
              </a:tabLst>
            </a:pPr>
            <a:r>
              <a:rPr sz="1600" spc="-130" dirty="0">
                <a:latin typeface="Trebuchet MS"/>
                <a:cs typeface="Trebuchet MS"/>
              </a:rPr>
              <a:t>The</a:t>
            </a:r>
            <a:r>
              <a:rPr sz="1600" spc="-175" dirty="0">
                <a:latin typeface="Trebuchet MS"/>
                <a:cs typeface="Trebuchet MS"/>
              </a:rPr>
              <a:t> </a:t>
            </a:r>
            <a:r>
              <a:rPr sz="1600" spc="-114" dirty="0">
                <a:latin typeface="Trebuchet MS"/>
                <a:cs typeface="Trebuchet MS"/>
              </a:rPr>
              <a:t>early</a:t>
            </a:r>
            <a:r>
              <a:rPr sz="1600" spc="-185" dirty="0">
                <a:latin typeface="Trebuchet MS"/>
                <a:cs typeface="Trebuchet MS"/>
              </a:rPr>
              <a:t> </a:t>
            </a:r>
            <a:r>
              <a:rPr sz="1600" b="1" spc="-100" dirty="0">
                <a:latin typeface="Trebuchet MS"/>
                <a:cs typeface="Trebuchet MS"/>
              </a:rPr>
              <a:t>Disk</a:t>
            </a:r>
            <a:r>
              <a:rPr sz="1600" b="1" spc="-185" dirty="0">
                <a:latin typeface="Trebuchet MS"/>
                <a:cs typeface="Trebuchet MS"/>
              </a:rPr>
              <a:t> </a:t>
            </a:r>
            <a:r>
              <a:rPr sz="1600" b="1" spc="-130" dirty="0">
                <a:latin typeface="Trebuchet MS"/>
                <a:cs typeface="Trebuchet MS"/>
              </a:rPr>
              <a:t>Operating</a:t>
            </a:r>
            <a:r>
              <a:rPr sz="1600" b="1" spc="-180" dirty="0">
                <a:latin typeface="Trebuchet MS"/>
                <a:cs typeface="Trebuchet MS"/>
              </a:rPr>
              <a:t> </a:t>
            </a:r>
            <a:r>
              <a:rPr sz="1600" b="1" spc="-140" dirty="0">
                <a:latin typeface="Trebuchet MS"/>
                <a:cs typeface="Trebuchet MS"/>
              </a:rPr>
              <a:t>System</a:t>
            </a:r>
            <a:r>
              <a:rPr sz="1600" b="1" spc="-185" dirty="0">
                <a:latin typeface="Trebuchet MS"/>
                <a:cs typeface="Trebuchet MS"/>
              </a:rPr>
              <a:t> </a:t>
            </a:r>
            <a:r>
              <a:rPr sz="1600" b="1" spc="-95" dirty="0">
                <a:latin typeface="Trebuchet MS"/>
                <a:cs typeface="Trebuchet MS"/>
              </a:rPr>
              <a:t>(DOS)</a:t>
            </a:r>
            <a:r>
              <a:rPr sz="1600" b="1" spc="-180" dirty="0">
                <a:latin typeface="Trebuchet MS"/>
                <a:cs typeface="Trebuchet MS"/>
              </a:rPr>
              <a:t> </a:t>
            </a:r>
            <a:r>
              <a:rPr sz="1600" spc="-105" dirty="0">
                <a:latin typeface="Trebuchet MS"/>
                <a:cs typeface="Trebuchet MS"/>
              </a:rPr>
              <a:t>required</a:t>
            </a:r>
            <a:r>
              <a:rPr sz="1600" spc="-175" dirty="0">
                <a:latin typeface="Trebuchet MS"/>
                <a:cs typeface="Trebuchet MS"/>
              </a:rPr>
              <a:t> </a:t>
            </a:r>
            <a:r>
              <a:rPr sz="1600" spc="-95" dirty="0">
                <a:latin typeface="Trebuchet MS"/>
                <a:cs typeface="Trebuchet MS"/>
              </a:rPr>
              <a:t>knowledge</a:t>
            </a:r>
            <a:r>
              <a:rPr sz="1600" spc="-175" dirty="0">
                <a:latin typeface="Trebuchet MS"/>
                <a:cs typeface="Trebuchet MS"/>
              </a:rPr>
              <a:t> </a:t>
            </a:r>
            <a:r>
              <a:rPr sz="1600" spc="-95" dirty="0">
                <a:latin typeface="Trebuchet MS"/>
                <a:cs typeface="Trebuchet MS"/>
              </a:rPr>
              <a:t>of</a:t>
            </a:r>
            <a:r>
              <a:rPr sz="1600" spc="-180" dirty="0">
                <a:latin typeface="Trebuchet MS"/>
                <a:cs typeface="Trebuchet MS"/>
              </a:rPr>
              <a:t> </a:t>
            </a:r>
            <a:r>
              <a:rPr sz="1600" spc="-120" dirty="0">
                <a:latin typeface="Trebuchet MS"/>
                <a:cs typeface="Trebuchet MS"/>
              </a:rPr>
              <a:t>special</a:t>
            </a:r>
            <a:r>
              <a:rPr sz="1600" spc="-180" dirty="0">
                <a:latin typeface="Trebuchet MS"/>
                <a:cs typeface="Trebuchet MS"/>
              </a:rPr>
              <a:t> </a:t>
            </a:r>
            <a:r>
              <a:rPr sz="1600" spc="-85" dirty="0">
                <a:latin typeface="Trebuchet MS"/>
                <a:cs typeface="Trebuchet MS"/>
              </a:rPr>
              <a:t>commands  </a:t>
            </a:r>
            <a:r>
              <a:rPr sz="1600" spc="-125" dirty="0">
                <a:latin typeface="Trebuchet MS"/>
                <a:cs typeface="Trebuchet MS"/>
              </a:rPr>
              <a:t>that</a:t>
            </a:r>
            <a:r>
              <a:rPr sz="1600" spc="-190" dirty="0">
                <a:latin typeface="Trebuchet MS"/>
                <a:cs typeface="Trebuchet MS"/>
              </a:rPr>
              <a:t> </a:t>
            </a:r>
            <a:r>
              <a:rPr sz="1600" spc="-80" dirty="0">
                <a:latin typeface="Trebuchet MS"/>
                <a:cs typeface="Trebuchet MS"/>
              </a:rPr>
              <a:t>had</a:t>
            </a:r>
            <a:r>
              <a:rPr sz="1600" spc="-190" dirty="0">
                <a:latin typeface="Trebuchet MS"/>
                <a:cs typeface="Trebuchet MS"/>
              </a:rPr>
              <a:t> </a:t>
            </a:r>
            <a:r>
              <a:rPr sz="1600" spc="-100" dirty="0">
                <a:latin typeface="Trebuchet MS"/>
                <a:cs typeface="Trebuchet MS"/>
              </a:rPr>
              <a:t>to</a:t>
            </a:r>
            <a:r>
              <a:rPr sz="1600" spc="-190" dirty="0">
                <a:latin typeface="Trebuchet MS"/>
                <a:cs typeface="Trebuchet MS"/>
              </a:rPr>
              <a:t> </a:t>
            </a:r>
            <a:r>
              <a:rPr sz="1600" spc="-100" dirty="0">
                <a:latin typeface="Trebuchet MS"/>
                <a:cs typeface="Trebuchet MS"/>
              </a:rPr>
              <a:t>be</a:t>
            </a:r>
            <a:r>
              <a:rPr sz="1600" spc="-180" dirty="0">
                <a:latin typeface="Trebuchet MS"/>
                <a:cs typeface="Trebuchet MS"/>
              </a:rPr>
              <a:t> </a:t>
            </a:r>
            <a:r>
              <a:rPr sz="1600" spc="-105" dirty="0">
                <a:latin typeface="Trebuchet MS"/>
                <a:cs typeface="Trebuchet MS"/>
              </a:rPr>
              <a:t>typed</a:t>
            </a:r>
            <a:r>
              <a:rPr sz="1600" spc="-185" dirty="0">
                <a:latin typeface="Trebuchet MS"/>
                <a:cs typeface="Trebuchet MS"/>
              </a:rPr>
              <a:t> </a:t>
            </a:r>
            <a:r>
              <a:rPr sz="1600" spc="-100" dirty="0">
                <a:latin typeface="Trebuchet MS"/>
                <a:cs typeface="Trebuchet MS"/>
              </a:rPr>
              <a:t>to</a:t>
            </a:r>
            <a:r>
              <a:rPr sz="1600" spc="-190" dirty="0">
                <a:latin typeface="Trebuchet MS"/>
                <a:cs typeface="Trebuchet MS"/>
              </a:rPr>
              <a:t> </a:t>
            </a:r>
            <a:r>
              <a:rPr sz="1600" spc="-120" dirty="0">
                <a:latin typeface="Trebuchet MS"/>
                <a:cs typeface="Trebuchet MS"/>
              </a:rPr>
              <a:t>achieve</a:t>
            </a:r>
            <a:r>
              <a:rPr sz="1600" spc="-180" dirty="0">
                <a:latin typeface="Trebuchet MS"/>
                <a:cs typeface="Trebuchet MS"/>
              </a:rPr>
              <a:t> </a:t>
            </a:r>
            <a:r>
              <a:rPr sz="1600" spc="-110" dirty="0">
                <a:latin typeface="Trebuchet MS"/>
                <a:cs typeface="Trebuchet MS"/>
              </a:rPr>
              <a:t>the</a:t>
            </a:r>
            <a:r>
              <a:rPr sz="1600" spc="-180" dirty="0">
                <a:latin typeface="Trebuchet MS"/>
                <a:cs typeface="Trebuchet MS"/>
              </a:rPr>
              <a:t> </a:t>
            </a:r>
            <a:r>
              <a:rPr sz="1600" spc="-100" dirty="0">
                <a:latin typeface="Trebuchet MS"/>
                <a:cs typeface="Trebuchet MS"/>
              </a:rPr>
              <a:t>desired</a:t>
            </a:r>
            <a:r>
              <a:rPr sz="1600" spc="-185" dirty="0">
                <a:latin typeface="Trebuchet MS"/>
                <a:cs typeface="Trebuchet MS"/>
              </a:rPr>
              <a:t> </a:t>
            </a:r>
            <a:r>
              <a:rPr sz="1600" spc="-120" dirty="0">
                <a:latin typeface="Trebuchet MS"/>
                <a:cs typeface="Trebuchet MS"/>
              </a:rPr>
              <a:t>results.</a:t>
            </a:r>
            <a:endParaRPr sz="1600" dirty="0">
              <a:latin typeface="Trebuchet MS"/>
              <a:cs typeface="Trebuchet MS"/>
            </a:endParaRPr>
          </a:p>
          <a:p>
            <a:pPr marL="755650" lvl="1" indent="-285750" algn="l" rtl="0">
              <a:spcBef>
                <a:spcPts val="2020"/>
              </a:spcBef>
              <a:buChar char="–"/>
              <a:tabLst>
                <a:tab pos="755650" algn="l"/>
              </a:tabLst>
            </a:pPr>
            <a:r>
              <a:rPr sz="1600" spc="-114" dirty="0">
                <a:latin typeface="Trebuchet MS"/>
                <a:cs typeface="Trebuchet MS"/>
              </a:rPr>
              <a:t>This</a:t>
            </a:r>
            <a:r>
              <a:rPr sz="1600" spc="-190" dirty="0">
                <a:latin typeface="Trebuchet MS"/>
                <a:cs typeface="Trebuchet MS"/>
              </a:rPr>
              <a:t> </a:t>
            </a:r>
            <a:r>
              <a:rPr sz="1600" spc="-114" dirty="0">
                <a:latin typeface="Trebuchet MS"/>
                <a:cs typeface="Trebuchet MS"/>
              </a:rPr>
              <a:t>type</a:t>
            </a:r>
            <a:r>
              <a:rPr sz="1600" spc="-180" dirty="0">
                <a:latin typeface="Trebuchet MS"/>
                <a:cs typeface="Trebuchet MS"/>
              </a:rPr>
              <a:t> </a:t>
            </a:r>
            <a:r>
              <a:rPr sz="1600" spc="-95" dirty="0">
                <a:latin typeface="Trebuchet MS"/>
                <a:cs typeface="Trebuchet MS"/>
              </a:rPr>
              <a:t>of</a:t>
            </a:r>
            <a:r>
              <a:rPr sz="1600" spc="-185" dirty="0">
                <a:latin typeface="Trebuchet MS"/>
                <a:cs typeface="Trebuchet MS"/>
              </a:rPr>
              <a:t> </a:t>
            </a:r>
            <a:r>
              <a:rPr sz="1600" spc="-105" dirty="0">
                <a:latin typeface="Trebuchet MS"/>
                <a:cs typeface="Trebuchet MS"/>
              </a:rPr>
              <a:t>system</a:t>
            </a:r>
            <a:r>
              <a:rPr sz="1600" spc="-195" dirty="0">
                <a:latin typeface="Trebuchet MS"/>
                <a:cs typeface="Trebuchet MS"/>
              </a:rPr>
              <a:t> </a:t>
            </a:r>
            <a:r>
              <a:rPr sz="1600" spc="-85" dirty="0">
                <a:latin typeface="Trebuchet MS"/>
                <a:cs typeface="Trebuchet MS"/>
              </a:rPr>
              <a:t>was</a:t>
            </a:r>
            <a:r>
              <a:rPr sz="1600" spc="-190" dirty="0">
                <a:latin typeface="Trebuchet MS"/>
                <a:cs typeface="Trebuchet MS"/>
              </a:rPr>
              <a:t> </a:t>
            </a:r>
            <a:r>
              <a:rPr sz="1600" spc="-80" dirty="0">
                <a:latin typeface="Trebuchet MS"/>
                <a:cs typeface="Trebuchet MS"/>
              </a:rPr>
              <a:t>not</a:t>
            </a:r>
            <a:r>
              <a:rPr sz="1600" spc="-190" dirty="0">
                <a:latin typeface="Trebuchet MS"/>
                <a:cs typeface="Trebuchet MS"/>
              </a:rPr>
              <a:t> </a:t>
            </a:r>
            <a:r>
              <a:rPr sz="1600" spc="-105" dirty="0">
                <a:latin typeface="Trebuchet MS"/>
                <a:cs typeface="Trebuchet MS"/>
              </a:rPr>
              <a:t>very</a:t>
            </a:r>
            <a:r>
              <a:rPr sz="1600" spc="-185" dirty="0">
                <a:latin typeface="Trebuchet MS"/>
                <a:cs typeface="Trebuchet MS"/>
              </a:rPr>
              <a:t> </a:t>
            </a:r>
            <a:r>
              <a:rPr sz="1600" spc="-75" dirty="0">
                <a:latin typeface="Trebuchet MS"/>
                <a:cs typeface="Trebuchet MS"/>
              </a:rPr>
              <a:t>user</a:t>
            </a:r>
            <a:r>
              <a:rPr sz="1600" spc="-185" dirty="0">
                <a:latin typeface="Trebuchet MS"/>
                <a:cs typeface="Trebuchet MS"/>
              </a:rPr>
              <a:t> </a:t>
            </a:r>
            <a:r>
              <a:rPr sz="1600" spc="-150" dirty="0">
                <a:latin typeface="Trebuchet MS"/>
                <a:cs typeface="Trebuchet MS"/>
              </a:rPr>
              <a:t>friendly</a:t>
            </a:r>
            <a:r>
              <a:rPr sz="1600" spc="-150" dirty="0" smtClean="0">
                <a:latin typeface="Trebuchet MS"/>
                <a:cs typeface="Trebuchet MS"/>
              </a:rPr>
              <a:t>.</a:t>
            </a:r>
            <a:endParaRPr lang="en-US" sz="1600" spc="-150" dirty="0" smtClean="0">
              <a:latin typeface="Trebuchet MS"/>
              <a:cs typeface="Trebuchet MS"/>
            </a:endParaRPr>
          </a:p>
          <a:p>
            <a:pPr marL="755650" lvl="1" indent="-285750">
              <a:spcBef>
                <a:spcPts val="2020"/>
              </a:spcBef>
              <a:buChar char="–"/>
              <a:tabLst>
                <a:tab pos="755650" algn="l"/>
              </a:tabLst>
            </a:pPr>
            <a:r>
              <a:rPr lang="ar-SA" sz="1600" dirty="0">
                <a:latin typeface="Trebuchet MS"/>
                <a:cs typeface="Trebuchet MS"/>
              </a:rPr>
              <a:t>هل من الممكن التواصل مع نظام التشغيل؟ </a:t>
            </a:r>
            <a:endParaRPr lang="ar-SA" sz="1600" dirty="0" smtClean="0">
              <a:latin typeface="Trebuchet MS"/>
              <a:cs typeface="Trebuchet MS"/>
            </a:endParaRPr>
          </a:p>
          <a:p>
            <a:pPr marL="755650" lvl="1" indent="-285750">
              <a:spcBef>
                <a:spcPts val="2020"/>
              </a:spcBef>
              <a:buChar char="–"/>
              <a:tabLst>
                <a:tab pos="755650" algn="l"/>
              </a:tabLst>
            </a:pPr>
            <a:r>
              <a:rPr lang="ar-SA" sz="1600" dirty="0" smtClean="0">
                <a:latin typeface="Trebuchet MS"/>
                <a:cs typeface="Trebuchet MS"/>
              </a:rPr>
              <a:t>ويتضمن </a:t>
            </a:r>
            <a:r>
              <a:rPr lang="ar-SA" sz="1600" dirty="0">
                <a:latin typeface="Trebuchet MS"/>
                <a:cs typeface="Trebuchet MS"/>
              </a:rPr>
              <a:t>نظام التشغيل واجهة مستخدم التي يمكنك استخدامها للتفاعل والتواصل مع جهاز الكمبيوتر</a:t>
            </a:r>
            <a:r>
              <a:rPr lang="ar-SA" sz="1600" dirty="0" smtClean="0">
                <a:latin typeface="Trebuchet MS"/>
                <a:cs typeface="Trebuchet MS"/>
              </a:rPr>
              <a:t>.</a:t>
            </a:r>
          </a:p>
          <a:p>
            <a:pPr marL="755650" lvl="1" indent="-285750">
              <a:spcBef>
                <a:spcPts val="2020"/>
              </a:spcBef>
              <a:buChar char="–"/>
              <a:tabLst>
                <a:tab pos="755650" algn="l"/>
              </a:tabLst>
            </a:pPr>
            <a:r>
              <a:rPr lang="ar-SA" sz="1600" dirty="0" smtClean="0">
                <a:latin typeface="Trebuchet MS"/>
                <a:cs typeface="Trebuchet MS"/>
              </a:rPr>
              <a:t> </a:t>
            </a:r>
            <a:r>
              <a:rPr lang="ar-SA" sz="1600" dirty="0">
                <a:latin typeface="Trebuchet MS"/>
                <a:cs typeface="Trebuchet MS"/>
              </a:rPr>
              <a:t>تستخدم أنظمة التشغيل المبكر واجهة المستندة إلى النص أو يحركها على لوحة المفاتيح</a:t>
            </a:r>
            <a:r>
              <a:rPr lang="ar-SA" sz="1600" dirty="0" smtClean="0">
                <a:latin typeface="Trebuchet MS"/>
                <a:cs typeface="Trebuchet MS"/>
              </a:rPr>
              <a:t>.</a:t>
            </a:r>
          </a:p>
          <a:p>
            <a:pPr marL="755650" lvl="1" indent="-285750">
              <a:spcBef>
                <a:spcPts val="2020"/>
              </a:spcBef>
              <a:buChar char="–"/>
              <a:tabLst>
                <a:tab pos="755650" algn="l"/>
              </a:tabLst>
            </a:pPr>
            <a:r>
              <a:rPr lang="ar-SA" sz="1600" dirty="0" smtClean="0">
                <a:latin typeface="Trebuchet MS"/>
                <a:cs typeface="Trebuchet MS"/>
              </a:rPr>
              <a:t> </a:t>
            </a:r>
            <a:r>
              <a:rPr lang="ar-SA" sz="1600" dirty="0">
                <a:latin typeface="Trebuchet MS"/>
                <a:cs typeface="Trebuchet MS"/>
              </a:rPr>
              <a:t>المعرفة المطلوبة "قرص نظام التشغيل" (</a:t>
            </a:r>
            <a:r>
              <a:rPr lang="en-US" sz="1600" dirty="0">
                <a:latin typeface="Trebuchet MS"/>
                <a:cs typeface="Trebuchet MS"/>
              </a:rPr>
              <a:t>DOS) </a:t>
            </a:r>
            <a:r>
              <a:rPr lang="ar-SA" sz="1600" dirty="0">
                <a:latin typeface="Trebuchet MS"/>
                <a:cs typeface="Trebuchet MS"/>
              </a:rPr>
              <a:t>أوائل الأوامر الخاصة التي يجب أن تكون مطبوعة بتحقيق النتائج المرجوة. </a:t>
            </a:r>
            <a:endParaRPr lang="ar-SA" sz="1600" dirty="0" smtClean="0">
              <a:latin typeface="Trebuchet MS"/>
              <a:cs typeface="Trebuchet MS"/>
            </a:endParaRPr>
          </a:p>
          <a:p>
            <a:pPr marL="755650" lvl="1" indent="-285750">
              <a:spcBef>
                <a:spcPts val="2020"/>
              </a:spcBef>
              <a:buChar char="–"/>
              <a:tabLst>
                <a:tab pos="755650" algn="l"/>
              </a:tabLst>
            </a:pPr>
            <a:r>
              <a:rPr lang="ar-SA" sz="1600" dirty="0" smtClean="0">
                <a:latin typeface="Trebuchet MS"/>
                <a:cs typeface="Trebuchet MS"/>
              </a:rPr>
              <a:t>هذا </a:t>
            </a:r>
            <a:r>
              <a:rPr lang="ar-SA" sz="1600" dirty="0">
                <a:latin typeface="Trebuchet MS"/>
                <a:cs typeface="Trebuchet MS"/>
              </a:rPr>
              <a:t>النوع من النظام لم يكن الاستعمال جداً.</a:t>
            </a:r>
            <a:endParaRPr sz="1600" dirty="0">
              <a:latin typeface="Trebuchet MS"/>
              <a:cs typeface="Trebuchet MS"/>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38675" y="725048"/>
            <a:ext cx="2901315" cy="500380"/>
          </a:xfrm>
          <a:prstGeom prst="rect">
            <a:avLst/>
          </a:prstGeom>
        </p:spPr>
        <p:txBody>
          <a:bodyPr vert="horz" wrap="square" lIns="0" tIns="13970" rIns="0" bIns="0" rtlCol="0">
            <a:spAutoFit/>
          </a:bodyPr>
          <a:lstStyle/>
          <a:p>
            <a:pPr marL="12700">
              <a:lnSpc>
                <a:spcPct val="100000"/>
              </a:lnSpc>
              <a:spcBef>
                <a:spcPts val="110"/>
              </a:spcBef>
            </a:pPr>
            <a:r>
              <a:rPr spc="-105" dirty="0"/>
              <a:t>Operating</a:t>
            </a:r>
            <a:r>
              <a:rPr spc="-280" dirty="0"/>
              <a:t> </a:t>
            </a:r>
            <a:r>
              <a:rPr spc="-110" dirty="0"/>
              <a:t>System</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523005" y="1724720"/>
            <a:ext cx="11132654" cy="4293611"/>
          </a:xfrm>
          <a:prstGeom prst="rect">
            <a:avLst/>
          </a:prstGeom>
        </p:spPr>
        <p:txBody>
          <a:bodyPr vert="horz" wrap="square" lIns="0" tIns="12700" rIns="0" bIns="0" rtlCol="0">
            <a:spAutoFit/>
          </a:bodyPr>
          <a:lstStyle/>
          <a:p>
            <a:pPr marL="355600" indent="-342900" algn="l" rtl="0">
              <a:lnSpc>
                <a:spcPct val="100000"/>
              </a:lnSpc>
              <a:spcBef>
                <a:spcPts val="100"/>
              </a:spcBef>
              <a:buFont typeface="Trebuchet MS"/>
              <a:buChar char="•"/>
              <a:tabLst>
                <a:tab pos="354965" algn="l"/>
                <a:tab pos="355600" algn="l"/>
              </a:tabLst>
            </a:pPr>
            <a:r>
              <a:rPr sz="1600" b="1" spc="-55" dirty="0">
                <a:latin typeface="Trebuchet MS"/>
                <a:cs typeface="Trebuchet MS"/>
              </a:rPr>
              <a:t>Is</a:t>
            </a:r>
            <a:r>
              <a:rPr sz="1600" b="1" spc="-185" dirty="0">
                <a:latin typeface="Trebuchet MS"/>
                <a:cs typeface="Trebuchet MS"/>
              </a:rPr>
              <a:t> </a:t>
            </a:r>
            <a:r>
              <a:rPr sz="1600" b="1" spc="-130" dirty="0">
                <a:latin typeface="Trebuchet MS"/>
                <a:cs typeface="Trebuchet MS"/>
              </a:rPr>
              <a:t>it</a:t>
            </a:r>
            <a:r>
              <a:rPr sz="1600" b="1" spc="-180" dirty="0">
                <a:latin typeface="Trebuchet MS"/>
                <a:cs typeface="Trebuchet MS"/>
              </a:rPr>
              <a:t> </a:t>
            </a:r>
            <a:r>
              <a:rPr sz="1600" b="1" spc="-110" dirty="0">
                <a:latin typeface="Trebuchet MS"/>
                <a:cs typeface="Trebuchet MS"/>
              </a:rPr>
              <a:t>possible</a:t>
            </a:r>
            <a:r>
              <a:rPr sz="1600" b="1" spc="-185" dirty="0">
                <a:latin typeface="Trebuchet MS"/>
                <a:cs typeface="Trebuchet MS"/>
              </a:rPr>
              <a:t> </a:t>
            </a:r>
            <a:r>
              <a:rPr sz="1600" b="1" spc="-105" dirty="0">
                <a:latin typeface="Trebuchet MS"/>
                <a:cs typeface="Trebuchet MS"/>
              </a:rPr>
              <a:t>to</a:t>
            </a:r>
            <a:r>
              <a:rPr sz="1600" b="1" spc="-190" dirty="0">
                <a:latin typeface="Trebuchet MS"/>
                <a:cs typeface="Trebuchet MS"/>
              </a:rPr>
              <a:t> </a:t>
            </a:r>
            <a:r>
              <a:rPr sz="1600" b="1" spc="-150" dirty="0">
                <a:latin typeface="Trebuchet MS"/>
                <a:cs typeface="Trebuchet MS"/>
              </a:rPr>
              <a:t>communicate</a:t>
            </a:r>
            <a:r>
              <a:rPr sz="1600" b="1" spc="-185" dirty="0">
                <a:latin typeface="Trebuchet MS"/>
                <a:cs typeface="Trebuchet MS"/>
              </a:rPr>
              <a:t> </a:t>
            </a:r>
            <a:r>
              <a:rPr sz="1600" b="1" spc="-120" dirty="0">
                <a:latin typeface="Trebuchet MS"/>
                <a:cs typeface="Trebuchet MS"/>
              </a:rPr>
              <a:t>with</a:t>
            </a:r>
            <a:r>
              <a:rPr sz="1600" b="1" spc="-190" dirty="0">
                <a:latin typeface="Trebuchet MS"/>
                <a:cs typeface="Trebuchet MS"/>
              </a:rPr>
              <a:t> </a:t>
            </a:r>
            <a:r>
              <a:rPr sz="1600" b="1" spc="-145" dirty="0">
                <a:latin typeface="Trebuchet MS"/>
                <a:cs typeface="Trebuchet MS"/>
              </a:rPr>
              <a:t>the</a:t>
            </a:r>
            <a:r>
              <a:rPr sz="1600" b="1" spc="-185" dirty="0">
                <a:latin typeface="Trebuchet MS"/>
                <a:cs typeface="Trebuchet MS"/>
              </a:rPr>
              <a:t> </a:t>
            </a:r>
            <a:r>
              <a:rPr sz="1600" b="1" spc="-130" dirty="0">
                <a:latin typeface="Trebuchet MS"/>
                <a:cs typeface="Trebuchet MS"/>
              </a:rPr>
              <a:t>operating</a:t>
            </a:r>
            <a:r>
              <a:rPr sz="1600" b="1" spc="-190" dirty="0">
                <a:latin typeface="Trebuchet MS"/>
                <a:cs typeface="Trebuchet MS"/>
              </a:rPr>
              <a:t> </a:t>
            </a:r>
            <a:r>
              <a:rPr sz="1600" b="1" spc="-110" dirty="0">
                <a:latin typeface="Trebuchet MS"/>
                <a:cs typeface="Trebuchet MS"/>
              </a:rPr>
              <a:t>system?</a:t>
            </a:r>
            <a:endParaRPr sz="1600" dirty="0">
              <a:latin typeface="Trebuchet MS"/>
              <a:cs typeface="Trebuchet MS"/>
            </a:endParaRPr>
          </a:p>
          <a:p>
            <a:pPr marL="755650" marR="5080" lvl="1" indent="-285750" algn="l" rtl="0">
              <a:lnSpc>
                <a:spcPct val="152800"/>
              </a:lnSpc>
              <a:spcBef>
                <a:spcPts val="500"/>
              </a:spcBef>
              <a:buChar char="–"/>
              <a:tabLst>
                <a:tab pos="755650" algn="l"/>
              </a:tabLst>
            </a:pPr>
            <a:r>
              <a:rPr sz="1600" spc="25" dirty="0">
                <a:latin typeface="Trebuchet MS"/>
                <a:cs typeface="Trebuchet MS"/>
              </a:rPr>
              <a:t>Most</a:t>
            </a:r>
            <a:r>
              <a:rPr sz="1600" spc="-190" dirty="0">
                <a:latin typeface="Trebuchet MS"/>
                <a:cs typeface="Trebuchet MS"/>
              </a:rPr>
              <a:t> </a:t>
            </a:r>
            <a:r>
              <a:rPr sz="1600" spc="-114" dirty="0">
                <a:latin typeface="Trebuchet MS"/>
                <a:cs typeface="Trebuchet MS"/>
              </a:rPr>
              <a:t>current</a:t>
            </a:r>
            <a:r>
              <a:rPr sz="1600" spc="-185" dirty="0">
                <a:latin typeface="Trebuchet MS"/>
                <a:cs typeface="Trebuchet MS"/>
              </a:rPr>
              <a:t> </a:t>
            </a:r>
            <a:r>
              <a:rPr sz="1600" spc="-105" dirty="0">
                <a:latin typeface="Trebuchet MS"/>
                <a:cs typeface="Trebuchet MS"/>
              </a:rPr>
              <a:t>operating</a:t>
            </a:r>
            <a:r>
              <a:rPr sz="1600" spc="-190" dirty="0">
                <a:latin typeface="Trebuchet MS"/>
                <a:cs typeface="Trebuchet MS"/>
              </a:rPr>
              <a:t> </a:t>
            </a:r>
            <a:r>
              <a:rPr sz="1600" spc="-95" dirty="0">
                <a:latin typeface="Trebuchet MS"/>
                <a:cs typeface="Trebuchet MS"/>
              </a:rPr>
              <a:t>systems</a:t>
            </a:r>
            <a:r>
              <a:rPr sz="1600" spc="-185" dirty="0">
                <a:latin typeface="Trebuchet MS"/>
                <a:cs typeface="Trebuchet MS"/>
              </a:rPr>
              <a:t> </a:t>
            </a:r>
            <a:r>
              <a:rPr sz="1600" spc="-70" dirty="0">
                <a:latin typeface="Trebuchet MS"/>
                <a:cs typeface="Trebuchet MS"/>
              </a:rPr>
              <a:t>use</a:t>
            </a:r>
            <a:r>
              <a:rPr sz="1600" spc="-175" dirty="0">
                <a:latin typeface="Trebuchet MS"/>
                <a:cs typeface="Trebuchet MS"/>
              </a:rPr>
              <a:t> </a:t>
            </a:r>
            <a:r>
              <a:rPr sz="1600" spc="-114" dirty="0">
                <a:latin typeface="Trebuchet MS"/>
                <a:cs typeface="Trebuchet MS"/>
              </a:rPr>
              <a:t>a</a:t>
            </a:r>
            <a:r>
              <a:rPr sz="1600" spc="-180" dirty="0">
                <a:latin typeface="Trebuchet MS"/>
                <a:cs typeface="Trebuchet MS"/>
              </a:rPr>
              <a:t> </a:t>
            </a:r>
            <a:r>
              <a:rPr sz="1600" spc="-125" dirty="0">
                <a:latin typeface="Trebuchet MS"/>
                <a:cs typeface="Trebuchet MS"/>
              </a:rPr>
              <a:t>point-and-click</a:t>
            </a:r>
            <a:r>
              <a:rPr sz="1600" spc="-185" dirty="0">
                <a:latin typeface="Trebuchet MS"/>
                <a:cs typeface="Trebuchet MS"/>
              </a:rPr>
              <a:t> </a:t>
            </a:r>
            <a:r>
              <a:rPr sz="1600" spc="-114" dirty="0">
                <a:latin typeface="Trebuchet MS"/>
                <a:cs typeface="Trebuchet MS"/>
              </a:rPr>
              <a:t>format</a:t>
            </a:r>
            <a:r>
              <a:rPr sz="1600" spc="-190" dirty="0">
                <a:latin typeface="Trebuchet MS"/>
                <a:cs typeface="Trebuchet MS"/>
              </a:rPr>
              <a:t> </a:t>
            </a:r>
            <a:r>
              <a:rPr sz="1600" spc="-70" dirty="0">
                <a:latin typeface="Trebuchet MS"/>
                <a:cs typeface="Trebuchet MS"/>
              </a:rPr>
              <a:t>known</a:t>
            </a:r>
            <a:r>
              <a:rPr sz="1600" spc="-180" dirty="0">
                <a:latin typeface="Trebuchet MS"/>
                <a:cs typeface="Trebuchet MS"/>
              </a:rPr>
              <a:t> </a:t>
            </a:r>
            <a:r>
              <a:rPr sz="1600" spc="-75" dirty="0">
                <a:latin typeface="Trebuchet MS"/>
                <a:cs typeface="Trebuchet MS"/>
              </a:rPr>
              <a:t>as</a:t>
            </a:r>
            <a:r>
              <a:rPr sz="1600" spc="-185" dirty="0">
                <a:latin typeface="Trebuchet MS"/>
                <a:cs typeface="Trebuchet MS"/>
              </a:rPr>
              <a:t> </a:t>
            </a:r>
            <a:r>
              <a:rPr sz="1600" spc="-114" dirty="0">
                <a:latin typeface="Trebuchet MS"/>
                <a:cs typeface="Trebuchet MS"/>
              </a:rPr>
              <a:t>a</a:t>
            </a:r>
            <a:r>
              <a:rPr sz="1600" spc="-185" dirty="0">
                <a:latin typeface="Trebuchet MS"/>
                <a:cs typeface="Trebuchet MS"/>
              </a:rPr>
              <a:t> </a:t>
            </a:r>
            <a:r>
              <a:rPr sz="1600" b="1" spc="-140" dirty="0">
                <a:latin typeface="Trebuchet MS"/>
                <a:cs typeface="Trebuchet MS"/>
              </a:rPr>
              <a:t>graphical  user </a:t>
            </a:r>
            <a:r>
              <a:rPr sz="1600" b="1" spc="-160" dirty="0">
                <a:latin typeface="Trebuchet MS"/>
                <a:cs typeface="Trebuchet MS"/>
              </a:rPr>
              <a:t>interface</a:t>
            </a:r>
            <a:r>
              <a:rPr sz="1600" b="1" spc="-245" dirty="0">
                <a:latin typeface="Trebuchet MS"/>
                <a:cs typeface="Trebuchet MS"/>
              </a:rPr>
              <a:t> </a:t>
            </a:r>
            <a:r>
              <a:rPr sz="1600" b="1" spc="-125" dirty="0">
                <a:latin typeface="Trebuchet MS"/>
                <a:cs typeface="Trebuchet MS"/>
              </a:rPr>
              <a:t>(GUI)</a:t>
            </a:r>
            <a:r>
              <a:rPr sz="1600" spc="-125" dirty="0">
                <a:latin typeface="Trebuchet MS"/>
                <a:cs typeface="Trebuchet MS"/>
              </a:rPr>
              <a:t>.</a:t>
            </a:r>
            <a:endParaRPr sz="1600" dirty="0">
              <a:latin typeface="Trebuchet MS"/>
              <a:cs typeface="Trebuchet MS"/>
            </a:endParaRPr>
          </a:p>
          <a:p>
            <a:pPr marL="755650" lvl="1" indent="-285750" algn="l" rtl="0">
              <a:lnSpc>
                <a:spcPct val="100000"/>
              </a:lnSpc>
              <a:spcBef>
                <a:spcPts val="2020"/>
              </a:spcBef>
              <a:buChar char="–"/>
              <a:tabLst>
                <a:tab pos="755650" algn="l"/>
              </a:tabLst>
            </a:pPr>
            <a:r>
              <a:rPr sz="1600" spc="-60" dirty="0">
                <a:latin typeface="Trebuchet MS"/>
                <a:cs typeface="Trebuchet MS"/>
              </a:rPr>
              <a:t>GUIs</a:t>
            </a:r>
            <a:r>
              <a:rPr sz="1600" spc="-195" dirty="0">
                <a:latin typeface="Trebuchet MS"/>
                <a:cs typeface="Trebuchet MS"/>
              </a:rPr>
              <a:t> </a:t>
            </a:r>
            <a:r>
              <a:rPr sz="1600" spc="-120" dirty="0">
                <a:latin typeface="Trebuchet MS"/>
                <a:cs typeface="Trebuchet MS"/>
              </a:rPr>
              <a:t>are</a:t>
            </a:r>
            <a:r>
              <a:rPr sz="1600" spc="-180" dirty="0">
                <a:latin typeface="Trebuchet MS"/>
                <a:cs typeface="Trebuchet MS"/>
              </a:rPr>
              <a:t> </a:t>
            </a:r>
            <a:r>
              <a:rPr sz="1600" spc="-90" dirty="0">
                <a:latin typeface="Trebuchet MS"/>
                <a:cs typeface="Trebuchet MS"/>
              </a:rPr>
              <a:t>more</a:t>
            </a:r>
            <a:r>
              <a:rPr sz="1600" spc="-180" dirty="0">
                <a:latin typeface="Trebuchet MS"/>
                <a:cs typeface="Trebuchet MS"/>
              </a:rPr>
              <a:t> </a:t>
            </a:r>
            <a:r>
              <a:rPr sz="1600" spc="-75" dirty="0">
                <a:latin typeface="Trebuchet MS"/>
                <a:cs typeface="Trebuchet MS"/>
              </a:rPr>
              <a:t>user</a:t>
            </a:r>
            <a:r>
              <a:rPr sz="1600" spc="-185" dirty="0">
                <a:latin typeface="Trebuchet MS"/>
                <a:cs typeface="Trebuchet MS"/>
              </a:rPr>
              <a:t> </a:t>
            </a:r>
            <a:r>
              <a:rPr sz="1600" spc="-110" dirty="0">
                <a:latin typeface="Trebuchet MS"/>
                <a:cs typeface="Trebuchet MS"/>
              </a:rPr>
              <a:t>friendly</a:t>
            </a:r>
            <a:r>
              <a:rPr sz="1600" spc="-185" dirty="0">
                <a:latin typeface="Trebuchet MS"/>
                <a:cs typeface="Trebuchet MS"/>
              </a:rPr>
              <a:t> </a:t>
            </a:r>
            <a:r>
              <a:rPr sz="1600" spc="-80" dirty="0">
                <a:latin typeface="Trebuchet MS"/>
                <a:cs typeface="Trebuchet MS"/>
              </a:rPr>
              <a:t>and</a:t>
            </a:r>
            <a:r>
              <a:rPr sz="1600" spc="-185" dirty="0">
                <a:latin typeface="Trebuchet MS"/>
                <a:cs typeface="Trebuchet MS"/>
              </a:rPr>
              <a:t> </a:t>
            </a:r>
            <a:r>
              <a:rPr sz="1600" spc="-120" dirty="0">
                <a:latin typeface="Trebuchet MS"/>
                <a:cs typeface="Trebuchet MS"/>
              </a:rPr>
              <a:t>intuitive</a:t>
            </a:r>
            <a:r>
              <a:rPr sz="1600" spc="-180" dirty="0">
                <a:latin typeface="Trebuchet MS"/>
                <a:cs typeface="Trebuchet MS"/>
              </a:rPr>
              <a:t> </a:t>
            </a:r>
            <a:r>
              <a:rPr sz="1600" spc="-95" dirty="0">
                <a:latin typeface="Trebuchet MS"/>
                <a:cs typeface="Trebuchet MS"/>
              </a:rPr>
              <a:t>than</a:t>
            </a:r>
            <a:r>
              <a:rPr sz="1600" spc="-185" dirty="0">
                <a:latin typeface="Trebuchet MS"/>
                <a:cs typeface="Trebuchet MS"/>
              </a:rPr>
              <a:t> </a:t>
            </a:r>
            <a:r>
              <a:rPr sz="1600" spc="-30" dirty="0">
                <a:latin typeface="Trebuchet MS"/>
                <a:cs typeface="Trebuchet MS"/>
              </a:rPr>
              <a:t>DOS</a:t>
            </a:r>
            <a:r>
              <a:rPr sz="1600" spc="-190" dirty="0">
                <a:latin typeface="Trebuchet MS"/>
                <a:cs typeface="Trebuchet MS"/>
              </a:rPr>
              <a:t> </a:t>
            </a:r>
            <a:r>
              <a:rPr sz="1600" spc="-120" dirty="0">
                <a:latin typeface="Trebuchet MS"/>
                <a:cs typeface="Trebuchet MS"/>
              </a:rPr>
              <a:t>systems.</a:t>
            </a:r>
            <a:endParaRPr sz="1600" dirty="0">
              <a:latin typeface="Trebuchet MS"/>
              <a:cs typeface="Trebuchet MS"/>
            </a:endParaRPr>
          </a:p>
          <a:p>
            <a:pPr marL="755650" marR="672465" lvl="1" indent="-285750" algn="l" rtl="0">
              <a:lnSpc>
                <a:spcPct val="152800"/>
              </a:lnSpc>
              <a:spcBef>
                <a:spcPts val="395"/>
              </a:spcBef>
              <a:buChar char="–"/>
              <a:tabLst>
                <a:tab pos="755650" algn="l"/>
              </a:tabLst>
            </a:pPr>
            <a:r>
              <a:rPr sz="1600" spc="-110" dirty="0">
                <a:latin typeface="Trebuchet MS"/>
                <a:cs typeface="Trebuchet MS"/>
              </a:rPr>
              <a:t>Rather</a:t>
            </a:r>
            <a:r>
              <a:rPr sz="1600" spc="-185" dirty="0">
                <a:latin typeface="Trebuchet MS"/>
                <a:cs typeface="Trebuchet MS"/>
              </a:rPr>
              <a:t> </a:t>
            </a:r>
            <a:r>
              <a:rPr sz="1600" spc="-95" dirty="0">
                <a:latin typeface="Trebuchet MS"/>
                <a:cs typeface="Trebuchet MS"/>
              </a:rPr>
              <a:t>than</a:t>
            </a:r>
            <a:r>
              <a:rPr sz="1600" spc="-180" dirty="0">
                <a:latin typeface="Trebuchet MS"/>
                <a:cs typeface="Trebuchet MS"/>
              </a:rPr>
              <a:t> </a:t>
            </a:r>
            <a:r>
              <a:rPr sz="1600" spc="-100" dirty="0">
                <a:latin typeface="Trebuchet MS"/>
                <a:cs typeface="Trebuchet MS"/>
              </a:rPr>
              <a:t>typing</a:t>
            </a:r>
            <a:r>
              <a:rPr sz="1600" spc="-190" dirty="0">
                <a:latin typeface="Trebuchet MS"/>
                <a:cs typeface="Trebuchet MS"/>
              </a:rPr>
              <a:t> </a:t>
            </a:r>
            <a:r>
              <a:rPr sz="1600" spc="-130" dirty="0">
                <a:latin typeface="Trebuchet MS"/>
                <a:cs typeface="Trebuchet MS"/>
              </a:rPr>
              <a:t>specific</a:t>
            </a:r>
            <a:r>
              <a:rPr sz="1600" spc="-190" dirty="0">
                <a:latin typeface="Trebuchet MS"/>
                <a:cs typeface="Trebuchet MS"/>
              </a:rPr>
              <a:t> </a:t>
            </a:r>
            <a:r>
              <a:rPr sz="1600" spc="-105" dirty="0">
                <a:latin typeface="Trebuchet MS"/>
                <a:cs typeface="Trebuchet MS"/>
              </a:rPr>
              <a:t>commands,</a:t>
            </a:r>
            <a:r>
              <a:rPr sz="1600" spc="-180" dirty="0">
                <a:latin typeface="Trebuchet MS"/>
                <a:cs typeface="Trebuchet MS"/>
              </a:rPr>
              <a:t> </a:t>
            </a:r>
            <a:r>
              <a:rPr sz="1600" spc="-70" dirty="0">
                <a:latin typeface="Trebuchet MS"/>
                <a:cs typeface="Trebuchet MS"/>
              </a:rPr>
              <a:t>you</a:t>
            </a:r>
            <a:r>
              <a:rPr sz="1600" spc="-180" dirty="0">
                <a:latin typeface="Trebuchet MS"/>
                <a:cs typeface="Trebuchet MS"/>
              </a:rPr>
              <a:t> </a:t>
            </a:r>
            <a:r>
              <a:rPr sz="1600" spc="-125" dirty="0">
                <a:latin typeface="Trebuchet MS"/>
                <a:cs typeface="Trebuchet MS"/>
              </a:rPr>
              <a:t>can</a:t>
            </a:r>
            <a:r>
              <a:rPr sz="1600" spc="-185" dirty="0">
                <a:latin typeface="Trebuchet MS"/>
                <a:cs typeface="Trebuchet MS"/>
              </a:rPr>
              <a:t> </a:t>
            </a:r>
            <a:r>
              <a:rPr sz="1600" spc="-70" dirty="0">
                <a:latin typeface="Trebuchet MS"/>
                <a:cs typeface="Trebuchet MS"/>
              </a:rPr>
              <a:t>use</a:t>
            </a:r>
            <a:r>
              <a:rPr sz="1600" spc="-175" dirty="0">
                <a:latin typeface="Trebuchet MS"/>
                <a:cs typeface="Trebuchet MS"/>
              </a:rPr>
              <a:t> </a:t>
            </a:r>
            <a:r>
              <a:rPr sz="1600" spc="-114" dirty="0">
                <a:latin typeface="Trebuchet MS"/>
                <a:cs typeface="Trebuchet MS"/>
              </a:rPr>
              <a:t>a</a:t>
            </a:r>
            <a:r>
              <a:rPr sz="1600" spc="-180" dirty="0">
                <a:latin typeface="Trebuchet MS"/>
                <a:cs typeface="Trebuchet MS"/>
              </a:rPr>
              <a:t> </a:t>
            </a:r>
            <a:r>
              <a:rPr sz="1600" spc="-65" dirty="0">
                <a:latin typeface="Trebuchet MS"/>
                <a:cs typeface="Trebuchet MS"/>
              </a:rPr>
              <a:t>mouse</a:t>
            </a:r>
            <a:r>
              <a:rPr sz="1600" spc="-180" dirty="0">
                <a:latin typeface="Trebuchet MS"/>
                <a:cs typeface="Trebuchet MS"/>
              </a:rPr>
              <a:t> </a:t>
            </a:r>
            <a:r>
              <a:rPr sz="1600" spc="-100" dirty="0">
                <a:latin typeface="Trebuchet MS"/>
                <a:cs typeface="Trebuchet MS"/>
              </a:rPr>
              <a:t>to</a:t>
            </a:r>
            <a:r>
              <a:rPr sz="1600" spc="-185" dirty="0">
                <a:latin typeface="Trebuchet MS"/>
                <a:cs typeface="Trebuchet MS"/>
              </a:rPr>
              <a:t> </a:t>
            </a:r>
            <a:r>
              <a:rPr sz="1600" spc="-125" dirty="0">
                <a:latin typeface="Trebuchet MS"/>
                <a:cs typeface="Trebuchet MS"/>
              </a:rPr>
              <a:t>select</a:t>
            </a:r>
            <a:r>
              <a:rPr sz="1600" spc="-185" dirty="0">
                <a:latin typeface="Trebuchet MS"/>
                <a:cs typeface="Trebuchet MS"/>
              </a:rPr>
              <a:t> </a:t>
            </a:r>
            <a:r>
              <a:rPr sz="1600" spc="-105" dirty="0">
                <a:latin typeface="Trebuchet MS"/>
                <a:cs typeface="Trebuchet MS"/>
              </a:rPr>
              <a:t>screen  </a:t>
            </a:r>
            <a:r>
              <a:rPr sz="1600" spc="-130" dirty="0">
                <a:latin typeface="Trebuchet MS"/>
                <a:cs typeface="Trebuchet MS"/>
              </a:rPr>
              <a:t>objects</a:t>
            </a:r>
            <a:r>
              <a:rPr sz="1600" spc="-190" dirty="0">
                <a:latin typeface="Trebuchet MS"/>
                <a:cs typeface="Trebuchet MS"/>
              </a:rPr>
              <a:t> </a:t>
            </a:r>
            <a:r>
              <a:rPr sz="1600" spc="-80" dirty="0">
                <a:latin typeface="Trebuchet MS"/>
                <a:cs typeface="Trebuchet MS"/>
              </a:rPr>
              <a:t>such</a:t>
            </a:r>
            <a:r>
              <a:rPr sz="1600" spc="-185" dirty="0">
                <a:latin typeface="Trebuchet MS"/>
                <a:cs typeface="Trebuchet MS"/>
              </a:rPr>
              <a:t> </a:t>
            </a:r>
            <a:r>
              <a:rPr sz="1600" spc="-75" dirty="0">
                <a:latin typeface="Trebuchet MS"/>
                <a:cs typeface="Trebuchet MS"/>
              </a:rPr>
              <a:t>as</a:t>
            </a:r>
            <a:r>
              <a:rPr sz="1600" spc="-195" dirty="0">
                <a:latin typeface="Trebuchet MS"/>
                <a:cs typeface="Trebuchet MS"/>
              </a:rPr>
              <a:t> </a:t>
            </a:r>
            <a:r>
              <a:rPr sz="1600" b="1" spc="-160" dirty="0">
                <a:latin typeface="Trebuchet MS"/>
                <a:cs typeface="Trebuchet MS"/>
              </a:rPr>
              <a:t>icons</a:t>
            </a:r>
            <a:r>
              <a:rPr sz="1600" spc="-160" dirty="0">
                <a:latin typeface="Trebuchet MS"/>
                <a:cs typeface="Trebuchet MS"/>
              </a:rPr>
              <a:t>,</a:t>
            </a:r>
            <a:r>
              <a:rPr sz="1600" spc="-185" dirty="0">
                <a:latin typeface="Trebuchet MS"/>
                <a:cs typeface="Trebuchet MS"/>
              </a:rPr>
              <a:t> </a:t>
            </a:r>
            <a:r>
              <a:rPr sz="1600" b="1" spc="-130" dirty="0">
                <a:latin typeface="Trebuchet MS"/>
                <a:cs typeface="Trebuchet MS"/>
              </a:rPr>
              <a:t>menus</a:t>
            </a:r>
            <a:r>
              <a:rPr sz="1600" b="1" spc="-185" dirty="0">
                <a:latin typeface="Trebuchet MS"/>
                <a:cs typeface="Trebuchet MS"/>
              </a:rPr>
              <a:t> </a:t>
            </a:r>
            <a:r>
              <a:rPr sz="1600" spc="-65" dirty="0">
                <a:latin typeface="Trebuchet MS"/>
                <a:cs typeface="Trebuchet MS"/>
              </a:rPr>
              <a:t>or</a:t>
            </a:r>
            <a:r>
              <a:rPr sz="1600" spc="-185" dirty="0">
                <a:latin typeface="Trebuchet MS"/>
                <a:cs typeface="Trebuchet MS"/>
              </a:rPr>
              <a:t> </a:t>
            </a:r>
            <a:r>
              <a:rPr sz="1600" b="1" spc="-100" dirty="0">
                <a:latin typeface="Trebuchet MS"/>
                <a:cs typeface="Trebuchet MS"/>
              </a:rPr>
              <a:t>dialog</a:t>
            </a:r>
            <a:r>
              <a:rPr sz="1600" b="1" spc="-190" dirty="0">
                <a:latin typeface="Trebuchet MS"/>
                <a:cs typeface="Trebuchet MS"/>
              </a:rPr>
              <a:t> </a:t>
            </a:r>
            <a:r>
              <a:rPr sz="1600" b="1" spc="-175" dirty="0">
                <a:latin typeface="Trebuchet MS"/>
                <a:cs typeface="Trebuchet MS"/>
              </a:rPr>
              <a:t>boxes</a:t>
            </a:r>
            <a:r>
              <a:rPr sz="1600" spc="-175" dirty="0">
                <a:latin typeface="Trebuchet MS"/>
                <a:cs typeface="Trebuchet MS"/>
              </a:rPr>
              <a:t>.</a:t>
            </a:r>
            <a:endParaRPr sz="1600" dirty="0">
              <a:latin typeface="Trebuchet MS"/>
              <a:cs typeface="Trebuchet MS"/>
            </a:endParaRPr>
          </a:p>
          <a:p>
            <a:pPr marL="755650" marR="1186180" lvl="1" indent="-285750" algn="l" rtl="0">
              <a:lnSpc>
                <a:spcPct val="149300"/>
              </a:lnSpc>
              <a:spcBef>
                <a:spcPts val="600"/>
              </a:spcBef>
              <a:buChar char="–"/>
              <a:tabLst>
                <a:tab pos="755650" algn="l"/>
              </a:tabLst>
            </a:pPr>
            <a:r>
              <a:rPr sz="1600" spc="-70" dirty="0">
                <a:latin typeface="Trebuchet MS"/>
                <a:cs typeface="Trebuchet MS"/>
              </a:rPr>
              <a:t>GUI</a:t>
            </a:r>
            <a:r>
              <a:rPr sz="1600" spc="-190" dirty="0">
                <a:latin typeface="Trebuchet MS"/>
                <a:cs typeface="Trebuchet MS"/>
              </a:rPr>
              <a:t> </a:t>
            </a:r>
            <a:r>
              <a:rPr sz="1600" spc="-105" dirty="0">
                <a:latin typeface="Trebuchet MS"/>
                <a:cs typeface="Trebuchet MS"/>
              </a:rPr>
              <a:t>operating</a:t>
            </a:r>
            <a:r>
              <a:rPr sz="1600" spc="-190" dirty="0">
                <a:latin typeface="Trebuchet MS"/>
                <a:cs typeface="Trebuchet MS"/>
              </a:rPr>
              <a:t> </a:t>
            </a:r>
            <a:r>
              <a:rPr sz="1600" spc="-95" dirty="0">
                <a:latin typeface="Trebuchet MS"/>
                <a:cs typeface="Trebuchet MS"/>
              </a:rPr>
              <a:t>systems</a:t>
            </a:r>
            <a:r>
              <a:rPr sz="1600" spc="-180" dirty="0">
                <a:latin typeface="Trebuchet MS"/>
                <a:cs typeface="Trebuchet MS"/>
              </a:rPr>
              <a:t> </a:t>
            </a:r>
            <a:r>
              <a:rPr sz="1600" spc="-110" dirty="0">
                <a:latin typeface="Trebuchet MS"/>
                <a:cs typeface="Trebuchet MS"/>
              </a:rPr>
              <a:t>display</a:t>
            </a:r>
            <a:r>
              <a:rPr sz="1600" spc="-180" dirty="0">
                <a:latin typeface="Trebuchet MS"/>
                <a:cs typeface="Trebuchet MS"/>
              </a:rPr>
              <a:t> </a:t>
            </a:r>
            <a:r>
              <a:rPr sz="1600" spc="-105" dirty="0">
                <a:latin typeface="Trebuchet MS"/>
                <a:cs typeface="Trebuchet MS"/>
              </a:rPr>
              <a:t>information</a:t>
            </a:r>
            <a:r>
              <a:rPr sz="1600" spc="-175" dirty="0">
                <a:latin typeface="Trebuchet MS"/>
                <a:cs typeface="Trebuchet MS"/>
              </a:rPr>
              <a:t> </a:t>
            </a:r>
            <a:r>
              <a:rPr sz="1600" spc="-40" dirty="0">
                <a:latin typeface="Trebuchet MS"/>
                <a:cs typeface="Trebuchet MS"/>
              </a:rPr>
              <a:t>on</a:t>
            </a:r>
            <a:r>
              <a:rPr sz="1600" spc="-180" dirty="0">
                <a:latin typeface="Trebuchet MS"/>
                <a:cs typeface="Trebuchet MS"/>
              </a:rPr>
              <a:t> </a:t>
            </a:r>
            <a:r>
              <a:rPr sz="1600" spc="-110" dirty="0">
                <a:latin typeface="Trebuchet MS"/>
                <a:cs typeface="Trebuchet MS"/>
              </a:rPr>
              <a:t>the</a:t>
            </a:r>
            <a:r>
              <a:rPr sz="1600" spc="-170" dirty="0">
                <a:latin typeface="Trebuchet MS"/>
                <a:cs typeface="Trebuchet MS"/>
              </a:rPr>
              <a:t> </a:t>
            </a:r>
            <a:r>
              <a:rPr sz="1600" spc="-90" dirty="0">
                <a:latin typeface="Trebuchet MS"/>
                <a:cs typeface="Trebuchet MS"/>
              </a:rPr>
              <a:t>monitor</a:t>
            </a:r>
            <a:r>
              <a:rPr sz="1600" spc="-180" dirty="0">
                <a:latin typeface="Trebuchet MS"/>
                <a:cs typeface="Trebuchet MS"/>
              </a:rPr>
              <a:t> </a:t>
            </a:r>
            <a:r>
              <a:rPr sz="1600" spc="-95" dirty="0">
                <a:latin typeface="Trebuchet MS"/>
                <a:cs typeface="Trebuchet MS"/>
              </a:rPr>
              <a:t>in</a:t>
            </a:r>
            <a:r>
              <a:rPr sz="1600" spc="-175" dirty="0">
                <a:latin typeface="Trebuchet MS"/>
                <a:cs typeface="Trebuchet MS"/>
              </a:rPr>
              <a:t> </a:t>
            </a:r>
            <a:r>
              <a:rPr sz="1600" spc="-110" dirty="0">
                <a:latin typeface="Trebuchet MS"/>
                <a:cs typeface="Trebuchet MS"/>
              </a:rPr>
              <a:t>the</a:t>
            </a:r>
            <a:r>
              <a:rPr sz="1600" spc="-170" dirty="0">
                <a:latin typeface="Trebuchet MS"/>
                <a:cs typeface="Trebuchet MS"/>
              </a:rPr>
              <a:t> </a:t>
            </a:r>
            <a:r>
              <a:rPr sz="1600" spc="-100" dirty="0">
                <a:latin typeface="Trebuchet MS"/>
                <a:cs typeface="Trebuchet MS"/>
              </a:rPr>
              <a:t>form</a:t>
            </a:r>
            <a:r>
              <a:rPr sz="1600" spc="-185" dirty="0">
                <a:latin typeface="Trebuchet MS"/>
                <a:cs typeface="Trebuchet MS"/>
              </a:rPr>
              <a:t> </a:t>
            </a:r>
            <a:r>
              <a:rPr sz="1600" spc="-95" dirty="0">
                <a:latin typeface="Trebuchet MS"/>
                <a:cs typeface="Trebuchet MS"/>
              </a:rPr>
              <a:t>of  </a:t>
            </a:r>
            <a:r>
              <a:rPr sz="1600" spc="-114" dirty="0">
                <a:latin typeface="Trebuchet MS"/>
                <a:cs typeface="Trebuchet MS"/>
              </a:rPr>
              <a:t>rectangular </a:t>
            </a:r>
            <a:r>
              <a:rPr sz="1600" spc="-105" dirty="0">
                <a:latin typeface="Trebuchet MS"/>
                <a:cs typeface="Trebuchet MS"/>
              </a:rPr>
              <a:t>boxes </a:t>
            </a:r>
            <a:r>
              <a:rPr sz="1600" spc="-140" dirty="0">
                <a:latin typeface="Trebuchet MS"/>
                <a:cs typeface="Trebuchet MS"/>
              </a:rPr>
              <a:t>called</a:t>
            </a:r>
            <a:r>
              <a:rPr sz="1600" spc="-345" dirty="0">
                <a:latin typeface="Trebuchet MS"/>
                <a:cs typeface="Trebuchet MS"/>
              </a:rPr>
              <a:t> </a:t>
            </a:r>
            <a:r>
              <a:rPr sz="1600" b="1" spc="-130" dirty="0">
                <a:latin typeface="Trebuchet MS"/>
                <a:cs typeface="Trebuchet MS"/>
              </a:rPr>
              <a:t>windows</a:t>
            </a:r>
            <a:r>
              <a:rPr sz="1600" spc="-130" dirty="0" smtClean="0">
                <a:latin typeface="Trebuchet MS"/>
                <a:cs typeface="Trebuchet MS"/>
              </a:rPr>
              <a:t>.</a:t>
            </a:r>
            <a:endParaRPr lang="ar-SA" sz="1600" spc="-130" dirty="0" smtClean="0">
              <a:latin typeface="Trebuchet MS"/>
              <a:cs typeface="Trebuchet MS"/>
            </a:endParaRPr>
          </a:p>
          <a:p>
            <a:pPr marL="755650" marR="1186180" lvl="1" indent="-285750">
              <a:lnSpc>
                <a:spcPct val="149300"/>
              </a:lnSpc>
              <a:spcBef>
                <a:spcPts val="600"/>
              </a:spcBef>
              <a:buChar char="–"/>
              <a:tabLst>
                <a:tab pos="755650" algn="l"/>
              </a:tabLst>
            </a:pPr>
            <a:r>
              <a:rPr lang="ar-SA" sz="1600" dirty="0">
                <a:latin typeface="Trebuchet MS"/>
                <a:cs typeface="Trebuchet MS"/>
              </a:rPr>
              <a:t>هل من الممكن التواصل مع نظام التشغيل</a:t>
            </a:r>
            <a:r>
              <a:rPr lang="ar-SA" sz="1600" dirty="0" smtClean="0">
                <a:latin typeface="Trebuchet MS"/>
                <a:cs typeface="Trebuchet MS"/>
              </a:rPr>
              <a:t>؟</a:t>
            </a:r>
          </a:p>
          <a:p>
            <a:pPr marL="755650" marR="1186180" lvl="1" indent="-285750">
              <a:lnSpc>
                <a:spcPct val="149300"/>
              </a:lnSpc>
              <a:spcBef>
                <a:spcPts val="600"/>
              </a:spcBef>
              <a:buChar char="–"/>
              <a:tabLst>
                <a:tab pos="755650" algn="l"/>
              </a:tabLst>
            </a:pPr>
            <a:r>
              <a:rPr lang="ar-SA" sz="1600" dirty="0" smtClean="0">
                <a:latin typeface="Trebuchet MS"/>
                <a:cs typeface="Trebuchet MS"/>
              </a:rPr>
              <a:t> </a:t>
            </a:r>
            <a:r>
              <a:rPr lang="ar-SA" sz="1600" dirty="0">
                <a:latin typeface="Trebuchet MS"/>
                <a:cs typeface="Trebuchet MS"/>
              </a:rPr>
              <a:t>أنظمة التشغيل الأحدث استخدام تنسيق نقطة وانقر المعروفة بواجهة مستخدم رسومية </a:t>
            </a:r>
            <a:r>
              <a:rPr lang="en-US" sz="1600" dirty="0" smtClean="0">
                <a:latin typeface="Trebuchet MS"/>
                <a:cs typeface="Trebuchet MS"/>
              </a:rPr>
              <a:t>GUI</a:t>
            </a:r>
            <a:endParaRPr lang="ar-SA" sz="1600" dirty="0" smtClean="0">
              <a:latin typeface="Trebuchet MS"/>
              <a:cs typeface="Trebuchet MS"/>
            </a:endParaRPr>
          </a:p>
          <a:p>
            <a:pPr marL="755650" marR="1186180" lvl="1" indent="-285750">
              <a:lnSpc>
                <a:spcPct val="149300"/>
              </a:lnSpc>
              <a:spcBef>
                <a:spcPts val="600"/>
              </a:spcBef>
              <a:buChar char="–"/>
              <a:tabLst>
                <a:tab pos="755650" algn="l"/>
              </a:tabLst>
            </a:pPr>
            <a:r>
              <a:rPr lang="ar-SA" sz="1600" dirty="0" smtClean="0">
                <a:latin typeface="Trebuchet MS"/>
                <a:cs typeface="Trebuchet MS"/>
              </a:rPr>
              <a:t>هي </a:t>
            </a:r>
            <a:r>
              <a:rPr lang="ar-SA" sz="1600" dirty="0">
                <a:latin typeface="Trebuchet MS"/>
                <a:cs typeface="Trebuchet MS"/>
              </a:rPr>
              <a:t>واجهات المستخدم أكثر ودية وبديهية من أنظمة </a:t>
            </a:r>
            <a:r>
              <a:rPr lang="en-US" sz="1600" dirty="0" smtClean="0">
                <a:latin typeface="Trebuchet MS"/>
                <a:cs typeface="Trebuchet MS"/>
              </a:rPr>
              <a:t>DOS</a:t>
            </a:r>
            <a:endParaRPr lang="ar-SA" sz="1600" dirty="0" smtClean="0">
              <a:latin typeface="Trebuchet MS"/>
              <a:cs typeface="Trebuchet MS"/>
            </a:endParaRPr>
          </a:p>
          <a:p>
            <a:pPr marL="755650" marR="1186180" lvl="1" indent="-285750">
              <a:lnSpc>
                <a:spcPct val="149300"/>
              </a:lnSpc>
              <a:spcBef>
                <a:spcPts val="600"/>
              </a:spcBef>
              <a:buChar char="–"/>
              <a:tabLst>
                <a:tab pos="755650" algn="l"/>
              </a:tabLst>
            </a:pPr>
            <a:r>
              <a:rPr lang="ar-SA" sz="1600" dirty="0" smtClean="0">
                <a:latin typeface="Trebuchet MS"/>
                <a:cs typeface="Trebuchet MS"/>
              </a:rPr>
              <a:t>بدلاً </a:t>
            </a:r>
            <a:r>
              <a:rPr lang="ar-SA" sz="1600" dirty="0">
                <a:latin typeface="Trebuchet MS"/>
                <a:cs typeface="Trebuchet MS"/>
              </a:rPr>
              <a:t>من كتابة أوامر محددة، يمكنك استخدام ماوس لتحديد كائنات الشاشة مثل الرموز، والقوائم أو مربعات الحوار</a:t>
            </a:r>
            <a:r>
              <a:rPr lang="ar-SA" sz="1600" dirty="0" smtClean="0">
                <a:latin typeface="Trebuchet MS"/>
                <a:cs typeface="Trebuchet MS"/>
              </a:rPr>
              <a:t>.</a:t>
            </a:r>
          </a:p>
          <a:p>
            <a:pPr marL="755650" marR="1186180" lvl="1" indent="-285750">
              <a:lnSpc>
                <a:spcPct val="149300"/>
              </a:lnSpc>
              <a:spcBef>
                <a:spcPts val="600"/>
              </a:spcBef>
              <a:buChar char="–"/>
              <a:tabLst>
                <a:tab pos="755650" algn="l"/>
              </a:tabLst>
            </a:pPr>
            <a:r>
              <a:rPr lang="ar-SA" sz="1600" dirty="0" smtClean="0">
                <a:latin typeface="Trebuchet MS"/>
                <a:cs typeface="Trebuchet MS"/>
              </a:rPr>
              <a:t> </a:t>
            </a:r>
            <a:r>
              <a:rPr lang="ar-SA" sz="1600" dirty="0">
                <a:latin typeface="Trebuchet MS"/>
                <a:cs typeface="Trebuchet MS"/>
              </a:rPr>
              <a:t>أنظمة تشغيل واجهة المستخدم الرسومية عرض المعلومات على الشاشة في شكل مربعات مستطيلة تسمى </a:t>
            </a:r>
            <a:r>
              <a:rPr lang="en-US" sz="1600" dirty="0">
                <a:latin typeface="Trebuchet MS"/>
                <a:cs typeface="Trebuchet MS"/>
              </a:rPr>
              <a:t>windows.</a:t>
            </a:r>
            <a:endParaRPr sz="1600" dirty="0">
              <a:latin typeface="Trebuchet MS"/>
              <a:cs typeface="Trebuchet MS"/>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38675" y="725048"/>
            <a:ext cx="2901315" cy="500380"/>
          </a:xfrm>
          <a:prstGeom prst="rect">
            <a:avLst/>
          </a:prstGeom>
        </p:spPr>
        <p:txBody>
          <a:bodyPr vert="horz" wrap="square" lIns="0" tIns="13970" rIns="0" bIns="0" rtlCol="0">
            <a:spAutoFit/>
          </a:bodyPr>
          <a:lstStyle/>
          <a:p>
            <a:pPr marL="12700">
              <a:lnSpc>
                <a:spcPct val="100000"/>
              </a:lnSpc>
              <a:spcBef>
                <a:spcPts val="110"/>
              </a:spcBef>
            </a:pPr>
            <a:r>
              <a:rPr spc="-105" dirty="0"/>
              <a:t>Operating</a:t>
            </a:r>
            <a:r>
              <a:rPr spc="-280" dirty="0"/>
              <a:t> </a:t>
            </a:r>
            <a:r>
              <a:rPr spc="-110" dirty="0"/>
              <a:t>System</a:t>
            </a:r>
          </a:p>
        </p:txBody>
      </p:sp>
      <p:sp>
        <p:nvSpPr>
          <p:cNvPr id="3" name="object 3"/>
          <p:cNvSpPr/>
          <p:nvPr/>
        </p:nvSpPr>
        <p:spPr>
          <a:xfrm>
            <a:off x="3550564" y="1359579"/>
            <a:ext cx="6432880" cy="482740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064143" y="1922106"/>
            <a:ext cx="951865" cy="533478"/>
          </a:xfrm>
          <a:prstGeom prst="rect">
            <a:avLst/>
          </a:prstGeom>
          <a:ln w="12700">
            <a:solidFill>
              <a:srgbClr val="000000"/>
            </a:solidFill>
          </a:ln>
        </p:spPr>
        <p:txBody>
          <a:bodyPr vert="horz" wrap="square" lIns="0" tIns="33019" rIns="0" bIns="0" rtlCol="0">
            <a:spAutoFit/>
          </a:bodyPr>
          <a:lstStyle/>
          <a:p>
            <a:pPr marL="451484" algn="ctr">
              <a:lnSpc>
                <a:spcPct val="100000"/>
              </a:lnSpc>
              <a:spcBef>
                <a:spcPts val="259"/>
              </a:spcBef>
            </a:pPr>
            <a:r>
              <a:rPr sz="1500" spc="-50" dirty="0" smtClean="0">
                <a:solidFill>
                  <a:srgbClr val="44546A"/>
                </a:solidFill>
                <a:latin typeface="Trebuchet MS"/>
                <a:cs typeface="Trebuchet MS"/>
              </a:rPr>
              <a:t>Icons</a:t>
            </a:r>
            <a:endParaRPr lang="ar-SA" sz="1500" spc="-50" dirty="0" smtClean="0">
              <a:solidFill>
                <a:srgbClr val="44546A"/>
              </a:solidFill>
              <a:latin typeface="Trebuchet MS"/>
              <a:cs typeface="Trebuchet MS"/>
            </a:endParaRPr>
          </a:p>
          <a:p>
            <a:pPr marL="451484" algn="ctr">
              <a:lnSpc>
                <a:spcPct val="100000"/>
              </a:lnSpc>
              <a:spcBef>
                <a:spcPts val="259"/>
              </a:spcBef>
            </a:pPr>
            <a:r>
              <a:rPr lang="ar-SA" sz="1500" spc="-50" dirty="0" smtClean="0">
                <a:solidFill>
                  <a:srgbClr val="44546A"/>
                </a:solidFill>
                <a:latin typeface="Trebuchet MS"/>
                <a:cs typeface="Trebuchet MS"/>
              </a:rPr>
              <a:t>رموز</a:t>
            </a:r>
            <a:endParaRPr sz="1500" dirty="0">
              <a:latin typeface="Trebuchet MS"/>
              <a:cs typeface="Trebuchet MS"/>
            </a:endParaRPr>
          </a:p>
        </p:txBody>
      </p:sp>
      <p:sp>
        <p:nvSpPr>
          <p:cNvPr id="5" name="object 5"/>
          <p:cNvSpPr txBox="1"/>
          <p:nvPr/>
        </p:nvSpPr>
        <p:spPr>
          <a:xfrm>
            <a:off x="2170366" y="3535451"/>
            <a:ext cx="1003935" cy="533479"/>
          </a:xfrm>
          <a:prstGeom prst="rect">
            <a:avLst/>
          </a:prstGeom>
          <a:ln w="12700">
            <a:solidFill>
              <a:srgbClr val="000000"/>
            </a:solidFill>
          </a:ln>
        </p:spPr>
        <p:txBody>
          <a:bodyPr vert="horz" wrap="square" lIns="0" tIns="33020" rIns="0" bIns="0" rtlCol="0">
            <a:spAutoFit/>
          </a:bodyPr>
          <a:lstStyle/>
          <a:p>
            <a:pPr marL="383540" algn="ctr">
              <a:lnSpc>
                <a:spcPct val="100000"/>
              </a:lnSpc>
              <a:spcBef>
                <a:spcPts val="260"/>
              </a:spcBef>
            </a:pPr>
            <a:r>
              <a:rPr sz="1500" spc="10" dirty="0" smtClean="0">
                <a:solidFill>
                  <a:srgbClr val="44546A"/>
                </a:solidFill>
                <a:latin typeface="Trebuchet MS"/>
                <a:cs typeface="Trebuchet MS"/>
              </a:rPr>
              <a:t>Menus</a:t>
            </a:r>
            <a:endParaRPr lang="ar-SA" sz="1500" spc="10" dirty="0" smtClean="0">
              <a:solidFill>
                <a:srgbClr val="44546A"/>
              </a:solidFill>
              <a:latin typeface="Trebuchet MS"/>
              <a:cs typeface="Trebuchet MS"/>
            </a:endParaRPr>
          </a:p>
          <a:p>
            <a:pPr marL="383540" algn="ctr">
              <a:lnSpc>
                <a:spcPct val="100000"/>
              </a:lnSpc>
              <a:spcBef>
                <a:spcPts val="260"/>
              </a:spcBef>
            </a:pPr>
            <a:r>
              <a:rPr lang="ar-SA" sz="1500" spc="10" dirty="0" smtClean="0">
                <a:solidFill>
                  <a:srgbClr val="44546A"/>
                </a:solidFill>
                <a:latin typeface="Trebuchet MS"/>
                <a:cs typeface="Trebuchet MS"/>
              </a:rPr>
              <a:t>قائمة</a:t>
            </a:r>
            <a:endParaRPr sz="1500" dirty="0">
              <a:latin typeface="Trebuchet MS"/>
              <a:cs typeface="Trebuchet MS"/>
            </a:endParaRPr>
          </a:p>
        </p:txBody>
      </p:sp>
      <p:sp>
        <p:nvSpPr>
          <p:cNvPr id="6" name="object 6"/>
          <p:cNvSpPr txBox="1"/>
          <p:nvPr/>
        </p:nvSpPr>
        <p:spPr>
          <a:xfrm>
            <a:off x="2124189" y="5068684"/>
            <a:ext cx="1096645" cy="533478"/>
          </a:xfrm>
          <a:prstGeom prst="rect">
            <a:avLst/>
          </a:prstGeom>
          <a:ln w="12700">
            <a:solidFill>
              <a:srgbClr val="000000"/>
            </a:solidFill>
          </a:ln>
        </p:spPr>
        <p:txBody>
          <a:bodyPr vert="horz" wrap="square" lIns="0" tIns="33019" rIns="0" bIns="0" rtlCol="0">
            <a:spAutoFit/>
          </a:bodyPr>
          <a:lstStyle/>
          <a:p>
            <a:pPr marL="281940" algn="ctr">
              <a:lnSpc>
                <a:spcPct val="100000"/>
              </a:lnSpc>
              <a:spcBef>
                <a:spcPts val="259"/>
              </a:spcBef>
            </a:pPr>
            <a:r>
              <a:rPr sz="1500" spc="-30" dirty="0" smtClean="0">
                <a:solidFill>
                  <a:srgbClr val="44546A"/>
                </a:solidFill>
                <a:latin typeface="Trebuchet MS"/>
                <a:cs typeface="Trebuchet MS"/>
              </a:rPr>
              <a:t>Windows</a:t>
            </a:r>
            <a:endParaRPr lang="ar-SA" sz="1500" spc="-30" dirty="0" smtClean="0">
              <a:solidFill>
                <a:srgbClr val="44546A"/>
              </a:solidFill>
              <a:latin typeface="Trebuchet MS"/>
              <a:cs typeface="Trebuchet MS"/>
            </a:endParaRPr>
          </a:p>
          <a:p>
            <a:pPr marL="281940" algn="ctr">
              <a:lnSpc>
                <a:spcPct val="100000"/>
              </a:lnSpc>
              <a:spcBef>
                <a:spcPts val="259"/>
              </a:spcBef>
            </a:pPr>
            <a:r>
              <a:rPr lang="ar-SA" sz="1500" spc="-30" dirty="0" smtClean="0">
                <a:solidFill>
                  <a:srgbClr val="44546A"/>
                </a:solidFill>
                <a:latin typeface="Trebuchet MS"/>
                <a:cs typeface="Trebuchet MS"/>
              </a:rPr>
              <a:t>نافذة</a:t>
            </a:r>
            <a:endParaRPr sz="1500" dirty="0">
              <a:latin typeface="Trebuchet MS"/>
              <a:cs typeface="Trebuchet MS"/>
            </a:endParaRPr>
          </a:p>
        </p:txBody>
      </p:sp>
      <p:sp>
        <p:nvSpPr>
          <p:cNvPr id="7" name="object 7"/>
          <p:cNvSpPr/>
          <p:nvPr/>
        </p:nvSpPr>
        <p:spPr>
          <a:xfrm>
            <a:off x="3015919" y="2101748"/>
            <a:ext cx="622935" cy="76200"/>
          </a:xfrm>
          <a:custGeom>
            <a:avLst/>
            <a:gdLst/>
            <a:ahLst/>
            <a:cxnLst/>
            <a:rect l="l" t="t" r="r" b="b"/>
            <a:pathLst>
              <a:path w="622935" h="76200">
                <a:moveTo>
                  <a:pt x="546493" y="0"/>
                </a:moveTo>
                <a:lnTo>
                  <a:pt x="546493" y="25400"/>
                </a:lnTo>
                <a:lnTo>
                  <a:pt x="0" y="25400"/>
                </a:lnTo>
                <a:lnTo>
                  <a:pt x="0" y="50800"/>
                </a:lnTo>
                <a:lnTo>
                  <a:pt x="546493" y="50800"/>
                </a:lnTo>
                <a:lnTo>
                  <a:pt x="546493" y="76200"/>
                </a:lnTo>
                <a:lnTo>
                  <a:pt x="622693" y="38100"/>
                </a:lnTo>
                <a:lnTo>
                  <a:pt x="546493" y="0"/>
                </a:lnTo>
                <a:close/>
              </a:path>
            </a:pathLst>
          </a:custGeom>
          <a:solidFill>
            <a:srgbClr val="44546A"/>
          </a:solidFill>
        </p:spPr>
        <p:txBody>
          <a:bodyPr wrap="square" lIns="0" tIns="0" rIns="0" bIns="0" rtlCol="0"/>
          <a:lstStyle/>
          <a:p>
            <a:endParaRPr/>
          </a:p>
        </p:txBody>
      </p:sp>
      <p:sp>
        <p:nvSpPr>
          <p:cNvPr id="8" name="object 8"/>
          <p:cNvSpPr/>
          <p:nvPr/>
        </p:nvSpPr>
        <p:spPr>
          <a:xfrm>
            <a:off x="3167875" y="3637584"/>
            <a:ext cx="691515" cy="76200"/>
          </a:xfrm>
          <a:custGeom>
            <a:avLst/>
            <a:gdLst/>
            <a:ahLst/>
            <a:cxnLst/>
            <a:rect l="l" t="t" r="r" b="b"/>
            <a:pathLst>
              <a:path w="691514" h="76200">
                <a:moveTo>
                  <a:pt x="662973" y="50774"/>
                </a:moveTo>
                <a:lnTo>
                  <a:pt x="615442" y="50774"/>
                </a:lnTo>
                <a:lnTo>
                  <a:pt x="616331" y="76161"/>
                </a:lnTo>
                <a:lnTo>
                  <a:pt x="662973" y="50774"/>
                </a:lnTo>
                <a:close/>
              </a:path>
              <a:path w="691514" h="76200">
                <a:moveTo>
                  <a:pt x="613676" y="0"/>
                </a:moveTo>
                <a:lnTo>
                  <a:pt x="614565" y="25387"/>
                </a:lnTo>
                <a:lnTo>
                  <a:pt x="0" y="46761"/>
                </a:lnTo>
                <a:lnTo>
                  <a:pt x="876" y="72148"/>
                </a:lnTo>
                <a:lnTo>
                  <a:pt x="615442" y="50774"/>
                </a:lnTo>
                <a:lnTo>
                  <a:pt x="662973" y="50774"/>
                </a:lnTo>
                <a:lnTo>
                  <a:pt x="691159" y="35433"/>
                </a:lnTo>
                <a:lnTo>
                  <a:pt x="613676" y="0"/>
                </a:lnTo>
                <a:close/>
              </a:path>
            </a:pathLst>
          </a:custGeom>
          <a:solidFill>
            <a:srgbClr val="44546A"/>
          </a:solidFill>
        </p:spPr>
        <p:txBody>
          <a:bodyPr wrap="square" lIns="0" tIns="0" rIns="0" bIns="0" rtlCol="0"/>
          <a:lstStyle/>
          <a:p>
            <a:endParaRPr/>
          </a:p>
        </p:txBody>
      </p:sp>
      <p:sp>
        <p:nvSpPr>
          <p:cNvPr id="9" name="object 9"/>
          <p:cNvSpPr/>
          <p:nvPr/>
        </p:nvSpPr>
        <p:spPr>
          <a:xfrm>
            <a:off x="3363785" y="5035981"/>
            <a:ext cx="3286125" cy="274955"/>
          </a:xfrm>
          <a:custGeom>
            <a:avLst/>
            <a:gdLst/>
            <a:ahLst/>
            <a:cxnLst/>
            <a:rect l="l" t="t" r="r" b="b"/>
            <a:pathLst>
              <a:path w="3286125" h="274954">
                <a:moveTo>
                  <a:pt x="3207004" y="0"/>
                </a:moveTo>
                <a:lnTo>
                  <a:pt x="3208769" y="25336"/>
                </a:lnTo>
                <a:lnTo>
                  <a:pt x="0" y="249072"/>
                </a:lnTo>
                <a:lnTo>
                  <a:pt x="1777" y="274408"/>
                </a:lnTo>
                <a:lnTo>
                  <a:pt x="3210534" y="50673"/>
                </a:lnTo>
                <a:lnTo>
                  <a:pt x="3255223" y="50673"/>
                </a:lnTo>
                <a:lnTo>
                  <a:pt x="3285667" y="32702"/>
                </a:lnTo>
                <a:lnTo>
                  <a:pt x="3207004" y="0"/>
                </a:lnTo>
                <a:close/>
              </a:path>
              <a:path w="3286125" h="274954">
                <a:moveTo>
                  <a:pt x="3255223" y="50673"/>
                </a:moveTo>
                <a:lnTo>
                  <a:pt x="3210534" y="50673"/>
                </a:lnTo>
                <a:lnTo>
                  <a:pt x="3212299" y="76009"/>
                </a:lnTo>
                <a:lnTo>
                  <a:pt x="3255223" y="50673"/>
                </a:lnTo>
                <a:close/>
              </a:path>
            </a:pathLst>
          </a:custGeom>
          <a:solidFill>
            <a:srgbClr val="44546A"/>
          </a:solidFill>
        </p:spPr>
        <p:txBody>
          <a:bodyPr wrap="square" lIns="0" tIns="0" rIns="0" bIns="0" rtlCol="0"/>
          <a:lstStyle/>
          <a:p>
            <a:endParaRPr/>
          </a:p>
        </p:txBody>
      </p:sp>
      <p:sp>
        <p:nvSpPr>
          <p:cNvPr id="10" name="object 10"/>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11" name="object 11"/>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12" name="object 12"/>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42118" y="725048"/>
            <a:ext cx="4708525" cy="500380"/>
          </a:xfrm>
          <a:prstGeom prst="rect">
            <a:avLst/>
          </a:prstGeom>
        </p:spPr>
        <p:txBody>
          <a:bodyPr vert="horz" wrap="square" lIns="0" tIns="13970" rIns="0" bIns="0" rtlCol="0">
            <a:spAutoFit/>
          </a:bodyPr>
          <a:lstStyle/>
          <a:p>
            <a:pPr marL="12700">
              <a:lnSpc>
                <a:spcPct val="100000"/>
              </a:lnSpc>
              <a:spcBef>
                <a:spcPts val="110"/>
              </a:spcBef>
            </a:pPr>
            <a:r>
              <a:rPr spc="-140" dirty="0"/>
              <a:t>Different </a:t>
            </a:r>
            <a:r>
              <a:rPr spc="-100" dirty="0"/>
              <a:t>types </a:t>
            </a:r>
            <a:r>
              <a:rPr spc="-90" dirty="0"/>
              <a:t>of</a:t>
            </a:r>
            <a:r>
              <a:rPr spc="-440" dirty="0"/>
              <a:t> </a:t>
            </a:r>
            <a:r>
              <a:rPr spc="-95" dirty="0"/>
              <a:t>computers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533400" y="1828800"/>
            <a:ext cx="6019800" cy="2917915"/>
          </a:xfrm>
          <a:prstGeom prst="rect">
            <a:avLst/>
          </a:prstGeom>
        </p:spPr>
        <p:txBody>
          <a:bodyPr vert="horz" wrap="square" lIns="0" tIns="12700" rIns="0" bIns="0" rtlCol="0">
            <a:spAutoFit/>
          </a:bodyPr>
          <a:lstStyle/>
          <a:p>
            <a:pPr marL="355600" marR="5080" indent="-342900" algn="l" rtl="0">
              <a:lnSpc>
                <a:spcPct val="107600"/>
              </a:lnSpc>
              <a:spcBef>
                <a:spcPts val="100"/>
              </a:spcBef>
              <a:buChar char="•"/>
              <a:tabLst>
                <a:tab pos="354965" algn="l"/>
                <a:tab pos="355600" algn="l"/>
              </a:tabLst>
            </a:pPr>
            <a:r>
              <a:rPr sz="2000" spc="-100" dirty="0">
                <a:latin typeface="Trebuchet MS"/>
                <a:cs typeface="Trebuchet MS"/>
              </a:rPr>
              <a:t>Computers</a:t>
            </a:r>
            <a:r>
              <a:rPr sz="2000" spc="-185" dirty="0">
                <a:latin typeface="Trebuchet MS"/>
                <a:cs typeface="Trebuchet MS"/>
              </a:rPr>
              <a:t> </a:t>
            </a:r>
            <a:r>
              <a:rPr sz="2000" spc="-110" dirty="0">
                <a:latin typeface="Trebuchet MS"/>
                <a:cs typeface="Trebuchet MS"/>
              </a:rPr>
              <a:t>have</a:t>
            </a:r>
            <a:r>
              <a:rPr sz="2000" spc="-170" dirty="0">
                <a:latin typeface="Trebuchet MS"/>
                <a:cs typeface="Trebuchet MS"/>
              </a:rPr>
              <a:t> </a:t>
            </a:r>
            <a:r>
              <a:rPr sz="2000" spc="-110" dirty="0">
                <a:latin typeface="Trebuchet MS"/>
                <a:cs typeface="Trebuchet MS"/>
              </a:rPr>
              <a:t>the</a:t>
            </a:r>
            <a:r>
              <a:rPr sz="2000" spc="-170" dirty="0">
                <a:latin typeface="Trebuchet MS"/>
                <a:cs typeface="Trebuchet MS"/>
              </a:rPr>
              <a:t> </a:t>
            </a:r>
            <a:r>
              <a:rPr sz="2000" spc="-90" dirty="0">
                <a:latin typeface="Trebuchet MS"/>
                <a:cs typeface="Trebuchet MS"/>
              </a:rPr>
              <a:t>same</a:t>
            </a:r>
            <a:r>
              <a:rPr sz="2000" spc="-170" dirty="0">
                <a:latin typeface="Trebuchet MS"/>
                <a:cs typeface="Trebuchet MS"/>
              </a:rPr>
              <a:t> </a:t>
            </a:r>
            <a:r>
              <a:rPr sz="2000" spc="-110" dirty="0">
                <a:latin typeface="Trebuchet MS"/>
                <a:cs typeface="Trebuchet MS"/>
              </a:rPr>
              <a:t>basic</a:t>
            </a:r>
            <a:r>
              <a:rPr sz="2000" spc="-185" dirty="0">
                <a:latin typeface="Trebuchet MS"/>
                <a:cs typeface="Trebuchet MS"/>
              </a:rPr>
              <a:t> </a:t>
            </a:r>
            <a:r>
              <a:rPr sz="2000" spc="-105" dirty="0">
                <a:latin typeface="Trebuchet MS"/>
                <a:cs typeface="Trebuchet MS"/>
              </a:rPr>
              <a:t>components,</a:t>
            </a:r>
            <a:r>
              <a:rPr sz="2000" spc="-175" dirty="0">
                <a:latin typeface="Trebuchet MS"/>
                <a:cs typeface="Trebuchet MS"/>
              </a:rPr>
              <a:t> </a:t>
            </a:r>
            <a:r>
              <a:rPr sz="2000" spc="-90" dirty="0">
                <a:latin typeface="Trebuchet MS"/>
                <a:cs typeface="Trebuchet MS"/>
              </a:rPr>
              <a:t>however</a:t>
            </a:r>
            <a:r>
              <a:rPr sz="2000" spc="-175" dirty="0">
                <a:latin typeface="Trebuchet MS"/>
                <a:cs typeface="Trebuchet MS"/>
              </a:rPr>
              <a:t> </a:t>
            </a:r>
            <a:r>
              <a:rPr sz="2000" spc="-110" dirty="0">
                <a:latin typeface="Trebuchet MS"/>
                <a:cs typeface="Trebuchet MS"/>
              </a:rPr>
              <a:t>they  </a:t>
            </a:r>
            <a:r>
              <a:rPr sz="2000" spc="-105" dirty="0">
                <a:latin typeface="Trebuchet MS"/>
                <a:cs typeface="Trebuchet MS"/>
              </a:rPr>
              <a:t>vary </a:t>
            </a:r>
            <a:r>
              <a:rPr sz="2000" spc="-95" dirty="0">
                <a:latin typeface="Trebuchet MS"/>
                <a:cs typeface="Trebuchet MS"/>
              </a:rPr>
              <a:t>in </a:t>
            </a:r>
            <a:r>
              <a:rPr sz="2000" spc="-80" dirty="0">
                <a:latin typeface="Trebuchet MS"/>
                <a:cs typeface="Trebuchet MS"/>
              </a:rPr>
              <a:t>shape and</a:t>
            </a:r>
            <a:r>
              <a:rPr sz="2000" spc="-459" dirty="0">
                <a:latin typeface="Trebuchet MS"/>
                <a:cs typeface="Trebuchet MS"/>
              </a:rPr>
              <a:t> </a:t>
            </a:r>
            <a:r>
              <a:rPr sz="2000" spc="-165" dirty="0">
                <a:latin typeface="Trebuchet MS"/>
                <a:cs typeface="Trebuchet MS"/>
              </a:rPr>
              <a:t>size.</a:t>
            </a:r>
            <a:endParaRPr sz="2000" dirty="0">
              <a:latin typeface="Trebuchet MS"/>
              <a:cs typeface="Trebuchet MS"/>
            </a:endParaRPr>
          </a:p>
          <a:p>
            <a:pPr marL="355600" marR="248285" indent="-342900" algn="l" rtl="0">
              <a:lnSpc>
                <a:spcPct val="109400"/>
              </a:lnSpc>
              <a:spcBef>
                <a:spcPts val="650"/>
              </a:spcBef>
              <a:buChar char="•"/>
              <a:tabLst>
                <a:tab pos="354965" algn="l"/>
                <a:tab pos="355600" algn="l"/>
              </a:tabLst>
            </a:pPr>
            <a:r>
              <a:rPr sz="2000" spc="-90" dirty="0">
                <a:latin typeface="Trebuchet MS"/>
                <a:cs typeface="Trebuchet MS"/>
              </a:rPr>
              <a:t>Other </a:t>
            </a:r>
            <a:r>
              <a:rPr sz="2000" spc="-105" dirty="0">
                <a:latin typeface="Trebuchet MS"/>
                <a:cs typeface="Trebuchet MS"/>
              </a:rPr>
              <a:t>computer </a:t>
            </a:r>
            <a:r>
              <a:rPr sz="2000" spc="-114" dirty="0">
                <a:latin typeface="Trebuchet MS"/>
                <a:cs typeface="Trebuchet MS"/>
              </a:rPr>
              <a:t>include mainframe </a:t>
            </a:r>
            <a:r>
              <a:rPr sz="2000" spc="-120" dirty="0">
                <a:latin typeface="Trebuchet MS"/>
                <a:cs typeface="Trebuchet MS"/>
              </a:rPr>
              <a:t>computers,  </a:t>
            </a:r>
            <a:r>
              <a:rPr sz="2000" spc="-95" dirty="0">
                <a:latin typeface="Trebuchet MS"/>
                <a:cs typeface="Trebuchet MS"/>
              </a:rPr>
              <a:t>supercomputers</a:t>
            </a:r>
            <a:r>
              <a:rPr sz="2000" spc="-190" dirty="0">
                <a:latin typeface="Trebuchet MS"/>
                <a:cs typeface="Trebuchet MS"/>
              </a:rPr>
              <a:t> </a:t>
            </a:r>
            <a:r>
              <a:rPr sz="2000" spc="-80" dirty="0">
                <a:latin typeface="Trebuchet MS"/>
                <a:cs typeface="Trebuchet MS"/>
              </a:rPr>
              <a:t>and</a:t>
            </a:r>
            <a:r>
              <a:rPr sz="2000" spc="-185" dirty="0">
                <a:latin typeface="Trebuchet MS"/>
                <a:cs typeface="Trebuchet MS"/>
              </a:rPr>
              <a:t> </a:t>
            </a:r>
            <a:r>
              <a:rPr sz="2000" spc="-95" dirty="0">
                <a:latin typeface="Trebuchet MS"/>
                <a:cs typeface="Trebuchet MS"/>
              </a:rPr>
              <a:t>embedded</a:t>
            </a:r>
            <a:r>
              <a:rPr sz="2000" spc="-190" dirty="0">
                <a:latin typeface="Trebuchet MS"/>
                <a:cs typeface="Trebuchet MS"/>
              </a:rPr>
              <a:t> </a:t>
            </a:r>
            <a:r>
              <a:rPr sz="2000" spc="-105" dirty="0">
                <a:latin typeface="Trebuchet MS"/>
                <a:cs typeface="Trebuchet MS"/>
              </a:rPr>
              <a:t>computers</a:t>
            </a:r>
            <a:r>
              <a:rPr sz="2000" spc="-185" dirty="0">
                <a:latin typeface="Trebuchet MS"/>
                <a:cs typeface="Trebuchet MS"/>
              </a:rPr>
              <a:t> </a:t>
            </a:r>
            <a:r>
              <a:rPr sz="2000" spc="-80" dirty="0">
                <a:latin typeface="Trebuchet MS"/>
                <a:cs typeface="Trebuchet MS"/>
              </a:rPr>
              <a:t>and</a:t>
            </a:r>
            <a:r>
              <a:rPr sz="2000" spc="-185" dirty="0">
                <a:latin typeface="Trebuchet MS"/>
                <a:cs typeface="Trebuchet MS"/>
              </a:rPr>
              <a:t> </a:t>
            </a:r>
            <a:r>
              <a:rPr sz="2000" spc="-145" dirty="0">
                <a:latin typeface="Trebuchet MS"/>
                <a:cs typeface="Trebuchet MS"/>
              </a:rPr>
              <a:t>all</a:t>
            </a:r>
            <a:r>
              <a:rPr sz="2000" spc="-190" dirty="0">
                <a:latin typeface="Trebuchet MS"/>
                <a:cs typeface="Trebuchet MS"/>
              </a:rPr>
              <a:t> </a:t>
            </a:r>
            <a:r>
              <a:rPr sz="2000" spc="-110" dirty="0">
                <a:latin typeface="Trebuchet MS"/>
                <a:cs typeface="Trebuchet MS"/>
              </a:rPr>
              <a:t>vary</a:t>
            </a:r>
            <a:r>
              <a:rPr sz="2000" spc="-180" dirty="0">
                <a:latin typeface="Trebuchet MS"/>
                <a:cs typeface="Trebuchet MS"/>
              </a:rPr>
              <a:t> </a:t>
            </a:r>
            <a:r>
              <a:rPr sz="2000" spc="-95" dirty="0">
                <a:latin typeface="Trebuchet MS"/>
                <a:cs typeface="Trebuchet MS"/>
              </a:rPr>
              <a:t>in  </a:t>
            </a:r>
            <a:r>
              <a:rPr sz="2000" spc="-110" dirty="0">
                <a:latin typeface="Trebuchet MS"/>
                <a:cs typeface="Trebuchet MS"/>
              </a:rPr>
              <a:t>the </a:t>
            </a:r>
            <a:r>
              <a:rPr sz="2000" spc="-105" dirty="0">
                <a:latin typeface="Trebuchet MS"/>
                <a:cs typeface="Trebuchet MS"/>
              </a:rPr>
              <a:t>tasks </a:t>
            </a:r>
            <a:r>
              <a:rPr sz="2000" spc="-110" dirty="0">
                <a:latin typeface="Trebuchet MS"/>
                <a:cs typeface="Trebuchet MS"/>
              </a:rPr>
              <a:t>they</a:t>
            </a:r>
            <a:r>
              <a:rPr sz="2000" spc="-345" dirty="0">
                <a:latin typeface="Trebuchet MS"/>
                <a:cs typeface="Trebuchet MS"/>
              </a:rPr>
              <a:t> </a:t>
            </a:r>
            <a:r>
              <a:rPr sz="2000" spc="-125" dirty="0">
                <a:latin typeface="Trebuchet MS"/>
                <a:cs typeface="Trebuchet MS"/>
              </a:rPr>
              <a:t>perform.</a:t>
            </a:r>
            <a:endParaRPr sz="2000" dirty="0">
              <a:latin typeface="Trebuchet MS"/>
              <a:cs typeface="Trebuchet MS"/>
            </a:endParaRPr>
          </a:p>
          <a:p>
            <a:pPr marL="355600" indent="-342900" algn="l" rtl="0">
              <a:lnSpc>
                <a:spcPct val="100000"/>
              </a:lnSpc>
              <a:spcBef>
                <a:spcPts val="919"/>
              </a:spcBef>
              <a:buFont typeface="Trebuchet MS"/>
              <a:buChar char="•"/>
              <a:tabLst>
                <a:tab pos="354965" algn="l"/>
                <a:tab pos="355600" algn="l"/>
              </a:tabLst>
            </a:pPr>
            <a:r>
              <a:rPr sz="2000" b="1" spc="-120" dirty="0">
                <a:latin typeface="Trebuchet MS"/>
                <a:cs typeface="Trebuchet MS"/>
              </a:rPr>
              <a:t>Microcomputer</a:t>
            </a:r>
            <a:endParaRPr sz="2000" dirty="0">
              <a:latin typeface="Trebuchet MS"/>
              <a:cs typeface="Trebuchet MS"/>
            </a:endParaRPr>
          </a:p>
          <a:p>
            <a:pPr marL="755650" marR="176530" indent="-285750" algn="l" rtl="0">
              <a:lnSpc>
                <a:spcPct val="111100"/>
              </a:lnSpc>
              <a:spcBef>
                <a:spcPts val="500"/>
              </a:spcBef>
            </a:pPr>
            <a:r>
              <a:rPr sz="2000" spc="310" dirty="0">
                <a:latin typeface="Trebuchet MS"/>
                <a:cs typeface="Trebuchet MS"/>
              </a:rPr>
              <a:t>–</a:t>
            </a:r>
            <a:r>
              <a:rPr sz="2000" spc="325" dirty="0">
                <a:latin typeface="Trebuchet MS"/>
                <a:cs typeface="Trebuchet MS"/>
              </a:rPr>
              <a:t> </a:t>
            </a:r>
            <a:r>
              <a:rPr sz="2000" spc="-145" dirty="0">
                <a:latin typeface="Trebuchet MS"/>
                <a:cs typeface="Trebuchet MS"/>
              </a:rPr>
              <a:t>Small,</a:t>
            </a:r>
            <a:r>
              <a:rPr sz="2000" spc="-190" dirty="0">
                <a:latin typeface="Trebuchet MS"/>
                <a:cs typeface="Trebuchet MS"/>
              </a:rPr>
              <a:t> </a:t>
            </a:r>
            <a:r>
              <a:rPr sz="2000" spc="-120" dirty="0">
                <a:latin typeface="Trebuchet MS"/>
                <a:cs typeface="Trebuchet MS"/>
              </a:rPr>
              <a:t>inexpensive,</a:t>
            </a:r>
            <a:r>
              <a:rPr sz="2000" spc="-185" dirty="0">
                <a:latin typeface="Trebuchet MS"/>
                <a:cs typeface="Trebuchet MS"/>
              </a:rPr>
              <a:t> </a:t>
            </a:r>
            <a:r>
              <a:rPr sz="2000" spc="-80" dirty="0">
                <a:latin typeface="Trebuchet MS"/>
                <a:cs typeface="Trebuchet MS"/>
              </a:rPr>
              <a:t>and</a:t>
            </a:r>
            <a:r>
              <a:rPr sz="2000" spc="-190" dirty="0">
                <a:latin typeface="Trebuchet MS"/>
                <a:cs typeface="Trebuchet MS"/>
              </a:rPr>
              <a:t> </a:t>
            </a:r>
            <a:r>
              <a:rPr sz="2000" spc="-85" dirty="0">
                <a:latin typeface="Trebuchet MS"/>
                <a:cs typeface="Trebuchet MS"/>
              </a:rPr>
              <a:t>designed</a:t>
            </a:r>
            <a:r>
              <a:rPr sz="2000" spc="-185" dirty="0">
                <a:latin typeface="Trebuchet MS"/>
                <a:cs typeface="Trebuchet MS"/>
              </a:rPr>
              <a:t> </a:t>
            </a:r>
            <a:r>
              <a:rPr sz="2000" spc="-110" dirty="0">
                <a:latin typeface="Trebuchet MS"/>
                <a:cs typeface="Trebuchet MS"/>
              </a:rPr>
              <a:t>for</a:t>
            </a:r>
            <a:r>
              <a:rPr sz="2000" spc="-190" dirty="0">
                <a:latin typeface="Trebuchet MS"/>
                <a:cs typeface="Trebuchet MS"/>
              </a:rPr>
              <a:t> </a:t>
            </a:r>
            <a:r>
              <a:rPr sz="2000" spc="-90" dirty="0">
                <a:latin typeface="Trebuchet MS"/>
                <a:cs typeface="Trebuchet MS"/>
              </a:rPr>
              <a:t>personal</a:t>
            </a:r>
            <a:r>
              <a:rPr sz="2000" spc="-190" dirty="0">
                <a:latin typeface="Trebuchet MS"/>
                <a:cs typeface="Trebuchet MS"/>
              </a:rPr>
              <a:t> </a:t>
            </a:r>
            <a:r>
              <a:rPr sz="2000" spc="-70" dirty="0">
                <a:latin typeface="Trebuchet MS"/>
                <a:cs typeface="Trebuchet MS"/>
              </a:rPr>
              <a:t>use</a:t>
            </a:r>
            <a:r>
              <a:rPr sz="2000" spc="-185" dirty="0">
                <a:latin typeface="Trebuchet MS"/>
                <a:cs typeface="Trebuchet MS"/>
              </a:rPr>
              <a:t> </a:t>
            </a:r>
            <a:r>
              <a:rPr sz="2000" spc="-65" dirty="0">
                <a:latin typeface="Trebuchet MS"/>
                <a:cs typeface="Trebuchet MS"/>
              </a:rPr>
              <a:t>or</a:t>
            </a:r>
            <a:r>
              <a:rPr sz="2000" spc="-185" dirty="0">
                <a:latin typeface="Trebuchet MS"/>
                <a:cs typeface="Trebuchet MS"/>
              </a:rPr>
              <a:t> </a:t>
            </a:r>
            <a:r>
              <a:rPr sz="2000" spc="-75" dirty="0">
                <a:latin typeface="Trebuchet MS"/>
                <a:cs typeface="Trebuchet MS"/>
              </a:rPr>
              <a:t>as  </a:t>
            </a:r>
            <a:r>
              <a:rPr sz="2000" spc="-110" dirty="0">
                <a:latin typeface="Trebuchet MS"/>
                <a:cs typeface="Trebuchet MS"/>
              </a:rPr>
              <a:t>part </a:t>
            </a:r>
            <a:r>
              <a:rPr sz="2000" spc="-95" dirty="0">
                <a:latin typeface="Trebuchet MS"/>
                <a:cs typeface="Trebuchet MS"/>
              </a:rPr>
              <a:t>of </a:t>
            </a:r>
            <a:r>
              <a:rPr sz="2000" spc="-114" dirty="0">
                <a:latin typeface="Trebuchet MS"/>
                <a:cs typeface="Trebuchet MS"/>
              </a:rPr>
              <a:t>a </a:t>
            </a:r>
            <a:r>
              <a:rPr sz="2000" spc="-100" dirty="0">
                <a:latin typeface="Trebuchet MS"/>
                <a:cs typeface="Trebuchet MS"/>
              </a:rPr>
              <a:t>network </a:t>
            </a:r>
            <a:r>
              <a:rPr sz="2000" spc="-95" dirty="0">
                <a:latin typeface="Trebuchet MS"/>
                <a:cs typeface="Trebuchet MS"/>
              </a:rPr>
              <a:t>of</a:t>
            </a:r>
            <a:r>
              <a:rPr sz="2000" spc="-520" dirty="0">
                <a:latin typeface="Trebuchet MS"/>
                <a:cs typeface="Trebuchet MS"/>
              </a:rPr>
              <a:t> </a:t>
            </a:r>
            <a:r>
              <a:rPr sz="2000" spc="-120" dirty="0">
                <a:latin typeface="Trebuchet MS"/>
                <a:cs typeface="Trebuchet MS"/>
              </a:rPr>
              <a:t>computers.</a:t>
            </a:r>
            <a:endParaRPr sz="2000" dirty="0">
              <a:latin typeface="Trebuchet MS"/>
              <a:cs typeface="Trebuchet MS"/>
            </a:endParaRPr>
          </a:p>
        </p:txBody>
      </p:sp>
      <p:sp>
        <p:nvSpPr>
          <p:cNvPr id="7" name="مستطيل 6"/>
          <p:cNvSpPr/>
          <p:nvPr/>
        </p:nvSpPr>
        <p:spPr>
          <a:xfrm>
            <a:off x="6705600" y="1912258"/>
            <a:ext cx="5257800" cy="3365024"/>
          </a:xfrm>
          <a:prstGeom prst="rect">
            <a:avLst/>
          </a:prstGeom>
        </p:spPr>
        <p:txBody>
          <a:bodyPr wrap="square">
            <a:spAutoFit/>
          </a:bodyPr>
          <a:lstStyle/>
          <a:p>
            <a:pPr marL="285750" indent="-285750">
              <a:lnSpc>
                <a:spcPct val="150000"/>
              </a:lnSpc>
              <a:buFont typeface="Arial" panose="020B0604020202020204" pitchFamily="34" charset="0"/>
              <a:buChar char="•"/>
            </a:pPr>
            <a:r>
              <a:rPr lang="ar-SA" dirty="0"/>
              <a:t>أجهزة الكمبيوتر لديها نفس المكونات الأساسية، إلا أنها تختلف في الشكل والحجم. </a:t>
            </a:r>
            <a:endParaRPr lang="ar-SA" dirty="0" smtClean="0"/>
          </a:p>
          <a:p>
            <a:pPr marL="285750" indent="-285750">
              <a:lnSpc>
                <a:spcPct val="150000"/>
              </a:lnSpc>
              <a:buFont typeface="Arial" panose="020B0604020202020204" pitchFamily="34" charset="0"/>
              <a:buChar char="•"/>
            </a:pPr>
            <a:r>
              <a:rPr lang="ar-SA" dirty="0" smtClean="0"/>
              <a:t>أجهزة </a:t>
            </a:r>
            <a:r>
              <a:rPr lang="ar-SA" dirty="0"/>
              <a:t>الكمبيوتر الأخرى تشمل الحواسيب، أجهزة الكمبيوتر العملاقة </a:t>
            </a:r>
            <a:r>
              <a:rPr lang="ar-SA" dirty="0" smtClean="0"/>
              <a:t>وجزئا </a:t>
            </a:r>
            <a:r>
              <a:rPr lang="ar-SA" dirty="0"/>
              <a:t>لا يتجزأ من أجهزة الكمبيوتر، وكلها تختلف في المهام التي يؤدونها. </a:t>
            </a:r>
            <a:endParaRPr lang="ar-SA" dirty="0" smtClean="0"/>
          </a:p>
          <a:p>
            <a:pPr marL="285750" indent="-285750">
              <a:lnSpc>
                <a:spcPct val="150000"/>
              </a:lnSpc>
              <a:buFont typeface="Arial" panose="020B0604020202020204" pitchFamily="34" charset="0"/>
              <a:buChar char="•"/>
            </a:pPr>
            <a:r>
              <a:rPr lang="ar-SA" dirty="0" smtClean="0"/>
              <a:t>ميكرو كمبيوتر </a:t>
            </a:r>
          </a:p>
          <a:p>
            <a:pPr marL="285750" indent="-285750">
              <a:lnSpc>
                <a:spcPct val="150000"/>
              </a:lnSpc>
              <a:buFont typeface="Arial" panose="020B0604020202020204" pitchFamily="34" charset="0"/>
              <a:buChar char="•"/>
            </a:pPr>
            <a:r>
              <a:rPr lang="ar-SA" dirty="0" smtClean="0"/>
              <a:t> </a:t>
            </a:r>
            <a:r>
              <a:rPr lang="ar-SA" dirty="0"/>
              <a:t>صغيرة وغير مكلفة، والمصممة للاستعمال الشخصي أو كجزء من شبكة من أجهزة الكمبيوتر.</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38675" y="725048"/>
            <a:ext cx="2901315" cy="500380"/>
          </a:xfrm>
          <a:prstGeom prst="rect">
            <a:avLst/>
          </a:prstGeom>
        </p:spPr>
        <p:txBody>
          <a:bodyPr vert="horz" wrap="square" lIns="0" tIns="13970" rIns="0" bIns="0" rtlCol="0">
            <a:spAutoFit/>
          </a:bodyPr>
          <a:lstStyle/>
          <a:p>
            <a:pPr marL="12700">
              <a:lnSpc>
                <a:spcPct val="100000"/>
              </a:lnSpc>
              <a:spcBef>
                <a:spcPts val="110"/>
              </a:spcBef>
            </a:pPr>
            <a:r>
              <a:rPr spc="-105" dirty="0"/>
              <a:t>Operating</a:t>
            </a:r>
            <a:r>
              <a:rPr spc="-280" dirty="0"/>
              <a:t> </a:t>
            </a:r>
            <a:r>
              <a:rPr spc="-110" dirty="0"/>
              <a:t>System</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609600" y="1905000"/>
            <a:ext cx="11213465" cy="3562001"/>
          </a:xfrm>
          <a:prstGeom prst="rect">
            <a:avLst/>
          </a:prstGeom>
        </p:spPr>
        <p:txBody>
          <a:bodyPr vert="horz" wrap="square" lIns="0" tIns="12700" rIns="0" bIns="0" rtlCol="0">
            <a:spAutoFit/>
          </a:bodyPr>
          <a:lstStyle/>
          <a:p>
            <a:pPr marL="355600" indent="-342900" algn="l" rtl="0">
              <a:lnSpc>
                <a:spcPct val="100000"/>
              </a:lnSpc>
              <a:spcBef>
                <a:spcPts val="100"/>
              </a:spcBef>
              <a:buFont typeface="Trebuchet MS"/>
              <a:buChar char="•"/>
              <a:tabLst>
                <a:tab pos="354965" algn="l"/>
                <a:tab pos="355600" algn="l"/>
              </a:tabLst>
            </a:pPr>
            <a:r>
              <a:rPr b="1" spc="-55" dirty="0">
                <a:latin typeface="Trebuchet MS"/>
                <a:cs typeface="Trebuchet MS"/>
              </a:rPr>
              <a:t>Do </a:t>
            </a:r>
            <a:r>
              <a:rPr b="1" spc="-114" dirty="0">
                <a:latin typeface="Trebuchet MS"/>
                <a:cs typeface="Trebuchet MS"/>
              </a:rPr>
              <a:t>all </a:t>
            </a:r>
            <a:r>
              <a:rPr b="1" spc="-145" dirty="0">
                <a:latin typeface="Trebuchet MS"/>
                <a:cs typeface="Trebuchet MS"/>
              </a:rPr>
              <a:t>computers </a:t>
            </a:r>
            <a:r>
              <a:rPr b="1" spc="-150" dirty="0">
                <a:latin typeface="Trebuchet MS"/>
                <a:cs typeface="Trebuchet MS"/>
              </a:rPr>
              <a:t>need </a:t>
            </a:r>
            <a:r>
              <a:rPr b="1" spc="-114" dirty="0">
                <a:latin typeface="Trebuchet MS"/>
                <a:cs typeface="Trebuchet MS"/>
              </a:rPr>
              <a:t>an </a:t>
            </a:r>
            <a:r>
              <a:rPr b="1" spc="-130" dirty="0">
                <a:latin typeface="Trebuchet MS"/>
                <a:cs typeface="Trebuchet MS"/>
              </a:rPr>
              <a:t>operating</a:t>
            </a:r>
            <a:r>
              <a:rPr b="1" spc="-555" dirty="0">
                <a:latin typeface="Trebuchet MS"/>
                <a:cs typeface="Trebuchet MS"/>
              </a:rPr>
              <a:t> </a:t>
            </a:r>
            <a:r>
              <a:rPr b="1" spc="-110" dirty="0">
                <a:latin typeface="Trebuchet MS"/>
                <a:cs typeface="Trebuchet MS"/>
              </a:rPr>
              <a:t>system?</a:t>
            </a:r>
            <a:endParaRPr dirty="0">
              <a:latin typeface="Trebuchet MS"/>
              <a:cs typeface="Trebuchet MS"/>
            </a:endParaRPr>
          </a:p>
          <a:p>
            <a:pPr marL="755650" marR="5080" lvl="1" indent="-285750" algn="l" rtl="0">
              <a:lnSpc>
                <a:spcPct val="152800"/>
              </a:lnSpc>
              <a:spcBef>
                <a:spcPts val="500"/>
              </a:spcBef>
              <a:buChar char="–"/>
              <a:tabLst>
                <a:tab pos="755650" algn="l"/>
              </a:tabLst>
            </a:pPr>
            <a:r>
              <a:rPr spc="-200" dirty="0">
                <a:latin typeface="Trebuchet MS"/>
                <a:cs typeface="Trebuchet MS"/>
              </a:rPr>
              <a:t>Yes,</a:t>
            </a:r>
            <a:r>
              <a:rPr spc="-180" dirty="0">
                <a:latin typeface="Trebuchet MS"/>
                <a:cs typeface="Trebuchet MS"/>
              </a:rPr>
              <a:t> </a:t>
            </a:r>
            <a:r>
              <a:rPr spc="-95" dirty="0">
                <a:latin typeface="Trebuchet MS"/>
                <a:cs typeface="Trebuchet MS"/>
              </a:rPr>
              <a:t>without</a:t>
            </a:r>
            <a:r>
              <a:rPr spc="-185" dirty="0">
                <a:latin typeface="Trebuchet MS"/>
                <a:cs typeface="Trebuchet MS"/>
              </a:rPr>
              <a:t> </a:t>
            </a:r>
            <a:r>
              <a:rPr spc="-85" dirty="0">
                <a:latin typeface="Trebuchet MS"/>
                <a:cs typeface="Trebuchet MS"/>
              </a:rPr>
              <a:t>an</a:t>
            </a:r>
            <a:r>
              <a:rPr spc="-180" dirty="0">
                <a:latin typeface="Trebuchet MS"/>
                <a:cs typeface="Trebuchet MS"/>
              </a:rPr>
              <a:t> </a:t>
            </a:r>
            <a:r>
              <a:rPr spc="-45" dirty="0">
                <a:latin typeface="Trebuchet MS"/>
                <a:cs typeface="Trebuchet MS"/>
              </a:rPr>
              <a:t>OS</a:t>
            </a:r>
            <a:r>
              <a:rPr spc="-185" dirty="0">
                <a:latin typeface="Trebuchet MS"/>
                <a:cs typeface="Trebuchet MS"/>
              </a:rPr>
              <a:t> </a:t>
            </a:r>
            <a:r>
              <a:rPr spc="-100" dirty="0">
                <a:latin typeface="Trebuchet MS"/>
                <a:cs typeface="Trebuchet MS"/>
              </a:rPr>
              <a:t>to</a:t>
            </a:r>
            <a:r>
              <a:rPr spc="-185" dirty="0">
                <a:latin typeface="Trebuchet MS"/>
                <a:cs typeface="Trebuchet MS"/>
              </a:rPr>
              <a:t> </a:t>
            </a:r>
            <a:r>
              <a:rPr spc="-100" dirty="0">
                <a:latin typeface="Trebuchet MS"/>
                <a:cs typeface="Trebuchet MS"/>
              </a:rPr>
              <a:t>provide</a:t>
            </a:r>
            <a:r>
              <a:rPr spc="-170" dirty="0">
                <a:latin typeface="Trebuchet MS"/>
                <a:cs typeface="Trebuchet MS"/>
              </a:rPr>
              <a:t> </a:t>
            </a:r>
            <a:r>
              <a:rPr spc="-130" dirty="0">
                <a:latin typeface="Trebuchet MS"/>
                <a:cs typeface="Trebuchet MS"/>
              </a:rPr>
              <a:t>specific</a:t>
            </a:r>
            <a:r>
              <a:rPr spc="-185" dirty="0">
                <a:latin typeface="Trebuchet MS"/>
                <a:cs typeface="Trebuchet MS"/>
              </a:rPr>
              <a:t> </a:t>
            </a:r>
            <a:r>
              <a:rPr spc="-110" dirty="0">
                <a:latin typeface="Trebuchet MS"/>
                <a:cs typeface="Trebuchet MS"/>
              </a:rPr>
              <a:t>instructions,</a:t>
            </a:r>
            <a:r>
              <a:rPr spc="-180" dirty="0">
                <a:latin typeface="Trebuchet MS"/>
                <a:cs typeface="Trebuchet MS"/>
              </a:rPr>
              <a:t> </a:t>
            </a:r>
            <a:r>
              <a:rPr spc="-110" dirty="0">
                <a:latin typeface="Trebuchet MS"/>
                <a:cs typeface="Trebuchet MS"/>
              </a:rPr>
              <a:t>the</a:t>
            </a:r>
            <a:r>
              <a:rPr spc="-175" dirty="0">
                <a:latin typeface="Trebuchet MS"/>
                <a:cs typeface="Trebuchet MS"/>
              </a:rPr>
              <a:t> </a:t>
            </a:r>
            <a:r>
              <a:rPr spc="-105" dirty="0">
                <a:latin typeface="Trebuchet MS"/>
                <a:cs typeface="Trebuchet MS"/>
              </a:rPr>
              <a:t>computer</a:t>
            </a:r>
            <a:r>
              <a:rPr spc="-180" dirty="0">
                <a:latin typeface="Trebuchet MS"/>
                <a:cs typeface="Trebuchet MS"/>
              </a:rPr>
              <a:t> </a:t>
            </a:r>
            <a:r>
              <a:rPr spc="-85" dirty="0">
                <a:latin typeface="Trebuchet MS"/>
                <a:cs typeface="Trebuchet MS"/>
              </a:rPr>
              <a:t>would</a:t>
            </a:r>
            <a:r>
              <a:rPr spc="-175" dirty="0">
                <a:latin typeface="Trebuchet MS"/>
                <a:cs typeface="Trebuchet MS"/>
              </a:rPr>
              <a:t> </a:t>
            </a:r>
            <a:r>
              <a:rPr spc="-100" dirty="0">
                <a:latin typeface="Trebuchet MS"/>
                <a:cs typeface="Trebuchet MS"/>
              </a:rPr>
              <a:t>be</a:t>
            </a:r>
            <a:r>
              <a:rPr spc="-175" dirty="0">
                <a:latin typeface="Trebuchet MS"/>
                <a:cs typeface="Trebuchet MS"/>
              </a:rPr>
              <a:t> </a:t>
            </a:r>
            <a:r>
              <a:rPr spc="-95" dirty="0">
                <a:latin typeface="Trebuchet MS"/>
                <a:cs typeface="Trebuchet MS"/>
              </a:rPr>
              <a:t>unable</a:t>
            </a:r>
            <a:r>
              <a:rPr spc="-175" dirty="0">
                <a:latin typeface="Trebuchet MS"/>
                <a:cs typeface="Trebuchet MS"/>
              </a:rPr>
              <a:t> </a:t>
            </a:r>
            <a:r>
              <a:rPr spc="-100" dirty="0">
                <a:latin typeface="Trebuchet MS"/>
                <a:cs typeface="Trebuchet MS"/>
              </a:rPr>
              <a:t>to  </a:t>
            </a:r>
            <a:r>
              <a:rPr spc="-140" dirty="0">
                <a:latin typeface="Trebuchet MS"/>
                <a:cs typeface="Trebuchet MS"/>
              </a:rPr>
              <a:t>fulfill </a:t>
            </a:r>
            <a:r>
              <a:rPr spc="-110" dirty="0">
                <a:latin typeface="Trebuchet MS"/>
                <a:cs typeface="Trebuchet MS"/>
              </a:rPr>
              <a:t>its </a:t>
            </a:r>
            <a:r>
              <a:rPr spc="-95" dirty="0">
                <a:latin typeface="Trebuchet MS"/>
                <a:cs typeface="Trebuchet MS"/>
              </a:rPr>
              <a:t>four </a:t>
            </a:r>
            <a:r>
              <a:rPr spc="-100" dirty="0">
                <a:latin typeface="Trebuchet MS"/>
                <a:cs typeface="Trebuchet MS"/>
              </a:rPr>
              <a:t>main</a:t>
            </a:r>
            <a:r>
              <a:rPr spc="-409" dirty="0">
                <a:latin typeface="Trebuchet MS"/>
                <a:cs typeface="Trebuchet MS"/>
              </a:rPr>
              <a:t> </a:t>
            </a:r>
            <a:r>
              <a:rPr spc="-114" dirty="0">
                <a:latin typeface="Trebuchet MS"/>
                <a:cs typeface="Trebuchet MS"/>
              </a:rPr>
              <a:t>functions.</a:t>
            </a:r>
            <a:endParaRPr dirty="0">
              <a:latin typeface="Trebuchet MS"/>
              <a:cs typeface="Trebuchet MS"/>
            </a:endParaRPr>
          </a:p>
          <a:p>
            <a:pPr marL="755650" marR="1153795" lvl="1" indent="-285750" algn="l" rtl="0">
              <a:lnSpc>
                <a:spcPct val="149300"/>
              </a:lnSpc>
              <a:spcBef>
                <a:spcPts val="600"/>
              </a:spcBef>
              <a:buChar char="–"/>
              <a:tabLst>
                <a:tab pos="755650" algn="l"/>
              </a:tabLst>
            </a:pPr>
            <a:r>
              <a:rPr spc="-125" dirty="0">
                <a:latin typeface="Trebuchet MS"/>
                <a:cs typeface="Trebuchet MS"/>
              </a:rPr>
              <a:t>There</a:t>
            </a:r>
            <a:r>
              <a:rPr spc="-180" dirty="0">
                <a:latin typeface="Trebuchet MS"/>
                <a:cs typeface="Trebuchet MS"/>
              </a:rPr>
              <a:t> </a:t>
            </a:r>
            <a:r>
              <a:rPr spc="-120" dirty="0">
                <a:latin typeface="Trebuchet MS"/>
                <a:cs typeface="Trebuchet MS"/>
              </a:rPr>
              <a:t>are</a:t>
            </a:r>
            <a:r>
              <a:rPr spc="-175" dirty="0">
                <a:latin typeface="Trebuchet MS"/>
                <a:cs typeface="Trebuchet MS"/>
              </a:rPr>
              <a:t> </a:t>
            </a:r>
            <a:r>
              <a:rPr spc="-114" dirty="0">
                <a:latin typeface="Trebuchet MS"/>
                <a:cs typeface="Trebuchet MS"/>
              </a:rPr>
              <a:t>several</a:t>
            </a:r>
            <a:r>
              <a:rPr spc="-185" dirty="0">
                <a:latin typeface="Trebuchet MS"/>
                <a:cs typeface="Trebuchet MS"/>
              </a:rPr>
              <a:t> </a:t>
            </a:r>
            <a:r>
              <a:rPr spc="-90" dirty="0">
                <a:latin typeface="Trebuchet MS"/>
                <a:cs typeface="Trebuchet MS"/>
              </a:rPr>
              <a:t>popular</a:t>
            </a:r>
            <a:r>
              <a:rPr spc="-185" dirty="0">
                <a:latin typeface="Trebuchet MS"/>
                <a:cs typeface="Trebuchet MS"/>
              </a:rPr>
              <a:t> </a:t>
            </a:r>
            <a:r>
              <a:rPr spc="-105" dirty="0">
                <a:latin typeface="Trebuchet MS"/>
                <a:cs typeface="Trebuchet MS"/>
              </a:rPr>
              <a:t>operating</a:t>
            </a:r>
            <a:r>
              <a:rPr spc="-190" dirty="0">
                <a:latin typeface="Trebuchet MS"/>
                <a:cs typeface="Trebuchet MS"/>
              </a:rPr>
              <a:t> </a:t>
            </a:r>
            <a:r>
              <a:rPr spc="-95" dirty="0">
                <a:latin typeface="Trebuchet MS"/>
                <a:cs typeface="Trebuchet MS"/>
              </a:rPr>
              <a:t>systems</a:t>
            </a:r>
            <a:r>
              <a:rPr spc="-185" dirty="0">
                <a:latin typeface="Trebuchet MS"/>
                <a:cs typeface="Trebuchet MS"/>
              </a:rPr>
              <a:t> </a:t>
            </a:r>
            <a:r>
              <a:rPr spc="-130" dirty="0">
                <a:latin typeface="Trebuchet MS"/>
                <a:cs typeface="Trebuchet MS"/>
              </a:rPr>
              <a:t>available</a:t>
            </a:r>
            <a:r>
              <a:rPr spc="-175" dirty="0">
                <a:latin typeface="Trebuchet MS"/>
                <a:cs typeface="Trebuchet MS"/>
              </a:rPr>
              <a:t> </a:t>
            </a:r>
            <a:r>
              <a:rPr spc="-110" dirty="0">
                <a:latin typeface="Trebuchet MS"/>
                <a:cs typeface="Trebuchet MS"/>
              </a:rPr>
              <a:t>for</a:t>
            </a:r>
            <a:r>
              <a:rPr spc="-185" dirty="0">
                <a:latin typeface="Trebuchet MS"/>
                <a:cs typeface="Trebuchet MS"/>
              </a:rPr>
              <a:t> </a:t>
            </a:r>
            <a:r>
              <a:rPr spc="-70" dirty="0">
                <a:latin typeface="Trebuchet MS"/>
                <a:cs typeface="Trebuchet MS"/>
              </a:rPr>
              <a:t>home</a:t>
            </a:r>
            <a:r>
              <a:rPr spc="-175" dirty="0">
                <a:latin typeface="Trebuchet MS"/>
                <a:cs typeface="Trebuchet MS"/>
              </a:rPr>
              <a:t> </a:t>
            </a:r>
            <a:r>
              <a:rPr spc="-120" dirty="0">
                <a:latin typeface="Trebuchet MS"/>
                <a:cs typeface="Trebuchet MS"/>
              </a:rPr>
              <a:t>computers,  </a:t>
            </a:r>
            <a:r>
              <a:rPr spc="-105" dirty="0">
                <a:latin typeface="Trebuchet MS"/>
                <a:cs typeface="Trebuchet MS"/>
              </a:rPr>
              <a:t>including</a:t>
            </a:r>
            <a:r>
              <a:rPr spc="-195" dirty="0">
                <a:latin typeface="Trebuchet MS"/>
                <a:cs typeface="Trebuchet MS"/>
              </a:rPr>
              <a:t> </a:t>
            </a:r>
            <a:r>
              <a:rPr b="1" spc="-85" dirty="0">
                <a:latin typeface="Trebuchet MS"/>
                <a:cs typeface="Trebuchet MS"/>
              </a:rPr>
              <a:t>Microsoft</a:t>
            </a:r>
            <a:r>
              <a:rPr b="1" spc="-180" dirty="0">
                <a:latin typeface="Trebuchet MS"/>
                <a:cs typeface="Trebuchet MS"/>
              </a:rPr>
              <a:t> </a:t>
            </a:r>
            <a:r>
              <a:rPr b="1" spc="-110" dirty="0">
                <a:latin typeface="Trebuchet MS"/>
                <a:cs typeface="Trebuchet MS"/>
              </a:rPr>
              <a:t>Windows</a:t>
            </a:r>
            <a:r>
              <a:rPr spc="-110" dirty="0">
                <a:latin typeface="Trebuchet MS"/>
                <a:cs typeface="Trebuchet MS"/>
              </a:rPr>
              <a:t>,</a:t>
            </a:r>
            <a:r>
              <a:rPr spc="-185" dirty="0">
                <a:latin typeface="Trebuchet MS"/>
                <a:cs typeface="Trebuchet MS"/>
              </a:rPr>
              <a:t> </a:t>
            </a:r>
            <a:r>
              <a:rPr b="1" spc="-5" dirty="0">
                <a:latin typeface="Trebuchet MS"/>
                <a:cs typeface="Trebuchet MS"/>
              </a:rPr>
              <a:t>Mac</a:t>
            </a:r>
            <a:r>
              <a:rPr b="1" spc="-190" dirty="0">
                <a:latin typeface="Trebuchet MS"/>
                <a:cs typeface="Trebuchet MS"/>
              </a:rPr>
              <a:t> </a:t>
            </a:r>
            <a:r>
              <a:rPr b="1" spc="-150" dirty="0">
                <a:latin typeface="Trebuchet MS"/>
                <a:cs typeface="Trebuchet MS"/>
              </a:rPr>
              <a:t>OS</a:t>
            </a:r>
            <a:r>
              <a:rPr spc="-150" dirty="0">
                <a:latin typeface="Trebuchet MS"/>
                <a:cs typeface="Trebuchet MS"/>
              </a:rPr>
              <a:t>,</a:t>
            </a:r>
            <a:r>
              <a:rPr spc="-185" dirty="0">
                <a:latin typeface="Trebuchet MS"/>
                <a:cs typeface="Trebuchet MS"/>
              </a:rPr>
              <a:t> </a:t>
            </a:r>
            <a:r>
              <a:rPr spc="-80" dirty="0">
                <a:latin typeface="Trebuchet MS"/>
                <a:cs typeface="Trebuchet MS"/>
              </a:rPr>
              <a:t>and</a:t>
            </a:r>
            <a:r>
              <a:rPr spc="-190" dirty="0">
                <a:latin typeface="Trebuchet MS"/>
                <a:cs typeface="Trebuchet MS"/>
              </a:rPr>
              <a:t> </a:t>
            </a:r>
            <a:r>
              <a:rPr b="1" spc="-204" dirty="0">
                <a:latin typeface="Trebuchet MS"/>
                <a:cs typeface="Trebuchet MS"/>
              </a:rPr>
              <a:t>Linux</a:t>
            </a:r>
            <a:r>
              <a:rPr spc="-204" dirty="0" smtClean="0">
                <a:latin typeface="Trebuchet MS"/>
                <a:cs typeface="Trebuchet MS"/>
              </a:rPr>
              <a:t>.</a:t>
            </a:r>
            <a:endParaRPr lang="ar-SA" spc="-204" dirty="0" smtClean="0">
              <a:latin typeface="Trebuchet MS"/>
              <a:cs typeface="Trebuchet MS"/>
            </a:endParaRPr>
          </a:p>
          <a:p>
            <a:pPr marL="755650" marR="1153795" lvl="1" indent="-285750">
              <a:lnSpc>
                <a:spcPct val="149300"/>
              </a:lnSpc>
              <a:spcBef>
                <a:spcPts val="600"/>
              </a:spcBef>
              <a:buChar char="–"/>
              <a:tabLst>
                <a:tab pos="755650" algn="l"/>
              </a:tabLst>
            </a:pPr>
            <a:r>
              <a:rPr lang="ar-SA" dirty="0">
                <a:latin typeface="Trebuchet MS"/>
                <a:cs typeface="Trebuchet MS"/>
              </a:rPr>
              <a:t>تحتاج كافة أجهزة الكمبيوتر نظام التشغيل</a:t>
            </a:r>
            <a:r>
              <a:rPr lang="ar-SA" dirty="0" smtClean="0">
                <a:latin typeface="Trebuchet MS"/>
                <a:cs typeface="Trebuchet MS"/>
              </a:rPr>
              <a:t>؟</a:t>
            </a:r>
          </a:p>
          <a:p>
            <a:pPr marL="755650" marR="1153795" lvl="1" indent="-285750">
              <a:lnSpc>
                <a:spcPct val="149300"/>
              </a:lnSpc>
              <a:spcBef>
                <a:spcPts val="600"/>
              </a:spcBef>
              <a:buChar char="–"/>
              <a:tabLst>
                <a:tab pos="755650" algn="l"/>
              </a:tabLst>
            </a:pPr>
            <a:r>
              <a:rPr lang="ar-SA" dirty="0" smtClean="0">
                <a:latin typeface="Trebuchet MS"/>
                <a:cs typeface="Trebuchet MS"/>
              </a:rPr>
              <a:t> </a:t>
            </a:r>
            <a:r>
              <a:rPr lang="ar-SA" dirty="0">
                <a:latin typeface="Trebuchet MS"/>
                <a:cs typeface="Trebuchet MS"/>
              </a:rPr>
              <a:t>نعم، سيكون الكمبيوتر دون نظام تشغيل لتوفير إرشادات محددة، غير قادر على الوفاء بوظائفها الرئيسية الأربعة</a:t>
            </a:r>
            <a:r>
              <a:rPr lang="ar-SA" dirty="0" smtClean="0">
                <a:latin typeface="Trebuchet MS"/>
                <a:cs typeface="Trebuchet MS"/>
              </a:rPr>
              <a:t>.</a:t>
            </a:r>
          </a:p>
          <a:p>
            <a:pPr marL="755650" marR="1153795" lvl="1" indent="-285750">
              <a:lnSpc>
                <a:spcPct val="149300"/>
              </a:lnSpc>
              <a:spcBef>
                <a:spcPts val="600"/>
              </a:spcBef>
              <a:buChar char="–"/>
              <a:tabLst>
                <a:tab pos="755650" algn="l"/>
              </a:tabLst>
            </a:pPr>
            <a:r>
              <a:rPr lang="ar-SA" dirty="0" smtClean="0">
                <a:latin typeface="Trebuchet MS"/>
                <a:cs typeface="Trebuchet MS"/>
              </a:rPr>
              <a:t> </a:t>
            </a:r>
            <a:r>
              <a:rPr lang="ar-SA" dirty="0">
                <a:latin typeface="Trebuchet MS"/>
                <a:cs typeface="Trebuchet MS"/>
              </a:rPr>
              <a:t>وهناك العديد من أنظمة التشغيل شعبية متوفرة لأجهزة الكمبيوتر المنزلية، بما في ذلك مايكروسوفت ويندوز ونظام تشغيل ماكنتوش لينكس.</a:t>
            </a:r>
            <a:endParaRPr dirty="0">
              <a:latin typeface="Trebuchet MS"/>
              <a:cs typeface="Trebuchet MS"/>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36655" y="725048"/>
            <a:ext cx="3214370" cy="500380"/>
          </a:xfrm>
          <a:prstGeom prst="rect">
            <a:avLst/>
          </a:prstGeom>
        </p:spPr>
        <p:txBody>
          <a:bodyPr vert="horz" wrap="square" lIns="0" tIns="13970" rIns="0" bIns="0" rtlCol="0">
            <a:spAutoFit/>
          </a:bodyPr>
          <a:lstStyle/>
          <a:p>
            <a:pPr marL="12700">
              <a:lnSpc>
                <a:spcPct val="100000"/>
              </a:lnSpc>
              <a:spcBef>
                <a:spcPts val="110"/>
              </a:spcBef>
            </a:pPr>
            <a:r>
              <a:rPr spc="-45" dirty="0"/>
              <a:t>Microsoft</a:t>
            </a:r>
            <a:r>
              <a:rPr spc="-254" dirty="0"/>
              <a:t> </a:t>
            </a:r>
            <a:r>
              <a:rPr spc="-35" dirty="0"/>
              <a:t>Windows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358556" y="1632267"/>
            <a:ext cx="11423650" cy="4331955"/>
          </a:xfrm>
          <a:prstGeom prst="rect">
            <a:avLst/>
          </a:prstGeom>
        </p:spPr>
        <p:txBody>
          <a:bodyPr vert="horz" wrap="square" lIns="0" tIns="12700" rIns="0" bIns="0" rtlCol="0">
            <a:spAutoFit/>
          </a:bodyPr>
          <a:lstStyle/>
          <a:p>
            <a:pPr marL="355600" marR="5080" indent="-342900" algn="l" rtl="0">
              <a:spcBef>
                <a:spcPts val="100"/>
              </a:spcBef>
              <a:buChar char="•"/>
              <a:tabLst>
                <a:tab pos="354965" algn="l"/>
                <a:tab pos="355600" algn="l"/>
              </a:tabLst>
            </a:pPr>
            <a:r>
              <a:rPr spc="-60" dirty="0">
                <a:latin typeface="Trebuchet MS"/>
                <a:cs typeface="Trebuchet MS"/>
              </a:rPr>
              <a:t>Microsoft</a:t>
            </a:r>
            <a:r>
              <a:rPr spc="-185" dirty="0">
                <a:latin typeface="Trebuchet MS"/>
                <a:cs typeface="Trebuchet MS"/>
              </a:rPr>
              <a:t> </a:t>
            </a:r>
            <a:r>
              <a:rPr spc="-50" dirty="0">
                <a:latin typeface="Trebuchet MS"/>
                <a:cs typeface="Trebuchet MS"/>
              </a:rPr>
              <a:t>Windows</a:t>
            </a:r>
            <a:r>
              <a:rPr spc="-185" dirty="0">
                <a:latin typeface="Trebuchet MS"/>
                <a:cs typeface="Trebuchet MS"/>
              </a:rPr>
              <a:t> </a:t>
            </a:r>
            <a:r>
              <a:rPr spc="-65" dirty="0">
                <a:latin typeface="Trebuchet MS"/>
                <a:cs typeface="Trebuchet MS"/>
              </a:rPr>
              <a:t>has</a:t>
            </a:r>
            <a:r>
              <a:rPr spc="-180" dirty="0">
                <a:latin typeface="Trebuchet MS"/>
                <a:cs typeface="Trebuchet MS"/>
              </a:rPr>
              <a:t> </a:t>
            </a:r>
            <a:r>
              <a:rPr spc="-110" dirty="0">
                <a:latin typeface="Trebuchet MS"/>
                <a:cs typeface="Trebuchet MS"/>
              </a:rPr>
              <a:t>the</a:t>
            </a:r>
            <a:r>
              <a:rPr spc="-175" dirty="0">
                <a:latin typeface="Trebuchet MS"/>
                <a:cs typeface="Trebuchet MS"/>
              </a:rPr>
              <a:t> </a:t>
            </a:r>
            <a:r>
              <a:rPr spc="-120" dirty="0">
                <a:latin typeface="Trebuchet MS"/>
                <a:cs typeface="Trebuchet MS"/>
              </a:rPr>
              <a:t>largest</a:t>
            </a:r>
            <a:r>
              <a:rPr spc="-185" dirty="0">
                <a:latin typeface="Trebuchet MS"/>
                <a:cs typeface="Trebuchet MS"/>
              </a:rPr>
              <a:t> </a:t>
            </a:r>
            <a:r>
              <a:rPr spc="-130" dirty="0">
                <a:latin typeface="Trebuchet MS"/>
                <a:cs typeface="Trebuchet MS"/>
              </a:rPr>
              <a:t>market</a:t>
            </a:r>
            <a:r>
              <a:rPr spc="-180" dirty="0">
                <a:latin typeface="Trebuchet MS"/>
                <a:cs typeface="Trebuchet MS"/>
              </a:rPr>
              <a:t> </a:t>
            </a:r>
            <a:r>
              <a:rPr spc="-90" dirty="0">
                <a:latin typeface="Trebuchet MS"/>
                <a:cs typeface="Trebuchet MS"/>
              </a:rPr>
              <a:t>share</a:t>
            </a:r>
            <a:r>
              <a:rPr spc="-175" dirty="0">
                <a:latin typeface="Trebuchet MS"/>
                <a:cs typeface="Trebuchet MS"/>
              </a:rPr>
              <a:t> </a:t>
            </a:r>
            <a:r>
              <a:rPr spc="-95" dirty="0">
                <a:latin typeface="Trebuchet MS"/>
                <a:cs typeface="Trebuchet MS"/>
              </a:rPr>
              <a:t>of</a:t>
            </a:r>
            <a:r>
              <a:rPr spc="-175" dirty="0">
                <a:latin typeface="Trebuchet MS"/>
                <a:cs typeface="Trebuchet MS"/>
              </a:rPr>
              <a:t> </a:t>
            </a:r>
            <a:r>
              <a:rPr spc="-110" dirty="0">
                <a:latin typeface="Trebuchet MS"/>
                <a:cs typeface="Trebuchet MS"/>
              </a:rPr>
              <a:t>the</a:t>
            </a:r>
            <a:r>
              <a:rPr spc="-175" dirty="0">
                <a:latin typeface="Trebuchet MS"/>
                <a:cs typeface="Trebuchet MS"/>
              </a:rPr>
              <a:t> </a:t>
            </a:r>
            <a:r>
              <a:rPr spc="-114" dirty="0">
                <a:latin typeface="Trebuchet MS"/>
                <a:cs typeface="Trebuchet MS"/>
              </a:rPr>
              <a:t>three</a:t>
            </a:r>
            <a:r>
              <a:rPr spc="-175" dirty="0">
                <a:latin typeface="Trebuchet MS"/>
                <a:cs typeface="Trebuchet MS"/>
              </a:rPr>
              <a:t> </a:t>
            </a:r>
            <a:r>
              <a:rPr spc="-100" dirty="0">
                <a:latin typeface="Trebuchet MS"/>
                <a:cs typeface="Trebuchet MS"/>
              </a:rPr>
              <a:t>main</a:t>
            </a:r>
            <a:r>
              <a:rPr spc="-175" dirty="0">
                <a:latin typeface="Trebuchet MS"/>
                <a:cs typeface="Trebuchet MS"/>
              </a:rPr>
              <a:t> </a:t>
            </a:r>
            <a:r>
              <a:rPr spc="-105" dirty="0">
                <a:latin typeface="Trebuchet MS"/>
                <a:cs typeface="Trebuchet MS"/>
              </a:rPr>
              <a:t>operating</a:t>
            </a:r>
            <a:r>
              <a:rPr spc="-190" dirty="0">
                <a:latin typeface="Trebuchet MS"/>
                <a:cs typeface="Trebuchet MS"/>
              </a:rPr>
              <a:t> </a:t>
            </a:r>
            <a:r>
              <a:rPr spc="-95" dirty="0">
                <a:latin typeface="Trebuchet MS"/>
                <a:cs typeface="Trebuchet MS"/>
              </a:rPr>
              <a:t>systems</a:t>
            </a:r>
            <a:r>
              <a:rPr spc="-185" dirty="0">
                <a:latin typeface="Trebuchet MS"/>
                <a:cs typeface="Trebuchet MS"/>
              </a:rPr>
              <a:t> </a:t>
            </a:r>
            <a:r>
              <a:rPr spc="-80" dirty="0">
                <a:latin typeface="Trebuchet MS"/>
                <a:cs typeface="Trebuchet MS"/>
              </a:rPr>
              <a:t>and  </a:t>
            </a:r>
            <a:r>
              <a:rPr spc="-90" dirty="0">
                <a:latin typeface="Trebuchet MS"/>
                <a:cs typeface="Trebuchet MS"/>
              </a:rPr>
              <a:t>is</a:t>
            </a:r>
            <a:r>
              <a:rPr spc="-190" dirty="0">
                <a:latin typeface="Trebuchet MS"/>
                <a:cs typeface="Trebuchet MS"/>
              </a:rPr>
              <a:t> </a:t>
            </a:r>
            <a:r>
              <a:rPr spc="-85" dirty="0">
                <a:latin typeface="Trebuchet MS"/>
                <a:cs typeface="Trebuchet MS"/>
              </a:rPr>
              <a:t>found</a:t>
            </a:r>
            <a:r>
              <a:rPr spc="-185" dirty="0">
                <a:latin typeface="Trebuchet MS"/>
                <a:cs typeface="Trebuchet MS"/>
              </a:rPr>
              <a:t> </a:t>
            </a:r>
            <a:r>
              <a:rPr spc="-40" dirty="0">
                <a:latin typeface="Trebuchet MS"/>
                <a:cs typeface="Trebuchet MS"/>
              </a:rPr>
              <a:t>on</a:t>
            </a:r>
            <a:r>
              <a:rPr spc="-185" dirty="0">
                <a:latin typeface="Trebuchet MS"/>
                <a:cs typeface="Trebuchet MS"/>
              </a:rPr>
              <a:t> </a:t>
            </a:r>
            <a:r>
              <a:rPr spc="-80" dirty="0">
                <a:latin typeface="Trebuchet MS"/>
                <a:cs typeface="Trebuchet MS"/>
              </a:rPr>
              <a:t>most</a:t>
            </a:r>
            <a:r>
              <a:rPr spc="-190" dirty="0">
                <a:latin typeface="Trebuchet MS"/>
                <a:cs typeface="Trebuchet MS"/>
              </a:rPr>
              <a:t> </a:t>
            </a:r>
            <a:r>
              <a:rPr spc="-95" dirty="0">
                <a:latin typeface="Trebuchet MS"/>
                <a:cs typeface="Trebuchet MS"/>
              </a:rPr>
              <a:t>of</a:t>
            </a:r>
            <a:r>
              <a:rPr spc="-185" dirty="0">
                <a:latin typeface="Trebuchet MS"/>
                <a:cs typeface="Trebuchet MS"/>
              </a:rPr>
              <a:t> </a:t>
            </a:r>
            <a:r>
              <a:rPr spc="-65" dirty="0">
                <a:latin typeface="Trebuchet MS"/>
                <a:cs typeface="Trebuchet MS"/>
              </a:rPr>
              <a:t>today's</a:t>
            </a:r>
            <a:r>
              <a:rPr spc="-185" dirty="0">
                <a:latin typeface="Trebuchet MS"/>
                <a:cs typeface="Trebuchet MS"/>
              </a:rPr>
              <a:t> </a:t>
            </a:r>
            <a:r>
              <a:rPr spc="-95" dirty="0">
                <a:latin typeface="Trebuchet MS"/>
                <a:cs typeface="Trebuchet MS"/>
              </a:rPr>
              <a:t>desktop</a:t>
            </a:r>
            <a:r>
              <a:rPr spc="-185" dirty="0">
                <a:latin typeface="Trebuchet MS"/>
                <a:cs typeface="Trebuchet MS"/>
              </a:rPr>
              <a:t> </a:t>
            </a:r>
            <a:r>
              <a:rPr spc="-80" dirty="0">
                <a:latin typeface="Trebuchet MS"/>
                <a:cs typeface="Trebuchet MS"/>
              </a:rPr>
              <a:t>and</a:t>
            </a:r>
            <a:r>
              <a:rPr spc="-185" dirty="0">
                <a:latin typeface="Trebuchet MS"/>
                <a:cs typeface="Trebuchet MS"/>
              </a:rPr>
              <a:t> </a:t>
            </a:r>
            <a:r>
              <a:rPr spc="-80" dirty="0">
                <a:latin typeface="Trebuchet MS"/>
                <a:cs typeface="Trebuchet MS"/>
              </a:rPr>
              <a:t>notebook</a:t>
            </a:r>
            <a:r>
              <a:rPr spc="-190" dirty="0">
                <a:latin typeface="Trebuchet MS"/>
                <a:cs typeface="Trebuchet MS"/>
              </a:rPr>
              <a:t> </a:t>
            </a:r>
            <a:r>
              <a:rPr spc="-120" dirty="0">
                <a:latin typeface="Trebuchet MS"/>
                <a:cs typeface="Trebuchet MS"/>
              </a:rPr>
              <a:t>computers.</a:t>
            </a:r>
            <a:endParaRPr dirty="0">
              <a:latin typeface="Trebuchet MS"/>
              <a:cs typeface="Trebuchet MS"/>
            </a:endParaRPr>
          </a:p>
          <a:p>
            <a:pPr marL="355600" marR="102235" indent="-342900" algn="l" rtl="0">
              <a:spcBef>
                <a:spcPts val="600"/>
              </a:spcBef>
              <a:buChar char="•"/>
              <a:tabLst>
                <a:tab pos="354965" algn="l"/>
                <a:tab pos="355600" algn="l"/>
              </a:tabLst>
            </a:pPr>
            <a:r>
              <a:rPr spc="-125" dirty="0">
                <a:latin typeface="Trebuchet MS"/>
                <a:cs typeface="Trebuchet MS"/>
              </a:rPr>
              <a:t>There</a:t>
            </a:r>
            <a:r>
              <a:rPr spc="-175" dirty="0">
                <a:latin typeface="Trebuchet MS"/>
                <a:cs typeface="Trebuchet MS"/>
              </a:rPr>
              <a:t> </a:t>
            </a:r>
            <a:r>
              <a:rPr spc="-110" dirty="0">
                <a:latin typeface="Trebuchet MS"/>
                <a:cs typeface="Trebuchet MS"/>
              </a:rPr>
              <a:t>have</a:t>
            </a:r>
            <a:r>
              <a:rPr spc="-170" dirty="0">
                <a:latin typeface="Trebuchet MS"/>
                <a:cs typeface="Trebuchet MS"/>
              </a:rPr>
              <a:t> </a:t>
            </a:r>
            <a:r>
              <a:rPr spc="-90" dirty="0">
                <a:latin typeface="Trebuchet MS"/>
                <a:cs typeface="Trebuchet MS"/>
              </a:rPr>
              <a:t>been</a:t>
            </a:r>
            <a:r>
              <a:rPr spc="-175" dirty="0">
                <a:latin typeface="Trebuchet MS"/>
                <a:cs typeface="Trebuchet MS"/>
              </a:rPr>
              <a:t> </a:t>
            </a:r>
            <a:r>
              <a:rPr spc="-100" dirty="0">
                <a:latin typeface="Trebuchet MS"/>
                <a:cs typeface="Trebuchet MS"/>
              </a:rPr>
              <a:t>many</a:t>
            </a:r>
            <a:r>
              <a:rPr spc="-180" dirty="0">
                <a:latin typeface="Trebuchet MS"/>
                <a:cs typeface="Trebuchet MS"/>
              </a:rPr>
              <a:t> </a:t>
            </a:r>
            <a:r>
              <a:rPr spc="-85" dirty="0">
                <a:latin typeface="Trebuchet MS"/>
                <a:cs typeface="Trebuchet MS"/>
              </a:rPr>
              <a:t>versions</a:t>
            </a:r>
            <a:r>
              <a:rPr spc="-180" dirty="0">
                <a:latin typeface="Trebuchet MS"/>
                <a:cs typeface="Trebuchet MS"/>
              </a:rPr>
              <a:t> </a:t>
            </a:r>
            <a:r>
              <a:rPr spc="-95" dirty="0">
                <a:latin typeface="Trebuchet MS"/>
                <a:cs typeface="Trebuchet MS"/>
              </a:rPr>
              <a:t>of</a:t>
            </a:r>
            <a:r>
              <a:rPr spc="-175" dirty="0">
                <a:latin typeface="Trebuchet MS"/>
                <a:cs typeface="Trebuchet MS"/>
              </a:rPr>
              <a:t> </a:t>
            </a:r>
            <a:r>
              <a:rPr spc="-60" dirty="0">
                <a:latin typeface="Trebuchet MS"/>
                <a:cs typeface="Trebuchet MS"/>
              </a:rPr>
              <a:t>Microsoft</a:t>
            </a:r>
            <a:r>
              <a:rPr spc="-185" dirty="0">
                <a:latin typeface="Trebuchet MS"/>
                <a:cs typeface="Trebuchet MS"/>
              </a:rPr>
              <a:t> </a:t>
            </a:r>
            <a:r>
              <a:rPr spc="-80" dirty="0">
                <a:latin typeface="Trebuchet MS"/>
                <a:cs typeface="Trebuchet MS"/>
              </a:rPr>
              <a:t>Windows,</a:t>
            </a:r>
            <a:r>
              <a:rPr spc="-175" dirty="0">
                <a:latin typeface="Trebuchet MS"/>
                <a:cs typeface="Trebuchet MS"/>
              </a:rPr>
              <a:t> </a:t>
            </a:r>
            <a:r>
              <a:rPr spc="-105" dirty="0">
                <a:latin typeface="Trebuchet MS"/>
                <a:cs typeface="Trebuchet MS"/>
              </a:rPr>
              <a:t>including</a:t>
            </a:r>
            <a:r>
              <a:rPr spc="-185" dirty="0">
                <a:latin typeface="Trebuchet MS"/>
                <a:cs typeface="Trebuchet MS"/>
              </a:rPr>
              <a:t> </a:t>
            </a:r>
            <a:r>
              <a:rPr spc="-50" dirty="0">
                <a:latin typeface="Trebuchet MS"/>
                <a:cs typeface="Trebuchet MS"/>
              </a:rPr>
              <a:t>Windows</a:t>
            </a:r>
            <a:r>
              <a:rPr spc="-180" dirty="0">
                <a:latin typeface="Trebuchet MS"/>
                <a:cs typeface="Trebuchet MS"/>
              </a:rPr>
              <a:t> </a:t>
            </a:r>
            <a:r>
              <a:rPr spc="-170" dirty="0">
                <a:latin typeface="Trebuchet MS"/>
                <a:cs typeface="Trebuchet MS"/>
              </a:rPr>
              <a:t>3.0,</a:t>
            </a:r>
            <a:r>
              <a:rPr spc="-180" dirty="0">
                <a:latin typeface="Trebuchet MS"/>
                <a:cs typeface="Trebuchet MS"/>
              </a:rPr>
              <a:t> </a:t>
            </a:r>
            <a:r>
              <a:rPr spc="-50" dirty="0">
                <a:latin typeface="Trebuchet MS"/>
                <a:cs typeface="Trebuchet MS"/>
              </a:rPr>
              <a:t>Windows  </a:t>
            </a:r>
            <a:r>
              <a:rPr spc="-130" dirty="0">
                <a:latin typeface="Trebuchet MS"/>
                <a:cs typeface="Trebuchet MS"/>
              </a:rPr>
              <a:t>95,</a:t>
            </a:r>
            <a:r>
              <a:rPr spc="-190" dirty="0">
                <a:latin typeface="Trebuchet MS"/>
                <a:cs typeface="Trebuchet MS"/>
              </a:rPr>
              <a:t> </a:t>
            </a:r>
            <a:r>
              <a:rPr spc="-50" dirty="0">
                <a:latin typeface="Trebuchet MS"/>
                <a:cs typeface="Trebuchet MS"/>
              </a:rPr>
              <a:t>Windows</a:t>
            </a:r>
            <a:r>
              <a:rPr spc="-190" dirty="0">
                <a:latin typeface="Trebuchet MS"/>
                <a:cs typeface="Trebuchet MS"/>
              </a:rPr>
              <a:t> </a:t>
            </a:r>
            <a:r>
              <a:rPr spc="-130" dirty="0">
                <a:latin typeface="Trebuchet MS"/>
                <a:cs typeface="Trebuchet MS"/>
              </a:rPr>
              <a:t>98,</a:t>
            </a:r>
            <a:r>
              <a:rPr spc="-185" dirty="0">
                <a:latin typeface="Trebuchet MS"/>
                <a:cs typeface="Trebuchet MS"/>
              </a:rPr>
              <a:t> </a:t>
            </a:r>
            <a:r>
              <a:rPr spc="-50" dirty="0">
                <a:latin typeface="Trebuchet MS"/>
                <a:cs typeface="Trebuchet MS"/>
              </a:rPr>
              <a:t>Windows</a:t>
            </a:r>
            <a:r>
              <a:rPr spc="-190" dirty="0">
                <a:latin typeface="Trebuchet MS"/>
                <a:cs typeface="Trebuchet MS"/>
              </a:rPr>
              <a:t> </a:t>
            </a:r>
            <a:r>
              <a:rPr spc="-20" dirty="0">
                <a:latin typeface="Trebuchet MS"/>
                <a:cs typeface="Trebuchet MS"/>
              </a:rPr>
              <a:t>ME,</a:t>
            </a:r>
            <a:r>
              <a:rPr spc="-185" dirty="0">
                <a:latin typeface="Trebuchet MS"/>
                <a:cs typeface="Trebuchet MS"/>
              </a:rPr>
              <a:t> </a:t>
            </a:r>
            <a:r>
              <a:rPr spc="-50" dirty="0">
                <a:latin typeface="Trebuchet MS"/>
                <a:cs typeface="Trebuchet MS"/>
              </a:rPr>
              <a:t>Windows</a:t>
            </a:r>
            <a:r>
              <a:rPr spc="-190" dirty="0">
                <a:latin typeface="Trebuchet MS"/>
                <a:cs typeface="Trebuchet MS"/>
              </a:rPr>
              <a:t> </a:t>
            </a:r>
            <a:r>
              <a:rPr spc="-140" dirty="0">
                <a:latin typeface="Trebuchet MS"/>
                <a:cs typeface="Trebuchet MS"/>
              </a:rPr>
              <a:t>Vista,</a:t>
            </a:r>
            <a:r>
              <a:rPr spc="-185" dirty="0">
                <a:latin typeface="Trebuchet MS"/>
                <a:cs typeface="Trebuchet MS"/>
              </a:rPr>
              <a:t> </a:t>
            </a:r>
            <a:r>
              <a:rPr spc="-80" dirty="0">
                <a:latin typeface="Trebuchet MS"/>
                <a:cs typeface="Trebuchet MS"/>
              </a:rPr>
              <a:t>and</a:t>
            </a:r>
            <a:r>
              <a:rPr spc="-185" dirty="0">
                <a:latin typeface="Trebuchet MS"/>
                <a:cs typeface="Trebuchet MS"/>
              </a:rPr>
              <a:t> </a:t>
            </a:r>
            <a:r>
              <a:rPr spc="-50" dirty="0">
                <a:latin typeface="Trebuchet MS"/>
                <a:cs typeface="Trebuchet MS"/>
              </a:rPr>
              <a:t>Windows</a:t>
            </a:r>
            <a:r>
              <a:rPr spc="-190" dirty="0">
                <a:latin typeface="Trebuchet MS"/>
                <a:cs typeface="Trebuchet MS"/>
              </a:rPr>
              <a:t> </a:t>
            </a:r>
            <a:r>
              <a:rPr spc="-165" dirty="0">
                <a:latin typeface="Trebuchet MS"/>
                <a:cs typeface="Trebuchet MS"/>
              </a:rPr>
              <a:t>7.</a:t>
            </a:r>
            <a:endParaRPr dirty="0">
              <a:latin typeface="Trebuchet MS"/>
              <a:cs typeface="Trebuchet MS"/>
            </a:endParaRPr>
          </a:p>
          <a:p>
            <a:pPr marL="355600" indent="-342900" algn="l" rtl="0">
              <a:spcBef>
                <a:spcPts val="2020"/>
              </a:spcBef>
              <a:buFont typeface="Trebuchet MS"/>
              <a:buChar char="•"/>
              <a:tabLst>
                <a:tab pos="354965" algn="l"/>
                <a:tab pos="355600" algn="l"/>
              </a:tabLst>
            </a:pPr>
            <a:r>
              <a:rPr b="1" spc="-90" dirty="0">
                <a:latin typeface="Trebuchet MS"/>
                <a:cs typeface="Trebuchet MS"/>
              </a:rPr>
              <a:t>Why </a:t>
            </a:r>
            <a:r>
              <a:rPr b="1" spc="-160" dirty="0">
                <a:latin typeface="Trebuchet MS"/>
                <a:cs typeface="Trebuchet MS"/>
              </a:rPr>
              <a:t>are there </a:t>
            </a:r>
            <a:r>
              <a:rPr b="1" spc="-70" dirty="0">
                <a:latin typeface="Trebuchet MS"/>
                <a:cs typeface="Trebuchet MS"/>
              </a:rPr>
              <a:t>so </a:t>
            </a:r>
            <a:r>
              <a:rPr b="1" spc="-135" dirty="0">
                <a:latin typeface="Trebuchet MS"/>
                <a:cs typeface="Trebuchet MS"/>
              </a:rPr>
              <a:t>many </a:t>
            </a:r>
            <a:r>
              <a:rPr b="1" spc="-130" dirty="0">
                <a:latin typeface="Trebuchet MS"/>
                <a:cs typeface="Trebuchet MS"/>
              </a:rPr>
              <a:t>versions </a:t>
            </a:r>
            <a:r>
              <a:rPr b="1" spc="-105" dirty="0">
                <a:latin typeface="Trebuchet MS"/>
                <a:cs typeface="Trebuchet MS"/>
              </a:rPr>
              <a:t>of</a:t>
            </a:r>
            <a:r>
              <a:rPr b="1" spc="-560" dirty="0">
                <a:latin typeface="Trebuchet MS"/>
                <a:cs typeface="Trebuchet MS"/>
              </a:rPr>
              <a:t> </a:t>
            </a:r>
            <a:r>
              <a:rPr b="1" spc="-105" dirty="0">
                <a:latin typeface="Trebuchet MS"/>
                <a:cs typeface="Trebuchet MS"/>
              </a:rPr>
              <a:t>software?</a:t>
            </a:r>
            <a:endParaRPr dirty="0">
              <a:latin typeface="Trebuchet MS"/>
              <a:cs typeface="Trebuchet MS"/>
            </a:endParaRPr>
          </a:p>
          <a:p>
            <a:pPr marL="755650" marR="1337310" indent="-285750" algn="l" rtl="0">
              <a:spcBef>
                <a:spcPts val="600"/>
              </a:spcBef>
            </a:pPr>
            <a:r>
              <a:rPr spc="310" dirty="0">
                <a:latin typeface="Trebuchet MS"/>
                <a:cs typeface="Trebuchet MS"/>
              </a:rPr>
              <a:t>–</a:t>
            </a:r>
            <a:r>
              <a:rPr spc="325" dirty="0">
                <a:latin typeface="Trebuchet MS"/>
                <a:cs typeface="Trebuchet MS"/>
              </a:rPr>
              <a:t> </a:t>
            </a:r>
            <a:r>
              <a:rPr spc="-90" dirty="0">
                <a:latin typeface="Trebuchet MS"/>
                <a:cs typeface="Trebuchet MS"/>
              </a:rPr>
              <a:t>Developers</a:t>
            </a:r>
            <a:r>
              <a:rPr spc="-190" dirty="0">
                <a:latin typeface="Trebuchet MS"/>
                <a:cs typeface="Trebuchet MS"/>
              </a:rPr>
              <a:t> </a:t>
            </a:r>
            <a:r>
              <a:rPr spc="-120" dirty="0">
                <a:latin typeface="Trebuchet MS"/>
                <a:cs typeface="Trebuchet MS"/>
              </a:rPr>
              <a:t>are</a:t>
            </a:r>
            <a:r>
              <a:rPr spc="-180" dirty="0">
                <a:latin typeface="Trebuchet MS"/>
                <a:cs typeface="Trebuchet MS"/>
              </a:rPr>
              <a:t> </a:t>
            </a:r>
            <a:r>
              <a:rPr spc="-114" dirty="0">
                <a:latin typeface="Trebuchet MS"/>
                <a:cs typeface="Trebuchet MS"/>
              </a:rPr>
              <a:t>always</a:t>
            </a:r>
            <a:r>
              <a:rPr spc="-190" dirty="0">
                <a:latin typeface="Trebuchet MS"/>
                <a:cs typeface="Trebuchet MS"/>
              </a:rPr>
              <a:t> </a:t>
            </a:r>
            <a:r>
              <a:rPr spc="-95" dirty="0">
                <a:latin typeface="Trebuchet MS"/>
                <a:cs typeface="Trebuchet MS"/>
              </a:rPr>
              <a:t>updating</a:t>
            </a:r>
            <a:r>
              <a:rPr spc="-195" dirty="0">
                <a:latin typeface="Trebuchet MS"/>
                <a:cs typeface="Trebuchet MS"/>
              </a:rPr>
              <a:t> </a:t>
            </a:r>
            <a:r>
              <a:rPr spc="-80" dirty="0">
                <a:latin typeface="Trebuchet MS"/>
                <a:cs typeface="Trebuchet MS"/>
              </a:rPr>
              <a:t>and</a:t>
            </a:r>
            <a:r>
              <a:rPr spc="-185" dirty="0">
                <a:latin typeface="Trebuchet MS"/>
                <a:cs typeface="Trebuchet MS"/>
              </a:rPr>
              <a:t> </a:t>
            </a:r>
            <a:r>
              <a:rPr spc="-110" dirty="0">
                <a:latin typeface="Trebuchet MS"/>
                <a:cs typeface="Trebuchet MS"/>
              </a:rPr>
              <a:t>refining</a:t>
            </a:r>
            <a:r>
              <a:rPr spc="-195" dirty="0">
                <a:latin typeface="Trebuchet MS"/>
                <a:cs typeface="Trebuchet MS"/>
              </a:rPr>
              <a:t> </a:t>
            </a:r>
            <a:r>
              <a:rPr spc="-110" dirty="0">
                <a:latin typeface="Trebuchet MS"/>
                <a:cs typeface="Trebuchet MS"/>
              </a:rPr>
              <a:t>their</a:t>
            </a:r>
            <a:r>
              <a:rPr spc="-185" dirty="0">
                <a:latin typeface="Trebuchet MS"/>
                <a:cs typeface="Trebuchet MS"/>
              </a:rPr>
              <a:t> </a:t>
            </a:r>
            <a:r>
              <a:rPr spc="-105" dirty="0">
                <a:latin typeface="Trebuchet MS"/>
                <a:cs typeface="Trebuchet MS"/>
              </a:rPr>
              <a:t>software</a:t>
            </a:r>
            <a:r>
              <a:rPr spc="-185" dirty="0">
                <a:latin typeface="Trebuchet MS"/>
                <a:cs typeface="Trebuchet MS"/>
              </a:rPr>
              <a:t> </a:t>
            </a:r>
            <a:r>
              <a:rPr spc="-100" dirty="0">
                <a:latin typeface="Trebuchet MS"/>
                <a:cs typeface="Trebuchet MS"/>
              </a:rPr>
              <a:t>to</a:t>
            </a:r>
            <a:r>
              <a:rPr spc="-190" dirty="0">
                <a:latin typeface="Trebuchet MS"/>
                <a:cs typeface="Trebuchet MS"/>
              </a:rPr>
              <a:t> </a:t>
            </a:r>
            <a:r>
              <a:rPr spc="-110" dirty="0">
                <a:latin typeface="Trebuchet MS"/>
                <a:cs typeface="Trebuchet MS"/>
              </a:rPr>
              <a:t>adapt</a:t>
            </a:r>
            <a:r>
              <a:rPr spc="-190" dirty="0">
                <a:latin typeface="Trebuchet MS"/>
                <a:cs typeface="Trebuchet MS"/>
              </a:rPr>
              <a:t> </a:t>
            </a:r>
            <a:r>
              <a:rPr spc="-100" dirty="0">
                <a:latin typeface="Trebuchet MS"/>
                <a:cs typeface="Trebuchet MS"/>
              </a:rPr>
              <a:t>to</a:t>
            </a:r>
            <a:r>
              <a:rPr spc="-190" dirty="0">
                <a:latin typeface="Trebuchet MS"/>
                <a:cs typeface="Trebuchet MS"/>
              </a:rPr>
              <a:t> </a:t>
            </a:r>
            <a:r>
              <a:rPr spc="-85" dirty="0">
                <a:latin typeface="Trebuchet MS"/>
                <a:cs typeface="Trebuchet MS"/>
              </a:rPr>
              <a:t>new  </a:t>
            </a:r>
            <a:r>
              <a:rPr spc="-130" dirty="0">
                <a:latin typeface="Trebuchet MS"/>
                <a:cs typeface="Trebuchet MS"/>
              </a:rPr>
              <a:t>technology,</a:t>
            </a:r>
            <a:r>
              <a:rPr spc="-185" dirty="0">
                <a:latin typeface="Trebuchet MS"/>
                <a:cs typeface="Trebuchet MS"/>
              </a:rPr>
              <a:t> </a:t>
            </a:r>
            <a:r>
              <a:rPr spc="-75" dirty="0">
                <a:latin typeface="Trebuchet MS"/>
                <a:cs typeface="Trebuchet MS"/>
              </a:rPr>
              <a:t>respond</a:t>
            </a:r>
            <a:r>
              <a:rPr spc="-185" dirty="0">
                <a:latin typeface="Trebuchet MS"/>
                <a:cs typeface="Trebuchet MS"/>
              </a:rPr>
              <a:t> </a:t>
            </a:r>
            <a:r>
              <a:rPr spc="-100" dirty="0">
                <a:latin typeface="Trebuchet MS"/>
                <a:cs typeface="Trebuchet MS"/>
              </a:rPr>
              <a:t>to</a:t>
            </a:r>
            <a:r>
              <a:rPr spc="-190" dirty="0">
                <a:latin typeface="Trebuchet MS"/>
                <a:cs typeface="Trebuchet MS"/>
              </a:rPr>
              <a:t> </a:t>
            </a:r>
            <a:r>
              <a:rPr spc="-125" dirty="0">
                <a:latin typeface="Trebuchet MS"/>
                <a:cs typeface="Trebuchet MS"/>
              </a:rPr>
              <a:t>vulnerabilities,</a:t>
            </a:r>
            <a:r>
              <a:rPr spc="-185" dirty="0">
                <a:latin typeface="Trebuchet MS"/>
                <a:cs typeface="Trebuchet MS"/>
              </a:rPr>
              <a:t> </a:t>
            </a:r>
            <a:r>
              <a:rPr spc="-80" dirty="0">
                <a:latin typeface="Trebuchet MS"/>
                <a:cs typeface="Trebuchet MS"/>
              </a:rPr>
              <a:t>and</a:t>
            </a:r>
            <a:r>
              <a:rPr spc="-185" dirty="0">
                <a:latin typeface="Trebuchet MS"/>
                <a:cs typeface="Trebuchet MS"/>
              </a:rPr>
              <a:t> </a:t>
            </a:r>
            <a:r>
              <a:rPr spc="-100" dirty="0">
                <a:latin typeface="Trebuchet MS"/>
                <a:cs typeface="Trebuchet MS"/>
              </a:rPr>
              <a:t>improve</a:t>
            </a:r>
            <a:r>
              <a:rPr spc="-180" dirty="0">
                <a:latin typeface="Trebuchet MS"/>
                <a:cs typeface="Trebuchet MS"/>
              </a:rPr>
              <a:t> </a:t>
            </a:r>
            <a:r>
              <a:rPr spc="-110" dirty="0">
                <a:latin typeface="Trebuchet MS"/>
                <a:cs typeface="Trebuchet MS"/>
              </a:rPr>
              <a:t>their</a:t>
            </a:r>
            <a:r>
              <a:rPr spc="-185" dirty="0">
                <a:latin typeface="Trebuchet MS"/>
                <a:cs typeface="Trebuchet MS"/>
              </a:rPr>
              <a:t> </a:t>
            </a:r>
            <a:r>
              <a:rPr spc="-125" dirty="0">
                <a:latin typeface="Trebuchet MS"/>
                <a:cs typeface="Trebuchet MS"/>
              </a:rPr>
              <a:t>product</a:t>
            </a:r>
            <a:r>
              <a:rPr spc="-125" dirty="0" smtClean="0">
                <a:latin typeface="Trebuchet MS"/>
                <a:cs typeface="Trebuchet MS"/>
              </a:rPr>
              <a:t>.</a:t>
            </a:r>
            <a:endParaRPr lang="ar-SA" spc="-125" dirty="0" smtClean="0">
              <a:latin typeface="Trebuchet MS"/>
              <a:cs typeface="Trebuchet MS"/>
            </a:endParaRPr>
          </a:p>
          <a:p>
            <a:pPr marL="755650" marR="1337310" indent="-285750">
              <a:spcBef>
                <a:spcPts val="600"/>
              </a:spcBef>
            </a:pPr>
            <a:r>
              <a:rPr lang="ar-SA" dirty="0">
                <a:latin typeface="Trebuchet MS"/>
                <a:cs typeface="Trebuchet MS"/>
              </a:rPr>
              <a:t>مايكروسوفت ويندوز أكبر حصة السوق من نظم التشغيل الرئيسية الثلاثة وتم العثور على معظم سطح المكتب اليوم وأجهزة الكمبيوتر المحمولة. </a:t>
            </a:r>
            <a:endParaRPr lang="ar-SA" dirty="0" smtClean="0">
              <a:latin typeface="Trebuchet MS"/>
              <a:cs typeface="Trebuchet MS"/>
            </a:endParaRPr>
          </a:p>
          <a:p>
            <a:pPr marL="755650" marR="1337310" indent="-285750">
              <a:spcBef>
                <a:spcPts val="600"/>
              </a:spcBef>
            </a:pPr>
            <a:r>
              <a:rPr lang="ar-SA" dirty="0" smtClean="0">
                <a:latin typeface="Trebuchet MS"/>
                <a:cs typeface="Trebuchet MS"/>
              </a:rPr>
              <a:t>وهناك </a:t>
            </a:r>
            <a:r>
              <a:rPr lang="ar-SA" dirty="0">
                <a:latin typeface="Trebuchet MS"/>
                <a:cs typeface="Trebuchet MS"/>
              </a:rPr>
              <a:t>إصدارات عديدة من </a:t>
            </a:r>
            <a:r>
              <a:rPr lang="en-US" dirty="0">
                <a:latin typeface="Trebuchet MS"/>
                <a:cs typeface="Trebuchet MS"/>
              </a:rPr>
              <a:t>Microsoft Windows، </a:t>
            </a:r>
            <a:r>
              <a:rPr lang="ar-SA" dirty="0">
                <a:latin typeface="Trebuchet MS"/>
                <a:cs typeface="Trebuchet MS"/>
              </a:rPr>
              <a:t>بما في ذلك </a:t>
            </a:r>
            <a:r>
              <a:rPr lang="en-US" dirty="0">
                <a:latin typeface="Trebuchet MS"/>
                <a:cs typeface="Trebuchet MS"/>
              </a:rPr>
              <a:t>Windows 3.0 Windows 95, Windows 98، Windows ME، </a:t>
            </a:r>
            <a:r>
              <a:rPr lang="ar-SA" dirty="0">
                <a:latin typeface="Trebuchet MS"/>
                <a:cs typeface="Trebuchet MS"/>
              </a:rPr>
              <a:t>ويندوز فيستا وويندوز 7</a:t>
            </a:r>
            <a:r>
              <a:rPr lang="ar-SA" dirty="0" smtClean="0">
                <a:latin typeface="Trebuchet MS"/>
                <a:cs typeface="Trebuchet MS"/>
              </a:rPr>
              <a:t>.</a:t>
            </a:r>
          </a:p>
          <a:p>
            <a:pPr marL="755650" marR="1337310" indent="-285750">
              <a:spcBef>
                <a:spcPts val="600"/>
              </a:spcBef>
            </a:pPr>
            <a:r>
              <a:rPr lang="ar-SA" dirty="0" smtClean="0">
                <a:latin typeface="Trebuchet MS"/>
                <a:cs typeface="Trebuchet MS"/>
              </a:rPr>
              <a:t> </a:t>
            </a:r>
            <a:r>
              <a:rPr lang="ar-SA" dirty="0">
                <a:latin typeface="Trebuchet MS"/>
                <a:cs typeface="Trebuchet MS"/>
              </a:rPr>
              <a:t>لماذا هناك الكثير من الإصدارات من البرنامج</a:t>
            </a:r>
            <a:r>
              <a:rPr lang="ar-SA" dirty="0" smtClean="0">
                <a:latin typeface="Trebuchet MS"/>
                <a:cs typeface="Trebuchet MS"/>
              </a:rPr>
              <a:t>؟</a:t>
            </a:r>
          </a:p>
          <a:p>
            <a:pPr marL="755650" marR="1337310" indent="-285750">
              <a:spcBef>
                <a:spcPts val="600"/>
              </a:spcBef>
            </a:pPr>
            <a:r>
              <a:rPr lang="ar-SA" dirty="0" smtClean="0">
                <a:latin typeface="Trebuchet MS"/>
                <a:cs typeface="Trebuchet MS"/>
              </a:rPr>
              <a:t> </a:t>
            </a:r>
            <a:r>
              <a:rPr lang="ar-SA" dirty="0">
                <a:latin typeface="Trebuchet MS"/>
                <a:cs typeface="Trebuchet MS"/>
              </a:rPr>
              <a:t>-المطورين دائماً تحديث وتنقيح البرامج الخاصة بهم التكيف مع التكنولوجيا الجديدة، والاستجابة لنقاط الضعف، وتحسين منتجاتها.</a:t>
            </a:r>
            <a:endParaRPr dirty="0">
              <a:latin typeface="Trebuchet MS"/>
              <a:cs typeface="Trebuchet MS"/>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51665" y="575138"/>
            <a:ext cx="1276350" cy="500380"/>
          </a:xfrm>
          <a:prstGeom prst="rect">
            <a:avLst/>
          </a:prstGeom>
        </p:spPr>
        <p:txBody>
          <a:bodyPr vert="horz" wrap="square" lIns="0" tIns="13970" rIns="0" bIns="0" rtlCol="0">
            <a:spAutoFit/>
          </a:bodyPr>
          <a:lstStyle/>
          <a:p>
            <a:pPr marL="12700">
              <a:lnSpc>
                <a:spcPct val="100000"/>
              </a:lnSpc>
              <a:spcBef>
                <a:spcPts val="110"/>
              </a:spcBef>
            </a:pPr>
            <a:r>
              <a:rPr spc="65" dirty="0"/>
              <a:t>Mac</a:t>
            </a:r>
            <a:r>
              <a:rPr spc="-280" dirty="0"/>
              <a:t> </a:t>
            </a:r>
            <a:r>
              <a:rPr spc="-20" dirty="0"/>
              <a:t>OS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502093" y="1592826"/>
            <a:ext cx="11175365" cy="3993401"/>
          </a:xfrm>
          <a:prstGeom prst="rect">
            <a:avLst/>
          </a:prstGeom>
        </p:spPr>
        <p:txBody>
          <a:bodyPr vert="horz" wrap="square" lIns="0" tIns="12700" rIns="0" bIns="0" rtlCol="0">
            <a:spAutoFit/>
          </a:bodyPr>
          <a:lstStyle/>
          <a:p>
            <a:pPr marL="355600" marR="1155700" indent="-342900" algn="l" rtl="0">
              <a:spcBef>
                <a:spcPts val="100"/>
              </a:spcBef>
              <a:buChar char="•"/>
              <a:tabLst>
                <a:tab pos="354965" algn="l"/>
                <a:tab pos="355600" algn="l"/>
              </a:tabLst>
            </a:pPr>
            <a:r>
              <a:rPr sz="1600" spc="-130" dirty="0">
                <a:latin typeface="Trebuchet MS"/>
                <a:cs typeface="Trebuchet MS"/>
              </a:rPr>
              <a:t>The</a:t>
            </a:r>
            <a:r>
              <a:rPr sz="1600" spc="-185" dirty="0">
                <a:latin typeface="Trebuchet MS"/>
                <a:cs typeface="Trebuchet MS"/>
              </a:rPr>
              <a:t> </a:t>
            </a:r>
            <a:r>
              <a:rPr sz="1600" spc="15" dirty="0">
                <a:latin typeface="Trebuchet MS"/>
                <a:cs typeface="Trebuchet MS"/>
              </a:rPr>
              <a:t>Mac</a:t>
            </a:r>
            <a:r>
              <a:rPr sz="1600" spc="-190" dirty="0">
                <a:latin typeface="Trebuchet MS"/>
                <a:cs typeface="Trebuchet MS"/>
              </a:rPr>
              <a:t> </a:t>
            </a:r>
            <a:r>
              <a:rPr sz="1600" spc="-45" dirty="0">
                <a:latin typeface="Trebuchet MS"/>
                <a:cs typeface="Trebuchet MS"/>
              </a:rPr>
              <a:t>OS</a:t>
            </a:r>
            <a:r>
              <a:rPr sz="1600" spc="-190" dirty="0">
                <a:latin typeface="Trebuchet MS"/>
                <a:cs typeface="Trebuchet MS"/>
              </a:rPr>
              <a:t> </a:t>
            </a:r>
            <a:r>
              <a:rPr sz="1600" spc="-90" dirty="0">
                <a:latin typeface="Trebuchet MS"/>
                <a:cs typeface="Trebuchet MS"/>
              </a:rPr>
              <a:t>is</a:t>
            </a:r>
            <a:r>
              <a:rPr sz="1600" spc="-190" dirty="0">
                <a:latin typeface="Trebuchet MS"/>
                <a:cs typeface="Trebuchet MS"/>
              </a:rPr>
              <a:t> </a:t>
            </a:r>
            <a:r>
              <a:rPr sz="1600" spc="-85" dirty="0">
                <a:latin typeface="Trebuchet MS"/>
                <a:cs typeface="Trebuchet MS"/>
              </a:rPr>
              <a:t>an</a:t>
            </a:r>
            <a:r>
              <a:rPr sz="1600" spc="-185" dirty="0">
                <a:latin typeface="Trebuchet MS"/>
                <a:cs typeface="Trebuchet MS"/>
              </a:rPr>
              <a:t> </a:t>
            </a:r>
            <a:r>
              <a:rPr sz="1600" spc="-105" dirty="0">
                <a:latin typeface="Trebuchet MS"/>
                <a:cs typeface="Trebuchet MS"/>
              </a:rPr>
              <a:t>operating</a:t>
            </a:r>
            <a:r>
              <a:rPr sz="1600" spc="-195" dirty="0">
                <a:latin typeface="Trebuchet MS"/>
                <a:cs typeface="Trebuchet MS"/>
              </a:rPr>
              <a:t> </a:t>
            </a:r>
            <a:r>
              <a:rPr sz="1600" spc="-105" dirty="0">
                <a:latin typeface="Trebuchet MS"/>
                <a:cs typeface="Trebuchet MS"/>
              </a:rPr>
              <a:t>system</a:t>
            </a:r>
            <a:r>
              <a:rPr sz="1600" spc="-195" dirty="0">
                <a:latin typeface="Trebuchet MS"/>
                <a:cs typeface="Trebuchet MS"/>
              </a:rPr>
              <a:t> </a:t>
            </a:r>
            <a:r>
              <a:rPr sz="1600" spc="-85" dirty="0">
                <a:latin typeface="Trebuchet MS"/>
                <a:cs typeface="Trebuchet MS"/>
              </a:rPr>
              <a:t>designed</a:t>
            </a:r>
            <a:r>
              <a:rPr sz="1600" spc="-190" dirty="0">
                <a:latin typeface="Trebuchet MS"/>
                <a:cs typeface="Trebuchet MS"/>
              </a:rPr>
              <a:t> </a:t>
            </a:r>
            <a:r>
              <a:rPr sz="1600" spc="-130" dirty="0">
                <a:latin typeface="Trebuchet MS"/>
                <a:cs typeface="Trebuchet MS"/>
              </a:rPr>
              <a:t>specifically</a:t>
            </a:r>
            <a:r>
              <a:rPr sz="1600" spc="-185" dirty="0">
                <a:latin typeface="Trebuchet MS"/>
                <a:cs typeface="Trebuchet MS"/>
              </a:rPr>
              <a:t> </a:t>
            </a:r>
            <a:r>
              <a:rPr sz="1600" spc="-110" dirty="0">
                <a:latin typeface="Trebuchet MS"/>
                <a:cs typeface="Trebuchet MS"/>
              </a:rPr>
              <a:t>for</a:t>
            </a:r>
            <a:r>
              <a:rPr sz="1600" spc="-185" dirty="0">
                <a:latin typeface="Trebuchet MS"/>
                <a:cs typeface="Trebuchet MS"/>
              </a:rPr>
              <a:t> </a:t>
            </a:r>
            <a:r>
              <a:rPr sz="1600" spc="-50" dirty="0">
                <a:latin typeface="Trebuchet MS"/>
                <a:cs typeface="Trebuchet MS"/>
              </a:rPr>
              <a:t>Apple's</a:t>
            </a:r>
            <a:r>
              <a:rPr sz="1600" spc="-190" dirty="0">
                <a:latin typeface="Trebuchet MS"/>
                <a:cs typeface="Trebuchet MS"/>
              </a:rPr>
              <a:t> </a:t>
            </a:r>
            <a:r>
              <a:rPr sz="1600" spc="-50" dirty="0">
                <a:latin typeface="Trebuchet MS"/>
                <a:cs typeface="Trebuchet MS"/>
              </a:rPr>
              <a:t>Macintosh  </a:t>
            </a:r>
            <a:r>
              <a:rPr sz="1600" spc="-120" dirty="0">
                <a:latin typeface="Trebuchet MS"/>
                <a:cs typeface="Trebuchet MS"/>
              </a:rPr>
              <a:t>computers.</a:t>
            </a:r>
            <a:endParaRPr sz="1600" dirty="0">
              <a:latin typeface="Trebuchet MS"/>
              <a:cs typeface="Trebuchet MS"/>
            </a:endParaRPr>
          </a:p>
          <a:p>
            <a:pPr marL="355600" indent="-342900" algn="l" rtl="0">
              <a:spcBef>
                <a:spcPts val="2020"/>
              </a:spcBef>
              <a:buChar char="•"/>
              <a:tabLst>
                <a:tab pos="354965" algn="l"/>
                <a:tab pos="355600" algn="l"/>
              </a:tabLst>
            </a:pPr>
            <a:r>
              <a:rPr sz="1600" spc="-130" dirty="0">
                <a:latin typeface="Trebuchet MS"/>
                <a:cs typeface="Trebuchet MS"/>
              </a:rPr>
              <a:t>The</a:t>
            </a:r>
            <a:r>
              <a:rPr sz="1600" spc="-180" dirty="0">
                <a:latin typeface="Trebuchet MS"/>
                <a:cs typeface="Trebuchet MS"/>
              </a:rPr>
              <a:t> </a:t>
            </a:r>
            <a:r>
              <a:rPr sz="1600" spc="15" dirty="0">
                <a:latin typeface="Trebuchet MS"/>
                <a:cs typeface="Trebuchet MS"/>
              </a:rPr>
              <a:t>Mac</a:t>
            </a:r>
            <a:r>
              <a:rPr sz="1600" spc="-190" dirty="0">
                <a:latin typeface="Trebuchet MS"/>
                <a:cs typeface="Trebuchet MS"/>
              </a:rPr>
              <a:t> </a:t>
            </a:r>
            <a:r>
              <a:rPr sz="1600" spc="-45" dirty="0">
                <a:latin typeface="Trebuchet MS"/>
                <a:cs typeface="Trebuchet MS"/>
              </a:rPr>
              <a:t>OS</a:t>
            </a:r>
            <a:r>
              <a:rPr sz="1600" spc="-190" dirty="0">
                <a:latin typeface="Trebuchet MS"/>
                <a:cs typeface="Trebuchet MS"/>
              </a:rPr>
              <a:t> </a:t>
            </a:r>
            <a:r>
              <a:rPr sz="1600" spc="-95" dirty="0">
                <a:latin typeface="Trebuchet MS"/>
                <a:cs typeface="Trebuchet MS"/>
              </a:rPr>
              <a:t>desktop</a:t>
            </a:r>
            <a:r>
              <a:rPr sz="1600" spc="-185" dirty="0">
                <a:latin typeface="Trebuchet MS"/>
                <a:cs typeface="Trebuchet MS"/>
              </a:rPr>
              <a:t> </a:t>
            </a:r>
            <a:r>
              <a:rPr sz="1600" spc="-90" dirty="0">
                <a:latin typeface="Trebuchet MS"/>
                <a:cs typeface="Trebuchet MS"/>
              </a:rPr>
              <a:t>is</a:t>
            </a:r>
            <a:r>
              <a:rPr sz="1600" spc="-190" dirty="0">
                <a:latin typeface="Trebuchet MS"/>
                <a:cs typeface="Trebuchet MS"/>
              </a:rPr>
              <a:t> </a:t>
            </a:r>
            <a:r>
              <a:rPr sz="1600" spc="-110" dirty="0">
                <a:latin typeface="Trebuchet MS"/>
                <a:cs typeface="Trebuchet MS"/>
              </a:rPr>
              <a:t>similar</a:t>
            </a:r>
            <a:r>
              <a:rPr sz="1600" spc="-185" dirty="0">
                <a:latin typeface="Trebuchet MS"/>
                <a:cs typeface="Trebuchet MS"/>
              </a:rPr>
              <a:t> </a:t>
            </a:r>
            <a:r>
              <a:rPr sz="1600" spc="-100" dirty="0">
                <a:latin typeface="Trebuchet MS"/>
                <a:cs typeface="Trebuchet MS"/>
              </a:rPr>
              <a:t>to</a:t>
            </a:r>
            <a:r>
              <a:rPr sz="1600" spc="-190" dirty="0">
                <a:latin typeface="Trebuchet MS"/>
                <a:cs typeface="Trebuchet MS"/>
              </a:rPr>
              <a:t> </a:t>
            </a:r>
            <a:r>
              <a:rPr sz="1600" spc="-50" dirty="0">
                <a:latin typeface="Trebuchet MS"/>
                <a:cs typeface="Trebuchet MS"/>
              </a:rPr>
              <a:t>Windows</a:t>
            </a:r>
            <a:r>
              <a:rPr sz="1600" spc="-190" dirty="0">
                <a:latin typeface="Trebuchet MS"/>
                <a:cs typeface="Trebuchet MS"/>
              </a:rPr>
              <a:t> </a:t>
            </a:r>
            <a:r>
              <a:rPr sz="1600" spc="-100" dirty="0">
                <a:latin typeface="Trebuchet MS"/>
                <a:cs typeface="Trebuchet MS"/>
              </a:rPr>
              <a:t>because</a:t>
            </a:r>
            <a:r>
              <a:rPr sz="1600" spc="-180" dirty="0">
                <a:latin typeface="Trebuchet MS"/>
                <a:cs typeface="Trebuchet MS"/>
              </a:rPr>
              <a:t> </a:t>
            </a:r>
            <a:r>
              <a:rPr sz="1600" spc="-145" dirty="0">
                <a:latin typeface="Trebuchet MS"/>
                <a:cs typeface="Trebuchet MS"/>
              </a:rPr>
              <a:t>it</a:t>
            </a:r>
            <a:r>
              <a:rPr sz="1600" spc="-190" dirty="0">
                <a:latin typeface="Trebuchet MS"/>
                <a:cs typeface="Trebuchet MS"/>
              </a:rPr>
              <a:t> </a:t>
            </a:r>
            <a:r>
              <a:rPr sz="1600" spc="-85" dirty="0">
                <a:latin typeface="Trebuchet MS"/>
                <a:cs typeface="Trebuchet MS"/>
              </a:rPr>
              <a:t>also</a:t>
            </a:r>
            <a:r>
              <a:rPr sz="1600" spc="-190" dirty="0">
                <a:latin typeface="Trebuchet MS"/>
                <a:cs typeface="Trebuchet MS"/>
              </a:rPr>
              <a:t> </a:t>
            </a:r>
            <a:r>
              <a:rPr sz="1600" spc="-60" dirty="0">
                <a:latin typeface="Trebuchet MS"/>
                <a:cs typeface="Trebuchet MS"/>
              </a:rPr>
              <a:t>uses</a:t>
            </a:r>
            <a:r>
              <a:rPr sz="1600" spc="-190" dirty="0">
                <a:latin typeface="Trebuchet MS"/>
                <a:cs typeface="Trebuchet MS"/>
              </a:rPr>
              <a:t> </a:t>
            </a:r>
            <a:r>
              <a:rPr sz="1600" spc="-114" dirty="0">
                <a:latin typeface="Trebuchet MS"/>
                <a:cs typeface="Trebuchet MS"/>
              </a:rPr>
              <a:t>a</a:t>
            </a:r>
            <a:r>
              <a:rPr sz="1600" spc="-185" dirty="0">
                <a:latin typeface="Trebuchet MS"/>
                <a:cs typeface="Trebuchet MS"/>
              </a:rPr>
              <a:t> </a:t>
            </a:r>
            <a:r>
              <a:rPr sz="1600" spc="-120" dirty="0">
                <a:latin typeface="Trebuchet MS"/>
                <a:cs typeface="Trebuchet MS"/>
              </a:rPr>
              <a:t>GUI.</a:t>
            </a:r>
            <a:endParaRPr sz="1600" dirty="0">
              <a:latin typeface="Trebuchet MS"/>
              <a:cs typeface="Trebuchet MS"/>
            </a:endParaRPr>
          </a:p>
          <a:p>
            <a:pPr marL="355600" indent="-342900" algn="l" rtl="0">
              <a:spcBef>
                <a:spcPts val="2020"/>
              </a:spcBef>
              <a:buFont typeface="Trebuchet MS"/>
              <a:buChar char="•"/>
              <a:tabLst>
                <a:tab pos="354965" algn="l"/>
                <a:tab pos="355600" algn="l"/>
              </a:tabLst>
            </a:pPr>
            <a:r>
              <a:rPr sz="1600" b="1" spc="-145" dirty="0">
                <a:latin typeface="Trebuchet MS"/>
                <a:cs typeface="Trebuchet MS"/>
              </a:rPr>
              <a:t>Can </a:t>
            </a:r>
            <a:r>
              <a:rPr sz="1600" b="1" spc="-85" dirty="0">
                <a:latin typeface="Trebuchet MS"/>
                <a:cs typeface="Trebuchet MS"/>
              </a:rPr>
              <a:t>Windows </a:t>
            </a:r>
            <a:r>
              <a:rPr sz="1600" b="1" spc="-150" dirty="0">
                <a:latin typeface="Trebuchet MS"/>
                <a:cs typeface="Trebuchet MS"/>
              </a:rPr>
              <a:t>run </a:t>
            </a:r>
            <a:r>
              <a:rPr sz="1600" b="1" spc="-105" dirty="0">
                <a:latin typeface="Trebuchet MS"/>
                <a:cs typeface="Trebuchet MS"/>
              </a:rPr>
              <a:t>on </a:t>
            </a:r>
            <a:r>
              <a:rPr sz="1600" b="1" spc="-114" dirty="0">
                <a:latin typeface="Trebuchet MS"/>
                <a:cs typeface="Trebuchet MS"/>
              </a:rPr>
              <a:t>an </a:t>
            </a:r>
            <a:r>
              <a:rPr sz="1600" b="1" spc="-120" dirty="0">
                <a:latin typeface="Trebuchet MS"/>
                <a:cs typeface="Trebuchet MS"/>
              </a:rPr>
              <a:t>Apple</a:t>
            </a:r>
            <a:r>
              <a:rPr sz="1600" b="1" spc="-530" dirty="0">
                <a:latin typeface="Trebuchet MS"/>
                <a:cs typeface="Trebuchet MS"/>
              </a:rPr>
              <a:t> </a:t>
            </a:r>
            <a:r>
              <a:rPr sz="1600" b="1" spc="-125" dirty="0">
                <a:latin typeface="Trebuchet MS"/>
                <a:cs typeface="Trebuchet MS"/>
              </a:rPr>
              <a:t>computer?</a:t>
            </a:r>
            <a:endParaRPr sz="1600" dirty="0">
              <a:latin typeface="Trebuchet MS"/>
              <a:cs typeface="Trebuchet MS"/>
            </a:endParaRPr>
          </a:p>
          <a:p>
            <a:pPr marL="755650" marR="218440" lvl="1" indent="-285750" algn="l" rtl="0">
              <a:spcBef>
                <a:spcPts val="395"/>
              </a:spcBef>
              <a:buChar char="–"/>
              <a:tabLst>
                <a:tab pos="755650" algn="l"/>
              </a:tabLst>
            </a:pPr>
            <a:r>
              <a:rPr sz="1600" spc="-110" dirty="0">
                <a:latin typeface="Trebuchet MS"/>
                <a:cs typeface="Trebuchet MS"/>
              </a:rPr>
              <a:t>Software</a:t>
            </a:r>
            <a:r>
              <a:rPr sz="1600" spc="-175" dirty="0">
                <a:latin typeface="Trebuchet MS"/>
                <a:cs typeface="Trebuchet MS"/>
              </a:rPr>
              <a:t> </a:t>
            </a:r>
            <a:r>
              <a:rPr sz="1600" spc="-90" dirty="0">
                <a:latin typeface="Trebuchet MS"/>
                <a:cs typeface="Trebuchet MS"/>
              </a:rPr>
              <a:t>is</a:t>
            </a:r>
            <a:r>
              <a:rPr sz="1600" spc="-180" dirty="0">
                <a:latin typeface="Trebuchet MS"/>
                <a:cs typeface="Trebuchet MS"/>
              </a:rPr>
              <a:t> </a:t>
            </a:r>
            <a:r>
              <a:rPr sz="1600" spc="-130" dirty="0">
                <a:latin typeface="Trebuchet MS"/>
                <a:cs typeface="Trebuchet MS"/>
              </a:rPr>
              <a:t>available</a:t>
            </a:r>
            <a:r>
              <a:rPr sz="1600" spc="-170" dirty="0">
                <a:latin typeface="Trebuchet MS"/>
                <a:cs typeface="Trebuchet MS"/>
              </a:rPr>
              <a:t> </a:t>
            </a:r>
            <a:r>
              <a:rPr sz="1600" spc="-100" dirty="0">
                <a:latin typeface="Trebuchet MS"/>
                <a:cs typeface="Trebuchet MS"/>
              </a:rPr>
              <a:t>to</a:t>
            </a:r>
            <a:r>
              <a:rPr sz="1600" spc="-180" dirty="0">
                <a:latin typeface="Trebuchet MS"/>
                <a:cs typeface="Trebuchet MS"/>
              </a:rPr>
              <a:t> </a:t>
            </a:r>
            <a:r>
              <a:rPr sz="1600" spc="-125" dirty="0">
                <a:latin typeface="Trebuchet MS"/>
                <a:cs typeface="Trebuchet MS"/>
              </a:rPr>
              <a:t>start</a:t>
            </a:r>
            <a:r>
              <a:rPr sz="1600" spc="-180" dirty="0">
                <a:latin typeface="Trebuchet MS"/>
                <a:cs typeface="Trebuchet MS"/>
              </a:rPr>
              <a:t> </a:t>
            </a:r>
            <a:r>
              <a:rPr sz="1600" spc="-114" dirty="0">
                <a:latin typeface="Trebuchet MS"/>
                <a:cs typeface="Trebuchet MS"/>
              </a:rPr>
              <a:t>a</a:t>
            </a:r>
            <a:r>
              <a:rPr sz="1600" spc="-175" dirty="0">
                <a:latin typeface="Trebuchet MS"/>
                <a:cs typeface="Trebuchet MS"/>
              </a:rPr>
              <a:t> </a:t>
            </a:r>
            <a:r>
              <a:rPr sz="1600" spc="15" dirty="0">
                <a:latin typeface="Trebuchet MS"/>
                <a:cs typeface="Trebuchet MS"/>
              </a:rPr>
              <a:t>Mac</a:t>
            </a:r>
            <a:r>
              <a:rPr sz="1600" spc="-180" dirty="0">
                <a:latin typeface="Trebuchet MS"/>
                <a:cs typeface="Trebuchet MS"/>
              </a:rPr>
              <a:t> </a:t>
            </a:r>
            <a:r>
              <a:rPr sz="1600" spc="-125" dirty="0">
                <a:latin typeface="Trebuchet MS"/>
                <a:cs typeface="Trebuchet MS"/>
              </a:rPr>
              <a:t>that</a:t>
            </a:r>
            <a:r>
              <a:rPr sz="1600" spc="-180" dirty="0">
                <a:latin typeface="Trebuchet MS"/>
                <a:cs typeface="Trebuchet MS"/>
              </a:rPr>
              <a:t> </a:t>
            </a:r>
            <a:r>
              <a:rPr sz="1600" spc="-135" dirty="0">
                <a:latin typeface="Trebuchet MS"/>
                <a:cs typeface="Trebuchet MS"/>
              </a:rPr>
              <a:t>will</a:t>
            </a:r>
            <a:r>
              <a:rPr sz="1600" spc="-180" dirty="0">
                <a:latin typeface="Trebuchet MS"/>
                <a:cs typeface="Trebuchet MS"/>
              </a:rPr>
              <a:t> </a:t>
            </a:r>
            <a:r>
              <a:rPr sz="1600" spc="-70" dirty="0">
                <a:latin typeface="Trebuchet MS"/>
                <a:cs typeface="Trebuchet MS"/>
              </a:rPr>
              <a:t>run</a:t>
            </a:r>
            <a:r>
              <a:rPr sz="1600" spc="-175" dirty="0">
                <a:latin typeface="Trebuchet MS"/>
                <a:cs typeface="Trebuchet MS"/>
              </a:rPr>
              <a:t> </a:t>
            </a:r>
            <a:r>
              <a:rPr sz="1600" spc="-50" dirty="0">
                <a:latin typeface="Trebuchet MS"/>
                <a:cs typeface="Trebuchet MS"/>
              </a:rPr>
              <a:t>Windows</a:t>
            </a:r>
            <a:r>
              <a:rPr sz="1600" spc="-185" dirty="0">
                <a:latin typeface="Trebuchet MS"/>
                <a:cs typeface="Trebuchet MS"/>
              </a:rPr>
              <a:t> </a:t>
            </a:r>
            <a:r>
              <a:rPr sz="1600" spc="-110" dirty="0">
                <a:latin typeface="Trebuchet MS"/>
                <a:cs typeface="Trebuchet MS"/>
              </a:rPr>
              <a:t>applications</a:t>
            </a:r>
            <a:r>
              <a:rPr sz="1600" spc="-180" dirty="0">
                <a:latin typeface="Trebuchet MS"/>
                <a:cs typeface="Trebuchet MS"/>
              </a:rPr>
              <a:t> </a:t>
            </a:r>
            <a:r>
              <a:rPr sz="1600" spc="-50" dirty="0">
                <a:latin typeface="Trebuchet MS"/>
                <a:cs typeface="Trebuchet MS"/>
              </a:rPr>
              <a:t>(Microsoft's  </a:t>
            </a:r>
            <a:r>
              <a:rPr sz="1600" spc="-110" dirty="0">
                <a:latin typeface="Trebuchet MS"/>
                <a:cs typeface="Trebuchet MS"/>
              </a:rPr>
              <a:t>Virtual </a:t>
            </a:r>
            <a:r>
              <a:rPr sz="1600" spc="-130" dirty="0">
                <a:latin typeface="Trebuchet MS"/>
                <a:cs typeface="Trebuchet MS"/>
              </a:rPr>
              <a:t>PC </a:t>
            </a:r>
            <a:r>
              <a:rPr sz="1600" spc="-110" dirty="0">
                <a:latin typeface="Trebuchet MS"/>
                <a:cs typeface="Trebuchet MS"/>
              </a:rPr>
              <a:t>for </a:t>
            </a:r>
            <a:r>
              <a:rPr sz="1600" spc="15" dirty="0">
                <a:latin typeface="Trebuchet MS"/>
                <a:cs typeface="Trebuchet MS"/>
              </a:rPr>
              <a:t>Mac</a:t>
            </a:r>
            <a:r>
              <a:rPr sz="1600" spc="-415" dirty="0">
                <a:latin typeface="Trebuchet MS"/>
                <a:cs typeface="Trebuchet MS"/>
              </a:rPr>
              <a:t> </a:t>
            </a:r>
            <a:r>
              <a:rPr sz="1600" spc="-130" dirty="0">
                <a:latin typeface="Trebuchet MS"/>
                <a:cs typeface="Trebuchet MS"/>
              </a:rPr>
              <a:t>software).</a:t>
            </a:r>
            <a:endParaRPr sz="1600" dirty="0">
              <a:latin typeface="Trebuchet MS"/>
              <a:cs typeface="Trebuchet MS"/>
            </a:endParaRPr>
          </a:p>
          <a:p>
            <a:pPr marL="755650" marR="5080" lvl="1" indent="-285750" algn="l" rtl="0">
              <a:spcBef>
                <a:spcPts val="600"/>
              </a:spcBef>
              <a:buChar char="–"/>
              <a:tabLst>
                <a:tab pos="755650" algn="l"/>
              </a:tabLst>
            </a:pPr>
            <a:r>
              <a:rPr sz="1600" spc="-60" dirty="0">
                <a:latin typeface="Trebuchet MS"/>
                <a:cs typeface="Trebuchet MS"/>
              </a:rPr>
              <a:t>In</a:t>
            </a:r>
            <a:r>
              <a:rPr sz="1600" spc="-180" dirty="0">
                <a:latin typeface="Trebuchet MS"/>
                <a:cs typeface="Trebuchet MS"/>
              </a:rPr>
              <a:t> </a:t>
            </a:r>
            <a:r>
              <a:rPr sz="1600" spc="-120" dirty="0">
                <a:latin typeface="Trebuchet MS"/>
                <a:cs typeface="Trebuchet MS"/>
              </a:rPr>
              <a:t>addition,</a:t>
            </a:r>
            <a:r>
              <a:rPr sz="1600" spc="-180" dirty="0">
                <a:latin typeface="Trebuchet MS"/>
                <a:cs typeface="Trebuchet MS"/>
              </a:rPr>
              <a:t> </a:t>
            </a:r>
            <a:r>
              <a:rPr sz="1600" spc="15" dirty="0">
                <a:latin typeface="Trebuchet MS"/>
                <a:cs typeface="Trebuchet MS"/>
              </a:rPr>
              <a:t>Mac</a:t>
            </a:r>
            <a:r>
              <a:rPr sz="1600" spc="-180" dirty="0">
                <a:latin typeface="Trebuchet MS"/>
                <a:cs typeface="Trebuchet MS"/>
              </a:rPr>
              <a:t> </a:t>
            </a:r>
            <a:r>
              <a:rPr sz="1600" spc="-120" dirty="0">
                <a:latin typeface="Trebuchet MS"/>
                <a:cs typeface="Trebuchet MS"/>
              </a:rPr>
              <a:t>offers</a:t>
            </a:r>
            <a:r>
              <a:rPr sz="1600" spc="-185" dirty="0">
                <a:latin typeface="Trebuchet MS"/>
                <a:cs typeface="Trebuchet MS"/>
              </a:rPr>
              <a:t> </a:t>
            </a:r>
            <a:r>
              <a:rPr sz="1600" spc="-114" dirty="0">
                <a:latin typeface="Trebuchet MS"/>
                <a:cs typeface="Trebuchet MS"/>
              </a:rPr>
              <a:t>a</a:t>
            </a:r>
            <a:r>
              <a:rPr sz="1600" spc="-180" dirty="0">
                <a:latin typeface="Trebuchet MS"/>
                <a:cs typeface="Trebuchet MS"/>
              </a:rPr>
              <a:t> </a:t>
            </a:r>
            <a:r>
              <a:rPr sz="1600" spc="-125" dirty="0">
                <a:latin typeface="Trebuchet MS"/>
                <a:cs typeface="Trebuchet MS"/>
              </a:rPr>
              <a:t>built-in</a:t>
            </a:r>
            <a:r>
              <a:rPr sz="1600" spc="-175" dirty="0">
                <a:latin typeface="Trebuchet MS"/>
                <a:cs typeface="Trebuchet MS"/>
              </a:rPr>
              <a:t> </a:t>
            </a:r>
            <a:r>
              <a:rPr sz="1600" spc="-130" dirty="0">
                <a:latin typeface="Trebuchet MS"/>
                <a:cs typeface="Trebuchet MS"/>
              </a:rPr>
              <a:t>utility</a:t>
            </a:r>
            <a:r>
              <a:rPr sz="1600" spc="-180" dirty="0">
                <a:latin typeface="Trebuchet MS"/>
                <a:cs typeface="Trebuchet MS"/>
              </a:rPr>
              <a:t> </a:t>
            </a:r>
            <a:r>
              <a:rPr sz="1600" spc="-40" dirty="0">
                <a:latin typeface="Trebuchet MS"/>
                <a:cs typeface="Trebuchet MS"/>
              </a:rPr>
              <a:t>on</a:t>
            </a:r>
            <a:r>
              <a:rPr sz="1600" spc="-175" dirty="0">
                <a:latin typeface="Trebuchet MS"/>
                <a:cs typeface="Trebuchet MS"/>
              </a:rPr>
              <a:t> </a:t>
            </a:r>
            <a:r>
              <a:rPr sz="1600" spc="-125" dirty="0">
                <a:latin typeface="Trebuchet MS"/>
                <a:cs typeface="Trebuchet MS"/>
              </a:rPr>
              <a:t>certain</a:t>
            </a:r>
            <a:r>
              <a:rPr sz="1600" spc="-180" dirty="0">
                <a:latin typeface="Trebuchet MS"/>
                <a:cs typeface="Trebuchet MS"/>
              </a:rPr>
              <a:t> </a:t>
            </a:r>
            <a:r>
              <a:rPr sz="1600" spc="15" dirty="0">
                <a:latin typeface="Trebuchet MS"/>
                <a:cs typeface="Trebuchet MS"/>
              </a:rPr>
              <a:t>Mac</a:t>
            </a:r>
            <a:r>
              <a:rPr sz="1600" spc="-185" dirty="0">
                <a:latin typeface="Trebuchet MS"/>
                <a:cs typeface="Trebuchet MS"/>
              </a:rPr>
              <a:t> </a:t>
            </a:r>
            <a:r>
              <a:rPr sz="1600" spc="-105" dirty="0">
                <a:latin typeface="Trebuchet MS"/>
                <a:cs typeface="Trebuchet MS"/>
              </a:rPr>
              <a:t>operating</a:t>
            </a:r>
            <a:r>
              <a:rPr sz="1600" spc="-185" dirty="0">
                <a:latin typeface="Trebuchet MS"/>
                <a:cs typeface="Trebuchet MS"/>
              </a:rPr>
              <a:t> </a:t>
            </a:r>
            <a:r>
              <a:rPr sz="1600" spc="-95" dirty="0">
                <a:latin typeface="Trebuchet MS"/>
                <a:cs typeface="Trebuchet MS"/>
              </a:rPr>
              <a:t>systems</a:t>
            </a:r>
            <a:r>
              <a:rPr sz="1600" spc="-185" dirty="0">
                <a:latin typeface="Trebuchet MS"/>
                <a:cs typeface="Trebuchet MS"/>
              </a:rPr>
              <a:t> </a:t>
            </a:r>
            <a:r>
              <a:rPr sz="1600" spc="-140" dirty="0">
                <a:latin typeface="Trebuchet MS"/>
                <a:cs typeface="Trebuchet MS"/>
              </a:rPr>
              <a:t>called</a:t>
            </a:r>
            <a:r>
              <a:rPr sz="1600" spc="-180" dirty="0">
                <a:latin typeface="Trebuchet MS"/>
                <a:cs typeface="Trebuchet MS"/>
              </a:rPr>
              <a:t> </a:t>
            </a:r>
            <a:r>
              <a:rPr sz="1600" spc="-70" dirty="0">
                <a:latin typeface="Trebuchet MS"/>
                <a:cs typeface="Trebuchet MS"/>
              </a:rPr>
              <a:t>Boot  </a:t>
            </a:r>
            <a:r>
              <a:rPr sz="1600" spc="-110" dirty="0">
                <a:latin typeface="Trebuchet MS"/>
                <a:cs typeface="Trebuchet MS"/>
              </a:rPr>
              <a:t>Camp </a:t>
            </a:r>
            <a:r>
              <a:rPr sz="1600" spc="-100" dirty="0">
                <a:latin typeface="Trebuchet MS"/>
                <a:cs typeface="Trebuchet MS"/>
              </a:rPr>
              <a:t>which </a:t>
            </a:r>
            <a:r>
              <a:rPr sz="1600" spc="-105" dirty="0">
                <a:latin typeface="Trebuchet MS"/>
                <a:cs typeface="Trebuchet MS"/>
              </a:rPr>
              <a:t>allows </a:t>
            </a:r>
            <a:r>
              <a:rPr sz="1600" spc="-75" dirty="0">
                <a:latin typeface="Trebuchet MS"/>
                <a:cs typeface="Trebuchet MS"/>
              </a:rPr>
              <a:t>users </a:t>
            </a:r>
            <a:r>
              <a:rPr sz="1600" spc="-100" dirty="0">
                <a:latin typeface="Trebuchet MS"/>
                <a:cs typeface="Trebuchet MS"/>
              </a:rPr>
              <a:t>to </a:t>
            </a:r>
            <a:r>
              <a:rPr sz="1600" spc="-70" dirty="0">
                <a:latin typeface="Trebuchet MS"/>
                <a:cs typeface="Trebuchet MS"/>
              </a:rPr>
              <a:t>run </a:t>
            </a:r>
            <a:r>
              <a:rPr sz="1600" spc="-50" dirty="0">
                <a:latin typeface="Trebuchet MS"/>
                <a:cs typeface="Trebuchet MS"/>
              </a:rPr>
              <a:t>Windows </a:t>
            </a:r>
            <a:r>
              <a:rPr sz="1600" spc="-65" dirty="0">
                <a:latin typeface="Trebuchet MS"/>
                <a:cs typeface="Trebuchet MS"/>
              </a:rPr>
              <a:t>or </a:t>
            </a:r>
            <a:r>
              <a:rPr sz="1600" spc="-125" dirty="0">
                <a:latin typeface="Trebuchet MS"/>
                <a:cs typeface="Trebuchet MS"/>
              </a:rPr>
              <a:t>Linux </a:t>
            </a:r>
            <a:r>
              <a:rPr sz="1600" spc="-105" dirty="0">
                <a:latin typeface="Trebuchet MS"/>
                <a:cs typeface="Trebuchet MS"/>
              </a:rPr>
              <a:t>operating </a:t>
            </a:r>
            <a:r>
              <a:rPr sz="1600" spc="-95" dirty="0">
                <a:latin typeface="Trebuchet MS"/>
                <a:cs typeface="Trebuchet MS"/>
              </a:rPr>
              <a:t>systems </a:t>
            </a:r>
            <a:r>
              <a:rPr sz="1600" spc="-40" dirty="0">
                <a:latin typeface="Trebuchet MS"/>
                <a:cs typeface="Trebuchet MS"/>
              </a:rPr>
              <a:t>on </a:t>
            </a:r>
            <a:r>
              <a:rPr sz="1600" spc="-114" dirty="0">
                <a:latin typeface="Trebuchet MS"/>
                <a:cs typeface="Trebuchet MS"/>
              </a:rPr>
              <a:t>a </a:t>
            </a:r>
            <a:r>
              <a:rPr sz="1600" spc="15" dirty="0">
                <a:latin typeface="Trebuchet MS"/>
                <a:cs typeface="Trebuchet MS"/>
              </a:rPr>
              <a:t>Mac  </a:t>
            </a:r>
            <a:r>
              <a:rPr sz="1600" spc="-150" dirty="0">
                <a:latin typeface="Trebuchet MS"/>
                <a:cs typeface="Trebuchet MS"/>
              </a:rPr>
              <a:t>computer</a:t>
            </a:r>
            <a:r>
              <a:rPr sz="1600" spc="-150" dirty="0" smtClean="0">
                <a:latin typeface="Trebuchet MS"/>
                <a:cs typeface="Trebuchet MS"/>
              </a:rPr>
              <a:t>.</a:t>
            </a:r>
            <a:endParaRPr lang="en-US" sz="1600" spc="-150" dirty="0" smtClean="0">
              <a:latin typeface="Trebuchet MS"/>
              <a:cs typeface="Trebuchet MS"/>
            </a:endParaRPr>
          </a:p>
          <a:p>
            <a:pPr marL="755650" marR="5080" lvl="1" indent="-285750">
              <a:spcBef>
                <a:spcPts val="600"/>
              </a:spcBef>
              <a:buChar char="–"/>
              <a:tabLst>
                <a:tab pos="755650" algn="l"/>
              </a:tabLst>
            </a:pPr>
            <a:r>
              <a:rPr lang="ar-SA" sz="1600" dirty="0">
                <a:latin typeface="Trebuchet MS"/>
                <a:cs typeface="Trebuchet MS"/>
              </a:rPr>
              <a:t>"نظام تشغيل ماكنتوش" نظام التشغيل المصممة خصيصا لأجهزة كمبيوتر ماكنتوش أبل. </a:t>
            </a:r>
            <a:endParaRPr lang="ar-SA" sz="1600" dirty="0" smtClean="0">
              <a:latin typeface="Trebuchet MS"/>
              <a:cs typeface="Trebuchet MS"/>
            </a:endParaRPr>
          </a:p>
          <a:p>
            <a:pPr marL="755650" marR="5080" lvl="1" indent="-285750">
              <a:spcBef>
                <a:spcPts val="600"/>
              </a:spcBef>
              <a:buChar char="–"/>
              <a:tabLst>
                <a:tab pos="755650" algn="l"/>
              </a:tabLst>
            </a:pPr>
            <a:r>
              <a:rPr lang="ar-SA" sz="1600" dirty="0" smtClean="0">
                <a:latin typeface="Trebuchet MS"/>
                <a:cs typeface="Trebuchet MS"/>
              </a:rPr>
              <a:t>على </a:t>
            </a:r>
            <a:r>
              <a:rPr lang="ar-SA" sz="1600" dirty="0">
                <a:latin typeface="Trebuchet MS"/>
                <a:cs typeface="Trebuchet MS"/>
              </a:rPr>
              <a:t>سطح المكتب في نظام التشغيل </a:t>
            </a:r>
            <a:r>
              <a:rPr lang="en-US" sz="1600" dirty="0">
                <a:latin typeface="Trebuchet MS"/>
                <a:cs typeface="Trebuchet MS"/>
              </a:rPr>
              <a:t>Mac OS </a:t>
            </a:r>
            <a:r>
              <a:rPr lang="ar-SA" sz="1600" dirty="0">
                <a:latin typeface="Trebuchet MS"/>
                <a:cs typeface="Trebuchet MS"/>
              </a:rPr>
              <a:t>يشبه </a:t>
            </a:r>
            <a:r>
              <a:rPr lang="en-US" sz="1600" dirty="0">
                <a:latin typeface="Trebuchet MS"/>
                <a:cs typeface="Trebuchet MS"/>
              </a:rPr>
              <a:t>Windows </a:t>
            </a:r>
            <a:r>
              <a:rPr lang="ar-SA" sz="1600" dirty="0">
                <a:latin typeface="Trebuchet MS"/>
                <a:cs typeface="Trebuchet MS"/>
              </a:rPr>
              <a:t>لأنه يستخدم أيضا واجهة المستخدم الرسومية</a:t>
            </a:r>
            <a:r>
              <a:rPr lang="ar-SA" sz="1600" dirty="0" smtClean="0">
                <a:latin typeface="Trebuchet MS"/>
                <a:cs typeface="Trebuchet MS"/>
              </a:rPr>
              <a:t>.</a:t>
            </a:r>
          </a:p>
          <a:p>
            <a:pPr marL="755650" marR="5080" lvl="1" indent="-285750">
              <a:spcBef>
                <a:spcPts val="600"/>
              </a:spcBef>
              <a:buChar char="–"/>
              <a:tabLst>
                <a:tab pos="755650" algn="l"/>
              </a:tabLst>
            </a:pPr>
            <a:r>
              <a:rPr lang="ar-SA" sz="1600" dirty="0" smtClean="0">
                <a:latin typeface="Trebuchet MS"/>
                <a:cs typeface="Trebuchet MS"/>
              </a:rPr>
              <a:t> </a:t>
            </a:r>
            <a:r>
              <a:rPr lang="ar-SA" sz="1600" dirty="0">
                <a:latin typeface="Trebuchet MS"/>
                <a:cs typeface="Trebuchet MS"/>
              </a:rPr>
              <a:t>يمكن تشغيل </a:t>
            </a:r>
            <a:r>
              <a:rPr lang="en-US" sz="1600" dirty="0">
                <a:latin typeface="Trebuchet MS"/>
                <a:cs typeface="Trebuchet MS"/>
              </a:rPr>
              <a:t>Windows </a:t>
            </a:r>
            <a:r>
              <a:rPr lang="ar-SA" sz="1600" dirty="0">
                <a:latin typeface="Trebuchet MS"/>
                <a:cs typeface="Trebuchet MS"/>
              </a:rPr>
              <a:t>على جهاز كمبيوتر أبل</a:t>
            </a:r>
            <a:r>
              <a:rPr lang="ar-SA" sz="1600" dirty="0" smtClean="0">
                <a:latin typeface="Trebuchet MS"/>
                <a:cs typeface="Trebuchet MS"/>
              </a:rPr>
              <a:t>؟</a:t>
            </a:r>
          </a:p>
          <a:p>
            <a:pPr marL="755650" marR="5080" lvl="1" indent="-285750">
              <a:spcBef>
                <a:spcPts val="600"/>
              </a:spcBef>
              <a:buChar char="–"/>
              <a:tabLst>
                <a:tab pos="755650" algn="l"/>
              </a:tabLst>
            </a:pPr>
            <a:r>
              <a:rPr lang="ar-SA" sz="1600" dirty="0" smtClean="0">
                <a:latin typeface="Trebuchet MS"/>
                <a:cs typeface="Trebuchet MS"/>
              </a:rPr>
              <a:t> </a:t>
            </a:r>
            <a:r>
              <a:rPr lang="ar-SA" sz="1600" dirty="0">
                <a:latin typeface="Trebuchet MS"/>
                <a:cs typeface="Trebuchet MS"/>
              </a:rPr>
              <a:t>يتوفر البرنامج لبدء تشغيل نظام التشغيل </a:t>
            </a:r>
            <a:r>
              <a:rPr lang="en-US" sz="1600" dirty="0">
                <a:latin typeface="Trebuchet MS"/>
                <a:cs typeface="Trebuchet MS"/>
              </a:rPr>
              <a:t>Mac </a:t>
            </a:r>
            <a:r>
              <a:rPr lang="ar-SA" sz="1600" dirty="0">
                <a:latin typeface="Trebuchet MS"/>
                <a:cs typeface="Trebuchet MS"/>
              </a:rPr>
              <a:t>الذي سيقوم بتشغيل تطبيقات </a:t>
            </a:r>
            <a:r>
              <a:rPr lang="en-US" sz="1600" dirty="0">
                <a:latin typeface="Trebuchet MS"/>
                <a:cs typeface="Trebuchet MS"/>
              </a:rPr>
              <a:t>Windows (</a:t>
            </a:r>
            <a:r>
              <a:rPr lang="ar-SA" sz="1600" dirty="0">
                <a:latin typeface="Trebuchet MS"/>
                <a:cs typeface="Trebuchet MS"/>
              </a:rPr>
              <a:t>في </a:t>
            </a:r>
            <a:r>
              <a:rPr lang="en-US" sz="1600" dirty="0">
                <a:latin typeface="Trebuchet MS"/>
                <a:cs typeface="Trebuchet MS"/>
              </a:rPr>
              <a:t>Microsoft Virtual PC </a:t>
            </a:r>
            <a:r>
              <a:rPr lang="ar-SA" sz="1600" dirty="0">
                <a:latin typeface="Trebuchet MS"/>
                <a:cs typeface="Trebuchet MS"/>
              </a:rPr>
              <a:t>ل </a:t>
            </a:r>
            <a:r>
              <a:rPr lang="en-US" sz="1600" dirty="0">
                <a:latin typeface="Trebuchet MS"/>
                <a:cs typeface="Trebuchet MS"/>
              </a:rPr>
              <a:t>Mac </a:t>
            </a:r>
            <a:r>
              <a:rPr lang="ar-SA" sz="1600" dirty="0">
                <a:latin typeface="Trebuchet MS"/>
                <a:cs typeface="Trebuchet MS"/>
              </a:rPr>
              <a:t>البرنامج). </a:t>
            </a:r>
            <a:endParaRPr lang="ar-SA" sz="1600" dirty="0" smtClean="0">
              <a:latin typeface="Trebuchet MS"/>
              <a:cs typeface="Trebuchet MS"/>
            </a:endParaRPr>
          </a:p>
          <a:p>
            <a:pPr marL="755650" marR="5080" lvl="1" indent="-285750">
              <a:spcBef>
                <a:spcPts val="600"/>
              </a:spcBef>
              <a:buChar char="–"/>
              <a:tabLst>
                <a:tab pos="755650" algn="l"/>
              </a:tabLst>
            </a:pPr>
            <a:r>
              <a:rPr lang="ar-SA" sz="1600" dirty="0" smtClean="0">
                <a:latin typeface="Trebuchet MS"/>
                <a:cs typeface="Trebuchet MS"/>
              </a:rPr>
              <a:t>وبالإضافة </a:t>
            </a:r>
            <a:r>
              <a:rPr lang="ar-SA" sz="1600" dirty="0">
                <a:latin typeface="Trebuchet MS"/>
                <a:cs typeface="Trebuchet MS"/>
              </a:rPr>
              <a:t>إلى ذلك، يوفر ماك أداة مدمجة في بعض أنظمة التشغيل </a:t>
            </a:r>
            <a:r>
              <a:rPr lang="en-US" sz="1600" dirty="0">
                <a:latin typeface="Trebuchet MS"/>
                <a:cs typeface="Trebuchet MS"/>
              </a:rPr>
              <a:t>Mac </a:t>
            </a:r>
            <a:r>
              <a:rPr lang="ar-SA" sz="1600" dirty="0">
                <a:latin typeface="Trebuchet MS"/>
                <a:cs typeface="Trebuchet MS"/>
              </a:rPr>
              <a:t>يسمى معسكر الذي يسمح للمستخدمين بتشغيل </a:t>
            </a:r>
            <a:r>
              <a:rPr lang="en-US" sz="1600" dirty="0">
                <a:latin typeface="Trebuchet MS"/>
                <a:cs typeface="Trebuchet MS"/>
              </a:rPr>
              <a:t>Windows </a:t>
            </a:r>
            <a:r>
              <a:rPr lang="ar-SA" sz="1600" dirty="0">
                <a:latin typeface="Trebuchet MS"/>
                <a:cs typeface="Trebuchet MS"/>
              </a:rPr>
              <a:t>أو لينكس نظم التشغيل على جهاز كمبيوتر ماكنتوش.</a:t>
            </a:r>
            <a:endParaRPr sz="1600" dirty="0">
              <a:latin typeface="Trebuchet MS"/>
              <a:cs typeface="Trebuchet MS"/>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50890" y="725048"/>
            <a:ext cx="878840" cy="500380"/>
          </a:xfrm>
          <a:prstGeom prst="rect">
            <a:avLst/>
          </a:prstGeom>
        </p:spPr>
        <p:txBody>
          <a:bodyPr vert="horz" wrap="square" lIns="0" tIns="13970" rIns="0" bIns="0" rtlCol="0">
            <a:spAutoFit/>
          </a:bodyPr>
          <a:lstStyle/>
          <a:p>
            <a:pPr marL="12700">
              <a:lnSpc>
                <a:spcPct val="100000"/>
              </a:lnSpc>
              <a:spcBef>
                <a:spcPts val="110"/>
              </a:spcBef>
            </a:pPr>
            <a:r>
              <a:rPr spc="-270" dirty="0"/>
              <a:t>L</a:t>
            </a:r>
            <a:r>
              <a:rPr spc="-145" dirty="0"/>
              <a:t>i</a:t>
            </a:r>
            <a:r>
              <a:rPr spc="-35" dirty="0"/>
              <a:t>nu</a:t>
            </a:r>
            <a:r>
              <a:rPr spc="-215" dirty="0"/>
              <a:t>x</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1083203" y="1825307"/>
            <a:ext cx="9785350" cy="3573094"/>
          </a:xfrm>
          <a:prstGeom prst="rect">
            <a:avLst/>
          </a:prstGeom>
        </p:spPr>
        <p:txBody>
          <a:bodyPr vert="horz" wrap="square" lIns="0" tIns="12700" rIns="0" bIns="0" rtlCol="0">
            <a:spAutoFit/>
          </a:bodyPr>
          <a:lstStyle/>
          <a:p>
            <a:pPr marL="355600" indent="-342900" algn="l" rtl="0">
              <a:lnSpc>
                <a:spcPct val="100000"/>
              </a:lnSpc>
              <a:spcBef>
                <a:spcPts val="100"/>
              </a:spcBef>
              <a:buChar char="•"/>
              <a:tabLst>
                <a:tab pos="354965" algn="l"/>
                <a:tab pos="355600" algn="l"/>
              </a:tabLst>
            </a:pPr>
            <a:r>
              <a:rPr spc="-125" dirty="0">
                <a:latin typeface="Trebuchet MS"/>
                <a:cs typeface="Trebuchet MS"/>
              </a:rPr>
              <a:t>Linux </a:t>
            </a:r>
            <a:r>
              <a:rPr spc="-90" dirty="0">
                <a:latin typeface="Trebuchet MS"/>
                <a:cs typeface="Trebuchet MS"/>
              </a:rPr>
              <a:t>is </a:t>
            </a:r>
            <a:r>
              <a:rPr spc="-85" dirty="0">
                <a:latin typeface="Trebuchet MS"/>
                <a:cs typeface="Trebuchet MS"/>
              </a:rPr>
              <a:t>an </a:t>
            </a:r>
            <a:r>
              <a:rPr spc="-125" dirty="0">
                <a:latin typeface="Trebuchet MS"/>
                <a:cs typeface="Trebuchet MS"/>
              </a:rPr>
              <a:t>alternative </a:t>
            </a:r>
            <a:r>
              <a:rPr spc="-105" dirty="0">
                <a:latin typeface="Trebuchet MS"/>
                <a:cs typeface="Trebuchet MS"/>
              </a:rPr>
              <a:t>operating</a:t>
            </a:r>
            <a:r>
              <a:rPr spc="-520" dirty="0">
                <a:latin typeface="Trebuchet MS"/>
                <a:cs typeface="Trebuchet MS"/>
              </a:rPr>
              <a:t> </a:t>
            </a:r>
            <a:r>
              <a:rPr spc="-130" dirty="0">
                <a:latin typeface="Trebuchet MS"/>
                <a:cs typeface="Trebuchet MS"/>
              </a:rPr>
              <a:t>system.</a:t>
            </a:r>
            <a:endParaRPr dirty="0">
              <a:latin typeface="Trebuchet MS"/>
              <a:cs typeface="Trebuchet MS"/>
            </a:endParaRPr>
          </a:p>
          <a:p>
            <a:pPr marL="355600" marR="5080" indent="-342900" algn="l" rtl="0">
              <a:lnSpc>
                <a:spcPct val="152800"/>
              </a:lnSpc>
              <a:spcBef>
                <a:spcPts val="500"/>
              </a:spcBef>
              <a:buChar char="•"/>
              <a:tabLst>
                <a:tab pos="354965" algn="l"/>
                <a:tab pos="355600" algn="l"/>
              </a:tabLst>
            </a:pPr>
            <a:r>
              <a:rPr spc="-80" dirty="0">
                <a:latin typeface="Trebuchet MS"/>
                <a:cs typeface="Trebuchet MS"/>
              </a:rPr>
              <a:t>Based</a:t>
            </a:r>
            <a:r>
              <a:rPr spc="-180" dirty="0">
                <a:latin typeface="Trebuchet MS"/>
                <a:cs typeface="Trebuchet MS"/>
              </a:rPr>
              <a:t> </a:t>
            </a:r>
            <a:r>
              <a:rPr spc="-40" dirty="0">
                <a:latin typeface="Trebuchet MS"/>
                <a:cs typeface="Trebuchet MS"/>
              </a:rPr>
              <a:t>on</a:t>
            </a:r>
            <a:r>
              <a:rPr spc="-180" dirty="0">
                <a:latin typeface="Trebuchet MS"/>
                <a:cs typeface="Trebuchet MS"/>
              </a:rPr>
              <a:t> </a:t>
            </a:r>
            <a:r>
              <a:rPr spc="-110" dirty="0">
                <a:latin typeface="Trebuchet MS"/>
                <a:cs typeface="Trebuchet MS"/>
              </a:rPr>
              <a:t>the</a:t>
            </a:r>
            <a:r>
              <a:rPr spc="-170" dirty="0">
                <a:latin typeface="Trebuchet MS"/>
                <a:cs typeface="Trebuchet MS"/>
              </a:rPr>
              <a:t> </a:t>
            </a:r>
            <a:r>
              <a:rPr spc="-45" dirty="0">
                <a:latin typeface="Trebuchet MS"/>
                <a:cs typeface="Trebuchet MS"/>
              </a:rPr>
              <a:t>UNIX</a:t>
            </a:r>
            <a:r>
              <a:rPr spc="-180" dirty="0">
                <a:latin typeface="Trebuchet MS"/>
                <a:cs typeface="Trebuchet MS"/>
              </a:rPr>
              <a:t> </a:t>
            </a:r>
            <a:r>
              <a:rPr spc="-105" dirty="0">
                <a:latin typeface="Trebuchet MS"/>
                <a:cs typeface="Trebuchet MS"/>
              </a:rPr>
              <a:t>operating</a:t>
            </a:r>
            <a:r>
              <a:rPr spc="-190" dirty="0">
                <a:latin typeface="Trebuchet MS"/>
                <a:cs typeface="Trebuchet MS"/>
              </a:rPr>
              <a:t> </a:t>
            </a:r>
            <a:r>
              <a:rPr spc="-105" dirty="0">
                <a:latin typeface="Trebuchet MS"/>
                <a:cs typeface="Trebuchet MS"/>
              </a:rPr>
              <a:t>system</a:t>
            </a:r>
            <a:r>
              <a:rPr spc="-185" dirty="0">
                <a:latin typeface="Trebuchet MS"/>
                <a:cs typeface="Trebuchet MS"/>
              </a:rPr>
              <a:t> </a:t>
            </a:r>
            <a:r>
              <a:rPr spc="-100" dirty="0">
                <a:latin typeface="Trebuchet MS"/>
                <a:cs typeface="Trebuchet MS"/>
              </a:rPr>
              <a:t>developed</a:t>
            </a:r>
            <a:r>
              <a:rPr spc="-180" dirty="0">
                <a:latin typeface="Trebuchet MS"/>
                <a:cs typeface="Trebuchet MS"/>
              </a:rPr>
              <a:t> </a:t>
            </a:r>
            <a:r>
              <a:rPr spc="-110" dirty="0">
                <a:latin typeface="Trebuchet MS"/>
                <a:cs typeface="Trebuchet MS"/>
              </a:rPr>
              <a:t>for</a:t>
            </a:r>
            <a:r>
              <a:rPr spc="-180" dirty="0">
                <a:latin typeface="Trebuchet MS"/>
                <a:cs typeface="Trebuchet MS"/>
              </a:rPr>
              <a:t> </a:t>
            </a:r>
            <a:r>
              <a:rPr spc="-114" dirty="0">
                <a:latin typeface="Trebuchet MS"/>
                <a:cs typeface="Trebuchet MS"/>
              </a:rPr>
              <a:t>mainframe</a:t>
            </a:r>
            <a:r>
              <a:rPr spc="-170" dirty="0">
                <a:latin typeface="Trebuchet MS"/>
                <a:cs typeface="Trebuchet MS"/>
              </a:rPr>
              <a:t> </a:t>
            </a:r>
            <a:r>
              <a:rPr spc="-120" dirty="0">
                <a:latin typeface="Trebuchet MS"/>
                <a:cs typeface="Trebuchet MS"/>
              </a:rPr>
              <a:t>computers,</a:t>
            </a:r>
            <a:r>
              <a:rPr spc="-180" dirty="0">
                <a:latin typeface="Trebuchet MS"/>
                <a:cs typeface="Trebuchet MS"/>
              </a:rPr>
              <a:t> </a:t>
            </a:r>
            <a:r>
              <a:rPr spc="-145" dirty="0">
                <a:latin typeface="Trebuchet MS"/>
                <a:cs typeface="Trebuchet MS"/>
              </a:rPr>
              <a:t>it  </a:t>
            </a:r>
            <a:r>
              <a:rPr spc="-85" dirty="0">
                <a:latin typeface="Trebuchet MS"/>
                <a:cs typeface="Trebuchet MS"/>
              </a:rPr>
              <a:t>also</a:t>
            </a:r>
            <a:r>
              <a:rPr spc="-195" dirty="0">
                <a:latin typeface="Trebuchet MS"/>
                <a:cs typeface="Trebuchet MS"/>
              </a:rPr>
              <a:t> </a:t>
            </a:r>
            <a:r>
              <a:rPr spc="-65" dirty="0">
                <a:latin typeface="Trebuchet MS"/>
                <a:cs typeface="Trebuchet MS"/>
              </a:rPr>
              <a:t>has</a:t>
            </a:r>
            <a:r>
              <a:rPr spc="-190" dirty="0">
                <a:latin typeface="Trebuchet MS"/>
                <a:cs typeface="Trebuchet MS"/>
              </a:rPr>
              <a:t> </a:t>
            </a:r>
            <a:r>
              <a:rPr spc="-114" dirty="0">
                <a:latin typeface="Trebuchet MS"/>
                <a:cs typeface="Trebuchet MS"/>
              </a:rPr>
              <a:t>a</a:t>
            </a:r>
            <a:r>
              <a:rPr spc="-185" dirty="0">
                <a:latin typeface="Trebuchet MS"/>
                <a:cs typeface="Trebuchet MS"/>
              </a:rPr>
              <a:t> </a:t>
            </a:r>
            <a:r>
              <a:rPr spc="-125" dirty="0">
                <a:latin typeface="Trebuchet MS"/>
                <a:cs typeface="Trebuchet MS"/>
              </a:rPr>
              <a:t>dedicated</a:t>
            </a:r>
            <a:r>
              <a:rPr spc="-185" dirty="0">
                <a:latin typeface="Trebuchet MS"/>
                <a:cs typeface="Trebuchet MS"/>
              </a:rPr>
              <a:t> </a:t>
            </a:r>
            <a:r>
              <a:rPr spc="-75" dirty="0">
                <a:latin typeface="Trebuchet MS"/>
                <a:cs typeface="Trebuchet MS"/>
              </a:rPr>
              <a:t>group</a:t>
            </a:r>
            <a:r>
              <a:rPr spc="-185" dirty="0">
                <a:latin typeface="Trebuchet MS"/>
                <a:cs typeface="Trebuchet MS"/>
              </a:rPr>
              <a:t> </a:t>
            </a:r>
            <a:r>
              <a:rPr spc="-95" dirty="0">
                <a:latin typeface="Trebuchet MS"/>
                <a:cs typeface="Trebuchet MS"/>
              </a:rPr>
              <a:t>of</a:t>
            </a:r>
            <a:r>
              <a:rPr spc="-185" dirty="0">
                <a:latin typeface="Trebuchet MS"/>
                <a:cs typeface="Trebuchet MS"/>
              </a:rPr>
              <a:t> </a:t>
            </a:r>
            <a:r>
              <a:rPr spc="-110" dirty="0">
                <a:latin typeface="Trebuchet MS"/>
                <a:cs typeface="Trebuchet MS"/>
              </a:rPr>
              <a:t>users.</a:t>
            </a:r>
            <a:endParaRPr dirty="0">
              <a:latin typeface="Trebuchet MS"/>
              <a:cs typeface="Trebuchet MS"/>
            </a:endParaRPr>
          </a:p>
          <a:p>
            <a:pPr marL="355600" marR="104139" indent="-342900" algn="l" rtl="0">
              <a:lnSpc>
                <a:spcPct val="149300"/>
              </a:lnSpc>
              <a:spcBef>
                <a:spcPts val="600"/>
              </a:spcBef>
              <a:buChar char="•"/>
              <a:tabLst>
                <a:tab pos="354965" algn="l"/>
                <a:tab pos="355600" algn="l"/>
              </a:tabLst>
            </a:pPr>
            <a:r>
              <a:rPr spc="-125" dirty="0">
                <a:latin typeface="Trebuchet MS"/>
                <a:cs typeface="Trebuchet MS"/>
              </a:rPr>
              <a:t>Linux</a:t>
            </a:r>
            <a:r>
              <a:rPr spc="-185" dirty="0">
                <a:latin typeface="Trebuchet MS"/>
                <a:cs typeface="Trebuchet MS"/>
              </a:rPr>
              <a:t> </a:t>
            </a:r>
            <a:r>
              <a:rPr spc="-90" dirty="0">
                <a:latin typeface="Trebuchet MS"/>
                <a:cs typeface="Trebuchet MS"/>
              </a:rPr>
              <a:t>is</a:t>
            </a:r>
            <a:r>
              <a:rPr spc="-185" dirty="0">
                <a:latin typeface="Trebuchet MS"/>
                <a:cs typeface="Trebuchet MS"/>
              </a:rPr>
              <a:t> </a:t>
            </a:r>
            <a:r>
              <a:rPr spc="-85" dirty="0">
                <a:latin typeface="Trebuchet MS"/>
                <a:cs typeface="Trebuchet MS"/>
              </a:rPr>
              <a:t>an</a:t>
            </a:r>
            <a:r>
              <a:rPr spc="-180" dirty="0">
                <a:latin typeface="Trebuchet MS"/>
                <a:cs typeface="Trebuchet MS"/>
              </a:rPr>
              <a:t> </a:t>
            </a:r>
            <a:r>
              <a:rPr spc="-70" dirty="0">
                <a:latin typeface="Trebuchet MS"/>
                <a:cs typeface="Trebuchet MS"/>
              </a:rPr>
              <a:t>open</a:t>
            </a:r>
            <a:r>
              <a:rPr spc="-180" dirty="0">
                <a:latin typeface="Trebuchet MS"/>
                <a:cs typeface="Trebuchet MS"/>
              </a:rPr>
              <a:t> </a:t>
            </a:r>
            <a:r>
              <a:rPr spc="-90" dirty="0">
                <a:latin typeface="Trebuchet MS"/>
                <a:cs typeface="Trebuchet MS"/>
              </a:rPr>
              <a:t>source</a:t>
            </a:r>
            <a:r>
              <a:rPr spc="-175" dirty="0">
                <a:latin typeface="Trebuchet MS"/>
                <a:cs typeface="Trebuchet MS"/>
              </a:rPr>
              <a:t> </a:t>
            </a:r>
            <a:r>
              <a:rPr spc="-105" dirty="0">
                <a:latin typeface="Trebuchet MS"/>
                <a:cs typeface="Trebuchet MS"/>
              </a:rPr>
              <a:t>operating</a:t>
            </a:r>
            <a:r>
              <a:rPr spc="-190" dirty="0">
                <a:latin typeface="Trebuchet MS"/>
                <a:cs typeface="Trebuchet MS"/>
              </a:rPr>
              <a:t> </a:t>
            </a:r>
            <a:r>
              <a:rPr spc="-135" dirty="0">
                <a:latin typeface="Trebuchet MS"/>
                <a:cs typeface="Trebuchet MS"/>
              </a:rPr>
              <a:t>system,</a:t>
            </a:r>
            <a:r>
              <a:rPr spc="-180" dirty="0">
                <a:latin typeface="Trebuchet MS"/>
                <a:cs typeface="Trebuchet MS"/>
              </a:rPr>
              <a:t> </a:t>
            </a:r>
            <a:r>
              <a:rPr spc="-100" dirty="0">
                <a:latin typeface="Trebuchet MS"/>
                <a:cs typeface="Trebuchet MS"/>
              </a:rPr>
              <a:t>which</a:t>
            </a:r>
            <a:r>
              <a:rPr spc="-180" dirty="0">
                <a:latin typeface="Trebuchet MS"/>
                <a:cs typeface="Trebuchet MS"/>
              </a:rPr>
              <a:t> </a:t>
            </a:r>
            <a:r>
              <a:rPr spc="-80" dirty="0">
                <a:latin typeface="Trebuchet MS"/>
                <a:cs typeface="Trebuchet MS"/>
              </a:rPr>
              <a:t>means</a:t>
            </a:r>
            <a:r>
              <a:rPr spc="-185" dirty="0">
                <a:latin typeface="Trebuchet MS"/>
                <a:cs typeface="Trebuchet MS"/>
              </a:rPr>
              <a:t> </a:t>
            </a:r>
            <a:r>
              <a:rPr spc="-145" dirty="0">
                <a:latin typeface="Trebuchet MS"/>
                <a:cs typeface="Trebuchet MS"/>
              </a:rPr>
              <a:t>it</a:t>
            </a:r>
            <a:r>
              <a:rPr spc="-185" dirty="0">
                <a:latin typeface="Trebuchet MS"/>
                <a:cs typeface="Trebuchet MS"/>
              </a:rPr>
              <a:t> </a:t>
            </a:r>
            <a:r>
              <a:rPr spc="-90" dirty="0">
                <a:latin typeface="Trebuchet MS"/>
                <a:cs typeface="Trebuchet MS"/>
              </a:rPr>
              <a:t>is</a:t>
            </a:r>
            <a:r>
              <a:rPr spc="-185" dirty="0">
                <a:latin typeface="Trebuchet MS"/>
                <a:cs typeface="Trebuchet MS"/>
              </a:rPr>
              <a:t> </a:t>
            </a:r>
            <a:r>
              <a:rPr spc="-80" dirty="0">
                <a:latin typeface="Trebuchet MS"/>
                <a:cs typeface="Trebuchet MS"/>
              </a:rPr>
              <a:t>not</a:t>
            </a:r>
            <a:r>
              <a:rPr spc="-185" dirty="0">
                <a:latin typeface="Trebuchet MS"/>
                <a:cs typeface="Trebuchet MS"/>
              </a:rPr>
              <a:t> </a:t>
            </a:r>
            <a:r>
              <a:rPr spc="-70" dirty="0">
                <a:latin typeface="Trebuchet MS"/>
                <a:cs typeface="Trebuchet MS"/>
              </a:rPr>
              <a:t>owned</a:t>
            </a:r>
            <a:r>
              <a:rPr spc="-180" dirty="0">
                <a:latin typeface="Trebuchet MS"/>
                <a:cs typeface="Trebuchet MS"/>
              </a:rPr>
              <a:t> </a:t>
            </a:r>
            <a:r>
              <a:rPr spc="-95" dirty="0">
                <a:latin typeface="Trebuchet MS"/>
                <a:cs typeface="Trebuchet MS"/>
              </a:rPr>
              <a:t>by</a:t>
            </a:r>
            <a:r>
              <a:rPr spc="-180" dirty="0">
                <a:latin typeface="Trebuchet MS"/>
                <a:cs typeface="Trebuchet MS"/>
              </a:rPr>
              <a:t> </a:t>
            </a:r>
            <a:r>
              <a:rPr spc="-114" dirty="0">
                <a:latin typeface="Trebuchet MS"/>
                <a:cs typeface="Trebuchet MS"/>
              </a:rPr>
              <a:t>a  </a:t>
            </a:r>
            <a:r>
              <a:rPr spc="-100" dirty="0">
                <a:latin typeface="Trebuchet MS"/>
                <a:cs typeface="Trebuchet MS"/>
              </a:rPr>
              <a:t>single</a:t>
            </a:r>
            <a:r>
              <a:rPr spc="-185" dirty="0">
                <a:latin typeface="Trebuchet MS"/>
                <a:cs typeface="Trebuchet MS"/>
              </a:rPr>
              <a:t> </a:t>
            </a:r>
            <a:r>
              <a:rPr spc="-100" dirty="0">
                <a:latin typeface="Trebuchet MS"/>
                <a:cs typeface="Trebuchet MS"/>
              </a:rPr>
              <a:t>company</a:t>
            </a:r>
            <a:r>
              <a:rPr spc="-185" dirty="0">
                <a:latin typeface="Trebuchet MS"/>
                <a:cs typeface="Trebuchet MS"/>
              </a:rPr>
              <a:t> </a:t>
            </a:r>
            <a:r>
              <a:rPr spc="-80" dirty="0">
                <a:latin typeface="Trebuchet MS"/>
                <a:cs typeface="Trebuchet MS"/>
              </a:rPr>
              <a:t>and</a:t>
            </a:r>
            <a:r>
              <a:rPr spc="-190" dirty="0">
                <a:latin typeface="Trebuchet MS"/>
                <a:cs typeface="Trebuchet MS"/>
              </a:rPr>
              <a:t> </a:t>
            </a:r>
            <a:r>
              <a:rPr spc="-70" dirty="0">
                <a:latin typeface="Trebuchet MS"/>
                <a:cs typeface="Trebuchet MS"/>
              </a:rPr>
              <a:t>some</a:t>
            </a:r>
            <a:r>
              <a:rPr spc="-185" dirty="0">
                <a:latin typeface="Trebuchet MS"/>
                <a:cs typeface="Trebuchet MS"/>
              </a:rPr>
              <a:t> </a:t>
            </a:r>
            <a:r>
              <a:rPr spc="-85" dirty="0">
                <a:latin typeface="Trebuchet MS"/>
                <a:cs typeface="Trebuchet MS"/>
              </a:rPr>
              <a:t>versions</a:t>
            </a:r>
            <a:r>
              <a:rPr spc="-185" dirty="0">
                <a:latin typeface="Trebuchet MS"/>
                <a:cs typeface="Trebuchet MS"/>
              </a:rPr>
              <a:t> </a:t>
            </a:r>
            <a:r>
              <a:rPr spc="-120" dirty="0">
                <a:latin typeface="Trebuchet MS"/>
                <a:cs typeface="Trebuchet MS"/>
              </a:rPr>
              <a:t>are</a:t>
            </a:r>
            <a:r>
              <a:rPr spc="-185" dirty="0">
                <a:latin typeface="Trebuchet MS"/>
                <a:cs typeface="Trebuchet MS"/>
              </a:rPr>
              <a:t> </a:t>
            </a:r>
            <a:r>
              <a:rPr spc="-130" dirty="0">
                <a:latin typeface="Trebuchet MS"/>
                <a:cs typeface="Trebuchet MS"/>
              </a:rPr>
              <a:t>available</a:t>
            </a:r>
            <a:r>
              <a:rPr spc="-185" dirty="0">
                <a:latin typeface="Trebuchet MS"/>
                <a:cs typeface="Trebuchet MS"/>
              </a:rPr>
              <a:t> </a:t>
            </a:r>
            <a:r>
              <a:rPr spc="-145" dirty="0">
                <a:latin typeface="Trebuchet MS"/>
                <a:cs typeface="Trebuchet MS"/>
              </a:rPr>
              <a:t>at</a:t>
            </a:r>
            <a:r>
              <a:rPr spc="-190" dirty="0">
                <a:latin typeface="Trebuchet MS"/>
                <a:cs typeface="Trebuchet MS"/>
              </a:rPr>
              <a:t> </a:t>
            </a:r>
            <a:r>
              <a:rPr spc="-40" dirty="0">
                <a:latin typeface="Trebuchet MS"/>
                <a:cs typeface="Trebuchet MS"/>
              </a:rPr>
              <a:t>no</a:t>
            </a:r>
            <a:r>
              <a:rPr spc="-190" dirty="0">
                <a:latin typeface="Trebuchet MS"/>
                <a:cs typeface="Trebuchet MS"/>
              </a:rPr>
              <a:t> </a:t>
            </a:r>
            <a:r>
              <a:rPr spc="-145" dirty="0">
                <a:latin typeface="Trebuchet MS"/>
                <a:cs typeface="Trebuchet MS"/>
              </a:rPr>
              <a:t>cost</a:t>
            </a:r>
            <a:r>
              <a:rPr spc="-145" dirty="0" smtClean="0">
                <a:latin typeface="Trebuchet MS"/>
                <a:cs typeface="Trebuchet MS"/>
              </a:rPr>
              <a:t>.</a:t>
            </a:r>
            <a:endParaRPr lang="en-US" spc="-145" dirty="0" smtClean="0">
              <a:latin typeface="Trebuchet MS"/>
              <a:cs typeface="Trebuchet MS"/>
            </a:endParaRPr>
          </a:p>
          <a:p>
            <a:pPr marL="355600" marR="104139" indent="-342900">
              <a:lnSpc>
                <a:spcPct val="149300"/>
              </a:lnSpc>
              <a:spcBef>
                <a:spcPts val="600"/>
              </a:spcBef>
              <a:buChar char="•"/>
              <a:tabLst>
                <a:tab pos="354965" algn="l"/>
                <a:tab pos="355600" algn="l"/>
              </a:tabLst>
            </a:pPr>
            <a:r>
              <a:rPr lang="ar-SA" dirty="0">
                <a:latin typeface="Trebuchet MS"/>
                <a:cs typeface="Trebuchet MS"/>
              </a:rPr>
              <a:t>لينكس نظام التشغيل بديلة</a:t>
            </a:r>
            <a:r>
              <a:rPr lang="ar-SA" dirty="0" smtClean="0">
                <a:latin typeface="Trebuchet MS"/>
                <a:cs typeface="Trebuchet MS"/>
              </a:rPr>
              <a:t>.</a:t>
            </a:r>
          </a:p>
          <a:p>
            <a:pPr marL="355600" marR="104139" indent="-342900">
              <a:lnSpc>
                <a:spcPct val="149300"/>
              </a:lnSpc>
              <a:spcBef>
                <a:spcPts val="600"/>
              </a:spcBef>
              <a:buChar char="•"/>
              <a:tabLst>
                <a:tab pos="354965" algn="l"/>
                <a:tab pos="355600" algn="l"/>
              </a:tabLst>
            </a:pPr>
            <a:r>
              <a:rPr lang="ar-SA" dirty="0" smtClean="0">
                <a:latin typeface="Trebuchet MS"/>
                <a:cs typeface="Trebuchet MS"/>
              </a:rPr>
              <a:t> </a:t>
            </a:r>
            <a:r>
              <a:rPr lang="ar-SA" dirty="0">
                <a:latin typeface="Trebuchet MS"/>
                <a:cs typeface="Trebuchet MS"/>
              </a:rPr>
              <a:t>استناداً إلى نظام التشغيل </a:t>
            </a:r>
            <a:r>
              <a:rPr lang="en-US" dirty="0">
                <a:latin typeface="Trebuchet MS"/>
                <a:cs typeface="Trebuchet MS"/>
              </a:rPr>
              <a:t>UNIX </a:t>
            </a:r>
            <a:r>
              <a:rPr lang="ar-SA" dirty="0">
                <a:latin typeface="Trebuchet MS"/>
                <a:cs typeface="Trebuchet MS"/>
              </a:rPr>
              <a:t>المتقدمة للحواسيب، كما أن لديها مجموعة مخصصة للمستخدمين</a:t>
            </a:r>
            <a:r>
              <a:rPr lang="ar-SA" dirty="0" smtClean="0">
                <a:latin typeface="Trebuchet MS"/>
                <a:cs typeface="Trebuchet MS"/>
              </a:rPr>
              <a:t>.</a:t>
            </a:r>
          </a:p>
          <a:p>
            <a:pPr marL="355600" marR="104139" indent="-342900">
              <a:lnSpc>
                <a:spcPct val="149300"/>
              </a:lnSpc>
              <a:spcBef>
                <a:spcPts val="600"/>
              </a:spcBef>
              <a:buChar char="•"/>
              <a:tabLst>
                <a:tab pos="354965" algn="l"/>
                <a:tab pos="355600" algn="l"/>
              </a:tabLst>
            </a:pPr>
            <a:r>
              <a:rPr lang="ar-SA" dirty="0" smtClean="0">
                <a:latin typeface="Trebuchet MS"/>
                <a:cs typeface="Trebuchet MS"/>
              </a:rPr>
              <a:t> </a:t>
            </a:r>
            <a:r>
              <a:rPr lang="ar-SA" dirty="0">
                <a:latin typeface="Trebuchet MS"/>
                <a:cs typeface="Trebuchet MS"/>
              </a:rPr>
              <a:t>لينكس هو نظام تشغيل مفتوح مصدر، مما يعني أنها ليست ملكا لشركة واحدة وتتوفر بعض الإصدارات في أي تكلفة.</a:t>
            </a:r>
            <a:endParaRPr dirty="0">
              <a:latin typeface="Trebuchet MS"/>
              <a:cs typeface="Trebuchet MS"/>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50890" y="725048"/>
            <a:ext cx="878840" cy="500380"/>
          </a:xfrm>
          <a:prstGeom prst="rect">
            <a:avLst/>
          </a:prstGeom>
        </p:spPr>
        <p:txBody>
          <a:bodyPr vert="horz" wrap="square" lIns="0" tIns="13970" rIns="0" bIns="0" rtlCol="0">
            <a:spAutoFit/>
          </a:bodyPr>
          <a:lstStyle/>
          <a:p>
            <a:pPr marL="12700">
              <a:lnSpc>
                <a:spcPct val="100000"/>
              </a:lnSpc>
              <a:spcBef>
                <a:spcPts val="110"/>
              </a:spcBef>
            </a:pPr>
            <a:r>
              <a:rPr spc="-270" dirty="0"/>
              <a:t>L</a:t>
            </a:r>
            <a:r>
              <a:rPr spc="-145" dirty="0"/>
              <a:t>i</a:t>
            </a:r>
            <a:r>
              <a:rPr spc="-35" dirty="0"/>
              <a:t>nu</a:t>
            </a:r>
            <a:r>
              <a:rPr spc="-215" dirty="0"/>
              <a:t>x</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485973" y="1825307"/>
            <a:ext cx="10995660" cy="2877711"/>
          </a:xfrm>
          <a:prstGeom prst="rect">
            <a:avLst/>
          </a:prstGeom>
        </p:spPr>
        <p:txBody>
          <a:bodyPr vert="horz" wrap="square" lIns="0" tIns="12700" rIns="0" bIns="0" rtlCol="0">
            <a:spAutoFit/>
          </a:bodyPr>
          <a:lstStyle/>
          <a:p>
            <a:pPr marL="355600" indent="-342900" algn="l" rtl="0">
              <a:spcBef>
                <a:spcPts val="100"/>
              </a:spcBef>
              <a:buFont typeface="Trebuchet MS"/>
              <a:buChar char="•"/>
              <a:tabLst>
                <a:tab pos="354965" algn="l"/>
                <a:tab pos="355600" algn="l"/>
              </a:tabLst>
            </a:pPr>
            <a:r>
              <a:rPr b="1" spc="-105" dirty="0">
                <a:latin typeface="Trebuchet MS"/>
                <a:cs typeface="Trebuchet MS"/>
              </a:rPr>
              <a:t>How</a:t>
            </a:r>
            <a:r>
              <a:rPr b="1" spc="-185" dirty="0">
                <a:latin typeface="Trebuchet MS"/>
                <a:cs typeface="Trebuchet MS"/>
              </a:rPr>
              <a:t> </a:t>
            </a:r>
            <a:r>
              <a:rPr b="1" spc="-105" dirty="0">
                <a:latin typeface="Trebuchet MS"/>
                <a:cs typeface="Trebuchet MS"/>
              </a:rPr>
              <a:t>is</a:t>
            </a:r>
            <a:r>
              <a:rPr b="1" spc="-180" dirty="0">
                <a:latin typeface="Trebuchet MS"/>
                <a:cs typeface="Trebuchet MS"/>
              </a:rPr>
              <a:t> </a:t>
            </a:r>
            <a:r>
              <a:rPr b="1" spc="-140" dirty="0">
                <a:latin typeface="Trebuchet MS"/>
                <a:cs typeface="Trebuchet MS"/>
              </a:rPr>
              <a:t>open-source</a:t>
            </a:r>
            <a:r>
              <a:rPr b="1" spc="-185" dirty="0">
                <a:latin typeface="Trebuchet MS"/>
                <a:cs typeface="Trebuchet MS"/>
              </a:rPr>
              <a:t> </a:t>
            </a:r>
            <a:r>
              <a:rPr b="1" spc="-125" dirty="0">
                <a:latin typeface="Trebuchet MS"/>
                <a:cs typeface="Trebuchet MS"/>
              </a:rPr>
              <a:t>software</a:t>
            </a:r>
            <a:r>
              <a:rPr b="1" spc="-180" dirty="0">
                <a:latin typeface="Trebuchet MS"/>
                <a:cs typeface="Trebuchet MS"/>
              </a:rPr>
              <a:t> </a:t>
            </a:r>
            <a:r>
              <a:rPr b="1" spc="-155" dirty="0">
                <a:latin typeface="Trebuchet MS"/>
                <a:cs typeface="Trebuchet MS"/>
              </a:rPr>
              <a:t>different</a:t>
            </a:r>
            <a:r>
              <a:rPr b="1" spc="-180" dirty="0">
                <a:latin typeface="Trebuchet MS"/>
                <a:cs typeface="Trebuchet MS"/>
              </a:rPr>
              <a:t> </a:t>
            </a:r>
            <a:r>
              <a:rPr b="1" spc="-130" dirty="0">
                <a:latin typeface="Trebuchet MS"/>
                <a:cs typeface="Trebuchet MS"/>
              </a:rPr>
              <a:t>from</a:t>
            </a:r>
            <a:r>
              <a:rPr b="1" spc="-190" dirty="0">
                <a:latin typeface="Trebuchet MS"/>
                <a:cs typeface="Trebuchet MS"/>
              </a:rPr>
              <a:t> </a:t>
            </a:r>
            <a:r>
              <a:rPr b="1" spc="-135" dirty="0">
                <a:latin typeface="Trebuchet MS"/>
                <a:cs typeface="Trebuchet MS"/>
              </a:rPr>
              <a:t>other</a:t>
            </a:r>
            <a:r>
              <a:rPr b="1" spc="-190" dirty="0">
                <a:latin typeface="Trebuchet MS"/>
                <a:cs typeface="Trebuchet MS"/>
              </a:rPr>
              <a:t> </a:t>
            </a:r>
            <a:r>
              <a:rPr b="1" spc="-125" dirty="0">
                <a:latin typeface="Trebuchet MS"/>
                <a:cs typeface="Trebuchet MS"/>
              </a:rPr>
              <a:t>types</a:t>
            </a:r>
            <a:r>
              <a:rPr b="1" spc="-180" dirty="0">
                <a:latin typeface="Trebuchet MS"/>
                <a:cs typeface="Trebuchet MS"/>
              </a:rPr>
              <a:t> </a:t>
            </a:r>
            <a:r>
              <a:rPr b="1" spc="-105" dirty="0">
                <a:latin typeface="Trebuchet MS"/>
                <a:cs typeface="Trebuchet MS"/>
              </a:rPr>
              <a:t>of</a:t>
            </a:r>
            <a:r>
              <a:rPr b="1" spc="-185" dirty="0">
                <a:latin typeface="Trebuchet MS"/>
                <a:cs typeface="Trebuchet MS"/>
              </a:rPr>
              <a:t> </a:t>
            </a:r>
            <a:r>
              <a:rPr b="1" spc="-105" dirty="0">
                <a:latin typeface="Trebuchet MS"/>
                <a:cs typeface="Trebuchet MS"/>
              </a:rPr>
              <a:t>software?</a:t>
            </a:r>
            <a:endParaRPr dirty="0">
              <a:latin typeface="Trebuchet MS"/>
              <a:cs typeface="Trebuchet MS"/>
            </a:endParaRPr>
          </a:p>
          <a:p>
            <a:pPr marL="755650" marR="64135" lvl="1" indent="-285750" algn="l" rtl="0">
              <a:spcBef>
                <a:spcPts val="500"/>
              </a:spcBef>
              <a:buChar char="–"/>
              <a:tabLst>
                <a:tab pos="755650" algn="l"/>
              </a:tabLst>
            </a:pPr>
            <a:r>
              <a:rPr spc="-90" dirty="0">
                <a:latin typeface="Trebuchet MS"/>
                <a:cs typeface="Trebuchet MS"/>
              </a:rPr>
              <a:t>Open-source</a:t>
            </a:r>
            <a:r>
              <a:rPr spc="-180" dirty="0">
                <a:latin typeface="Trebuchet MS"/>
                <a:cs typeface="Trebuchet MS"/>
              </a:rPr>
              <a:t> </a:t>
            </a:r>
            <a:r>
              <a:rPr spc="-105" dirty="0">
                <a:latin typeface="Trebuchet MS"/>
                <a:cs typeface="Trebuchet MS"/>
              </a:rPr>
              <a:t>software</a:t>
            </a:r>
            <a:r>
              <a:rPr spc="-175" dirty="0">
                <a:latin typeface="Trebuchet MS"/>
                <a:cs typeface="Trebuchet MS"/>
              </a:rPr>
              <a:t> </a:t>
            </a:r>
            <a:r>
              <a:rPr spc="-110" dirty="0">
                <a:latin typeface="Trebuchet MS"/>
                <a:cs typeface="Trebuchet MS"/>
              </a:rPr>
              <a:t>makes</a:t>
            </a:r>
            <a:r>
              <a:rPr spc="-190" dirty="0">
                <a:latin typeface="Trebuchet MS"/>
                <a:cs typeface="Trebuchet MS"/>
              </a:rPr>
              <a:t> </a:t>
            </a:r>
            <a:r>
              <a:rPr spc="-110" dirty="0">
                <a:latin typeface="Trebuchet MS"/>
                <a:cs typeface="Trebuchet MS"/>
              </a:rPr>
              <a:t>its</a:t>
            </a:r>
            <a:r>
              <a:rPr spc="-185" dirty="0">
                <a:latin typeface="Trebuchet MS"/>
                <a:cs typeface="Trebuchet MS"/>
              </a:rPr>
              <a:t> </a:t>
            </a:r>
            <a:r>
              <a:rPr spc="-90" dirty="0">
                <a:latin typeface="Trebuchet MS"/>
                <a:cs typeface="Trebuchet MS"/>
              </a:rPr>
              <a:t>source</a:t>
            </a:r>
            <a:r>
              <a:rPr spc="-180" dirty="0">
                <a:latin typeface="Trebuchet MS"/>
                <a:cs typeface="Trebuchet MS"/>
              </a:rPr>
              <a:t> </a:t>
            </a:r>
            <a:r>
              <a:rPr spc="-140" dirty="0">
                <a:latin typeface="Trebuchet MS"/>
                <a:cs typeface="Trebuchet MS"/>
              </a:rPr>
              <a:t>code,</a:t>
            </a:r>
            <a:r>
              <a:rPr spc="-180" dirty="0">
                <a:latin typeface="Trebuchet MS"/>
                <a:cs typeface="Trebuchet MS"/>
              </a:rPr>
              <a:t> </a:t>
            </a:r>
            <a:r>
              <a:rPr spc="-110" dirty="0">
                <a:latin typeface="Trebuchet MS"/>
                <a:cs typeface="Trebuchet MS"/>
              </a:rPr>
              <a:t>essentially</a:t>
            </a:r>
            <a:r>
              <a:rPr spc="-185" dirty="0">
                <a:latin typeface="Trebuchet MS"/>
                <a:cs typeface="Trebuchet MS"/>
              </a:rPr>
              <a:t> </a:t>
            </a:r>
            <a:r>
              <a:rPr spc="-110" dirty="0">
                <a:latin typeface="Trebuchet MS"/>
                <a:cs typeface="Trebuchet MS"/>
              </a:rPr>
              <a:t>the</a:t>
            </a:r>
            <a:r>
              <a:rPr spc="-175" dirty="0">
                <a:latin typeface="Trebuchet MS"/>
                <a:cs typeface="Trebuchet MS"/>
              </a:rPr>
              <a:t> </a:t>
            </a:r>
            <a:r>
              <a:rPr spc="-95" dirty="0">
                <a:latin typeface="Trebuchet MS"/>
                <a:cs typeface="Trebuchet MS"/>
              </a:rPr>
              <a:t>program</a:t>
            </a:r>
            <a:r>
              <a:rPr spc="-195" dirty="0">
                <a:latin typeface="Trebuchet MS"/>
                <a:cs typeface="Trebuchet MS"/>
              </a:rPr>
              <a:t> </a:t>
            </a:r>
            <a:r>
              <a:rPr spc="-110" dirty="0">
                <a:latin typeface="Trebuchet MS"/>
                <a:cs typeface="Trebuchet MS"/>
              </a:rPr>
              <a:t>instructions,  </a:t>
            </a:r>
            <a:r>
              <a:rPr spc="-130" dirty="0">
                <a:latin typeface="Trebuchet MS"/>
                <a:cs typeface="Trebuchet MS"/>
              </a:rPr>
              <a:t>available</a:t>
            </a:r>
            <a:r>
              <a:rPr spc="-185" dirty="0">
                <a:latin typeface="Trebuchet MS"/>
                <a:cs typeface="Trebuchet MS"/>
              </a:rPr>
              <a:t> </a:t>
            </a:r>
            <a:r>
              <a:rPr spc="-100" dirty="0">
                <a:latin typeface="Trebuchet MS"/>
                <a:cs typeface="Trebuchet MS"/>
              </a:rPr>
              <a:t>to</a:t>
            </a:r>
            <a:r>
              <a:rPr spc="-190" dirty="0">
                <a:latin typeface="Trebuchet MS"/>
                <a:cs typeface="Trebuchet MS"/>
              </a:rPr>
              <a:t> </a:t>
            </a:r>
            <a:r>
              <a:rPr spc="-90" dirty="0">
                <a:latin typeface="Trebuchet MS"/>
                <a:cs typeface="Trebuchet MS"/>
              </a:rPr>
              <a:t>anyone</a:t>
            </a:r>
            <a:r>
              <a:rPr spc="-180" dirty="0">
                <a:latin typeface="Trebuchet MS"/>
                <a:cs typeface="Trebuchet MS"/>
              </a:rPr>
              <a:t> </a:t>
            </a:r>
            <a:r>
              <a:rPr spc="-50" dirty="0">
                <a:latin typeface="Trebuchet MS"/>
                <a:cs typeface="Trebuchet MS"/>
              </a:rPr>
              <a:t>who</a:t>
            </a:r>
            <a:r>
              <a:rPr spc="-190" dirty="0">
                <a:latin typeface="Trebuchet MS"/>
                <a:cs typeface="Trebuchet MS"/>
              </a:rPr>
              <a:t> </a:t>
            </a:r>
            <a:r>
              <a:rPr spc="-85" dirty="0">
                <a:latin typeface="Trebuchet MS"/>
                <a:cs typeface="Trebuchet MS"/>
              </a:rPr>
              <a:t>would</a:t>
            </a:r>
            <a:r>
              <a:rPr spc="-185" dirty="0">
                <a:latin typeface="Trebuchet MS"/>
                <a:cs typeface="Trebuchet MS"/>
              </a:rPr>
              <a:t> </a:t>
            </a:r>
            <a:r>
              <a:rPr spc="-155" dirty="0">
                <a:latin typeface="Trebuchet MS"/>
                <a:cs typeface="Trebuchet MS"/>
              </a:rPr>
              <a:t>like</a:t>
            </a:r>
            <a:r>
              <a:rPr spc="-180" dirty="0">
                <a:latin typeface="Trebuchet MS"/>
                <a:cs typeface="Trebuchet MS"/>
              </a:rPr>
              <a:t> </a:t>
            </a:r>
            <a:r>
              <a:rPr spc="-100" dirty="0">
                <a:latin typeface="Trebuchet MS"/>
                <a:cs typeface="Trebuchet MS"/>
              </a:rPr>
              <a:t>to</a:t>
            </a:r>
            <a:r>
              <a:rPr spc="-190" dirty="0">
                <a:latin typeface="Trebuchet MS"/>
                <a:cs typeface="Trebuchet MS"/>
              </a:rPr>
              <a:t> </a:t>
            </a:r>
            <a:r>
              <a:rPr spc="-90" dirty="0">
                <a:latin typeface="Trebuchet MS"/>
                <a:cs typeface="Trebuchet MS"/>
              </a:rPr>
              <a:t>see</a:t>
            </a:r>
            <a:r>
              <a:rPr spc="-180" dirty="0">
                <a:latin typeface="Trebuchet MS"/>
                <a:cs typeface="Trebuchet MS"/>
              </a:rPr>
              <a:t> </a:t>
            </a:r>
            <a:r>
              <a:rPr spc="-190" dirty="0">
                <a:latin typeface="Trebuchet MS"/>
                <a:cs typeface="Trebuchet MS"/>
              </a:rPr>
              <a:t>it.</a:t>
            </a:r>
            <a:endParaRPr dirty="0">
              <a:latin typeface="Trebuchet MS"/>
              <a:cs typeface="Trebuchet MS"/>
            </a:endParaRPr>
          </a:p>
          <a:p>
            <a:pPr marL="755650" marR="5080" lvl="1" indent="-285750" algn="l" rtl="0">
              <a:spcBef>
                <a:spcPts val="600"/>
              </a:spcBef>
              <a:buChar char="–"/>
              <a:tabLst>
                <a:tab pos="755650" algn="l"/>
              </a:tabLst>
            </a:pPr>
            <a:r>
              <a:rPr spc="-110" dirty="0">
                <a:latin typeface="Trebuchet MS"/>
                <a:cs typeface="Trebuchet MS"/>
              </a:rPr>
              <a:t>Proprietary </a:t>
            </a:r>
            <a:r>
              <a:rPr spc="-125" dirty="0">
                <a:latin typeface="Trebuchet MS"/>
                <a:cs typeface="Trebuchet MS"/>
              </a:rPr>
              <a:t>software, </a:t>
            </a:r>
            <a:r>
              <a:rPr spc="-80" dirty="0">
                <a:latin typeface="Trebuchet MS"/>
                <a:cs typeface="Trebuchet MS"/>
              </a:rPr>
              <a:t>such </a:t>
            </a:r>
            <a:r>
              <a:rPr spc="-75" dirty="0">
                <a:latin typeface="Trebuchet MS"/>
                <a:cs typeface="Trebuchet MS"/>
              </a:rPr>
              <a:t>as </a:t>
            </a:r>
            <a:r>
              <a:rPr spc="-60" dirty="0">
                <a:latin typeface="Trebuchet MS"/>
                <a:cs typeface="Trebuchet MS"/>
              </a:rPr>
              <a:t>Microsoft </a:t>
            </a:r>
            <a:r>
              <a:rPr spc="-80" dirty="0">
                <a:latin typeface="Trebuchet MS"/>
                <a:cs typeface="Trebuchet MS"/>
              </a:rPr>
              <a:t>Windows, </a:t>
            </a:r>
            <a:r>
              <a:rPr spc="-110" dirty="0">
                <a:latin typeface="Trebuchet MS"/>
                <a:cs typeface="Trebuchet MS"/>
              </a:rPr>
              <a:t>keeps </a:t>
            </a:r>
            <a:r>
              <a:rPr spc="-95" dirty="0">
                <a:latin typeface="Trebuchet MS"/>
                <a:cs typeface="Trebuchet MS"/>
              </a:rPr>
              <a:t>this </a:t>
            </a:r>
            <a:r>
              <a:rPr spc="-105" dirty="0">
                <a:latin typeface="Trebuchet MS"/>
                <a:cs typeface="Trebuchet MS"/>
              </a:rPr>
              <a:t>code </a:t>
            </a:r>
            <a:r>
              <a:rPr spc="-125" dirty="0">
                <a:latin typeface="Trebuchet MS"/>
                <a:cs typeface="Trebuchet MS"/>
              </a:rPr>
              <a:t>secret </a:t>
            </a:r>
            <a:r>
              <a:rPr spc="-80" dirty="0">
                <a:latin typeface="Trebuchet MS"/>
                <a:cs typeface="Trebuchet MS"/>
              </a:rPr>
              <a:t>and  </a:t>
            </a:r>
            <a:r>
              <a:rPr spc="-114" dirty="0">
                <a:latin typeface="Trebuchet MS"/>
                <a:cs typeface="Trebuchet MS"/>
              </a:rPr>
              <a:t>inaccessible</a:t>
            </a:r>
            <a:r>
              <a:rPr spc="-175" dirty="0">
                <a:latin typeface="Trebuchet MS"/>
                <a:cs typeface="Trebuchet MS"/>
              </a:rPr>
              <a:t> </a:t>
            </a:r>
            <a:r>
              <a:rPr spc="-100" dirty="0">
                <a:latin typeface="Trebuchet MS"/>
                <a:cs typeface="Trebuchet MS"/>
              </a:rPr>
              <a:t>to</a:t>
            </a:r>
            <a:r>
              <a:rPr spc="-180" dirty="0">
                <a:latin typeface="Trebuchet MS"/>
                <a:cs typeface="Trebuchet MS"/>
              </a:rPr>
              <a:t> </a:t>
            </a:r>
            <a:r>
              <a:rPr spc="-95" dirty="0">
                <a:latin typeface="Trebuchet MS"/>
                <a:cs typeface="Trebuchet MS"/>
              </a:rPr>
              <a:t>programmers</a:t>
            </a:r>
            <a:r>
              <a:rPr spc="-185" dirty="0">
                <a:latin typeface="Trebuchet MS"/>
                <a:cs typeface="Trebuchet MS"/>
              </a:rPr>
              <a:t> </a:t>
            </a:r>
            <a:r>
              <a:rPr spc="-50" dirty="0">
                <a:latin typeface="Trebuchet MS"/>
                <a:cs typeface="Trebuchet MS"/>
              </a:rPr>
              <a:t>who</a:t>
            </a:r>
            <a:r>
              <a:rPr spc="-180" dirty="0">
                <a:latin typeface="Trebuchet MS"/>
                <a:cs typeface="Trebuchet MS"/>
              </a:rPr>
              <a:t> </a:t>
            </a:r>
            <a:r>
              <a:rPr spc="-120" dirty="0">
                <a:latin typeface="Trebuchet MS"/>
                <a:cs typeface="Trebuchet MS"/>
              </a:rPr>
              <a:t>are</a:t>
            </a:r>
            <a:r>
              <a:rPr spc="-175" dirty="0">
                <a:latin typeface="Trebuchet MS"/>
                <a:cs typeface="Trebuchet MS"/>
              </a:rPr>
              <a:t> </a:t>
            </a:r>
            <a:r>
              <a:rPr spc="-80" dirty="0">
                <a:latin typeface="Trebuchet MS"/>
                <a:cs typeface="Trebuchet MS"/>
              </a:rPr>
              <a:t>not</a:t>
            </a:r>
            <a:r>
              <a:rPr spc="-180" dirty="0">
                <a:latin typeface="Trebuchet MS"/>
                <a:cs typeface="Trebuchet MS"/>
              </a:rPr>
              <a:t> </a:t>
            </a:r>
            <a:r>
              <a:rPr spc="-110" dirty="0">
                <a:latin typeface="Trebuchet MS"/>
                <a:cs typeface="Trebuchet MS"/>
              </a:rPr>
              <a:t>authorized</a:t>
            </a:r>
            <a:r>
              <a:rPr spc="-180" dirty="0">
                <a:latin typeface="Trebuchet MS"/>
                <a:cs typeface="Trebuchet MS"/>
              </a:rPr>
              <a:t> </a:t>
            </a:r>
            <a:r>
              <a:rPr spc="-95" dirty="0">
                <a:latin typeface="Trebuchet MS"/>
                <a:cs typeface="Trebuchet MS"/>
              </a:rPr>
              <a:t>by</a:t>
            </a:r>
            <a:r>
              <a:rPr spc="-175" dirty="0">
                <a:latin typeface="Trebuchet MS"/>
                <a:cs typeface="Trebuchet MS"/>
              </a:rPr>
              <a:t> </a:t>
            </a:r>
            <a:r>
              <a:rPr spc="-110" dirty="0">
                <a:latin typeface="Trebuchet MS"/>
                <a:cs typeface="Trebuchet MS"/>
              </a:rPr>
              <a:t>the</a:t>
            </a:r>
            <a:r>
              <a:rPr spc="-175" dirty="0">
                <a:latin typeface="Trebuchet MS"/>
                <a:cs typeface="Trebuchet MS"/>
              </a:rPr>
              <a:t> </a:t>
            </a:r>
            <a:r>
              <a:rPr spc="-105" dirty="0">
                <a:latin typeface="Trebuchet MS"/>
                <a:cs typeface="Trebuchet MS"/>
              </a:rPr>
              <a:t>software</a:t>
            </a:r>
            <a:r>
              <a:rPr spc="-170" dirty="0">
                <a:latin typeface="Trebuchet MS"/>
                <a:cs typeface="Trebuchet MS"/>
              </a:rPr>
              <a:t> </a:t>
            </a:r>
            <a:r>
              <a:rPr spc="-100" dirty="0">
                <a:latin typeface="Trebuchet MS"/>
                <a:cs typeface="Trebuchet MS"/>
              </a:rPr>
              <a:t>development  </a:t>
            </a:r>
            <a:r>
              <a:rPr spc="-145" dirty="0">
                <a:latin typeface="Trebuchet MS"/>
                <a:cs typeface="Trebuchet MS"/>
              </a:rPr>
              <a:t>company</a:t>
            </a:r>
            <a:r>
              <a:rPr spc="-145" dirty="0" smtClean="0">
                <a:latin typeface="Trebuchet MS"/>
                <a:cs typeface="Trebuchet MS"/>
              </a:rPr>
              <a:t>.</a:t>
            </a:r>
            <a:endParaRPr lang="en-US" spc="-145" dirty="0" smtClean="0">
              <a:latin typeface="Trebuchet MS"/>
              <a:cs typeface="Trebuchet MS"/>
            </a:endParaRPr>
          </a:p>
          <a:p>
            <a:pPr marL="755650" marR="5080" lvl="1" indent="-285750">
              <a:spcBef>
                <a:spcPts val="600"/>
              </a:spcBef>
              <a:buChar char="–"/>
              <a:tabLst>
                <a:tab pos="755650" algn="l"/>
              </a:tabLst>
            </a:pPr>
            <a:r>
              <a:rPr lang="ar-SA" dirty="0">
                <a:latin typeface="Trebuchet MS"/>
                <a:cs typeface="Trebuchet MS"/>
              </a:rPr>
              <a:t>كيف يختلف </a:t>
            </a:r>
            <a:r>
              <a:rPr lang="ar-SA" dirty="0" err="1">
                <a:latin typeface="Trebuchet MS"/>
                <a:cs typeface="Trebuchet MS"/>
              </a:rPr>
              <a:t>البرامجيات</a:t>
            </a:r>
            <a:r>
              <a:rPr lang="ar-SA" dirty="0">
                <a:latin typeface="Trebuchet MS"/>
                <a:cs typeface="Trebuchet MS"/>
              </a:rPr>
              <a:t> المفتوحة المصدر من أنواع أخرى من البرامج؟ </a:t>
            </a:r>
            <a:endParaRPr lang="ar-SA" dirty="0" smtClean="0">
              <a:latin typeface="Trebuchet MS"/>
              <a:cs typeface="Trebuchet MS"/>
            </a:endParaRPr>
          </a:p>
          <a:p>
            <a:pPr marL="755650" marR="5080" lvl="1" indent="-285750">
              <a:spcBef>
                <a:spcPts val="600"/>
              </a:spcBef>
              <a:buChar char="–"/>
              <a:tabLst>
                <a:tab pos="755650" algn="l"/>
              </a:tabLst>
            </a:pPr>
            <a:r>
              <a:rPr lang="ar-SA" dirty="0" smtClean="0">
                <a:latin typeface="Trebuchet MS"/>
                <a:cs typeface="Trebuchet MS"/>
              </a:rPr>
              <a:t>برمجيات </a:t>
            </a:r>
            <a:r>
              <a:rPr lang="ar-SA" dirty="0">
                <a:latin typeface="Trebuchet MS"/>
                <a:cs typeface="Trebuchet MS"/>
              </a:rPr>
              <a:t>المصدر المفتوح يجعل شفرتها المصدرية، أساسا تعليمات البرنامج، متاح لأي شخص يود أن يرى ذلك. </a:t>
            </a:r>
            <a:endParaRPr lang="ar-SA" dirty="0" smtClean="0">
              <a:latin typeface="Trebuchet MS"/>
              <a:cs typeface="Trebuchet MS"/>
            </a:endParaRPr>
          </a:p>
          <a:p>
            <a:pPr marL="755650" marR="5080" lvl="1" indent="-285750">
              <a:spcBef>
                <a:spcPts val="600"/>
              </a:spcBef>
              <a:buChar char="–"/>
              <a:tabLst>
                <a:tab pos="755650" algn="l"/>
              </a:tabLst>
            </a:pPr>
            <a:r>
              <a:rPr lang="ar-SA" dirty="0" smtClean="0">
                <a:latin typeface="Trebuchet MS"/>
                <a:cs typeface="Trebuchet MS"/>
              </a:rPr>
              <a:t>البرمجيات </a:t>
            </a:r>
            <a:r>
              <a:rPr lang="ar-SA" dirty="0">
                <a:latin typeface="Trebuchet MS"/>
                <a:cs typeface="Trebuchet MS"/>
              </a:rPr>
              <a:t>المسجلة الملكية، مثل </a:t>
            </a:r>
            <a:r>
              <a:rPr lang="en-US" dirty="0">
                <a:latin typeface="Trebuchet MS"/>
                <a:cs typeface="Trebuchet MS"/>
              </a:rPr>
              <a:t>Microsoft Windows، </a:t>
            </a:r>
            <a:r>
              <a:rPr lang="ar-SA" dirty="0">
                <a:latin typeface="Trebuchet MS"/>
                <a:cs typeface="Trebuchet MS"/>
              </a:rPr>
              <a:t>يبقى هذا الرمز السري وغير قابلة للوصول للمبرمجين الذين لم تأذن بها شركة تطوير البرمجيات.</a:t>
            </a:r>
            <a:endParaRPr dirty="0">
              <a:latin typeface="Trebuchet MS"/>
              <a:cs typeface="Trebuchet MS"/>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50890" y="725048"/>
            <a:ext cx="878840" cy="500380"/>
          </a:xfrm>
          <a:prstGeom prst="rect">
            <a:avLst/>
          </a:prstGeom>
        </p:spPr>
        <p:txBody>
          <a:bodyPr vert="horz" wrap="square" lIns="0" tIns="13970" rIns="0" bIns="0" rtlCol="0">
            <a:spAutoFit/>
          </a:bodyPr>
          <a:lstStyle/>
          <a:p>
            <a:pPr marL="12700">
              <a:lnSpc>
                <a:spcPct val="100000"/>
              </a:lnSpc>
              <a:spcBef>
                <a:spcPts val="110"/>
              </a:spcBef>
            </a:pPr>
            <a:r>
              <a:rPr spc="-270" dirty="0"/>
              <a:t>L</a:t>
            </a:r>
            <a:r>
              <a:rPr spc="-145" dirty="0"/>
              <a:t>i</a:t>
            </a:r>
            <a:r>
              <a:rPr spc="-35" dirty="0"/>
              <a:t>nu</a:t>
            </a:r>
            <a:r>
              <a:rPr spc="-215" dirty="0"/>
              <a:t>x</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348106" y="1600200"/>
            <a:ext cx="11483340" cy="3875420"/>
          </a:xfrm>
          <a:prstGeom prst="rect">
            <a:avLst/>
          </a:prstGeom>
        </p:spPr>
        <p:txBody>
          <a:bodyPr vert="horz" wrap="square" lIns="0" tIns="12700" rIns="0" bIns="0" rtlCol="0">
            <a:spAutoFit/>
          </a:bodyPr>
          <a:lstStyle/>
          <a:p>
            <a:pPr marL="355600" indent="-342900" algn="l" rtl="0">
              <a:spcBef>
                <a:spcPts val="100"/>
              </a:spcBef>
              <a:buFont typeface="Trebuchet MS"/>
              <a:buChar char="•"/>
              <a:tabLst>
                <a:tab pos="354965" algn="l"/>
                <a:tab pos="355600" algn="l"/>
              </a:tabLst>
            </a:pPr>
            <a:r>
              <a:rPr b="1" spc="-90" dirty="0">
                <a:latin typeface="Trebuchet MS"/>
                <a:cs typeface="Trebuchet MS"/>
              </a:rPr>
              <a:t>Why </a:t>
            </a:r>
            <a:r>
              <a:rPr b="1" spc="-105" dirty="0">
                <a:latin typeface="Trebuchet MS"/>
                <a:cs typeface="Trebuchet MS"/>
              </a:rPr>
              <a:t>is </a:t>
            </a:r>
            <a:r>
              <a:rPr b="1" spc="-190" dirty="0">
                <a:latin typeface="Trebuchet MS"/>
                <a:cs typeface="Trebuchet MS"/>
              </a:rPr>
              <a:t>Linux</a:t>
            </a:r>
            <a:r>
              <a:rPr b="1" spc="-370" dirty="0">
                <a:latin typeface="Trebuchet MS"/>
                <a:cs typeface="Trebuchet MS"/>
              </a:rPr>
              <a:t> </a:t>
            </a:r>
            <a:r>
              <a:rPr b="1" spc="-90" dirty="0">
                <a:latin typeface="Trebuchet MS"/>
                <a:cs typeface="Trebuchet MS"/>
              </a:rPr>
              <a:t>used?</a:t>
            </a:r>
            <a:endParaRPr dirty="0">
              <a:latin typeface="Trebuchet MS"/>
              <a:cs typeface="Trebuchet MS"/>
            </a:endParaRPr>
          </a:p>
          <a:p>
            <a:pPr marL="755650" marR="8255" lvl="1" indent="-285750" algn="l" rtl="0">
              <a:spcBef>
                <a:spcPts val="550"/>
              </a:spcBef>
              <a:buChar char="–"/>
              <a:tabLst>
                <a:tab pos="755650" algn="l"/>
              </a:tabLst>
            </a:pPr>
            <a:r>
              <a:rPr spc="-125" dirty="0">
                <a:latin typeface="Trebuchet MS"/>
                <a:cs typeface="Trebuchet MS"/>
              </a:rPr>
              <a:t>Linux</a:t>
            </a:r>
            <a:r>
              <a:rPr spc="-185" dirty="0">
                <a:latin typeface="Trebuchet MS"/>
                <a:cs typeface="Trebuchet MS"/>
              </a:rPr>
              <a:t> </a:t>
            </a:r>
            <a:r>
              <a:rPr spc="-90" dirty="0">
                <a:latin typeface="Trebuchet MS"/>
                <a:cs typeface="Trebuchet MS"/>
              </a:rPr>
              <a:t>is</a:t>
            </a:r>
            <a:r>
              <a:rPr spc="-180" dirty="0">
                <a:latin typeface="Trebuchet MS"/>
                <a:cs typeface="Trebuchet MS"/>
              </a:rPr>
              <a:t> </a:t>
            </a:r>
            <a:r>
              <a:rPr spc="-130" dirty="0">
                <a:latin typeface="Trebuchet MS"/>
                <a:cs typeface="Trebuchet MS"/>
              </a:rPr>
              <a:t>rarely</a:t>
            </a:r>
            <a:r>
              <a:rPr spc="-175" dirty="0">
                <a:latin typeface="Trebuchet MS"/>
                <a:cs typeface="Trebuchet MS"/>
              </a:rPr>
              <a:t> </a:t>
            </a:r>
            <a:r>
              <a:rPr spc="-70" dirty="0">
                <a:latin typeface="Trebuchet MS"/>
                <a:cs typeface="Trebuchet MS"/>
              </a:rPr>
              <a:t>used</a:t>
            </a:r>
            <a:r>
              <a:rPr spc="-175" dirty="0">
                <a:latin typeface="Trebuchet MS"/>
                <a:cs typeface="Trebuchet MS"/>
              </a:rPr>
              <a:t> </a:t>
            </a:r>
            <a:r>
              <a:rPr spc="-95" dirty="0">
                <a:latin typeface="Trebuchet MS"/>
                <a:cs typeface="Trebuchet MS"/>
              </a:rPr>
              <a:t>by</a:t>
            </a:r>
            <a:r>
              <a:rPr spc="-175" dirty="0">
                <a:latin typeface="Trebuchet MS"/>
                <a:cs typeface="Trebuchet MS"/>
              </a:rPr>
              <a:t> </a:t>
            </a:r>
            <a:r>
              <a:rPr spc="-105" dirty="0">
                <a:latin typeface="Trebuchet MS"/>
                <a:cs typeface="Trebuchet MS"/>
              </a:rPr>
              <a:t>novice</a:t>
            </a:r>
            <a:r>
              <a:rPr spc="-175" dirty="0">
                <a:latin typeface="Trebuchet MS"/>
                <a:cs typeface="Trebuchet MS"/>
              </a:rPr>
              <a:t> </a:t>
            </a:r>
            <a:r>
              <a:rPr spc="-105" dirty="0">
                <a:latin typeface="Trebuchet MS"/>
                <a:cs typeface="Trebuchet MS"/>
              </a:rPr>
              <a:t>computer</a:t>
            </a:r>
            <a:r>
              <a:rPr spc="-175" dirty="0">
                <a:latin typeface="Trebuchet MS"/>
                <a:cs typeface="Trebuchet MS"/>
              </a:rPr>
              <a:t> </a:t>
            </a:r>
            <a:r>
              <a:rPr spc="-110" dirty="0">
                <a:latin typeface="Trebuchet MS"/>
                <a:cs typeface="Trebuchet MS"/>
              </a:rPr>
              <a:t>users,</a:t>
            </a:r>
            <a:r>
              <a:rPr spc="-175" dirty="0">
                <a:latin typeface="Trebuchet MS"/>
                <a:cs typeface="Trebuchet MS"/>
              </a:rPr>
              <a:t> </a:t>
            </a:r>
            <a:r>
              <a:rPr spc="-90" dirty="0">
                <a:latin typeface="Trebuchet MS"/>
                <a:cs typeface="Trebuchet MS"/>
              </a:rPr>
              <a:t>although</a:t>
            </a:r>
            <a:r>
              <a:rPr spc="-175" dirty="0">
                <a:latin typeface="Trebuchet MS"/>
                <a:cs typeface="Trebuchet MS"/>
              </a:rPr>
              <a:t> </a:t>
            </a:r>
            <a:r>
              <a:rPr spc="-145" dirty="0">
                <a:latin typeface="Trebuchet MS"/>
                <a:cs typeface="Trebuchet MS"/>
              </a:rPr>
              <a:t>it</a:t>
            </a:r>
            <a:r>
              <a:rPr spc="-180" dirty="0">
                <a:latin typeface="Trebuchet MS"/>
                <a:cs typeface="Trebuchet MS"/>
              </a:rPr>
              <a:t> </a:t>
            </a:r>
            <a:r>
              <a:rPr spc="-90" dirty="0">
                <a:latin typeface="Trebuchet MS"/>
                <a:cs typeface="Trebuchet MS"/>
              </a:rPr>
              <a:t>is</a:t>
            </a:r>
            <a:r>
              <a:rPr spc="-180" dirty="0">
                <a:latin typeface="Trebuchet MS"/>
                <a:cs typeface="Trebuchet MS"/>
              </a:rPr>
              <a:t> </a:t>
            </a:r>
            <a:r>
              <a:rPr spc="-90" dirty="0">
                <a:latin typeface="Trebuchet MS"/>
                <a:cs typeface="Trebuchet MS"/>
              </a:rPr>
              <a:t>popular</a:t>
            </a:r>
            <a:r>
              <a:rPr spc="-180" dirty="0">
                <a:latin typeface="Trebuchet MS"/>
                <a:cs typeface="Trebuchet MS"/>
              </a:rPr>
              <a:t> </a:t>
            </a:r>
            <a:r>
              <a:rPr spc="-70" dirty="0">
                <a:latin typeface="Trebuchet MS"/>
                <a:cs typeface="Trebuchet MS"/>
              </a:rPr>
              <a:t>among</a:t>
            </a:r>
            <a:r>
              <a:rPr spc="-185" dirty="0">
                <a:latin typeface="Trebuchet MS"/>
                <a:cs typeface="Trebuchet MS"/>
              </a:rPr>
              <a:t> </a:t>
            </a:r>
            <a:r>
              <a:rPr spc="-100" dirty="0">
                <a:latin typeface="Trebuchet MS"/>
                <a:cs typeface="Trebuchet MS"/>
              </a:rPr>
              <a:t>developers  </a:t>
            </a:r>
            <a:r>
              <a:rPr spc="-80" dirty="0">
                <a:latin typeface="Trebuchet MS"/>
                <a:cs typeface="Trebuchet MS"/>
              </a:rPr>
              <a:t>and </a:t>
            </a:r>
            <a:r>
              <a:rPr spc="-90" dirty="0">
                <a:latin typeface="Trebuchet MS"/>
                <a:cs typeface="Trebuchet MS"/>
              </a:rPr>
              <a:t>other </a:t>
            </a:r>
            <a:r>
              <a:rPr spc="-120" dirty="0">
                <a:latin typeface="Trebuchet MS"/>
                <a:cs typeface="Trebuchet MS"/>
              </a:rPr>
              <a:t>technologically </a:t>
            </a:r>
            <a:r>
              <a:rPr spc="-105" dirty="0">
                <a:latin typeface="Trebuchet MS"/>
                <a:cs typeface="Trebuchet MS"/>
              </a:rPr>
              <a:t>advanced </a:t>
            </a:r>
            <a:r>
              <a:rPr spc="-100" dirty="0">
                <a:latin typeface="Trebuchet MS"/>
                <a:cs typeface="Trebuchet MS"/>
              </a:rPr>
              <a:t>individuals </a:t>
            </a:r>
            <a:r>
              <a:rPr spc="-50" dirty="0">
                <a:latin typeface="Trebuchet MS"/>
                <a:cs typeface="Trebuchet MS"/>
              </a:rPr>
              <a:t>who </a:t>
            </a:r>
            <a:r>
              <a:rPr spc="-130" dirty="0">
                <a:latin typeface="Trebuchet MS"/>
                <a:cs typeface="Trebuchet MS"/>
              </a:rPr>
              <a:t>prefer </a:t>
            </a:r>
            <a:r>
              <a:rPr spc="-100" dirty="0">
                <a:latin typeface="Trebuchet MS"/>
                <a:cs typeface="Trebuchet MS"/>
              </a:rPr>
              <a:t>to </a:t>
            </a:r>
            <a:r>
              <a:rPr spc="-70" dirty="0">
                <a:latin typeface="Trebuchet MS"/>
                <a:cs typeface="Trebuchet MS"/>
              </a:rPr>
              <a:t>use </a:t>
            </a:r>
            <a:r>
              <a:rPr spc="-85" dirty="0">
                <a:latin typeface="Trebuchet MS"/>
                <a:cs typeface="Trebuchet MS"/>
              </a:rPr>
              <a:t>an </a:t>
            </a:r>
            <a:r>
              <a:rPr spc="-125" dirty="0">
                <a:latin typeface="Trebuchet MS"/>
                <a:cs typeface="Trebuchet MS"/>
              </a:rPr>
              <a:t>alternative  </a:t>
            </a:r>
            <a:r>
              <a:rPr spc="-105" dirty="0">
                <a:latin typeface="Trebuchet MS"/>
                <a:cs typeface="Trebuchet MS"/>
              </a:rPr>
              <a:t>operating</a:t>
            </a:r>
            <a:r>
              <a:rPr spc="-195" dirty="0">
                <a:latin typeface="Trebuchet MS"/>
                <a:cs typeface="Trebuchet MS"/>
              </a:rPr>
              <a:t> </a:t>
            </a:r>
            <a:r>
              <a:rPr spc="-130" dirty="0">
                <a:latin typeface="Trebuchet MS"/>
                <a:cs typeface="Trebuchet MS"/>
              </a:rPr>
              <a:t>system.</a:t>
            </a:r>
            <a:endParaRPr dirty="0">
              <a:latin typeface="Trebuchet MS"/>
              <a:cs typeface="Trebuchet MS"/>
            </a:endParaRPr>
          </a:p>
          <a:p>
            <a:pPr marL="755650" marR="5080" lvl="1" indent="-285750" algn="l" rtl="0">
              <a:spcBef>
                <a:spcPts val="600"/>
              </a:spcBef>
              <a:buChar char="–"/>
              <a:tabLst>
                <a:tab pos="755650" algn="l"/>
              </a:tabLst>
            </a:pPr>
            <a:r>
              <a:rPr spc="-70" dirty="0">
                <a:latin typeface="Trebuchet MS"/>
                <a:cs typeface="Trebuchet MS"/>
              </a:rPr>
              <a:t>One</a:t>
            </a:r>
            <a:r>
              <a:rPr spc="-180" dirty="0">
                <a:latin typeface="Trebuchet MS"/>
                <a:cs typeface="Trebuchet MS"/>
              </a:rPr>
              <a:t> </a:t>
            </a:r>
            <a:r>
              <a:rPr spc="-95" dirty="0">
                <a:latin typeface="Trebuchet MS"/>
                <a:cs typeface="Trebuchet MS"/>
              </a:rPr>
              <a:t>of</a:t>
            </a:r>
            <a:r>
              <a:rPr spc="-180" dirty="0">
                <a:latin typeface="Trebuchet MS"/>
                <a:cs typeface="Trebuchet MS"/>
              </a:rPr>
              <a:t> </a:t>
            </a:r>
            <a:r>
              <a:rPr spc="-110" dirty="0">
                <a:latin typeface="Trebuchet MS"/>
                <a:cs typeface="Trebuchet MS"/>
              </a:rPr>
              <a:t>the</a:t>
            </a:r>
            <a:r>
              <a:rPr spc="-175" dirty="0">
                <a:latin typeface="Trebuchet MS"/>
                <a:cs typeface="Trebuchet MS"/>
              </a:rPr>
              <a:t> </a:t>
            </a:r>
            <a:r>
              <a:rPr spc="-100" dirty="0">
                <a:latin typeface="Trebuchet MS"/>
                <a:cs typeface="Trebuchet MS"/>
              </a:rPr>
              <a:t>disadvantages</a:t>
            </a:r>
            <a:r>
              <a:rPr spc="-185" dirty="0">
                <a:latin typeface="Trebuchet MS"/>
                <a:cs typeface="Trebuchet MS"/>
              </a:rPr>
              <a:t> </a:t>
            </a:r>
            <a:r>
              <a:rPr spc="-95" dirty="0">
                <a:latin typeface="Trebuchet MS"/>
                <a:cs typeface="Trebuchet MS"/>
              </a:rPr>
              <a:t>of</a:t>
            </a:r>
            <a:r>
              <a:rPr spc="-180" dirty="0">
                <a:latin typeface="Trebuchet MS"/>
                <a:cs typeface="Trebuchet MS"/>
              </a:rPr>
              <a:t> </a:t>
            </a:r>
            <a:r>
              <a:rPr spc="-125" dirty="0">
                <a:latin typeface="Trebuchet MS"/>
                <a:cs typeface="Trebuchet MS"/>
              </a:rPr>
              <a:t>Linux</a:t>
            </a:r>
            <a:r>
              <a:rPr spc="-185" dirty="0">
                <a:latin typeface="Trebuchet MS"/>
                <a:cs typeface="Trebuchet MS"/>
              </a:rPr>
              <a:t> </a:t>
            </a:r>
            <a:r>
              <a:rPr spc="-90" dirty="0">
                <a:latin typeface="Trebuchet MS"/>
                <a:cs typeface="Trebuchet MS"/>
              </a:rPr>
              <a:t>is</a:t>
            </a:r>
            <a:r>
              <a:rPr spc="-185" dirty="0">
                <a:latin typeface="Trebuchet MS"/>
                <a:cs typeface="Trebuchet MS"/>
              </a:rPr>
              <a:t> </a:t>
            </a:r>
            <a:r>
              <a:rPr spc="-155" dirty="0">
                <a:latin typeface="Trebuchet MS"/>
                <a:cs typeface="Trebuchet MS"/>
              </a:rPr>
              <a:t>that,</a:t>
            </a:r>
            <a:r>
              <a:rPr spc="-180" dirty="0">
                <a:latin typeface="Trebuchet MS"/>
                <a:cs typeface="Trebuchet MS"/>
              </a:rPr>
              <a:t> </a:t>
            </a:r>
            <a:r>
              <a:rPr spc="-100" dirty="0">
                <a:latin typeface="Trebuchet MS"/>
                <a:cs typeface="Trebuchet MS"/>
              </a:rPr>
              <a:t>because</a:t>
            </a:r>
            <a:r>
              <a:rPr spc="-175" dirty="0">
                <a:latin typeface="Trebuchet MS"/>
                <a:cs typeface="Trebuchet MS"/>
              </a:rPr>
              <a:t> </a:t>
            </a:r>
            <a:r>
              <a:rPr spc="-40" dirty="0">
                <a:latin typeface="Trebuchet MS"/>
                <a:cs typeface="Trebuchet MS"/>
              </a:rPr>
              <a:t>no</a:t>
            </a:r>
            <a:r>
              <a:rPr spc="-185" dirty="0">
                <a:latin typeface="Trebuchet MS"/>
                <a:cs typeface="Trebuchet MS"/>
              </a:rPr>
              <a:t> </a:t>
            </a:r>
            <a:r>
              <a:rPr spc="-100" dirty="0">
                <a:latin typeface="Trebuchet MS"/>
                <a:cs typeface="Trebuchet MS"/>
              </a:rPr>
              <a:t>single</a:t>
            </a:r>
            <a:r>
              <a:rPr spc="-175" dirty="0">
                <a:latin typeface="Trebuchet MS"/>
                <a:cs typeface="Trebuchet MS"/>
              </a:rPr>
              <a:t> </a:t>
            </a:r>
            <a:r>
              <a:rPr spc="-100" dirty="0">
                <a:latin typeface="Trebuchet MS"/>
                <a:cs typeface="Trebuchet MS"/>
              </a:rPr>
              <a:t>company</a:t>
            </a:r>
            <a:r>
              <a:rPr spc="-180" dirty="0">
                <a:latin typeface="Trebuchet MS"/>
                <a:cs typeface="Trebuchet MS"/>
              </a:rPr>
              <a:t> </a:t>
            </a:r>
            <a:r>
              <a:rPr spc="-90" dirty="0">
                <a:latin typeface="Trebuchet MS"/>
                <a:cs typeface="Trebuchet MS"/>
              </a:rPr>
              <a:t>is</a:t>
            </a:r>
            <a:r>
              <a:rPr spc="-185" dirty="0">
                <a:latin typeface="Trebuchet MS"/>
                <a:cs typeface="Trebuchet MS"/>
              </a:rPr>
              <a:t> </a:t>
            </a:r>
            <a:r>
              <a:rPr spc="-90" dirty="0">
                <a:latin typeface="Trebuchet MS"/>
                <a:cs typeface="Trebuchet MS"/>
              </a:rPr>
              <a:t>responsible</a:t>
            </a:r>
            <a:r>
              <a:rPr spc="-175" dirty="0">
                <a:latin typeface="Trebuchet MS"/>
                <a:cs typeface="Trebuchet MS"/>
              </a:rPr>
              <a:t> </a:t>
            </a:r>
            <a:r>
              <a:rPr spc="-110" dirty="0">
                <a:latin typeface="Trebuchet MS"/>
                <a:cs typeface="Trebuchet MS"/>
              </a:rPr>
              <a:t>for  </a:t>
            </a:r>
            <a:r>
              <a:rPr spc="-195" dirty="0">
                <a:latin typeface="Trebuchet MS"/>
                <a:cs typeface="Trebuchet MS"/>
              </a:rPr>
              <a:t>it, </a:t>
            </a:r>
            <a:r>
              <a:rPr spc="-135" dirty="0">
                <a:latin typeface="Trebuchet MS"/>
                <a:cs typeface="Trebuchet MS"/>
              </a:rPr>
              <a:t>technical </a:t>
            </a:r>
            <a:r>
              <a:rPr spc="-75" dirty="0">
                <a:latin typeface="Trebuchet MS"/>
                <a:cs typeface="Trebuchet MS"/>
              </a:rPr>
              <a:t>support </a:t>
            </a:r>
            <a:r>
              <a:rPr spc="-80" dirty="0">
                <a:latin typeface="Trebuchet MS"/>
                <a:cs typeface="Trebuchet MS"/>
              </a:rPr>
              <a:t>not </a:t>
            </a:r>
            <a:r>
              <a:rPr spc="-110" dirty="0">
                <a:latin typeface="Trebuchet MS"/>
                <a:cs typeface="Trebuchet MS"/>
              </a:rPr>
              <a:t>easily</a:t>
            </a:r>
            <a:r>
              <a:rPr spc="-459" dirty="0">
                <a:latin typeface="Trebuchet MS"/>
                <a:cs typeface="Trebuchet MS"/>
              </a:rPr>
              <a:t> </a:t>
            </a:r>
            <a:r>
              <a:rPr spc="-114" dirty="0">
                <a:latin typeface="Trebuchet MS"/>
                <a:cs typeface="Trebuchet MS"/>
              </a:rPr>
              <a:t>found.</a:t>
            </a:r>
            <a:endParaRPr dirty="0">
              <a:latin typeface="Trebuchet MS"/>
              <a:cs typeface="Trebuchet MS"/>
            </a:endParaRPr>
          </a:p>
          <a:p>
            <a:pPr marL="755650" marR="651510" lvl="1" indent="-285750" algn="l" rtl="0">
              <a:spcBef>
                <a:spcPts val="600"/>
              </a:spcBef>
              <a:buChar char="–"/>
              <a:tabLst>
                <a:tab pos="755650" algn="l"/>
              </a:tabLst>
            </a:pPr>
            <a:r>
              <a:rPr spc="-75" dirty="0">
                <a:latin typeface="Trebuchet MS"/>
                <a:cs typeface="Trebuchet MS"/>
              </a:rPr>
              <a:t>Some</a:t>
            </a:r>
            <a:r>
              <a:rPr spc="-175" dirty="0">
                <a:latin typeface="Trebuchet MS"/>
                <a:cs typeface="Trebuchet MS"/>
              </a:rPr>
              <a:t> </a:t>
            </a:r>
            <a:r>
              <a:rPr spc="-105" dirty="0">
                <a:latin typeface="Trebuchet MS"/>
                <a:cs typeface="Trebuchet MS"/>
              </a:rPr>
              <a:t>software</a:t>
            </a:r>
            <a:r>
              <a:rPr spc="-175" dirty="0">
                <a:latin typeface="Trebuchet MS"/>
                <a:cs typeface="Trebuchet MS"/>
              </a:rPr>
              <a:t> </a:t>
            </a:r>
            <a:r>
              <a:rPr spc="-95" dirty="0">
                <a:latin typeface="Trebuchet MS"/>
                <a:cs typeface="Trebuchet MS"/>
              </a:rPr>
              <a:t>companies</a:t>
            </a:r>
            <a:r>
              <a:rPr spc="-180" dirty="0">
                <a:latin typeface="Trebuchet MS"/>
                <a:cs typeface="Trebuchet MS"/>
              </a:rPr>
              <a:t> </a:t>
            </a:r>
            <a:r>
              <a:rPr spc="-110" dirty="0">
                <a:latin typeface="Trebuchet MS"/>
                <a:cs typeface="Trebuchet MS"/>
              </a:rPr>
              <a:t>have</a:t>
            </a:r>
            <a:r>
              <a:rPr spc="-175" dirty="0">
                <a:latin typeface="Trebuchet MS"/>
                <a:cs typeface="Trebuchet MS"/>
              </a:rPr>
              <a:t> </a:t>
            </a:r>
            <a:r>
              <a:rPr spc="-80" dirty="0">
                <a:latin typeface="Trebuchet MS"/>
                <a:cs typeface="Trebuchet MS"/>
              </a:rPr>
              <a:t>chosen</a:t>
            </a:r>
            <a:r>
              <a:rPr spc="-180" dirty="0">
                <a:latin typeface="Trebuchet MS"/>
                <a:cs typeface="Trebuchet MS"/>
              </a:rPr>
              <a:t> </a:t>
            </a:r>
            <a:r>
              <a:rPr spc="-100" dirty="0">
                <a:latin typeface="Trebuchet MS"/>
                <a:cs typeface="Trebuchet MS"/>
              </a:rPr>
              <a:t>to</a:t>
            </a:r>
            <a:r>
              <a:rPr spc="-180" dirty="0">
                <a:latin typeface="Trebuchet MS"/>
                <a:cs typeface="Trebuchet MS"/>
              </a:rPr>
              <a:t> </a:t>
            </a:r>
            <a:r>
              <a:rPr spc="-100" dirty="0">
                <a:latin typeface="Trebuchet MS"/>
                <a:cs typeface="Trebuchet MS"/>
              </a:rPr>
              <a:t>develop</a:t>
            </a:r>
            <a:r>
              <a:rPr spc="-180" dirty="0">
                <a:latin typeface="Trebuchet MS"/>
                <a:cs typeface="Trebuchet MS"/>
              </a:rPr>
              <a:t> </a:t>
            </a:r>
            <a:r>
              <a:rPr spc="-80" dirty="0">
                <a:latin typeface="Trebuchet MS"/>
                <a:cs typeface="Trebuchet MS"/>
              </a:rPr>
              <a:t>and</a:t>
            </a:r>
            <a:r>
              <a:rPr spc="-175" dirty="0">
                <a:latin typeface="Trebuchet MS"/>
                <a:cs typeface="Trebuchet MS"/>
              </a:rPr>
              <a:t> </a:t>
            </a:r>
            <a:r>
              <a:rPr spc="-120" dirty="0">
                <a:latin typeface="Trebuchet MS"/>
                <a:cs typeface="Trebuchet MS"/>
              </a:rPr>
              <a:t>sell</a:t>
            </a:r>
            <a:r>
              <a:rPr spc="-185" dirty="0">
                <a:latin typeface="Trebuchet MS"/>
                <a:cs typeface="Trebuchet MS"/>
              </a:rPr>
              <a:t> </a:t>
            </a:r>
            <a:r>
              <a:rPr spc="-114" dirty="0">
                <a:latin typeface="Trebuchet MS"/>
                <a:cs typeface="Trebuchet MS"/>
              </a:rPr>
              <a:t>a</a:t>
            </a:r>
            <a:r>
              <a:rPr spc="-180" dirty="0">
                <a:latin typeface="Trebuchet MS"/>
                <a:cs typeface="Trebuchet MS"/>
              </a:rPr>
              <a:t> </a:t>
            </a:r>
            <a:r>
              <a:rPr spc="-90" dirty="0">
                <a:latin typeface="Trebuchet MS"/>
                <a:cs typeface="Trebuchet MS"/>
              </a:rPr>
              <a:t>version</a:t>
            </a:r>
            <a:r>
              <a:rPr spc="-175" dirty="0">
                <a:latin typeface="Trebuchet MS"/>
                <a:cs typeface="Trebuchet MS"/>
              </a:rPr>
              <a:t> </a:t>
            </a:r>
            <a:r>
              <a:rPr spc="-95" dirty="0">
                <a:latin typeface="Trebuchet MS"/>
                <a:cs typeface="Trebuchet MS"/>
              </a:rPr>
              <a:t>of</a:t>
            </a:r>
            <a:r>
              <a:rPr spc="-175" dirty="0">
                <a:latin typeface="Trebuchet MS"/>
                <a:cs typeface="Trebuchet MS"/>
              </a:rPr>
              <a:t> </a:t>
            </a:r>
            <a:r>
              <a:rPr spc="-125" dirty="0">
                <a:latin typeface="Trebuchet MS"/>
                <a:cs typeface="Trebuchet MS"/>
              </a:rPr>
              <a:t>Linux</a:t>
            </a:r>
            <a:r>
              <a:rPr spc="-185" dirty="0">
                <a:latin typeface="Trebuchet MS"/>
                <a:cs typeface="Trebuchet MS"/>
              </a:rPr>
              <a:t> </a:t>
            </a:r>
            <a:r>
              <a:rPr spc="-125" dirty="0">
                <a:latin typeface="Trebuchet MS"/>
                <a:cs typeface="Trebuchet MS"/>
              </a:rPr>
              <a:t>that  </a:t>
            </a:r>
            <a:r>
              <a:rPr spc="-100" dirty="0">
                <a:latin typeface="Trebuchet MS"/>
                <a:cs typeface="Trebuchet MS"/>
              </a:rPr>
              <a:t>includes</a:t>
            </a:r>
            <a:r>
              <a:rPr spc="-190" dirty="0">
                <a:latin typeface="Trebuchet MS"/>
                <a:cs typeface="Trebuchet MS"/>
              </a:rPr>
              <a:t> </a:t>
            </a:r>
            <a:r>
              <a:rPr spc="-114" dirty="0">
                <a:latin typeface="Trebuchet MS"/>
                <a:cs typeface="Trebuchet MS"/>
              </a:rPr>
              <a:t>a</a:t>
            </a:r>
            <a:r>
              <a:rPr spc="-180" dirty="0">
                <a:latin typeface="Trebuchet MS"/>
                <a:cs typeface="Trebuchet MS"/>
              </a:rPr>
              <a:t> </a:t>
            </a:r>
            <a:r>
              <a:rPr spc="-114" dirty="0">
                <a:latin typeface="Trebuchet MS"/>
                <a:cs typeface="Trebuchet MS"/>
              </a:rPr>
              <a:t>warranty</a:t>
            </a:r>
            <a:r>
              <a:rPr spc="-180" dirty="0">
                <a:latin typeface="Trebuchet MS"/>
                <a:cs typeface="Trebuchet MS"/>
              </a:rPr>
              <a:t> </a:t>
            </a:r>
            <a:r>
              <a:rPr spc="-80" dirty="0">
                <a:latin typeface="Trebuchet MS"/>
                <a:cs typeface="Trebuchet MS"/>
              </a:rPr>
              <a:t>and</a:t>
            </a:r>
            <a:r>
              <a:rPr spc="-180" dirty="0">
                <a:latin typeface="Trebuchet MS"/>
                <a:cs typeface="Trebuchet MS"/>
              </a:rPr>
              <a:t> </a:t>
            </a:r>
            <a:r>
              <a:rPr spc="-135" dirty="0">
                <a:latin typeface="Trebuchet MS"/>
                <a:cs typeface="Trebuchet MS"/>
              </a:rPr>
              <a:t>technical</a:t>
            </a:r>
            <a:r>
              <a:rPr spc="-185" dirty="0">
                <a:latin typeface="Trebuchet MS"/>
                <a:cs typeface="Trebuchet MS"/>
              </a:rPr>
              <a:t> </a:t>
            </a:r>
            <a:r>
              <a:rPr spc="-75" dirty="0">
                <a:latin typeface="Trebuchet MS"/>
                <a:cs typeface="Trebuchet MS"/>
              </a:rPr>
              <a:t>support</a:t>
            </a:r>
            <a:r>
              <a:rPr spc="-185" dirty="0">
                <a:latin typeface="Trebuchet MS"/>
                <a:cs typeface="Trebuchet MS"/>
              </a:rPr>
              <a:t> </a:t>
            </a:r>
            <a:r>
              <a:rPr spc="-75" dirty="0">
                <a:latin typeface="Trebuchet MS"/>
                <a:cs typeface="Trebuchet MS"/>
              </a:rPr>
              <a:t>as</a:t>
            </a:r>
            <a:r>
              <a:rPr spc="-185" dirty="0">
                <a:latin typeface="Trebuchet MS"/>
                <a:cs typeface="Trebuchet MS"/>
              </a:rPr>
              <a:t> </a:t>
            </a:r>
            <a:r>
              <a:rPr spc="-114" dirty="0">
                <a:latin typeface="Trebuchet MS"/>
                <a:cs typeface="Trebuchet MS"/>
              </a:rPr>
              <a:t>a</a:t>
            </a:r>
            <a:r>
              <a:rPr spc="-180" dirty="0">
                <a:latin typeface="Trebuchet MS"/>
                <a:cs typeface="Trebuchet MS"/>
              </a:rPr>
              <a:t> </a:t>
            </a:r>
            <a:r>
              <a:rPr spc="-120" dirty="0">
                <a:latin typeface="Trebuchet MS"/>
                <a:cs typeface="Trebuchet MS"/>
              </a:rPr>
              <a:t>way</a:t>
            </a:r>
            <a:r>
              <a:rPr spc="-180" dirty="0">
                <a:latin typeface="Trebuchet MS"/>
                <a:cs typeface="Trebuchet MS"/>
              </a:rPr>
              <a:t> </a:t>
            </a:r>
            <a:r>
              <a:rPr spc="-95" dirty="0">
                <a:latin typeface="Trebuchet MS"/>
                <a:cs typeface="Trebuchet MS"/>
              </a:rPr>
              <a:t>of</a:t>
            </a:r>
            <a:r>
              <a:rPr spc="-180" dirty="0">
                <a:latin typeface="Trebuchet MS"/>
                <a:cs typeface="Trebuchet MS"/>
              </a:rPr>
              <a:t> </a:t>
            </a:r>
            <a:r>
              <a:rPr spc="-125" dirty="0">
                <a:latin typeface="Trebuchet MS"/>
                <a:cs typeface="Trebuchet MS"/>
              </a:rPr>
              <a:t>alleviating</a:t>
            </a:r>
            <a:r>
              <a:rPr spc="-190" dirty="0">
                <a:latin typeface="Trebuchet MS"/>
                <a:cs typeface="Trebuchet MS"/>
              </a:rPr>
              <a:t> </a:t>
            </a:r>
            <a:r>
              <a:rPr spc="-75" dirty="0">
                <a:latin typeface="Trebuchet MS"/>
                <a:cs typeface="Trebuchet MS"/>
              </a:rPr>
              <a:t>user</a:t>
            </a:r>
            <a:r>
              <a:rPr spc="-180" dirty="0">
                <a:latin typeface="Trebuchet MS"/>
                <a:cs typeface="Trebuchet MS"/>
              </a:rPr>
              <a:t> </a:t>
            </a:r>
            <a:r>
              <a:rPr spc="-114" dirty="0">
                <a:latin typeface="Trebuchet MS"/>
                <a:cs typeface="Trebuchet MS"/>
              </a:rPr>
              <a:t>concerns</a:t>
            </a:r>
            <a:r>
              <a:rPr spc="-114" dirty="0" smtClean="0">
                <a:latin typeface="Trebuchet MS"/>
                <a:cs typeface="Trebuchet MS"/>
              </a:rPr>
              <a:t>.</a:t>
            </a:r>
            <a:endParaRPr lang="ar-SA" spc="-114" dirty="0" smtClean="0">
              <a:latin typeface="Trebuchet MS"/>
              <a:cs typeface="Trebuchet MS"/>
            </a:endParaRPr>
          </a:p>
          <a:p>
            <a:pPr marL="755650" marR="651510" lvl="1" indent="-285750">
              <a:spcBef>
                <a:spcPts val="600"/>
              </a:spcBef>
              <a:buChar char="–"/>
              <a:tabLst>
                <a:tab pos="755650" algn="l"/>
              </a:tabLst>
            </a:pPr>
            <a:r>
              <a:rPr lang="ar-SA" dirty="0">
                <a:latin typeface="Trebuchet MS"/>
                <a:cs typeface="Trebuchet MS"/>
              </a:rPr>
              <a:t>لماذا يتم استخدام لينكس</a:t>
            </a:r>
            <a:r>
              <a:rPr lang="ar-SA" dirty="0" smtClean="0">
                <a:latin typeface="Trebuchet MS"/>
                <a:cs typeface="Trebuchet MS"/>
              </a:rPr>
              <a:t>؟</a:t>
            </a:r>
          </a:p>
          <a:p>
            <a:pPr marL="755650" marR="651510" lvl="1" indent="-285750">
              <a:spcBef>
                <a:spcPts val="600"/>
              </a:spcBef>
              <a:buChar char="–"/>
              <a:tabLst>
                <a:tab pos="755650" algn="l"/>
              </a:tabLst>
            </a:pPr>
            <a:r>
              <a:rPr lang="ar-SA" dirty="0" smtClean="0">
                <a:latin typeface="Trebuchet MS"/>
                <a:cs typeface="Trebuchet MS"/>
              </a:rPr>
              <a:t> </a:t>
            </a:r>
            <a:r>
              <a:rPr lang="ar-SA" dirty="0">
                <a:latin typeface="Trebuchet MS"/>
                <a:cs typeface="Trebuchet MS"/>
              </a:rPr>
              <a:t>نادراً ما يستخدم لينكس من مستخدمي الكمبيوتر المبتدئين، على الرغم من أنها تحظى بشعبية بين المطورين وأخرى متقدمة تكنولوجيا الأفراد الذين يفضلون استخدام نظام التشغيل بديلة</a:t>
            </a:r>
            <a:r>
              <a:rPr lang="ar-SA" dirty="0" smtClean="0">
                <a:latin typeface="Trebuchet MS"/>
                <a:cs typeface="Trebuchet MS"/>
              </a:rPr>
              <a:t>.</a:t>
            </a:r>
          </a:p>
          <a:p>
            <a:pPr marL="755650" marR="651510" lvl="1" indent="-285750">
              <a:spcBef>
                <a:spcPts val="600"/>
              </a:spcBef>
              <a:buChar char="–"/>
              <a:tabLst>
                <a:tab pos="755650" algn="l"/>
              </a:tabLst>
            </a:pPr>
            <a:r>
              <a:rPr lang="ar-SA" dirty="0" smtClean="0">
                <a:latin typeface="Trebuchet MS"/>
                <a:cs typeface="Trebuchet MS"/>
              </a:rPr>
              <a:t> </a:t>
            </a:r>
            <a:r>
              <a:rPr lang="ar-SA" dirty="0">
                <a:latin typeface="Trebuchet MS"/>
                <a:cs typeface="Trebuchet MS"/>
              </a:rPr>
              <a:t>واحدة من عيوب لينكس أنه، لأنه لا توجد شركة واحدة المسؤولة عن ذلك، ليس من السهل العثور على الدعم الفني</a:t>
            </a:r>
            <a:r>
              <a:rPr lang="ar-SA" dirty="0" smtClean="0">
                <a:latin typeface="Trebuchet MS"/>
                <a:cs typeface="Trebuchet MS"/>
              </a:rPr>
              <a:t>.</a:t>
            </a:r>
          </a:p>
          <a:p>
            <a:pPr marL="755650" marR="651510" lvl="1" indent="-285750">
              <a:spcBef>
                <a:spcPts val="600"/>
              </a:spcBef>
              <a:buChar char="–"/>
              <a:tabLst>
                <a:tab pos="755650" algn="l"/>
              </a:tabLst>
            </a:pPr>
            <a:r>
              <a:rPr lang="ar-SA" dirty="0" smtClean="0">
                <a:latin typeface="Trebuchet MS"/>
                <a:cs typeface="Trebuchet MS"/>
              </a:rPr>
              <a:t> </a:t>
            </a:r>
            <a:r>
              <a:rPr lang="ar-SA" dirty="0">
                <a:latin typeface="Trebuchet MS"/>
                <a:cs typeface="Trebuchet MS"/>
              </a:rPr>
              <a:t>اختارت بعض شركات البرمجيات لتطوير وبيع نسخة من لينكس يتضمن الضمان والدعم الفني كوسيلة للتخفيف من حدة المخاوف المستخدم.</a:t>
            </a:r>
            <a:endParaRPr dirty="0">
              <a:latin typeface="Trebuchet MS"/>
              <a:cs typeface="Trebuchet MS"/>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72278" y="725048"/>
            <a:ext cx="2635250" cy="500380"/>
          </a:xfrm>
          <a:prstGeom prst="rect">
            <a:avLst/>
          </a:prstGeom>
        </p:spPr>
        <p:txBody>
          <a:bodyPr vert="horz" wrap="square" lIns="0" tIns="13970" rIns="0" bIns="0" rtlCol="0">
            <a:spAutoFit/>
          </a:bodyPr>
          <a:lstStyle/>
          <a:p>
            <a:pPr marL="12700">
              <a:lnSpc>
                <a:spcPct val="100000"/>
              </a:lnSpc>
              <a:spcBef>
                <a:spcPts val="110"/>
              </a:spcBef>
            </a:pPr>
            <a:r>
              <a:rPr spc="-145" dirty="0"/>
              <a:t>Utility</a:t>
            </a:r>
            <a:r>
              <a:rPr spc="-265" dirty="0"/>
              <a:t> </a:t>
            </a:r>
            <a:r>
              <a:rPr spc="-90" dirty="0"/>
              <a:t>Programs</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533400" y="1905000"/>
            <a:ext cx="10956925" cy="3247043"/>
          </a:xfrm>
          <a:prstGeom prst="rect">
            <a:avLst/>
          </a:prstGeom>
        </p:spPr>
        <p:txBody>
          <a:bodyPr vert="horz" wrap="square" lIns="0" tIns="12700" rIns="0" bIns="0" rtlCol="0">
            <a:spAutoFit/>
          </a:bodyPr>
          <a:lstStyle/>
          <a:p>
            <a:pPr marL="355600" indent="-342900" algn="l" rtl="0">
              <a:spcBef>
                <a:spcPts val="100"/>
              </a:spcBef>
              <a:buChar char="•"/>
              <a:tabLst>
                <a:tab pos="354965" algn="l"/>
                <a:tab pos="355600" algn="l"/>
              </a:tabLst>
            </a:pPr>
            <a:r>
              <a:rPr sz="1600" spc="-125" dirty="0">
                <a:latin typeface="Trebuchet MS"/>
                <a:cs typeface="Trebuchet MS"/>
              </a:rPr>
              <a:t>Utility</a:t>
            </a:r>
            <a:r>
              <a:rPr sz="1600" spc="-185" dirty="0">
                <a:latin typeface="Trebuchet MS"/>
                <a:cs typeface="Trebuchet MS"/>
              </a:rPr>
              <a:t> </a:t>
            </a:r>
            <a:r>
              <a:rPr sz="1600" spc="-90" dirty="0">
                <a:latin typeface="Trebuchet MS"/>
                <a:cs typeface="Trebuchet MS"/>
              </a:rPr>
              <a:t>Programs</a:t>
            </a:r>
            <a:r>
              <a:rPr sz="1600" spc="-190" dirty="0">
                <a:latin typeface="Trebuchet MS"/>
                <a:cs typeface="Trebuchet MS"/>
              </a:rPr>
              <a:t> </a:t>
            </a:r>
            <a:r>
              <a:rPr sz="1600" spc="-120" dirty="0">
                <a:latin typeface="Trebuchet MS"/>
                <a:cs typeface="Trebuchet MS"/>
              </a:rPr>
              <a:t>are</a:t>
            </a:r>
            <a:r>
              <a:rPr sz="1600" spc="-180" dirty="0">
                <a:latin typeface="Trebuchet MS"/>
                <a:cs typeface="Trebuchet MS"/>
              </a:rPr>
              <a:t> </a:t>
            </a:r>
            <a:r>
              <a:rPr sz="1600" spc="-90" dirty="0">
                <a:latin typeface="Trebuchet MS"/>
                <a:cs typeface="Trebuchet MS"/>
              </a:rPr>
              <a:t>another</a:t>
            </a:r>
            <a:r>
              <a:rPr sz="1600" spc="-185" dirty="0">
                <a:latin typeface="Trebuchet MS"/>
                <a:cs typeface="Trebuchet MS"/>
              </a:rPr>
              <a:t> </a:t>
            </a:r>
            <a:r>
              <a:rPr sz="1600" spc="-105" dirty="0">
                <a:latin typeface="Trebuchet MS"/>
                <a:cs typeface="Trebuchet MS"/>
              </a:rPr>
              <a:t>important</a:t>
            </a:r>
            <a:r>
              <a:rPr sz="1600" spc="-190" dirty="0">
                <a:latin typeface="Trebuchet MS"/>
                <a:cs typeface="Trebuchet MS"/>
              </a:rPr>
              <a:t> </a:t>
            </a:r>
            <a:r>
              <a:rPr sz="1600" spc="-90" dirty="0">
                <a:latin typeface="Trebuchet MS"/>
                <a:cs typeface="Trebuchet MS"/>
              </a:rPr>
              <a:t>component</a:t>
            </a:r>
            <a:r>
              <a:rPr sz="1600" spc="-185" dirty="0">
                <a:latin typeface="Trebuchet MS"/>
                <a:cs typeface="Trebuchet MS"/>
              </a:rPr>
              <a:t> </a:t>
            </a:r>
            <a:r>
              <a:rPr sz="1600" spc="-95" dirty="0">
                <a:latin typeface="Trebuchet MS"/>
                <a:cs typeface="Trebuchet MS"/>
              </a:rPr>
              <a:t>of</a:t>
            </a:r>
            <a:r>
              <a:rPr sz="1600" spc="-185" dirty="0">
                <a:latin typeface="Trebuchet MS"/>
                <a:cs typeface="Trebuchet MS"/>
              </a:rPr>
              <a:t> </a:t>
            </a:r>
            <a:r>
              <a:rPr sz="1600" spc="-105" dirty="0">
                <a:latin typeface="Trebuchet MS"/>
                <a:cs typeface="Trebuchet MS"/>
              </a:rPr>
              <a:t>system</a:t>
            </a:r>
            <a:r>
              <a:rPr sz="1600" spc="-195" dirty="0">
                <a:latin typeface="Trebuchet MS"/>
                <a:cs typeface="Trebuchet MS"/>
              </a:rPr>
              <a:t> </a:t>
            </a:r>
            <a:r>
              <a:rPr sz="1600" spc="-125" dirty="0">
                <a:latin typeface="Trebuchet MS"/>
                <a:cs typeface="Trebuchet MS"/>
              </a:rPr>
              <a:t>software.</a:t>
            </a:r>
            <a:endParaRPr sz="1600" dirty="0">
              <a:latin typeface="Trebuchet MS"/>
              <a:cs typeface="Trebuchet MS"/>
            </a:endParaRPr>
          </a:p>
          <a:p>
            <a:pPr marL="355600" marR="5080" indent="-342900" algn="l" rtl="0">
              <a:spcBef>
                <a:spcPts val="500"/>
              </a:spcBef>
              <a:buChar char="•"/>
              <a:tabLst>
                <a:tab pos="354965" algn="l"/>
                <a:tab pos="355600" algn="l"/>
              </a:tabLst>
            </a:pPr>
            <a:r>
              <a:rPr sz="1600" spc="-110" dirty="0">
                <a:latin typeface="Trebuchet MS"/>
                <a:cs typeface="Trebuchet MS"/>
              </a:rPr>
              <a:t>These</a:t>
            </a:r>
            <a:r>
              <a:rPr sz="1600" spc="-180" dirty="0">
                <a:latin typeface="Trebuchet MS"/>
                <a:cs typeface="Trebuchet MS"/>
              </a:rPr>
              <a:t> </a:t>
            </a:r>
            <a:r>
              <a:rPr sz="1600" spc="-110" dirty="0">
                <a:latin typeface="Trebuchet MS"/>
                <a:cs typeface="Trebuchet MS"/>
              </a:rPr>
              <a:t>small</a:t>
            </a:r>
            <a:r>
              <a:rPr sz="1600" spc="-185" dirty="0">
                <a:latin typeface="Trebuchet MS"/>
                <a:cs typeface="Trebuchet MS"/>
              </a:rPr>
              <a:t> </a:t>
            </a:r>
            <a:r>
              <a:rPr sz="1600" spc="-110" dirty="0">
                <a:latin typeface="Trebuchet MS"/>
                <a:cs typeface="Trebuchet MS"/>
              </a:rPr>
              <a:t>applications</a:t>
            </a:r>
            <a:r>
              <a:rPr sz="1600" spc="-185" dirty="0">
                <a:latin typeface="Trebuchet MS"/>
                <a:cs typeface="Trebuchet MS"/>
              </a:rPr>
              <a:t> </a:t>
            </a:r>
            <a:r>
              <a:rPr sz="1600" spc="-95" dirty="0">
                <a:latin typeface="Trebuchet MS"/>
                <a:cs typeface="Trebuchet MS"/>
              </a:rPr>
              <a:t>handle</a:t>
            </a:r>
            <a:r>
              <a:rPr sz="1600" spc="-175" dirty="0">
                <a:latin typeface="Trebuchet MS"/>
                <a:cs typeface="Trebuchet MS"/>
              </a:rPr>
              <a:t> </a:t>
            </a:r>
            <a:r>
              <a:rPr sz="1600" spc="-100" dirty="0">
                <a:latin typeface="Trebuchet MS"/>
                <a:cs typeface="Trebuchet MS"/>
              </a:rPr>
              <a:t>many</a:t>
            </a:r>
            <a:r>
              <a:rPr sz="1600" spc="-180" dirty="0">
                <a:latin typeface="Trebuchet MS"/>
                <a:cs typeface="Trebuchet MS"/>
              </a:rPr>
              <a:t> </a:t>
            </a:r>
            <a:r>
              <a:rPr sz="1600" spc="-105" dirty="0">
                <a:latin typeface="Trebuchet MS"/>
                <a:cs typeface="Trebuchet MS"/>
              </a:rPr>
              <a:t>important</a:t>
            </a:r>
            <a:r>
              <a:rPr sz="1600" spc="-185" dirty="0">
                <a:latin typeface="Trebuchet MS"/>
                <a:cs typeface="Trebuchet MS"/>
              </a:rPr>
              <a:t> </a:t>
            </a:r>
            <a:r>
              <a:rPr sz="1600" spc="-105" dirty="0">
                <a:latin typeface="Trebuchet MS"/>
                <a:cs typeface="Trebuchet MS"/>
              </a:rPr>
              <a:t>tasks</a:t>
            </a:r>
            <a:r>
              <a:rPr sz="1600" spc="-185" dirty="0">
                <a:latin typeface="Trebuchet MS"/>
                <a:cs typeface="Trebuchet MS"/>
              </a:rPr>
              <a:t> </a:t>
            </a:r>
            <a:r>
              <a:rPr sz="1600" spc="-105" dirty="0">
                <a:latin typeface="Trebuchet MS"/>
                <a:cs typeface="Trebuchet MS"/>
              </a:rPr>
              <a:t>involved</a:t>
            </a:r>
            <a:r>
              <a:rPr sz="1600" spc="-180" dirty="0">
                <a:latin typeface="Trebuchet MS"/>
                <a:cs typeface="Trebuchet MS"/>
              </a:rPr>
              <a:t> </a:t>
            </a:r>
            <a:r>
              <a:rPr sz="1600" spc="-105" dirty="0">
                <a:latin typeface="Trebuchet MS"/>
                <a:cs typeface="Trebuchet MS"/>
              </a:rPr>
              <a:t>with</a:t>
            </a:r>
            <a:r>
              <a:rPr sz="1600" spc="-180" dirty="0">
                <a:latin typeface="Trebuchet MS"/>
                <a:cs typeface="Trebuchet MS"/>
              </a:rPr>
              <a:t> </a:t>
            </a:r>
            <a:r>
              <a:rPr sz="1600" spc="-110" dirty="0">
                <a:latin typeface="Trebuchet MS"/>
                <a:cs typeface="Trebuchet MS"/>
              </a:rPr>
              <a:t>the</a:t>
            </a:r>
            <a:r>
              <a:rPr sz="1600" spc="-175" dirty="0">
                <a:latin typeface="Trebuchet MS"/>
                <a:cs typeface="Trebuchet MS"/>
              </a:rPr>
              <a:t> </a:t>
            </a:r>
            <a:r>
              <a:rPr sz="1600" spc="-100" dirty="0">
                <a:latin typeface="Trebuchet MS"/>
                <a:cs typeface="Trebuchet MS"/>
              </a:rPr>
              <a:t>management  </a:t>
            </a:r>
            <a:r>
              <a:rPr sz="1600" spc="-80" dirty="0">
                <a:latin typeface="Trebuchet MS"/>
                <a:cs typeface="Trebuchet MS"/>
              </a:rPr>
              <a:t>and </a:t>
            </a:r>
            <a:r>
              <a:rPr sz="1600" spc="-110" dirty="0">
                <a:latin typeface="Trebuchet MS"/>
                <a:cs typeface="Trebuchet MS"/>
              </a:rPr>
              <a:t>maintenance </a:t>
            </a:r>
            <a:r>
              <a:rPr sz="1600" spc="-95" dirty="0">
                <a:latin typeface="Trebuchet MS"/>
                <a:cs typeface="Trebuchet MS"/>
              </a:rPr>
              <a:t>of </a:t>
            </a:r>
            <a:r>
              <a:rPr sz="1600" spc="-80" dirty="0">
                <a:latin typeface="Trebuchet MS"/>
                <a:cs typeface="Trebuchet MS"/>
              </a:rPr>
              <a:t>your</a:t>
            </a:r>
            <a:r>
              <a:rPr sz="1600" spc="-455" dirty="0">
                <a:latin typeface="Trebuchet MS"/>
                <a:cs typeface="Trebuchet MS"/>
              </a:rPr>
              <a:t> </a:t>
            </a:r>
            <a:r>
              <a:rPr sz="1600" spc="-130" dirty="0">
                <a:latin typeface="Trebuchet MS"/>
                <a:cs typeface="Trebuchet MS"/>
              </a:rPr>
              <a:t>system.</a:t>
            </a:r>
            <a:endParaRPr sz="1600" dirty="0">
              <a:latin typeface="Trebuchet MS"/>
              <a:cs typeface="Trebuchet MS"/>
            </a:endParaRPr>
          </a:p>
          <a:p>
            <a:pPr marL="355600" marR="231140" indent="-342900" algn="l" rtl="0">
              <a:spcBef>
                <a:spcPts val="600"/>
              </a:spcBef>
              <a:buChar char="•"/>
              <a:tabLst>
                <a:tab pos="354965" algn="l"/>
                <a:tab pos="355600" algn="l"/>
              </a:tabLst>
            </a:pPr>
            <a:r>
              <a:rPr sz="1600" spc="-125" dirty="0">
                <a:latin typeface="Trebuchet MS"/>
                <a:cs typeface="Trebuchet MS"/>
              </a:rPr>
              <a:t>Utility</a:t>
            </a:r>
            <a:r>
              <a:rPr sz="1600" spc="-180" dirty="0">
                <a:latin typeface="Trebuchet MS"/>
                <a:cs typeface="Trebuchet MS"/>
              </a:rPr>
              <a:t> </a:t>
            </a:r>
            <a:r>
              <a:rPr sz="1600" spc="-90" dirty="0">
                <a:latin typeface="Trebuchet MS"/>
                <a:cs typeface="Trebuchet MS"/>
              </a:rPr>
              <a:t>programs</a:t>
            </a:r>
            <a:r>
              <a:rPr sz="1600" spc="-185" dirty="0">
                <a:latin typeface="Trebuchet MS"/>
                <a:cs typeface="Trebuchet MS"/>
              </a:rPr>
              <a:t> </a:t>
            </a:r>
            <a:r>
              <a:rPr sz="1600" spc="-125" dirty="0">
                <a:latin typeface="Trebuchet MS"/>
                <a:cs typeface="Trebuchet MS"/>
              </a:rPr>
              <a:t>can</a:t>
            </a:r>
            <a:r>
              <a:rPr sz="1600" spc="-180" dirty="0">
                <a:latin typeface="Trebuchet MS"/>
                <a:cs typeface="Trebuchet MS"/>
              </a:rPr>
              <a:t> </a:t>
            </a:r>
            <a:r>
              <a:rPr sz="1600" spc="-100" dirty="0">
                <a:latin typeface="Trebuchet MS"/>
                <a:cs typeface="Trebuchet MS"/>
              </a:rPr>
              <a:t>be</a:t>
            </a:r>
            <a:r>
              <a:rPr sz="1600" spc="-170" dirty="0">
                <a:latin typeface="Trebuchet MS"/>
                <a:cs typeface="Trebuchet MS"/>
              </a:rPr>
              <a:t> </a:t>
            </a:r>
            <a:r>
              <a:rPr sz="1600" spc="-70" dirty="0">
                <a:latin typeface="Trebuchet MS"/>
                <a:cs typeface="Trebuchet MS"/>
              </a:rPr>
              <a:t>used</a:t>
            </a:r>
            <a:r>
              <a:rPr sz="1600" spc="-180" dirty="0">
                <a:latin typeface="Trebuchet MS"/>
                <a:cs typeface="Trebuchet MS"/>
              </a:rPr>
              <a:t> </a:t>
            </a:r>
            <a:r>
              <a:rPr sz="1600" spc="-100" dirty="0">
                <a:latin typeface="Trebuchet MS"/>
                <a:cs typeface="Trebuchet MS"/>
              </a:rPr>
              <a:t>to</a:t>
            </a:r>
            <a:r>
              <a:rPr sz="1600" spc="-185" dirty="0">
                <a:latin typeface="Trebuchet MS"/>
                <a:cs typeface="Trebuchet MS"/>
              </a:rPr>
              <a:t> </a:t>
            </a:r>
            <a:r>
              <a:rPr sz="1600" spc="-100" dirty="0">
                <a:latin typeface="Trebuchet MS"/>
                <a:cs typeface="Trebuchet MS"/>
              </a:rPr>
              <a:t>help</a:t>
            </a:r>
            <a:r>
              <a:rPr sz="1600" spc="-175" dirty="0">
                <a:latin typeface="Trebuchet MS"/>
                <a:cs typeface="Trebuchet MS"/>
              </a:rPr>
              <a:t> </a:t>
            </a:r>
            <a:r>
              <a:rPr sz="1600" spc="-125" dirty="0">
                <a:latin typeface="Trebuchet MS"/>
                <a:cs typeface="Trebuchet MS"/>
              </a:rPr>
              <a:t>back</a:t>
            </a:r>
            <a:r>
              <a:rPr sz="1600" spc="-185" dirty="0">
                <a:latin typeface="Trebuchet MS"/>
                <a:cs typeface="Trebuchet MS"/>
              </a:rPr>
              <a:t> </a:t>
            </a:r>
            <a:r>
              <a:rPr sz="1600" spc="-65" dirty="0">
                <a:latin typeface="Trebuchet MS"/>
                <a:cs typeface="Trebuchet MS"/>
              </a:rPr>
              <a:t>up</a:t>
            </a:r>
            <a:r>
              <a:rPr sz="1600" spc="-180" dirty="0">
                <a:latin typeface="Trebuchet MS"/>
                <a:cs typeface="Trebuchet MS"/>
              </a:rPr>
              <a:t> </a:t>
            </a:r>
            <a:r>
              <a:rPr sz="1600" spc="-105" dirty="0">
                <a:latin typeface="Trebuchet MS"/>
                <a:cs typeface="Trebuchet MS"/>
              </a:rPr>
              <a:t>important</a:t>
            </a:r>
            <a:r>
              <a:rPr sz="1600" spc="-180" dirty="0">
                <a:latin typeface="Trebuchet MS"/>
                <a:cs typeface="Trebuchet MS"/>
              </a:rPr>
              <a:t> </a:t>
            </a:r>
            <a:r>
              <a:rPr sz="1600" spc="-150" dirty="0">
                <a:latin typeface="Trebuchet MS"/>
                <a:cs typeface="Trebuchet MS"/>
              </a:rPr>
              <a:t>files,</a:t>
            </a:r>
            <a:r>
              <a:rPr sz="1600" spc="-180" dirty="0">
                <a:latin typeface="Trebuchet MS"/>
                <a:cs typeface="Trebuchet MS"/>
              </a:rPr>
              <a:t> </a:t>
            </a:r>
            <a:r>
              <a:rPr sz="1600" spc="-100" dirty="0">
                <a:latin typeface="Trebuchet MS"/>
                <a:cs typeface="Trebuchet MS"/>
              </a:rPr>
              <a:t>remove</a:t>
            </a:r>
            <a:r>
              <a:rPr sz="1600" spc="-175" dirty="0">
                <a:latin typeface="Trebuchet MS"/>
                <a:cs typeface="Trebuchet MS"/>
              </a:rPr>
              <a:t> </a:t>
            </a:r>
            <a:r>
              <a:rPr sz="1600" spc="-100" dirty="0">
                <a:latin typeface="Trebuchet MS"/>
                <a:cs typeface="Trebuchet MS"/>
              </a:rPr>
              <a:t>unwanted</a:t>
            </a:r>
            <a:r>
              <a:rPr sz="1600" spc="-175" dirty="0">
                <a:latin typeface="Trebuchet MS"/>
                <a:cs typeface="Trebuchet MS"/>
              </a:rPr>
              <a:t> </a:t>
            </a:r>
            <a:r>
              <a:rPr sz="1600" spc="-120" dirty="0">
                <a:latin typeface="Trebuchet MS"/>
                <a:cs typeface="Trebuchet MS"/>
              </a:rPr>
              <a:t>files  </a:t>
            </a:r>
            <a:r>
              <a:rPr sz="1600" spc="-65" dirty="0">
                <a:latin typeface="Trebuchet MS"/>
                <a:cs typeface="Trebuchet MS"/>
              </a:rPr>
              <a:t>or </a:t>
            </a:r>
            <a:r>
              <a:rPr sz="1600" spc="-90" dirty="0">
                <a:latin typeface="Trebuchet MS"/>
                <a:cs typeface="Trebuchet MS"/>
              </a:rPr>
              <a:t>programs </a:t>
            </a:r>
            <a:r>
              <a:rPr sz="1600" spc="-100" dirty="0">
                <a:latin typeface="Trebuchet MS"/>
                <a:cs typeface="Trebuchet MS"/>
              </a:rPr>
              <a:t>from </a:t>
            </a:r>
            <a:r>
              <a:rPr sz="1600" spc="-80" dirty="0">
                <a:latin typeface="Trebuchet MS"/>
                <a:cs typeface="Trebuchet MS"/>
              </a:rPr>
              <a:t>your </a:t>
            </a:r>
            <a:r>
              <a:rPr sz="1600" spc="-135" dirty="0">
                <a:latin typeface="Trebuchet MS"/>
                <a:cs typeface="Trebuchet MS"/>
              </a:rPr>
              <a:t>system, </a:t>
            </a:r>
            <a:r>
              <a:rPr sz="1600" spc="-80" dirty="0">
                <a:latin typeface="Trebuchet MS"/>
                <a:cs typeface="Trebuchet MS"/>
              </a:rPr>
              <a:t>and </a:t>
            </a:r>
            <a:r>
              <a:rPr sz="1600" spc="-100" dirty="0">
                <a:latin typeface="Trebuchet MS"/>
                <a:cs typeface="Trebuchet MS"/>
              </a:rPr>
              <a:t>schedule </a:t>
            </a:r>
            <a:r>
              <a:rPr sz="1600" spc="-85" dirty="0">
                <a:latin typeface="Trebuchet MS"/>
                <a:cs typeface="Trebuchet MS"/>
              </a:rPr>
              <a:t>various </a:t>
            </a:r>
            <a:r>
              <a:rPr sz="1600" spc="-105" dirty="0">
                <a:latin typeface="Trebuchet MS"/>
                <a:cs typeface="Trebuchet MS"/>
              </a:rPr>
              <a:t>tasks </a:t>
            </a:r>
            <a:r>
              <a:rPr sz="1600" spc="-100" dirty="0">
                <a:latin typeface="Trebuchet MS"/>
                <a:cs typeface="Trebuchet MS"/>
              </a:rPr>
              <a:t>to </a:t>
            </a:r>
            <a:r>
              <a:rPr sz="1600" spc="-130" dirty="0">
                <a:latin typeface="Trebuchet MS"/>
                <a:cs typeface="Trebuchet MS"/>
              </a:rPr>
              <a:t>keep </a:t>
            </a:r>
            <a:r>
              <a:rPr sz="1600" spc="-80" dirty="0">
                <a:latin typeface="Trebuchet MS"/>
                <a:cs typeface="Trebuchet MS"/>
              </a:rPr>
              <a:t>your </a:t>
            </a:r>
            <a:r>
              <a:rPr sz="1600" spc="-105" dirty="0">
                <a:latin typeface="Trebuchet MS"/>
                <a:cs typeface="Trebuchet MS"/>
              </a:rPr>
              <a:t>system  </a:t>
            </a:r>
            <a:r>
              <a:rPr sz="1600" spc="-75" dirty="0">
                <a:latin typeface="Trebuchet MS"/>
                <a:cs typeface="Trebuchet MS"/>
              </a:rPr>
              <a:t>running</a:t>
            </a:r>
            <a:r>
              <a:rPr sz="1600" spc="-200" dirty="0">
                <a:latin typeface="Trebuchet MS"/>
                <a:cs typeface="Trebuchet MS"/>
              </a:rPr>
              <a:t> </a:t>
            </a:r>
            <a:r>
              <a:rPr sz="1600" spc="-120" dirty="0">
                <a:latin typeface="Trebuchet MS"/>
                <a:cs typeface="Trebuchet MS"/>
              </a:rPr>
              <a:t>smoothly.</a:t>
            </a:r>
            <a:endParaRPr sz="1600" dirty="0">
              <a:latin typeface="Trebuchet MS"/>
              <a:cs typeface="Trebuchet MS"/>
            </a:endParaRPr>
          </a:p>
          <a:p>
            <a:pPr marL="355600" marR="426720" indent="-342900" algn="l" rtl="0">
              <a:spcBef>
                <a:spcPts val="600"/>
              </a:spcBef>
              <a:buChar char="•"/>
              <a:tabLst>
                <a:tab pos="354965" algn="l"/>
                <a:tab pos="355600" algn="l"/>
              </a:tabLst>
            </a:pPr>
            <a:r>
              <a:rPr sz="1600" spc="-70" dirty="0">
                <a:latin typeface="Trebuchet MS"/>
                <a:cs typeface="Trebuchet MS"/>
              </a:rPr>
              <a:t>Some</a:t>
            </a:r>
            <a:r>
              <a:rPr sz="1600" spc="-175" dirty="0">
                <a:latin typeface="Trebuchet MS"/>
                <a:cs typeface="Trebuchet MS"/>
              </a:rPr>
              <a:t> </a:t>
            </a:r>
            <a:r>
              <a:rPr sz="1600" spc="-95" dirty="0">
                <a:latin typeface="Trebuchet MS"/>
                <a:cs typeface="Trebuchet MS"/>
              </a:rPr>
              <a:t>of</a:t>
            </a:r>
            <a:r>
              <a:rPr sz="1600" spc="-180" dirty="0">
                <a:latin typeface="Trebuchet MS"/>
                <a:cs typeface="Trebuchet MS"/>
              </a:rPr>
              <a:t> </a:t>
            </a:r>
            <a:r>
              <a:rPr sz="1600" spc="-95" dirty="0">
                <a:latin typeface="Trebuchet MS"/>
                <a:cs typeface="Trebuchet MS"/>
              </a:rPr>
              <a:t>these</a:t>
            </a:r>
            <a:r>
              <a:rPr sz="1600" spc="-170" dirty="0">
                <a:latin typeface="Trebuchet MS"/>
                <a:cs typeface="Trebuchet MS"/>
              </a:rPr>
              <a:t> </a:t>
            </a:r>
            <a:r>
              <a:rPr sz="1600" spc="-120" dirty="0">
                <a:latin typeface="Trebuchet MS"/>
                <a:cs typeface="Trebuchet MS"/>
              </a:rPr>
              <a:t>utilities</a:t>
            </a:r>
            <a:r>
              <a:rPr sz="1600" spc="-185" dirty="0">
                <a:latin typeface="Trebuchet MS"/>
                <a:cs typeface="Trebuchet MS"/>
              </a:rPr>
              <a:t> </a:t>
            </a:r>
            <a:r>
              <a:rPr sz="1600" spc="-120" dirty="0">
                <a:latin typeface="Trebuchet MS"/>
                <a:cs typeface="Trebuchet MS"/>
              </a:rPr>
              <a:t>are</a:t>
            </a:r>
            <a:r>
              <a:rPr sz="1600" spc="-175" dirty="0">
                <a:latin typeface="Trebuchet MS"/>
                <a:cs typeface="Trebuchet MS"/>
              </a:rPr>
              <a:t> </a:t>
            </a:r>
            <a:r>
              <a:rPr sz="1600" spc="-110" dirty="0">
                <a:latin typeface="Trebuchet MS"/>
                <a:cs typeface="Trebuchet MS"/>
              </a:rPr>
              <a:t>included</a:t>
            </a:r>
            <a:r>
              <a:rPr sz="1600" spc="-180" dirty="0">
                <a:latin typeface="Trebuchet MS"/>
                <a:cs typeface="Trebuchet MS"/>
              </a:rPr>
              <a:t> </a:t>
            </a:r>
            <a:r>
              <a:rPr sz="1600" spc="-105" dirty="0">
                <a:latin typeface="Trebuchet MS"/>
                <a:cs typeface="Trebuchet MS"/>
              </a:rPr>
              <a:t>with</a:t>
            </a:r>
            <a:r>
              <a:rPr sz="1600" spc="-175" dirty="0">
                <a:latin typeface="Trebuchet MS"/>
                <a:cs typeface="Trebuchet MS"/>
              </a:rPr>
              <a:t> </a:t>
            </a:r>
            <a:r>
              <a:rPr sz="1600" spc="-110" dirty="0">
                <a:latin typeface="Trebuchet MS"/>
                <a:cs typeface="Trebuchet MS"/>
              </a:rPr>
              <a:t>the</a:t>
            </a:r>
            <a:r>
              <a:rPr sz="1600" spc="-175" dirty="0">
                <a:latin typeface="Trebuchet MS"/>
                <a:cs typeface="Trebuchet MS"/>
              </a:rPr>
              <a:t> </a:t>
            </a:r>
            <a:r>
              <a:rPr sz="1600" spc="-105" dirty="0">
                <a:latin typeface="Trebuchet MS"/>
                <a:cs typeface="Trebuchet MS"/>
              </a:rPr>
              <a:t>operating</a:t>
            </a:r>
            <a:r>
              <a:rPr sz="1600" spc="-190" dirty="0">
                <a:latin typeface="Trebuchet MS"/>
                <a:cs typeface="Trebuchet MS"/>
              </a:rPr>
              <a:t> </a:t>
            </a:r>
            <a:r>
              <a:rPr sz="1600" spc="-135" dirty="0">
                <a:latin typeface="Trebuchet MS"/>
                <a:cs typeface="Trebuchet MS"/>
              </a:rPr>
              <a:t>system,</a:t>
            </a:r>
            <a:r>
              <a:rPr sz="1600" spc="-175" dirty="0">
                <a:latin typeface="Trebuchet MS"/>
                <a:cs typeface="Trebuchet MS"/>
              </a:rPr>
              <a:t> </a:t>
            </a:r>
            <a:r>
              <a:rPr sz="1600" spc="-90" dirty="0">
                <a:latin typeface="Trebuchet MS"/>
                <a:cs typeface="Trebuchet MS"/>
              </a:rPr>
              <a:t>whereas</a:t>
            </a:r>
            <a:r>
              <a:rPr sz="1600" spc="-185" dirty="0">
                <a:latin typeface="Trebuchet MS"/>
                <a:cs typeface="Trebuchet MS"/>
              </a:rPr>
              <a:t> </a:t>
            </a:r>
            <a:r>
              <a:rPr sz="1600" spc="-90" dirty="0">
                <a:latin typeface="Trebuchet MS"/>
                <a:cs typeface="Trebuchet MS"/>
              </a:rPr>
              <a:t>others</a:t>
            </a:r>
            <a:r>
              <a:rPr sz="1600" spc="-185" dirty="0">
                <a:latin typeface="Trebuchet MS"/>
                <a:cs typeface="Trebuchet MS"/>
              </a:rPr>
              <a:t> </a:t>
            </a:r>
            <a:r>
              <a:rPr sz="1600" spc="-120" dirty="0">
                <a:latin typeface="Trebuchet MS"/>
                <a:cs typeface="Trebuchet MS"/>
              </a:rPr>
              <a:t>are  </a:t>
            </a:r>
            <a:r>
              <a:rPr sz="1600" spc="-95" dirty="0">
                <a:latin typeface="Trebuchet MS"/>
                <a:cs typeface="Trebuchet MS"/>
              </a:rPr>
              <a:t>standalone</a:t>
            </a:r>
            <a:r>
              <a:rPr sz="1600" spc="-180" dirty="0">
                <a:latin typeface="Trebuchet MS"/>
                <a:cs typeface="Trebuchet MS"/>
              </a:rPr>
              <a:t> </a:t>
            </a:r>
            <a:r>
              <a:rPr sz="1600" spc="-85" dirty="0">
                <a:latin typeface="Trebuchet MS"/>
                <a:cs typeface="Trebuchet MS"/>
              </a:rPr>
              <a:t>versions</a:t>
            </a:r>
            <a:r>
              <a:rPr sz="1600" spc="-190" dirty="0">
                <a:latin typeface="Trebuchet MS"/>
                <a:cs typeface="Trebuchet MS"/>
              </a:rPr>
              <a:t> </a:t>
            </a:r>
            <a:r>
              <a:rPr sz="1600" spc="-125" dirty="0">
                <a:latin typeface="Trebuchet MS"/>
                <a:cs typeface="Trebuchet MS"/>
              </a:rPr>
              <a:t>that</a:t>
            </a:r>
            <a:r>
              <a:rPr sz="1600" spc="-190" dirty="0">
                <a:latin typeface="Trebuchet MS"/>
                <a:cs typeface="Trebuchet MS"/>
              </a:rPr>
              <a:t> </a:t>
            </a:r>
            <a:r>
              <a:rPr sz="1600" spc="-70" dirty="0">
                <a:latin typeface="Trebuchet MS"/>
                <a:cs typeface="Trebuchet MS"/>
              </a:rPr>
              <a:t>you</a:t>
            </a:r>
            <a:r>
              <a:rPr sz="1600" spc="-185" dirty="0">
                <a:latin typeface="Trebuchet MS"/>
                <a:cs typeface="Trebuchet MS"/>
              </a:rPr>
              <a:t> </a:t>
            </a:r>
            <a:r>
              <a:rPr sz="1600" spc="-125" dirty="0">
                <a:latin typeface="Trebuchet MS"/>
                <a:cs typeface="Trebuchet MS"/>
              </a:rPr>
              <a:t>can</a:t>
            </a:r>
            <a:r>
              <a:rPr sz="1600" spc="-185" dirty="0">
                <a:latin typeface="Trebuchet MS"/>
                <a:cs typeface="Trebuchet MS"/>
              </a:rPr>
              <a:t> </a:t>
            </a:r>
            <a:r>
              <a:rPr sz="1600" spc="-95" dirty="0">
                <a:latin typeface="Trebuchet MS"/>
                <a:cs typeface="Trebuchet MS"/>
              </a:rPr>
              <a:t>purchase</a:t>
            </a:r>
            <a:r>
              <a:rPr sz="1600" spc="-175" dirty="0">
                <a:latin typeface="Trebuchet MS"/>
                <a:cs typeface="Trebuchet MS"/>
              </a:rPr>
              <a:t> </a:t>
            </a:r>
            <a:r>
              <a:rPr sz="1600" spc="-65" dirty="0">
                <a:latin typeface="Trebuchet MS"/>
                <a:cs typeface="Trebuchet MS"/>
              </a:rPr>
              <a:t>or</a:t>
            </a:r>
            <a:r>
              <a:rPr sz="1600" spc="-185" dirty="0">
                <a:latin typeface="Trebuchet MS"/>
                <a:cs typeface="Trebuchet MS"/>
              </a:rPr>
              <a:t> </a:t>
            </a:r>
            <a:r>
              <a:rPr sz="1600" spc="-80" dirty="0">
                <a:latin typeface="Trebuchet MS"/>
                <a:cs typeface="Trebuchet MS"/>
              </a:rPr>
              <a:t>download</a:t>
            </a:r>
            <a:r>
              <a:rPr sz="1600" spc="-185" dirty="0">
                <a:latin typeface="Trebuchet MS"/>
                <a:cs typeface="Trebuchet MS"/>
              </a:rPr>
              <a:t> </a:t>
            </a:r>
            <a:r>
              <a:rPr sz="1600" spc="-110" dirty="0">
                <a:latin typeface="Trebuchet MS"/>
                <a:cs typeface="Trebuchet MS"/>
              </a:rPr>
              <a:t>for</a:t>
            </a:r>
            <a:r>
              <a:rPr sz="1600" spc="-185" dirty="0">
                <a:latin typeface="Trebuchet MS"/>
                <a:cs typeface="Trebuchet MS"/>
              </a:rPr>
              <a:t> </a:t>
            </a:r>
            <a:r>
              <a:rPr sz="1600" spc="-160" dirty="0">
                <a:latin typeface="Trebuchet MS"/>
                <a:cs typeface="Trebuchet MS"/>
              </a:rPr>
              <a:t>free</a:t>
            </a:r>
            <a:r>
              <a:rPr sz="1600" spc="-160" dirty="0" smtClean="0">
                <a:latin typeface="Trebuchet MS"/>
                <a:cs typeface="Trebuchet MS"/>
              </a:rPr>
              <a:t>.</a:t>
            </a:r>
            <a:endParaRPr lang="ar-SA" sz="1600" spc="-160" dirty="0" smtClean="0">
              <a:latin typeface="Trebuchet MS"/>
              <a:cs typeface="Trebuchet MS"/>
            </a:endParaRPr>
          </a:p>
          <a:p>
            <a:pPr marL="355600" marR="426720" indent="-342900">
              <a:spcBef>
                <a:spcPts val="600"/>
              </a:spcBef>
              <a:buChar char="•"/>
              <a:tabLst>
                <a:tab pos="354965" algn="l"/>
                <a:tab pos="355600" algn="l"/>
              </a:tabLst>
            </a:pPr>
            <a:r>
              <a:rPr lang="ar-SA" sz="1600" dirty="0">
                <a:latin typeface="Trebuchet MS"/>
                <a:cs typeface="Trebuchet MS"/>
              </a:rPr>
              <a:t>الأداة المساعدة للبرامج عنصر هام آخر من برنامج النظام</a:t>
            </a:r>
            <a:r>
              <a:rPr lang="ar-SA" sz="1600" dirty="0" smtClean="0">
                <a:latin typeface="Trebuchet MS"/>
                <a:cs typeface="Trebuchet MS"/>
              </a:rPr>
              <a:t>.</a:t>
            </a:r>
          </a:p>
          <a:p>
            <a:pPr marL="355600" marR="426720" indent="-342900">
              <a:spcBef>
                <a:spcPts val="600"/>
              </a:spcBef>
              <a:buChar char="•"/>
              <a:tabLst>
                <a:tab pos="354965" algn="l"/>
                <a:tab pos="355600" algn="l"/>
              </a:tabLst>
            </a:pPr>
            <a:r>
              <a:rPr lang="ar-SA" sz="1600" dirty="0" smtClean="0">
                <a:latin typeface="Trebuchet MS"/>
                <a:cs typeface="Trebuchet MS"/>
              </a:rPr>
              <a:t> </a:t>
            </a:r>
            <a:r>
              <a:rPr lang="ar-SA" sz="1600" dirty="0">
                <a:latin typeface="Trebuchet MS"/>
                <a:cs typeface="Trebuchet MS"/>
              </a:rPr>
              <a:t>هذه التطبيقات الصغيرة التعامل مع العديد من المهام الهامة المعنية بإدارة وصيانة للنظام الخاص بك</a:t>
            </a:r>
            <a:r>
              <a:rPr lang="ar-SA" sz="1600" dirty="0" smtClean="0">
                <a:latin typeface="Trebuchet MS"/>
                <a:cs typeface="Trebuchet MS"/>
              </a:rPr>
              <a:t>.</a:t>
            </a:r>
          </a:p>
          <a:p>
            <a:pPr marL="355600" marR="426720" indent="-342900">
              <a:spcBef>
                <a:spcPts val="600"/>
              </a:spcBef>
              <a:buChar char="•"/>
              <a:tabLst>
                <a:tab pos="354965" algn="l"/>
                <a:tab pos="355600" algn="l"/>
              </a:tabLst>
            </a:pPr>
            <a:r>
              <a:rPr lang="ar-SA" sz="1600" dirty="0" smtClean="0">
                <a:latin typeface="Trebuchet MS"/>
                <a:cs typeface="Trebuchet MS"/>
              </a:rPr>
              <a:t> </a:t>
            </a:r>
            <a:r>
              <a:rPr lang="ar-SA" sz="1600" dirty="0">
                <a:latin typeface="Trebuchet MS"/>
                <a:cs typeface="Trebuchet MS"/>
              </a:rPr>
              <a:t>يمكن استخدام البرامج الأداة المساعدة النسخ الاحتياطي للملفات الهامة، إزالة الملفات غير المرغوب فيها أو البرامج من النظام الخاص بك، وجدولة المهام المختلفة للحفاظ على النظام الخاص بك بسلاسة</a:t>
            </a:r>
            <a:r>
              <a:rPr lang="ar-SA" sz="1600" dirty="0" smtClean="0">
                <a:latin typeface="Trebuchet MS"/>
                <a:cs typeface="Trebuchet MS"/>
              </a:rPr>
              <a:t>.</a:t>
            </a:r>
          </a:p>
          <a:p>
            <a:pPr marL="355600" marR="426720" indent="-342900">
              <a:spcBef>
                <a:spcPts val="600"/>
              </a:spcBef>
              <a:buChar char="•"/>
              <a:tabLst>
                <a:tab pos="354965" algn="l"/>
                <a:tab pos="355600" algn="l"/>
              </a:tabLst>
            </a:pPr>
            <a:r>
              <a:rPr lang="ar-SA" sz="1600" dirty="0" smtClean="0">
                <a:latin typeface="Trebuchet MS"/>
                <a:cs typeface="Trebuchet MS"/>
              </a:rPr>
              <a:t> </a:t>
            </a:r>
            <a:r>
              <a:rPr lang="ar-SA" sz="1600" dirty="0">
                <a:latin typeface="Trebuchet MS"/>
                <a:cs typeface="Trebuchet MS"/>
              </a:rPr>
              <a:t>بعض من هذه الأدوات المساعدة المضمنة مع نظام التشغيل، بينما البعض الآخر مستقل الإصدارات التي يمكنك شراء أو تحميل مجاناً.</a:t>
            </a:r>
            <a:endParaRPr sz="1600" dirty="0">
              <a:latin typeface="Trebuchet MS"/>
              <a:cs typeface="Trebuchet MS"/>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72278" y="725048"/>
            <a:ext cx="2635250" cy="500380"/>
          </a:xfrm>
          <a:prstGeom prst="rect">
            <a:avLst/>
          </a:prstGeom>
        </p:spPr>
        <p:txBody>
          <a:bodyPr vert="horz" wrap="square" lIns="0" tIns="13970" rIns="0" bIns="0" rtlCol="0">
            <a:spAutoFit/>
          </a:bodyPr>
          <a:lstStyle/>
          <a:p>
            <a:pPr marL="12700">
              <a:lnSpc>
                <a:spcPct val="100000"/>
              </a:lnSpc>
              <a:spcBef>
                <a:spcPts val="110"/>
              </a:spcBef>
            </a:pPr>
            <a:r>
              <a:rPr spc="-145" dirty="0"/>
              <a:t>Utility</a:t>
            </a:r>
            <a:r>
              <a:rPr spc="-265" dirty="0"/>
              <a:t> </a:t>
            </a:r>
            <a:r>
              <a:rPr spc="-90" dirty="0"/>
              <a:t>Programs</a:t>
            </a:r>
          </a:p>
        </p:txBody>
      </p:sp>
      <p:sp>
        <p:nvSpPr>
          <p:cNvPr id="3" name="object 3"/>
          <p:cNvSpPr/>
          <p:nvPr/>
        </p:nvSpPr>
        <p:spPr>
          <a:xfrm>
            <a:off x="3495675" y="1275499"/>
            <a:ext cx="5300662" cy="5411057"/>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89094" y="268636"/>
            <a:ext cx="3413125" cy="500380"/>
          </a:xfrm>
          <a:prstGeom prst="rect">
            <a:avLst/>
          </a:prstGeom>
        </p:spPr>
        <p:txBody>
          <a:bodyPr vert="horz" wrap="square" lIns="0" tIns="13970" rIns="0" bIns="0" rtlCol="0">
            <a:spAutoFit/>
          </a:bodyPr>
          <a:lstStyle/>
          <a:p>
            <a:pPr marL="12700">
              <a:lnSpc>
                <a:spcPct val="100000"/>
              </a:lnSpc>
              <a:spcBef>
                <a:spcPts val="110"/>
              </a:spcBef>
            </a:pPr>
            <a:r>
              <a:rPr spc="-120" dirty="0"/>
              <a:t>Application</a:t>
            </a:r>
            <a:r>
              <a:rPr spc="-235" dirty="0"/>
              <a:t> </a:t>
            </a:r>
            <a:r>
              <a:rPr spc="-114" dirty="0"/>
              <a:t>Software</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787951" y="1828800"/>
            <a:ext cx="6832049" cy="3362459"/>
          </a:xfrm>
          <a:prstGeom prst="rect">
            <a:avLst/>
          </a:prstGeom>
        </p:spPr>
        <p:txBody>
          <a:bodyPr vert="horz" wrap="square" lIns="0" tIns="12700" rIns="0" bIns="0" rtlCol="0">
            <a:spAutoFit/>
          </a:bodyPr>
          <a:lstStyle/>
          <a:p>
            <a:pPr marL="241300" indent="-228600" algn="l" rtl="0">
              <a:lnSpc>
                <a:spcPct val="100000"/>
              </a:lnSpc>
              <a:spcBef>
                <a:spcPts val="100"/>
              </a:spcBef>
              <a:buFont typeface="Arial"/>
              <a:buChar char="•"/>
              <a:tabLst>
                <a:tab pos="241300" algn="l"/>
              </a:tabLst>
            </a:pPr>
            <a:r>
              <a:rPr b="1" spc="-120" dirty="0">
                <a:latin typeface="Trebuchet MS"/>
                <a:cs typeface="Trebuchet MS"/>
              </a:rPr>
              <a:t>Application</a:t>
            </a:r>
            <a:r>
              <a:rPr b="1" spc="-170" dirty="0">
                <a:latin typeface="Trebuchet MS"/>
                <a:cs typeface="Trebuchet MS"/>
              </a:rPr>
              <a:t> </a:t>
            </a:r>
            <a:r>
              <a:rPr b="1" spc="-120" dirty="0">
                <a:latin typeface="Trebuchet MS"/>
                <a:cs typeface="Trebuchet MS"/>
              </a:rPr>
              <a:t>software</a:t>
            </a:r>
            <a:endParaRPr dirty="0">
              <a:latin typeface="Trebuchet MS"/>
              <a:cs typeface="Trebuchet MS"/>
            </a:endParaRPr>
          </a:p>
          <a:p>
            <a:pPr marL="698500" lvl="1" indent="-228600" algn="l" rtl="0">
              <a:lnSpc>
                <a:spcPct val="100000"/>
              </a:lnSpc>
              <a:spcBef>
                <a:spcPts val="1840"/>
              </a:spcBef>
              <a:buFont typeface="Arial"/>
              <a:buChar char="•"/>
              <a:tabLst>
                <a:tab pos="698500" algn="l"/>
              </a:tabLst>
            </a:pPr>
            <a:r>
              <a:rPr spc="-90" dirty="0">
                <a:latin typeface="Trebuchet MS"/>
                <a:cs typeface="Trebuchet MS"/>
              </a:rPr>
              <a:t>Programs</a:t>
            </a:r>
            <a:r>
              <a:rPr spc="-165" dirty="0">
                <a:latin typeface="Trebuchet MS"/>
                <a:cs typeface="Trebuchet MS"/>
              </a:rPr>
              <a:t> </a:t>
            </a:r>
            <a:r>
              <a:rPr spc="-114" dirty="0">
                <a:latin typeface="Trebuchet MS"/>
                <a:cs typeface="Trebuchet MS"/>
              </a:rPr>
              <a:t>that</a:t>
            </a:r>
            <a:r>
              <a:rPr spc="-155" dirty="0">
                <a:latin typeface="Trebuchet MS"/>
                <a:cs typeface="Trebuchet MS"/>
              </a:rPr>
              <a:t> </a:t>
            </a:r>
            <a:r>
              <a:rPr spc="-100" dirty="0">
                <a:latin typeface="Trebuchet MS"/>
                <a:cs typeface="Trebuchet MS"/>
              </a:rPr>
              <a:t>perform</a:t>
            </a:r>
            <a:r>
              <a:rPr spc="-160" dirty="0">
                <a:latin typeface="Trebuchet MS"/>
                <a:cs typeface="Trebuchet MS"/>
              </a:rPr>
              <a:t> </a:t>
            </a:r>
            <a:r>
              <a:rPr spc="-110" dirty="0">
                <a:latin typeface="Trebuchet MS"/>
                <a:cs typeface="Trebuchet MS"/>
              </a:rPr>
              <a:t>a</a:t>
            </a:r>
            <a:r>
              <a:rPr spc="-160" dirty="0">
                <a:latin typeface="Trebuchet MS"/>
                <a:cs typeface="Trebuchet MS"/>
              </a:rPr>
              <a:t> </a:t>
            </a:r>
            <a:r>
              <a:rPr spc="-125" dirty="0">
                <a:latin typeface="Trebuchet MS"/>
                <a:cs typeface="Trebuchet MS"/>
              </a:rPr>
              <a:t>specific</a:t>
            </a:r>
            <a:r>
              <a:rPr spc="-160" dirty="0">
                <a:latin typeface="Trebuchet MS"/>
                <a:cs typeface="Trebuchet MS"/>
              </a:rPr>
              <a:t> </a:t>
            </a:r>
            <a:r>
              <a:rPr spc="-110" dirty="0">
                <a:latin typeface="Trebuchet MS"/>
                <a:cs typeface="Trebuchet MS"/>
              </a:rPr>
              <a:t>task</a:t>
            </a:r>
            <a:r>
              <a:rPr spc="-160" dirty="0">
                <a:latin typeface="Trebuchet MS"/>
                <a:cs typeface="Trebuchet MS"/>
              </a:rPr>
              <a:t> </a:t>
            </a:r>
            <a:r>
              <a:rPr spc="-60" dirty="0">
                <a:latin typeface="Trebuchet MS"/>
                <a:cs typeface="Trebuchet MS"/>
              </a:rPr>
              <a:t>or</a:t>
            </a:r>
            <a:r>
              <a:rPr spc="-165" dirty="0">
                <a:latin typeface="Trebuchet MS"/>
                <a:cs typeface="Trebuchet MS"/>
              </a:rPr>
              <a:t> </a:t>
            </a:r>
            <a:r>
              <a:rPr spc="-80" dirty="0">
                <a:latin typeface="Trebuchet MS"/>
                <a:cs typeface="Trebuchet MS"/>
              </a:rPr>
              <a:t>address</a:t>
            </a:r>
            <a:r>
              <a:rPr spc="-160" dirty="0">
                <a:latin typeface="Trebuchet MS"/>
                <a:cs typeface="Trebuchet MS"/>
              </a:rPr>
              <a:t> </a:t>
            </a:r>
            <a:r>
              <a:rPr spc="-110" dirty="0">
                <a:latin typeface="Trebuchet MS"/>
                <a:cs typeface="Trebuchet MS"/>
              </a:rPr>
              <a:t>a</a:t>
            </a:r>
            <a:r>
              <a:rPr spc="-160" dirty="0">
                <a:latin typeface="Trebuchet MS"/>
                <a:cs typeface="Trebuchet MS"/>
              </a:rPr>
              <a:t> </a:t>
            </a:r>
            <a:r>
              <a:rPr spc="-125" dirty="0">
                <a:latin typeface="Trebuchet MS"/>
                <a:cs typeface="Trebuchet MS"/>
              </a:rPr>
              <a:t>specific</a:t>
            </a:r>
            <a:r>
              <a:rPr spc="-160" dirty="0">
                <a:latin typeface="Trebuchet MS"/>
                <a:cs typeface="Trebuchet MS"/>
              </a:rPr>
              <a:t> </a:t>
            </a:r>
            <a:r>
              <a:rPr spc="-85" dirty="0">
                <a:latin typeface="Trebuchet MS"/>
                <a:cs typeface="Trebuchet MS"/>
              </a:rPr>
              <a:t>need</a:t>
            </a:r>
            <a:endParaRPr dirty="0">
              <a:latin typeface="Trebuchet MS"/>
              <a:cs typeface="Trebuchet MS"/>
            </a:endParaRPr>
          </a:p>
          <a:p>
            <a:pPr marL="698500" lvl="1" indent="-228600" algn="l" rtl="0">
              <a:lnSpc>
                <a:spcPct val="100000"/>
              </a:lnSpc>
              <a:spcBef>
                <a:spcPts val="1940"/>
              </a:spcBef>
              <a:buFont typeface="Arial"/>
              <a:buChar char="•"/>
              <a:tabLst>
                <a:tab pos="698500" algn="l"/>
              </a:tabLst>
            </a:pPr>
            <a:r>
              <a:rPr spc="-160" dirty="0">
                <a:latin typeface="Trebuchet MS"/>
                <a:cs typeface="Trebuchet MS"/>
              </a:rPr>
              <a:t>Fall </a:t>
            </a:r>
            <a:r>
              <a:rPr spc="-100" dirty="0">
                <a:latin typeface="Trebuchet MS"/>
                <a:cs typeface="Trebuchet MS"/>
              </a:rPr>
              <a:t>into </a:t>
            </a:r>
            <a:r>
              <a:rPr spc="-65" dirty="0">
                <a:latin typeface="Trebuchet MS"/>
                <a:cs typeface="Trebuchet MS"/>
              </a:rPr>
              <a:t>one </a:t>
            </a:r>
            <a:r>
              <a:rPr spc="-90" dirty="0">
                <a:latin typeface="Trebuchet MS"/>
                <a:cs typeface="Trebuchet MS"/>
              </a:rPr>
              <a:t>of </a:t>
            </a:r>
            <a:r>
              <a:rPr spc="-114" dirty="0">
                <a:latin typeface="Trebuchet MS"/>
                <a:cs typeface="Trebuchet MS"/>
              </a:rPr>
              <a:t>several</a:t>
            </a:r>
            <a:r>
              <a:rPr spc="-445" dirty="0">
                <a:latin typeface="Trebuchet MS"/>
                <a:cs typeface="Trebuchet MS"/>
              </a:rPr>
              <a:t> </a:t>
            </a:r>
            <a:r>
              <a:rPr spc="-110" dirty="0">
                <a:latin typeface="Trebuchet MS"/>
                <a:cs typeface="Trebuchet MS"/>
              </a:rPr>
              <a:t>categories</a:t>
            </a:r>
            <a:endParaRPr dirty="0">
              <a:latin typeface="Trebuchet MS"/>
              <a:cs typeface="Trebuchet MS"/>
            </a:endParaRPr>
          </a:p>
          <a:p>
            <a:pPr marL="1155700" lvl="2" indent="-228600" algn="l" rtl="0">
              <a:lnSpc>
                <a:spcPct val="100000"/>
              </a:lnSpc>
              <a:spcBef>
                <a:spcPts val="1840"/>
              </a:spcBef>
              <a:buFont typeface="Arial"/>
              <a:buChar char="•"/>
              <a:tabLst>
                <a:tab pos="1155700" algn="l"/>
              </a:tabLst>
            </a:pPr>
            <a:r>
              <a:rPr spc="-120" dirty="0">
                <a:latin typeface="Trebuchet MS"/>
                <a:cs typeface="Trebuchet MS"/>
              </a:rPr>
              <a:t>Financial </a:t>
            </a:r>
            <a:r>
              <a:rPr spc="-80" dirty="0">
                <a:latin typeface="Trebuchet MS"/>
                <a:cs typeface="Trebuchet MS"/>
              </a:rPr>
              <a:t>and </a:t>
            </a:r>
            <a:r>
              <a:rPr spc="-65" dirty="0">
                <a:latin typeface="Trebuchet MS"/>
                <a:cs typeface="Trebuchet MS"/>
              </a:rPr>
              <a:t>business</a:t>
            </a:r>
            <a:r>
              <a:rPr spc="-315" dirty="0">
                <a:latin typeface="Trebuchet MS"/>
                <a:cs typeface="Trebuchet MS"/>
              </a:rPr>
              <a:t> </a:t>
            </a:r>
            <a:r>
              <a:rPr spc="-125" dirty="0">
                <a:latin typeface="Trebuchet MS"/>
                <a:cs typeface="Trebuchet MS"/>
              </a:rPr>
              <a:t>related</a:t>
            </a:r>
            <a:endParaRPr dirty="0">
              <a:latin typeface="Trebuchet MS"/>
              <a:cs typeface="Trebuchet MS"/>
            </a:endParaRPr>
          </a:p>
          <a:p>
            <a:pPr marL="1155700" lvl="2" indent="-228600" algn="l" rtl="0">
              <a:lnSpc>
                <a:spcPct val="100000"/>
              </a:lnSpc>
              <a:spcBef>
                <a:spcPts val="1940"/>
              </a:spcBef>
              <a:buFont typeface="Arial"/>
              <a:buChar char="•"/>
              <a:tabLst>
                <a:tab pos="1155700" algn="l"/>
              </a:tabLst>
            </a:pPr>
            <a:r>
              <a:rPr spc="-110" dirty="0">
                <a:latin typeface="Trebuchet MS"/>
                <a:cs typeface="Trebuchet MS"/>
              </a:rPr>
              <a:t>Productivity</a:t>
            </a:r>
            <a:r>
              <a:rPr spc="-180" dirty="0">
                <a:latin typeface="Trebuchet MS"/>
                <a:cs typeface="Trebuchet MS"/>
              </a:rPr>
              <a:t> </a:t>
            </a:r>
            <a:r>
              <a:rPr spc="-100" dirty="0">
                <a:latin typeface="Trebuchet MS"/>
                <a:cs typeface="Trebuchet MS"/>
              </a:rPr>
              <a:t>software</a:t>
            </a:r>
            <a:endParaRPr dirty="0">
              <a:latin typeface="Trebuchet MS"/>
              <a:cs typeface="Trebuchet MS"/>
            </a:endParaRPr>
          </a:p>
          <a:p>
            <a:pPr marL="1155700" lvl="2" indent="-228600" algn="l" rtl="0">
              <a:lnSpc>
                <a:spcPct val="100000"/>
              </a:lnSpc>
              <a:spcBef>
                <a:spcPts val="1840"/>
              </a:spcBef>
              <a:buFont typeface="Arial"/>
              <a:buChar char="•"/>
              <a:tabLst>
                <a:tab pos="1155700" algn="l"/>
              </a:tabLst>
            </a:pPr>
            <a:r>
              <a:rPr spc="-110" dirty="0">
                <a:latin typeface="Trebuchet MS"/>
                <a:cs typeface="Trebuchet MS"/>
              </a:rPr>
              <a:t>Entertainment</a:t>
            </a:r>
            <a:endParaRPr dirty="0">
              <a:latin typeface="Trebuchet MS"/>
              <a:cs typeface="Trebuchet MS"/>
            </a:endParaRPr>
          </a:p>
          <a:p>
            <a:pPr marL="1155700" lvl="2" indent="-228600" algn="l" rtl="0">
              <a:lnSpc>
                <a:spcPct val="100000"/>
              </a:lnSpc>
              <a:spcBef>
                <a:spcPts val="1840"/>
              </a:spcBef>
              <a:buFont typeface="Arial"/>
              <a:buChar char="•"/>
              <a:tabLst>
                <a:tab pos="1155700" algn="l"/>
              </a:tabLst>
            </a:pPr>
            <a:r>
              <a:rPr spc="-95" dirty="0">
                <a:latin typeface="Trebuchet MS"/>
                <a:cs typeface="Trebuchet MS"/>
              </a:rPr>
              <a:t>Communication</a:t>
            </a:r>
            <a:endParaRPr dirty="0">
              <a:latin typeface="Trebuchet MS"/>
              <a:cs typeface="Trebuchet MS"/>
            </a:endParaRPr>
          </a:p>
        </p:txBody>
      </p:sp>
      <p:sp>
        <p:nvSpPr>
          <p:cNvPr id="7" name="مستطيل 6"/>
          <p:cNvSpPr/>
          <p:nvPr/>
        </p:nvSpPr>
        <p:spPr>
          <a:xfrm>
            <a:off x="6705600" y="2514600"/>
            <a:ext cx="4343400" cy="2805320"/>
          </a:xfrm>
          <a:prstGeom prst="rect">
            <a:avLst/>
          </a:prstGeom>
        </p:spPr>
        <p:txBody>
          <a:bodyPr wrap="square">
            <a:spAutoFit/>
          </a:bodyPr>
          <a:lstStyle/>
          <a:p>
            <a:pPr>
              <a:lnSpc>
                <a:spcPct val="150000"/>
              </a:lnSpc>
            </a:pPr>
            <a:r>
              <a:rPr lang="ar-SA" sz="2000" dirty="0"/>
              <a:t>تطبيق البرامج </a:t>
            </a:r>
            <a:endParaRPr lang="ar-SA" sz="2000" dirty="0" smtClean="0"/>
          </a:p>
          <a:p>
            <a:pPr>
              <a:lnSpc>
                <a:spcPct val="150000"/>
              </a:lnSpc>
            </a:pPr>
            <a:r>
              <a:rPr lang="ar-SA" sz="2000" dirty="0" smtClean="0"/>
              <a:t>التي </a:t>
            </a:r>
            <a:r>
              <a:rPr lang="ar-SA" sz="2000" dirty="0"/>
              <a:t>تنفيذ مهمة معينة أو معالجة محددة بحاجة </a:t>
            </a:r>
            <a:r>
              <a:rPr lang="ar-SA" sz="2000" dirty="0" smtClean="0"/>
              <a:t>إلى</a:t>
            </a:r>
          </a:p>
          <a:p>
            <a:pPr>
              <a:lnSpc>
                <a:spcPct val="150000"/>
              </a:lnSpc>
            </a:pPr>
            <a:r>
              <a:rPr lang="ar-SA" sz="2000" dirty="0" smtClean="0"/>
              <a:t> </a:t>
            </a:r>
            <a:r>
              <a:rPr lang="ar-SA" sz="2000" dirty="0"/>
              <a:t>سقوط إلى واحدة من عدة فئات المالية </a:t>
            </a:r>
            <a:endParaRPr lang="ar-SA" sz="2000" dirty="0" smtClean="0"/>
          </a:p>
          <a:p>
            <a:pPr>
              <a:lnSpc>
                <a:spcPct val="150000"/>
              </a:lnSpc>
            </a:pPr>
            <a:r>
              <a:rPr lang="ar-SA" sz="2000" dirty="0" smtClean="0"/>
              <a:t>والأعمال </a:t>
            </a:r>
            <a:r>
              <a:rPr lang="ar-SA" sz="2000" dirty="0"/>
              <a:t>التجارية </a:t>
            </a:r>
            <a:endParaRPr lang="ar-SA" sz="2000" dirty="0" smtClean="0"/>
          </a:p>
          <a:p>
            <a:pPr>
              <a:lnSpc>
                <a:spcPct val="150000"/>
              </a:lnSpc>
            </a:pPr>
            <a:r>
              <a:rPr lang="ar-SA" sz="2000" dirty="0" smtClean="0"/>
              <a:t>ذات </a:t>
            </a:r>
            <a:r>
              <a:rPr lang="ar-SA" sz="2000" dirty="0"/>
              <a:t>الصلة بالبرامج </a:t>
            </a:r>
            <a:r>
              <a:rPr lang="ar-SA" sz="2000" dirty="0" smtClean="0"/>
              <a:t>الإنتاجية</a:t>
            </a:r>
          </a:p>
          <a:p>
            <a:pPr>
              <a:lnSpc>
                <a:spcPct val="150000"/>
              </a:lnSpc>
            </a:pPr>
            <a:r>
              <a:rPr lang="ar-SA" sz="2000" dirty="0" smtClean="0"/>
              <a:t> </a:t>
            </a:r>
            <a:r>
              <a:rPr lang="ar-SA" sz="2000" dirty="0"/>
              <a:t>"الاتصالات الترفيه"</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89094" y="268636"/>
            <a:ext cx="3413125" cy="500380"/>
          </a:xfrm>
          <a:prstGeom prst="rect">
            <a:avLst/>
          </a:prstGeom>
        </p:spPr>
        <p:txBody>
          <a:bodyPr vert="horz" wrap="square" lIns="0" tIns="13970" rIns="0" bIns="0" rtlCol="0">
            <a:spAutoFit/>
          </a:bodyPr>
          <a:lstStyle/>
          <a:p>
            <a:pPr marL="12700">
              <a:lnSpc>
                <a:spcPct val="100000"/>
              </a:lnSpc>
              <a:spcBef>
                <a:spcPts val="110"/>
              </a:spcBef>
            </a:pPr>
            <a:r>
              <a:rPr spc="-120" dirty="0"/>
              <a:t>Application</a:t>
            </a:r>
            <a:r>
              <a:rPr spc="-235" dirty="0"/>
              <a:t> </a:t>
            </a:r>
            <a:r>
              <a:rPr spc="-114" dirty="0"/>
              <a:t>Software</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533400" y="1905000"/>
            <a:ext cx="8299450" cy="2894639"/>
          </a:xfrm>
          <a:prstGeom prst="rect">
            <a:avLst/>
          </a:prstGeom>
        </p:spPr>
        <p:txBody>
          <a:bodyPr vert="horz" wrap="square" lIns="0" tIns="12065" rIns="0" bIns="0" rtlCol="0">
            <a:spAutoFit/>
          </a:bodyPr>
          <a:lstStyle/>
          <a:p>
            <a:pPr marL="241300" marR="5080" indent="-228600" algn="l" rtl="0">
              <a:lnSpc>
                <a:spcPct val="148600"/>
              </a:lnSpc>
              <a:spcBef>
                <a:spcPts val="95"/>
              </a:spcBef>
              <a:buFont typeface="Arial"/>
              <a:buChar char="•"/>
              <a:tabLst>
                <a:tab pos="241300" algn="l"/>
                <a:tab pos="1089025" algn="l"/>
                <a:tab pos="1633220" algn="l"/>
                <a:tab pos="2447925" algn="l"/>
                <a:tab pos="3637915" algn="l"/>
                <a:tab pos="4420870" algn="l"/>
                <a:tab pos="4825365" algn="l"/>
                <a:tab pos="6298565" algn="l"/>
                <a:tab pos="7578090" algn="l"/>
              </a:tabLst>
            </a:pPr>
            <a:r>
              <a:rPr spc="-130" dirty="0">
                <a:latin typeface="Trebuchet MS"/>
                <a:cs typeface="Trebuchet MS"/>
              </a:rPr>
              <a:t>The</a:t>
            </a:r>
            <a:r>
              <a:rPr spc="-125" dirty="0">
                <a:latin typeface="Trebuchet MS"/>
                <a:cs typeface="Trebuchet MS"/>
              </a:rPr>
              <a:t>r</a:t>
            </a:r>
            <a:r>
              <a:rPr spc="-114" dirty="0">
                <a:latin typeface="Trebuchet MS"/>
                <a:cs typeface="Trebuchet MS"/>
              </a:rPr>
              <a:t>e</a:t>
            </a:r>
            <a:r>
              <a:rPr dirty="0">
                <a:latin typeface="Trebuchet MS"/>
                <a:cs typeface="Trebuchet MS"/>
              </a:rPr>
              <a:t>	</a:t>
            </a:r>
            <a:r>
              <a:rPr spc="-120" dirty="0">
                <a:latin typeface="Trebuchet MS"/>
                <a:cs typeface="Trebuchet MS"/>
              </a:rPr>
              <a:t>ar</a:t>
            </a:r>
            <a:r>
              <a:rPr spc="-114" dirty="0">
                <a:latin typeface="Trebuchet MS"/>
                <a:cs typeface="Trebuchet MS"/>
              </a:rPr>
              <a:t>e</a:t>
            </a:r>
            <a:r>
              <a:rPr dirty="0">
                <a:latin typeface="Trebuchet MS"/>
                <a:cs typeface="Trebuchet MS"/>
              </a:rPr>
              <a:t>	</a:t>
            </a:r>
            <a:r>
              <a:rPr spc="-110" dirty="0">
                <a:latin typeface="Trebuchet MS"/>
                <a:cs typeface="Trebuchet MS"/>
              </a:rPr>
              <a:t>m</a:t>
            </a:r>
            <a:r>
              <a:rPr spc="-75" dirty="0">
                <a:latin typeface="Trebuchet MS"/>
                <a:cs typeface="Trebuchet MS"/>
              </a:rPr>
              <a:t>a</a:t>
            </a:r>
            <a:r>
              <a:rPr spc="-90" dirty="0">
                <a:latin typeface="Trebuchet MS"/>
                <a:cs typeface="Trebuchet MS"/>
              </a:rPr>
              <a:t>n</a:t>
            </a:r>
            <a:r>
              <a:rPr spc="-95" dirty="0">
                <a:latin typeface="Trebuchet MS"/>
                <a:cs typeface="Trebuchet MS"/>
              </a:rPr>
              <a:t>y</a:t>
            </a:r>
            <a:r>
              <a:rPr dirty="0">
                <a:latin typeface="Trebuchet MS"/>
                <a:cs typeface="Trebuchet MS"/>
              </a:rPr>
              <a:t>	</a:t>
            </a:r>
            <a:r>
              <a:rPr spc="-135" dirty="0">
                <a:latin typeface="Trebuchet MS"/>
                <a:cs typeface="Trebuchet MS"/>
              </a:rPr>
              <a:t>d</a:t>
            </a:r>
            <a:r>
              <a:rPr spc="-75" dirty="0">
                <a:latin typeface="Trebuchet MS"/>
                <a:cs typeface="Trebuchet MS"/>
              </a:rPr>
              <a:t>i</a:t>
            </a:r>
            <a:r>
              <a:rPr spc="-175" dirty="0">
                <a:latin typeface="Trebuchet MS"/>
                <a:cs typeface="Trebuchet MS"/>
              </a:rPr>
              <a:t>f</a:t>
            </a:r>
            <a:r>
              <a:rPr spc="-210" dirty="0">
                <a:latin typeface="Trebuchet MS"/>
                <a:cs typeface="Trebuchet MS"/>
              </a:rPr>
              <a:t>f</a:t>
            </a:r>
            <a:r>
              <a:rPr spc="-114" dirty="0">
                <a:latin typeface="Trebuchet MS"/>
                <a:cs typeface="Trebuchet MS"/>
              </a:rPr>
              <a:t>e</a:t>
            </a:r>
            <a:r>
              <a:rPr spc="-120" dirty="0">
                <a:latin typeface="Trebuchet MS"/>
                <a:cs typeface="Trebuchet MS"/>
              </a:rPr>
              <a:t>r</a:t>
            </a:r>
            <a:r>
              <a:rPr spc="-75" dirty="0">
                <a:latin typeface="Trebuchet MS"/>
                <a:cs typeface="Trebuchet MS"/>
              </a:rPr>
              <a:t>e</a:t>
            </a:r>
            <a:r>
              <a:rPr spc="-95" dirty="0">
                <a:latin typeface="Trebuchet MS"/>
                <a:cs typeface="Trebuchet MS"/>
              </a:rPr>
              <a:t>n</a:t>
            </a:r>
            <a:r>
              <a:rPr spc="-145" dirty="0">
                <a:latin typeface="Trebuchet MS"/>
                <a:cs typeface="Trebuchet MS"/>
              </a:rPr>
              <a:t>t</a:t>
            </a:r>
            <a:r>
              <a:rPr dirty="0">
                <a:latin typeface="Trebuchet MS"/>
                <a:cs typeface="Trebuchet MS"/>
              </a:rPr>
              <a:t>	</a:t>
            </a:r>
            <a:r>
              <a:rPr spc="-155" dirty="0">
                <a:latin typeface="Trebuchet MS"/>
                <a:cs typeface="Trebuchet MS"/>
              </a:rPr>
              <a:t>k</a:t>
            </a:r>
            <a:r>
              <a:rPr spc="-95" dirty="0">
                <a:latin typeface="Trebuchet MS"/>
                <a:cs typeface="Trebuchet MS"/>
              </a:rPr>
              <a:t>i</a:t>
            </a:r>
            <a:r>
              <a:rPr spc="-50" dirty="0">
                <a:latin typeface="Trebuchet MS"/>
                <a:cs typeface="Trebuchet MS"/>
              </a:rPr>
              <a:t>n</a:t>
            </a:r>
            <a:r>
              <a:rPr spc="-75" dirty="0">
                <a:latin typeface="Trebuchet MS"/>
                <a:cs typeface="Trebuchet MS"/>
              </a:rPr>
              <a:t>d</a:t>
            </a:r>
            <a:r>
              <a:rPr spc="-35" dirty="0">
                <a:latin typeface="Trebuchet MS"/>
                <a:cs typeface="Trebuchet MS"/>
              </a:rPr>
              <a:t>s</a:t>
            </a:r>
            <a:r>
              <a:rPr dirty="0">
                <a:latin typeface="Trebuchet MS"/>
                <a:cs typeface="Trebuchet MS"/>
              </a:rPr>
              <a:t>	</a:t>
            </a:r>
            <a:r>
              <a:rPr spc="-110" dirty="0">
                <a:latin typeface="Trebuchet MS"/>
                <a:cs typeface="Trebuchet MS"/>
              </a:rPr>
              <a:t>o</a:t>
            </a:r>
            <a:r>
              <a:rPr spc="-70" dirty="0">
                <a:latin typeface="Trebuchet MS"/>
                <a:cs typeface="Trebuchet MS"/>
              </a:rPr>
              <a:t>f</a:t>
            </a:r>
            <a:r>
              <a:rPr dirty="0">
                <a:latin typeface="Trebuchet MS"/>
                <a:cs typeface="Trebuchet MS"/>
              </a:rPr>
              <a:t>	</a:t>
            </a:r>
            <a:r>
              <a:rPr spc="-95" dirty="0">
                <a:latin typeface="Trebuchet MS"/>
                <a:cs typeface="Trebuchet MS"/>
              </a:rPr>
              <a:t>a</a:t>
            </a:r>
            <a:r>
              <a:rPr spc="-90" dirty="0">
                <a:latin typeface="Trebuchet MS"/>
                <a:cs typeface="Trebuchet MS"/>
              </a:rPr>
              <a:t>p</a:t>
            </a:r>
            <a:r>
              <a:rPr spc="-75" dirty="0">
                <a:latin typeface="Trebuchet MS"/>
                <a:cs typeface="Trebuchet MS"/>
              </a:rPr>
              <a:t>p</a:t>
            </a:r>
            <a:r>
              <a:rPr spc="-125" dirty="0">
                <a:latin typeface="Trebuchet MS"/>
                <a:cs typeface="Trebuchet MS"/>
              </a:rPr>
              <a:t>li</a:t>
            </a:r>
            <a:r>
              <a:rPr spc="-225" dirty="0">
                <a:latin typeface="Trebuchet MS"/>
                <a:cs typeface="Trebuchet MS"/>
              </a:rPr>
              <a:t>c</a:t>
            </a:r>
            <a:r>
              <a:rPr spc="-135" dirty="0">
                <a:latin typeface="Trebuchet MS"/>
                <a:cs typeface="Trebuchet MS"/>
              </a:rPr>
              <a:t>a</a:t>
            </a:r>
            <a:r>
              <a:rPr spc="-140" dirty="0">
                <a:latin typeface="Trebuchet MS"/>
                <a:cs typeface="Trebuchet MS"/>
              </a:rPr>
              <a:t>t</a:t>
            </a:r>
            <a:r>
              <a:rPr spc="-80" dirty="0">
                <a:latin typeface="Trebuchet MS"/>
                <a:cs typeface="Trebuchet MS"/>
              </a:rPr>
              <a:t>io</a:t>
            </a:r>
            <a:r>
              <a:rPr spc="-50" dirty="0">
                <a:latin typeface="Trebuchet MS"/>
                <a:cs typeface="Trebuchet MS"/>
              </a:rPr>
              <a:t>n</a:t>
            </a:r>
            <a:r>
              <a:rPr dirty="0">
                <a:latin typeface="Trebuchet MS"/>
                <a:cs typeface="Trebuchet MS"/>
              </a:rPr>
              <a:t>	</a:t>
            </a:r>
            <a:r>
              <a:rPr spc="-75" dirty="0">
                <a:latin typeface="Trebuchet MS"/>
                <a:cs typeface="Trebuchet MS"/>
              </a:rPr>
              <a:t>so</a:t>
            </a:r>
            <a:r>
              <a:rPr spc="-65" dirty="0">
                <a:latin typeface="Trebuchet MS"/>
                <a:cs typeface="Trebuchet MS"/>
              </a:rPr>
              <a:t>f</a:t>
            </a:r>
            <a:r>
              <a:rPr spc="-140" dirty="0">
                <a:latin typeface="Trebuchet MS"/>
                <a:cs typeface="Trebuchet MS"/>
              </a:rPr>
              <a:t>t</a:t>
            </a:r>
            <a:r>
              <a:rPr spc="-90" dirty="0">
                <a:latin typeface="Trebuchet MS"/>
                <a:cs typeface="Trebuchet MS"/>
              </a:rPr>
              <a:t>w</a:t>
            </a:r>
            <a:r>
              <a:rPr spc="-114" dirty="0">
                <a:latin typeface="Trebuchet MS"/>
                <a:cs typeface="Trebuchet MS"/>
              </a:rPr>
              <a:t>a</a:t>
            </a:r>
            <a:r>
              <a:rPr spc="-130" dirty="0">
                <a:latin typeface="Trebuchet MS"/>
                <a:cs typeface="Trebuchet MS"/>
              </a:rPr>
              <a:t>r</a:t>
            </a:r>
            <a:r>
              <a:rPr spc="-110" dirty="0">
                <a:latin typeface="Trebuchet MS"/>
                <a:cs typeface="Trebuchet MS"/>
              </a:rPr>
              <a:t>e</a:t>
            </a:r>
            <a:r>
              <a:rPr spc="-275" dirty="0">
                <a:latin typeface="Trebuchet MS"/>
                <a:cs typeface="Trebuchet MS"/>
              </a:rPr>
              <a:t>,</a:t>
            </a:r>
            <a:r>
              <a:rPr dirty="0">
                <a:latin typeface="Trebuchet MS"/>
                <a:cs typeface="Trebuchet MS"/>
              </a:rPr>
              <a:t>	</a:t>
            </a:r>
            <a:r>
              <a:rPr spc="-95" dirty="0">
                <a:latin typeface="Trebuchet MS"/>
                <a:cs typeface="Trebuchet MS"/>
              </a:rPr>
              <a:t>wh</a:t>
            </a:r>
            <a:r>
              <a:rPr spc="-50" dirty="0">
                <a:latin typeface="Trebuchet MS"/>
                <a:cs typeface="Trebuchet MS"/>
              </a:rPr>
              <a:t>i</a:t>
            </a:r>
            <a:r>
              <a:rPr spc="-170" dirty="0">
                <a:latin typeface="Trebuchet MS"/>
                <a:cs typeface="Trebuchet MS"/>
              </a:rPr>
              <a:t>c</a:t>
            </a:r>
            <a:r>
              <a:rPr spc="-35" dirty="0">
                <a:latin typeface="Trebuchet MS"/>
                <a:cs typeface="Trebuchet MS"/>
              </a:rPr>
              <a:t>h  </a:t>
            </a:r>
            <a:r>
              <a:rPr spc="-100" dirty="0">
                <a:latin typeface="Trebuchet MS"/>
                <a:cs typeface="Trebuchet MS"/>
              </a:rPr>
              <a:t>includes the following</a:t>
            </a:r>
            <a:r>
              <a:rPr spc="-305" dirty="0">
                <a:latin typeface="Trebuchet MS"/>
                <a:cs typeface="Trebuchet MS"/>
              </a:rPr>
              <a:t> </a:t>
            </a:r>
            <a:r>
              <a:rPr spc="-105" dirty="0">
                <a:latin typeface="Trebuchet MS"/>
                <a:cs typeface="Trebuchet MS"/>
              </a:rPr>
              <a:t>applications</a:t>
            </a:r>
            <a:endParaRPr dirty="0">
              <a:latin typeface="Trebuchet MS"/>
              <a:cs typeface="Trebuchet MS"/>
            </a:endParaRPr>
          </a:p>
          <a:p>
            <a:pPr marL="698500" lvl="1" indent="-228600" algn="l" rtl="0">
              <a:lnSpc>
                <a:spcPct val="100000"/>
              </a:lnSpc>
              <a:spcBef>
                <a:spcPts val="1939"/>
              </a:spcBef>
              <a:buFont typeface="Arial"/>
              <a:buChar char="•"/>
              <a:tabLst>
                <a:tab pos="698500" algn="l"/>
              </a:tabLst>
            </a:pPr>
            <a:r>
              <a:rPr spc="-60" dirty="0">
                <a:latin typeface="Trebuchet MS"/>
                <a:cs typeface="Trebuchet MS"/>
              </a:rPr>
              <a:t>Word </a:t>
            </a:r>
            <a:r>
              <a:rPr spc="-85" dirty="0">
                <a:latin typeface="Trebuchet MS"/>
                <a:cs typeface="Trebuchet MS"/>
              </a:rPr>
              <a:t>processing</a:t>
            </a:r>
            <a:r>
              <a:rPr spc="-280" dirty="0">
                <a:latin typeface="Trebuchet MS"/>
                <a:cs typeface="Trebuchet MS"/>
              </a:rPr>
              <a:t> </a:t>
            </a:r>
            <a:r>
              <a:rPr spc="-120" dirty="0">
                <a:latin typeface="Trebuchet MS"/>
                <a:cs typeface="Trebuchet MS"/>
              </a:rPr>
              <a:t>software.</a:t>
            </a:r>
            <a:endParaRPr dirty="0">
              <a:latin typeface="Trebuchet MS"/>
              <a:cs typeface="Trebuchet MS"/>
            </a:endParaRPr>
          </a:p>
          <a:p>
            <a:pPr marL="698500" lvl="1" indent="-228600" algn="l" rtl="0">
              <a:lnSpc>
                <a:spcPct val="100000"/>
              </a:lnSpc>
              <a:spcBef>
                <a:spcPts val="1839"/>
              </a:spcBef>
              <a:buFont typeface="Arial"/>
              <a:buChar char="•"/>
              <a:tabLst>
                <a:tab pos="698500" algn="l"/>
              </a:tabLst>
            </a:pPr>
            <a:r>
              <a:rPr spc="-90" dirty="0">
                <a:latin typeface="Trebuchet MS"/>
                <a:cs typeface="Trebuchet MS"/>
              </a:rPr>
              <a:t>Spreadsheet</a:t>
            </a:r>
            <a:r>
              <a:rPr spc="-170" dirty="0">
                <a:latin typeface="Trebuchet MS"/>
                <a:cs typeface="Trebuchet MS"/>
              </a:rPr>
              <a:t> </a:t>
            </a:r>
            <a:r>
              <a:rPr spc="-120" dirty="0">
                <a:latin typeface="Trebuchet MS"/>
                <a:cs typeface="Trebuchet MS"/>
              </a:rPr>
              <a:t>software.</a:t>
            </a:r>
            <a:endParaRPr dirty="0">
              <a:latin typeface="Trebuchet MS"/>
              <a:cs typeface="Trebuchet MS"/>
            </a:endParaRPr>
          </a:p>
          <a:p>
            <a:pPr marL="698500" lvl="1" indent="-228600" algn="l" rtl="0">
              <a:lnSpc>
                <a:spcPct val="100000"/>
              </a:lnSpc>
              <a:spcBef>
                <a:spcPts val="1939"/>
              </a:spcBef>
              <a:buFont typeface="Arial"/>
              <a:buChar char="•"/>
              <a:tabLst>
                <a:tab pos="698500" algn="l"/>
              </a:tabLst>
            </a:pPr>
            <a:r>
              <a:rPr spc="-100" dirty="0">
                <a:latin typeface="Trebuchet MS"/>
                <a:cs typeface="Trebuchet MS"/>
              </a:rPr>
              <a:t>Presentation</a:t>
            </a:r>
            <a:r>
              <a:rPr spc="-175" dirty="0">
                <a:latin typeface="Trebuchet MS"/>
                <a:cs typeface="Trebuchet MS"/>
              </a:rPr>
              <a:t> </a:t>
            </a:r>
            <a:r>
              <a:rPr spc="-120" dirty="0">
                <a:latin typeface="Trebuchet MS"/>
                <a:cs typeface="Trebuchet MS"/>
              </a:rPr>
              <a:t>software.</a:t>
            </a:r>
            <a:endParaRPr dirty="0">
              <a:latin typeface="Trebuchet MS"/>
              <a:cs typeface="Trebuchet MS"/>
            </a:endParaRPr>
          </a:p>
          <a:p>
            <a:pPr marL="698500" lvl="1" indent="-228600" algn="l" rtl="0">
              <a:lnSpc>
                <a:spcPct val="100000"/>
              </a:lnSpc>
              <a:spcBef>
                <a:spcPts val="1839"/>
              </a:spcBef>
              <a:buFont typeface="Arial"/>
              <a:buChar char="•"/>
              <a:tabLst>
                <a:tab pos="698500" algn="l"/>
              </a:tabLst>
            </a:pPr>
            <a:r>
              <a:rPr spc="-95" dirty="0">
                <a:latin typeface="Trebuchet MS"/>
                <a:cs typeface="Trebuchet MS"/>
              </a:rPr>
              <a:t>Communication </a:t>
            </a:r>
            <a:r>
              <a:rPr spc="-80" dirty="0">
                <a:latin typeface="Trebuchet MS"/>
                <a:cs typeface="Trebuchet MS"/>
              </a:rPr>
              <a:t>and </a:t>
            </a:r>
            <a:r>
              <a:rPr spc="-110" dirty="0">
                <a:latin typeface="Trebuchet MS"/>
                <a:cs typeface="Trebuchet MS"/>
              </a:rPr>
              <a:t>organizational</a:t>
            </a:r>
            <a:r>
              <a:rPr spc="-335" dirty="0">
                <a:latin typeface="Trebuchet MS"/>
                <a:cs typeface="Trebuchet MS"/>
              </a:rPr>
              <a:t> </a:t>
            </a:r>
            <a:r>
              <a:rPr spc="-120" dirty="0">
                <a:latin typeface="Trebuchet MS"/>
                <a:cs typeface="Trebuchet MS"/>
              </a:rPr>
              <a:t>software.</a:t>
            </a:r>
            <a:endParaRPr dirty="0">
              <a:latin typeface="Trebuchet MS"/>
              <a:cs typeface="Trebuchet MS"/>
            </a:endParaRPr>
          </a:p>
        </p:txBody>
      </p:sp>
      <p:sp>
        <p:nvSpPr>
          <p:cNvPr id="7" name="مستطيل 6"/>
          <p:cNvSpPr/>
          <p:nvPr/>
        </p:nvSpPr>
        <p:spPr>
          <a:xfrm>
            <a:off x="5638800" y="2446630"/>
            <a:ext cx="6096000" cy="2118529"/>
          </a:xfrm>
          <a:prstGeom prst="rect">
            <a:avLst/>
          </a:prstGeom>
        </p:spPr>
        <p:txBody>
          <a:bodyPr>
            <a:spAutoFit/>
          </a:bodyPr>
          <a:lstStyle/>
          <a:p>
            <a:pPr>
              <a:lnSpc>
                <a:spcPct val="150000"/>
              </a:lnSpc>
            </a:pPr>
            <a:r>
              <a:rPr lang="ar-SA" dirty="0"/>
              <a:t>وهناك العديد من أنواع مختلفة من تطبيق البرمجيات، والتي </a:t>
            </a:r>
            <a:r>
              <a:rPr lang="ar-SA" dirty="0" smtClean="0"/>
              <a:t>تشمل</a:t>
            </a:r>
          </a:p>
          <a:p>
            <a:pPr>
              <a:lnSpc>
                <a:spcPct val="150000"/>
              </a:lnSpc>
            </a:pPr>
            <a:r>
              <a:rPr lang="ar-SA" dirty="0" smtClean="0"/>
              <a:t> </a:t>
            </a:r>
            <a:r>
              <a:rPr lang="ar-SA" dirty="0"/>
              <a:t>برنامج معالجة الكلمات التطبيقات التالية</a:t>
            </a:r>
            <a:r>
              <a:rPr lang="ar-SA" dirty="0" smtClean="0"/>
              <a:t>.</a:t>
            </a:r>
          </a:p>
          <a:p>
            <a:pPr>
              <a:lnSpc>
                <a:spcPct val="150000"/>
              </a:lnSpc>
            </a:pPr>
            <a:r>
              <a:rPr lang="ar-SA" dirty="0" smtClean="0"/>
              <a:t> </a:t>
            </a:r>
            <a:r>
              <a:rPr lang="ar-SA" dirty="0"/>
              <a:t>برنامج جداول البيانات</a:t>
            </a:r>
            <a:r>
              <a:rPr lang="ar-SA" dirty="0" smtClean="0"/>
              <a:t>.</a:t>
            </a:r>
          </a:p>
          <a:p>
            <a:pPr>
              <a:lnSpc>
                <a:spcPct val="150000"/>
              </a:lnSpc>
            </a:pPr>
            <a:r>
              <a:rPr lang="ar-SA" dirty="0" smtClean="0"/>
              <a:t> </a:t>
            </a:r>
            <a:r>
              <a:rPr lang="ar-SA" dirty="0"/>
              <a:t>برنامج العرض. </a:t>
            </a:r>
            <a:endParaRPr lang="ar-SA" dirty="0" smtClean="0"/>
          </a:p>
          <a:p>
            <a:pPr>
              <a:lnSpc>
                <a:spcPct val="150000"/>
              </a:lnSpc>
            </a:pPr>
            <a:r>
              <a:rPr lang="ar-SA" dirty="0" smtClean="0"/>
              <a:t>الاتصالات </a:t>
            </a:r>
            <a:r>
              <a:rPr lang="ar-SA" dirty="0"/>
              <a:t>والبرامج التنظيمية.</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35959" y="725048"/>
            <a:ext cx="4708525" cy="500380"/>
          </a:xfrm>
          <a:prstGeom prst="rect">
            <a:avLst/>
          </a:prstGeom>
        </p:spPr>
        <p:txBody>
          <a:bodyPr vert="horz" wrap="square" lIns="0" tIns="13970" rIns="0" bIns="0" rtlCol="0">
            <a:spAutoFit/>
          </a:bodyPr>
          <a:lstStyle/>
          <a:p>
            <a:pPr marL="12700">
              <a:lnSpc>
                <a:spcPct val="100000"/>
              </a:lnSpc>
              <a:spcBef>
                <a:spcPts val="110"/>
              </a:spcBef>
            </a:pPr>
            <a:r>
              <a:rPr spc="-140" dirty="0"/>
              <a:t>Different </a:t>
            </a:r>
            <a:r>
              <a:rPr spc="-100" dirty="0"/>
              <a:t>types </a:t>
            </a:r>
            <a:r>
              <a:rPr spc="-90" dirty="0"/>
              <a:t>of</a:t>
            </a:r>
            <a:r>
              <a:rPr spc="-440" dirty="0"/>
              <a:t> </a:t>
            </a:r>
            <a:r>
              <a:rPr spc="-95" dirty="0"/>
              <a:t>computers</a:t>
            </a:r>
          </a:p>
        </p:txBody>
      </p:sp>
      <p:sp>
        <p:nvSpPr>
          <p:cNvPr id="3" name="object 3"/>
          <p:cNvSpPr/>
          <p:nvPr/>
        </p:nvSpPr>
        <p:spPr>
          <a:xfrm>
            <a:off x="3966641" y="2054910"/>
            <a:ext cx="2571750" cy="17145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666380" y="2045385"/>
            <a:ext cx="1752600" cy="172402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771254" y="4479855"/>
            <a:ext cx="2390775" cy="172402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519940" y="4245876"/>
            <a:ext cx="1571625" cy="12954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218309" y="4893571"/>
            <a:ext cx="1543050" cy="1181099"/>
          </a:xfrm>
          <a:prstGeom prst="rect">
            <a:avLst/>
          </a:prstGeom>
          <a:blipFill>
            <a:blip r:embed="rId6" cstate="print"/>
            <a:stretch>
              <a:fillRect/>
            </a:stretch>
          </a:blipFill>
        </p:spPr>
        <p:txBody>
          <a:bodyPr wrap="square" lIns="0" tIns="0" rIns="0" bIns="0" rtlCol="0"/>
          <a:lstStyle/>
          <a:p>
            <a:endParaRPr/>
          </a:p>
        </p:txBody>
      </p:sp>
      <p:sp>
        <p:nvSpPr>
          <p:cNvPr id="8" name="object 8"/>
          <p:cNvSpPr txBox="1"/>
          <p:nvPr/>
        </p:nvSpPr>
        <p:spPr>
          <a:xfrm>
            <a:off x="2151519" y="1749564"/>
            <a:ext cx="1381760" cy="323215"/>
          </a:xfrm>
          <a:prstGeom prst="rect">
            <a:avLst/>
          </a:prstGeom>
          <a:ln w="12700">
            <a:solidFill>
              <a:srgbClr val="000000"/>
            </a:solidFill>
          </a:ln>
        </p:spPr>
        <p:txBody>
          <a:bodyPr vert="horz" wrap="square" lIns="0" tIns="33019" rIns="0" bIns="0" rtlCol="0">
            <a:spAutoFit/>
          </a:bodyPr>
          <a:lstStyle/>
          <a:p>
            <a:pPr marL="406400">
              <a:lnSpc>
                <a:spcPct val="100000"/>
              </a:lnSpc>
              <a:spcBef>
                <a:spcPts val="259"/>
              </a:spcBef>
            </a:pPr>
            <a:r>
              <a:rPr sz="1500" spc="-50" dirty="0">
                <a:solidFill>
                  <a:srgbClr val="44546A"/>
                </a:solidFill>
                <a:latin typeface="Trebuchet MS"/>
                <a:cs typeface="Trebuchet MS"/>
              </a:rPr>
              <a:t>Desktop</a:t>
            </a:r>
            <a:r>
              <a:rPr sz="1500" spc="-150" dirty="0">
                <a:solidFill>
                  <a:srgbClr val="44546A"/>
                </a:solidFill>
                <a:latin typeface="Trebuchet MS"/>
                <a:cs typeface="Trebuchet MS"/>
              </a:rPr>
              <a:t> </a:t>
            </a:r>
            <a:r>
              <a:rPr sz="1500" spc="-80" dirty="0">
                <a:solidFill>
                  <a:srgbClr val="44546A"/>
                </a:solidFill>
                <a:latin typeface="Trebuchet MS"/>
                <a:cs typeface="Trebuchet MS"/>
              </a:rPr>
              <a:t>PC</a:t>
            </a:r>
            <a:endParaRPr sz="1500" dirty="0">
              <a:latin typeface="Trebuchet MS"/>
              <a:cs typeface="Trebuchet MS"/>
            </a:endParaRPr>
          </a:p>
        </p:txBody>
      </p:sp>
      <p:sp>
        <p:nvSpPr>
          <p:cNvPr id="9" name="object 9"/>
          <p:cNvSpPr txBox="1"/>
          <p:nvPr/>
        </p:nvSpPr>
        <p:spPr>
          <a:xfrm>
            <a:off x="8345347" y="1498968"/>
            <a:ext cx="1680210" cy="323215"/>
          </a:xfrm>
          <a:prstGeom prst="rect">
            <a:avLst/>
          </a:prstGeom>
          <a:ln w="12700">
            <a:solidFill>
              <a:srgbClr val="000000"/>
            </a:solidFill>
          </a:ln>
        </p:spPr>
        <p:txBody>
          <a:bodyPr vert="horz" wrap="square" lIns="0" tIns="33019" rIns="0" bIns="0" rtlCol="0">
            <a:spAutoFit/>
          </a:bodyPr>
          <a:lstStyle/>
          <a:p>
            <a:pPr marL="876935">
              <a:lnSpc>
                <a:spcPct val="100000"/>
              </a:lnSpc>
              <a:spcBef>
                <a:spcPts val="259"/>
              </a:spcBef>
            </a:pPr>
            <a:r>
              <a:rPr sz="1500" spc="-110" dirty="0">
                <a:solidFill>
                  <a:srgbClr val="44546A"/>
                </a:solidFill>
                <a:latin typeface="Trebuchet MS"/>
                <a:cs typeface="Trebuchet MS"/>
              </a:rPr>
              <a:t>Tablet</a:t>
            </a:r>
            <a:r>
              <a:rPr sz="1500" spc="-155" dirty="0">
                <a:solidFill>
                  <a:srgbClr val="44546A"/>
                </a:solidFill>
                <a:latin typeface="Trebuchet MS"/>
                <a:cs typeface="Trebuchet MS"/>
              </a:rPr>
              <a:t> </a:t>
            </a:r>
            <a:r>
              <a:rPr sz="1500" spc="-80" dirty="0">
                <a:solidFill>
                  <a:srgbClr val="44546A"/>
                </a:solidFill>
                <a:latin typeface="Trebuchet MS"/>
                <a:cs typeface="Trebuchet MS"/>
              </a:rPr>
              <a:t>PC</a:t>
            </a:r>
            <a:endParaRPr sz="1500">
              <a:latin typeface="Trebuchet MS"/>
              <a:cs typeface="Trebuchet MS"/>
            </a:endParaRPr>
          </a:p>
        </p:txBody>
      </p:sp>
      <p:sp>
        <p:nvSpPr>
          <p:cNvPr id="10" name="object 10"/>
          <p:cNvSpPr txBox="1"/>
          <p:nvPr/>
        </p:nvSpPr>
        <p:spPr>
          <a:xfrm>
            <a:off x="8433054" y="3922712"/>
            <a:ext cx="1386840" cy="554355"/>
          </a:xfrm>
          <a:prstGeom prst="rect">
            <a:avLst/>
          </a:prstGeom>
          <a:ln w="12700">
            <a:solidFill>
              <a:srgbClr val="000000"/>
            </a:solidFill>
          </a:ln>
        </p:spPr>
        <p:txBody>
          <a:bodyPr vert="horz" wrap="square" lIns="0" tIns="33020" rIns="0" bIns="0" rtlCol="0">
            <a:spAutoFit/>
          </a:bodyPr>
          <a:lstStyle/>
          <a:p>
            <a:pPr marL="371475" marR="80010" indent="207010">
              <a:lnSpc>
                <a:spcPct val="100000"/>
              </a:lnSpc>
              <a:spcBef>
                <a:spcPts val="260"/>
              </a:spcBef>
            </a:pPr>
            <a:r>
              <a:rPr sz="1500" dirty="0">
                <a:solidFill>
                  <a:srgbClr val="44546A"/>
                </a:solidFill>
                <a:latin typeface="Trebuchet MS"/>
                <a:cs typeface="Trebuchet MS"/>
              </a:rPr>
              <a:t>N</a:t>
            </a:r>
            <a:r>
              <a:rPr sz="1500" spc="-80" dirty="0">
                <a:solidFill>
                  <a:srgbClr val="44546A"/>
                </a:solidFill>
                <a:latin typeface="Trebuchet MS"/>
                <a:cs typeface="Trebuchet MS"/>
              </a:rPr>
              <a:t>e</a:t>
            </a:r>
            <a:r>
              <a:rPr sz="1500" spc="-100" dirty="0">
                <a:solidFill>
                  <a:srgbClr val="44546A"/>
                </a:solidFill>
                <a:latin typeface="Trebuchet MS"/>
                <a:cs typeface="Trebuchet MS"/>
              </a:rPr>
              <a:t>t</a:t>
            </a:r>
            <a:r>
              <a:rPr sz="1500" spc="-40" dirty="0">
                <a:solidFill>
                  <a:srgbClr val="44546A"/>
                </a:solidFill>
                <a:latin typeface="Trebuchet MS"/>
                <a:cs typeface="Trebuchet MS"/>
              </a:rPr>
              <a:t>bo</a:t>
            </a:r>
            <a:r>
              <a:rPr sz="1500" spc="-20" dirty="0">
                <a:solidFill>
                  <a:srgbClr val="44546A"/>
                </a:solidFill>
                <a:latin typeface="Trebuchet MS"/>
                <a:cs typeface="Trebuchet MS"/>
              </a:rPr>
              <a:t>o</a:t>
            </a:r>
            <a:r>
              <a:rPr sz="1500" spc="-125" dirty="0">
                <a:solidFill>
                  <a:srgbClr val="44546A"/>
                </a:solidFill>
                <a:latin typeface="Trebuchet MS"/>
                <a:cs typeface="Trebuchet MS"/>
              </a:rPr>
              <a:t>k</a:t>
            </a:r>
            <a:r>
              <a:rPr sz="1500" spc="-85" dirty="0">
                <a:solidFill>
                  <a:srgbClr val="44546A"/>
                </a:solidFill>
                <a:latin typeface="Trebuchet MS"/>
                <a:cs typeface="Trebuchet MS"/>
              </a:rPr>
              <a:t>-  </a:t>
            </a:r>
            <a:r>
              <a:rPr sz="1500" spc="5" dirty="0">
                <a:solidFill>
                  <a:srgbClr val="44546A"/>
                </a:solidFill>
                <a:latin typeface="Trebuchet MS"/>
                <a:cs typeface="Trebuchet MS"/>
              </a:rPr>
              <a:t>Mini</a:t>
            </a:r>
            <a:r>
              <a:rPr sz="1500" spc="-175" dirty="0">
                <a:solidFill>
                  <a:srgbClr val="44546A"/>
                </a:solidFill>
                <a:latin typeface="Trebuchet MS"/>
                <a:cs typeface="Trebuchet MS"/>
              </a:rPr>
              <a:t> </a:t>
            </a:r>
            <a:r>
              <a:rPr sz="1500" spc="-80" dirty="0">
                <a:solidFill>
                  <a:srgbClr val="44546A"/>
                </a:solidFill>
                <a:latin typeface="Trebuchet MS"/>
                <a:cs typeface="Trebuchet MS"/>
              </a:rPr>
              <a:t>Laptop</a:t>
            </a:r>
            <a:endParaRPr sz="1500">
              <a:latin typeface="Trebuchet MS"/>
              <a:cs typeface="Trebuchet MS"/>
            </a:endParaRPr>
          </a:p>
        </p:txBody>
      </p:sp>
      <p:sp>
        <p:nvSpPr>
          <p:cNvPr id="11" name="object 11"/>
          <p:cNvSpPr txBox="1"/>
          <p:nvPr/>
        </p:nvSpPr>
        <p:spPr>
          <a:xfrm>
            <a:off x="5465800" y="5924628"/>
            <a:ext cx="1680210" cy="323215"/>
          </a:xfrm>
          <a:prstGeom prst="rect">
            <a:avLst/>
          </a:prstGeom>
          <a:ln w="12700">
            <a:solidFill>
              <a:srgbClr val="000000"/>
            </a:solidFill>
          </a:ln>
        </p:spPr>
        <p:txBody>
          <a:bodyPr vert="horz" wrap="square" lIns="0" tIns="33020" rIns="0" bIns="0" rtlCol="0">
            <a:spAutoFit/>
          </a:bodyPr>
          <a:lstStyle/>
          <a:p>
            <a:pPr marL="593090">
              <a:lnSpc>
                <a:spcPct val="100000"/>
              </a:lnSpc>
              <a:spcBef>
                <a:spcPts val="260"/>
              </a:spcBef>
            </a:pPr>
            <a:r>
              <a:rPr sz="1500" spc="-65" dirty="0">
                <a:solidFill>
                  <a:srgbClr val="44546A"/>
                </a:solidFill>
                <a:latin typeface="Trebuchet MS"/>
                <a:cs typeface="Trebuchet MS"/>
              </a:rPr>
              <a:t>Smart</a:t>
            </a:r>
            <a:r>
              <a:rPr sz="1500" spc="-145" dirty="0">
                <a:solidFill>
                  <a:srgbClr val="44546A"/>
                </a:solidFill>
                <a:latin typeface="Trebuchet MS"/>
                <a:cs typeface="Trebuchet MS"/>
              </a:rPr>
              <a:t> </a:t>
            </a:r>
            <a:r>
              <a:rPr sz="1500" spc="-50" dirty="0">
                <a:solidFill>
                  <a:srgbClr val="44546A"/>
                </a:solidFill>
                <a:latin typeface="Trebuchet MS"/>
                <a:cs typeface="Trebuchet MS"/>
              </a:rPr>
              <a:t>Phone</a:t>
            </a:r>
            <a:endParaRPr sz="1500">
              <a:latin typeface="Trebuchet MS"/>
              <a:cs typeface="Trebuchet MS"/>
            </a:endParaRPr>
          </a:p>
        </p:txBody>
      </p:sp>
      <p:sp>
        <p:nvSpPr>
          <p:cNvPr id="12" name="object 12"/>
          <p:cNvSpPr txBox="1"/>
          <p:nvPr/>
        </p:nvSpPr>
        <p:spPr>
          <a:xfrm>
            <a:off x="2083701" y="3761130"/>
            <a:ext cx="1680210" cy="323215"/>
          </a:xfrm>
          <a:prstGeom prst="rect">
            <a:avLst/>
          </a:prstGeom>
          <a:ln w="12700">
            <a:solidFill>
              <a:srgbClr val="000000"/>
            </a:solidFill>
          </a:ln>
        </p:spPr>
        <p:txBody>
          <a:bodyPr vert="horz" wrap="square" lIns="0" tIns="33019" rIns="0" bIns="0" rtlCol="0">
            <a:spAutoFit/>
          </a:bodyPr>
          <a:lstStyle/>
          <a:p>
            <a:pPr marL="823594">
              <a:lnSpc>
                <a:spcPct val="100000"/>
              </a:lnSpc>
              <a:spcBef>
                <a:spcPts val="259"/>
              </a:spcBef>
            </a:pPr>
            <a:r>
              <a:rPr sz="1500" spc="-50" dirty="0">
                <a:solidFill>
                  <a:srgbClr val="44546A"/>
                </a:solidFill>
                <a:latin typeface="Trebuchet MS"/>
                <a:cs typeface="Trebuchet MS"/>
              </a:rPr>
              <a:t>Notebook</a:t>
            </a:r>
            <a:endParaRPr sz="1500">
              <a:latin typeface="Trebuchet MS"/>
              <a:cs typeface="Trebuchet MS"/>
            </a:endParaRPr>
          </a:p>
        </p:txBody>
      </p:sp>
      <p:sp>
        <p:nvSpPr>
          <p:cNvPr id="13" name="object 13"/>
          <p:cNvSpPr/>
          <p:nvPr/>
        </p:nvSpPr>
        <p:spPr>
          <a:xfrm>
            <a:off x="2837649" y="2060943"/>
            <a:ext cx="1129030" cy="470534"/>
          </a:xfrm>
          <a:custGeom>
            <a:avLst/>
            <a:gdLst/>
            <a:ahLst/>
            <a:cxnLst/>
            <a:rect l="l" t="t" r="r" b="b"/>
            <a:pathLst>
              <a:path w="1129029" h="470535">
                <a:moveTo>
                  <a:pt x="9474" y="0"/>
                </a:moveTo>
                <a:lnTo>
                  <a:pt x="0" y="23558"/>
                </a:lnTo>
                <a:lnTo>
                  <a:pt x="1053553" y="446963"/>
                </a:lnTo>
                <a:lnTo>
                  <a:pt x="1044079" y="470535"/>
                </a:lnTo>
                <a:lnTo>
                  <a:pt x="1128991" y="463600"/>
                </a:lnTo>
                <a:lnTo>
                  <a:pt x="1093372" y="423392"/>
                </a:lnTo>
                <a:lnTo>
                  <a:pt x="1063028" y="423392"/>
                </a:lnTo>
                <a:lnTo>
                  <a:pt x="9474" y="0"/>
                </a:lnTo>
                <a:close/>
              </a:path>
              <a:path w="1129029" h="470535">
                <a:moveTo>
                  <a:pt x="1072502" y="399834"/>
                </a:moveTo>
                <a:lnTo>
                  <a:pt x="1063028" y="423392"/>
                </a:lnTo>
                <a:lnTo>
                  <a:pt x="1093372" y="423392"/>
                </a:lnTo>
                <a:lnTo>
                  <a:pt x="1072502" y="399834"/>
                </a:lnTo>
                <a:close/>
              </a:path>
            </a:pathLst>
          </a:custGeom>
          <a:solidFill>
            <a:srgbClr val="44546A"/>
          </a:solidFill>
        </p:spPr>
        <p:txBody>
          <a:bodyPr wrap="square" lIns="0" tIns="0" rIns="0" bIns="0" rtlCol="0"/>
          <a:lstStyle/>
          <a:p>
            <a:endParaRPr/>
          </a:p>
        </p:txBody>
      </p:sp>
      <p:sp>
        <p:nvSpPr>
          <p:cNvPr id="14" name="object 14"/>
          <p:cNvSpPr/>
          <p:nvPr/>
        </p:nvSpPr>
        <p:spPr>
          <a:xfrm>
            <a:off x="9418980" y="1884324"/>
            <a:ext cx="411480" cy="620395"/>
          </a:xfrm>
          <a:custGeom>
            <a:avLst/>
            <a:gdLst/>
            <a:ahLst/>
            <a:cxnLst/>
            <a:rect l="l" t="t" r="r" b="b"/>
            <a:pathLst>
              <a:path w="411479" h="620394">
                <a:moveTo>
                  <a:pt x="9740" y="535698"/>
                </a:moveTo>
                <a:lnTo>
                  <a:pt x="0" y="620344"/>
                </a:lnTo>
                <a:lnTo>
                  <a:pt x="73558" y="577354"/>
                </a:lnTo>
                <a:lnTo>
                  <a:pt x="52285" y="563473"/>
                </a:lnTo>
                <a:lnTo>
                  <a:pt x="61354" y="549579"/>
                </a:lnTo>
                <a:lnTo>
                  <a:pt x="31013" y="549579"/>
                </a:lnTo>
                <a:lnTo>
                  <a:pt x="9740" y="535698"/>
                </a:lnTo>
                <a:close/>
              </a:path>
              <a:path w="411479" h="620394">
                <a:moveTo>
                  <a:pt x="389724" y="0"/>
                </a:moveTo>
                <a:lnTo>
                  <a:pt x="31013" y="549579"/>
                </a:lnTo>
                <a:lnTo>
                  <a:pt x="61354" y="549579"/>
                </a:lnTo>
                <a:lnTo>
                  <a:pt x="410997" y="13881"/>
                </a:lnTo>
                <a:lnTo>
                  <a:pt x="389724" y="0"/>
                </a:lnTo>
                <a:close/>
              </a:path>
            </a:pathLst>
          </a:custGeom>
          <a:solidFill>
            <a:srgbClr val="44546A"/>
          </a:solidFill>
        </p:spPr>
        <p:txBody>
          <a:bodyPr wrap="square" lIns="0" tIns="0" rIns="0" bIns="0" rtlCol="0"/>
          <a:lstStyle/>
          <a:p>
            <a:endParaRPr/>
          </a:p>
        </p:txBody>
      </p:sp>
      <p:sp>
        <p:nvSpPr>
          <p:cNvPr id="15" name="object 15"/>
          <p:cNvSpPr/>
          <p:nvPr/>
        </p:nvSpPr>
        <p:spPr>
          <a:xfrm>
            <a:off x="8792654" y="4520361"/>
            <a:ext cx="393065" cy="352425"/>
          </a:xfrm>
          <a:custGeom>
            <a:avLst/>
            <a:gdLst/>
            <a:ahLst/>
            <a:cxnLst/>
            <a:rect l="l" t="t" r="r" b="b"/>
            <a:pathLst>
              <a:path w="393065" h="352425">
                <a:moveTo>
                  <a:pt x="16890" y="0"/>
                </a:moveTo>
                <a:lnTo>
                  <a:pt x="0" y="18961"/>
                </a:lnTo>
                <a:lnTo>
                  <a:pt x="327317" y="310667"/>
                </a:lnTo>
                <a:lnTo>
                  <a:pt x="310426" y="329628"/>
                </a:lnTo>
                <a:lnTo>
                  <a:pt x="392658" y="351878"/>
                </a:lnTo>
                <a:lnTo>
                  <a:pt x="368670" y="291706"/>
                </a:lnTo>
                <a:lnTo>
                  <a:pt x="344220" y="291706"/>
                </a:lnTo>
                <a:lnTo>
                  <a:pt x="16890" y="0"/>
                </a:lnTo>
                <a:close/>
              </a:path>
              <a:path w="393065" h="352425">
                <a:moveTo>
                  <a:pt x="361111" y="272745"/>
                </a:moveTo>
                <a:lnTo>
                  <a:pt x="344220" y="291706"/>
                </a:lnTo>
                <a:lnTo>
                  <a:pt x="368670" y="291706"/>
                </a:lnTo>
                <a:lnTo>
                  <a:pt x="361111" y="272745"/>
                </a:lnTo>
                <a:close/>
              </a:path>
            </a:pathLst>
          </a:custGeom>
          <a:solidFill>
            <a:srgbClr val="44546A"/>
          </a:solidFill>
        </p:spPr>
        <p:txBody>
          <a:bodyPr wrap="square" lIns="0" tIns="0" rIns="0" bIns="0" rtlCol="0"/>
          <a:lstStyle/>
          <a:p>
            <a:endParaRPr/>
          </a:p>
        </p:txBody>
      </p:sp>
      <p:sp>
        <p:nvSpPr>
          <p:cNvPr id="16" name="object 16"/>
          <p:cNvSpPr/>
          <p:nvPr/>
        </p:nvSpPr>
        <p:spPr>
          <a:xfrm>
            <a:off x="2551010" y="4098747"/>
            <a:ext cx="603250" cy="378460"/>
          </a:xfrm>
          <a:custGeom>
            <a:avLst/>
            <a:gdLst/>
            <a:ahLst/>
            <a:cxnLst/>
            <a:rect l="l" t="t" r="r" b="b"/>
            <a:pathLst>
              <a:path w="603250" h="378460">
                <a:moveTo>
                  <a:pt x="13309" y="0"/>
                </a:moveTo>
                <a:lnTo>
                  <a:pt x="0" y="21628"/>
                </a:lnTo>
                <a:lnTo>
                  <a:pt x="531456" y="348830"/>
                </a:lnTo>
                <a:lnTo>
                  <a:pt x="518147" y="370459"/>
                </a:lnTo>
                <a:lnTo>
                  <a:pt x="603008" y="377964"/>
                </a:lnTo>
                <a:lnTo>
                  <a:pt x="571507" y="327190"/>
                </a:lnTo>
                <a:lnTo>
                  <a:pt x="544779" y="327190"/>
                </a:lnTo>
                <a:lnTo>
                  <a:pt x="13309" y="0"/>
                </a:lnTo>
                <a:close/>
              </a:path>
              <a:path w="603250" h="378460">
                <a:moveTo>
                  <a:pt x="558088" y="305562"/>
                </a:moveTo>
                <a:lnTo>
                  <a:pt x="544779" y="327190"/>
                </a:lnTo>
                <a:lnTo>
                  <a:pt x="571507" y="327190"/>
                </a:lnTo>
                <a:lnTo>
                  <a:pt x="558088" y="305562"/>
                </a:lnTo>
                <a:close/>
              </a:path>
            </a:pathLst>
          </a:custGeom>
          <a:solidFill>
            <a:srgbClr val="44546A"/>
          </a:solidFill>
        </p:spPr>
        <p:txBody>
          <a:bodyPr wrap="square" lIns="0" tIns="0" rIns="0" bIns="0" rtlCol="0"/>
          <a:lstStyle/>
          <a:p>
            <a:endParaRPr/>
          </a:p>
        </p:txBody>
      </p:sp>
      <p:sp>
        <p:nvSpPr>
          <p:cNvPr id="17" name="object 17"/>
          <p:cNvSpPr/>
          <p:nvPr/>
        </p:nvSpPr>
        <p:spPr>
          <a:xfrm>
            <a:off x="6500291" y="5519115"/>
            <a:ext cx="76200" cy="401320"/>
          </a:xfrm>
          <a:custGeom>
            <a:avLst/>
            <a:gdLst/>
            <a:ahLst/>
            <a:cxnLst/>
            <a:rect l="l" t="t" r="r" b="b"/>
            <a:pathLst>
              <a:path w="76200" h="401320">
                <a:moveTo>
                  <a:pt x="50799" y="76199"/>
                </a:moveTo>
                <a:lnTo>
                  <a:pt x="25399" y="76199"/>
                </a:lnTo>
                <a:lnTo>
                  <a:pt x="25399" y="400748"/>
                </a:lnTo>
                <a:lnTo>
                  <a:pt x="50799" y="400748"/>
                </a:lnTo>
                <a:lnTo>
                  <a:pt x="50799" y="76199"/>
                </a:lnTo>
                <a:close/>
              </a:path>
              <a:path w="76200" h="401320">
                <a:moveTo>
                  <a:pt x="38099" y="0"/>
                </a:moveTo>
                <a:lnTo>
                  <a:pt x="0" y="76199"/>
                </a:lnTo>
                <a:lnTo>
                  <a:pt x="76199" y="76199"/>
                </a:lnTo>
                <a:lnTo>
                  <a:pt x="38099" y="0"/>
                </a:lnTo>
                <a:close/>
              </a:path>
            </a:pathLst>
          </a:custGeom>
          <a:solidFill>
            <a:srgbClr val="44546A"/>
          </a:solidFill>
        </p:spPr>
        <p:txBody>
          <a:bodyPr wrap="square" lIns="0" tIns="0" rIns="0" bIns="0" rtlCol="0"/>
          <a:lstStyle/>
          <a:p>
            <a:endParaRPr/>
          </a:p>
        </p:txBody>
      </p:sp>
      <p:sp>
        <p:nvSpPr>
          <p:cNvPr id="18" name="object 18"/>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19" name="object 19"/>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20" name="object 20"/>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21" name="مستطيل 20"/>
          <p:cNvSpPr/>
          <p:nvPr/>
        </p:nvSpPr>
        <p:spPr>
          <a:xfrm>
            <a:off x="2092222" y="2254031"/>
            <a:ext cx="1358064" cy="400110"/>
          </a:xfrm>
          <a:prstGeom prst="rect">
            <a:avLst/>
          </a:prstGeom>
          <a:noFill/>
        </p:spPr>
        <p:txBody>
          <a:bodyPr wrap="none" lIns="91440" tIns="45720" rIns="91440" bIns="45720">
            <a:spAutoFit/>
          </a:bodyPr>
          <a:lstStyle/>
          <a:p>
            <a:pPr algn="ctr"/>
            <a:r>
              <a:rPr lang="ar-SA" sz="2000" b="0" cap="none" spc="0" dirty="0" smtClean="0">
                <a:ln w="0"/>
                <a:solidFill>
                  <a:schemeClr val="tx1"/>
                </a:solidFill>
                <a:effectLst>
                  <a:outerShdw blurRad="38100" dist="19050" dir="2700000" algn="tl" rotWithShape="0">
                    <a:schemeClr val="dk1">
                      <a:alpha val="40000"/>
                    </a:schemeClr>
                  </a:outerShdw>
                </a:effectLst>
              </a:rPr>
              <a:t>كمبيوتر مكتبي</a:t>
            </a:r>
            <a:endParaRPr lang="ar-SA" sz="2000" b="0" cap="none" spc="0" dirty="0">
              <a:ln w="0"/>
              <a:solidFill>
                <a:schemeClr val="tx1"/>
              </a:solidFill>
              <a:effectLst>
                <a:outerShdw blurRad="38100" dist="19050" dir="2700000" algn="tl" rotWithShape="0">
                  <a:schemeClr val="dk1">
                    <a:alpha val="40000"/>
                  </a:schemeClr>
                </a:outerShdw>
              </a:effectLst>
            </a:endParaRPr>
          </a:p>
        </p:txBody>
      </p:sp>
      <p:sp>
        <p:nvSpPr>
          <p:cNvPr id="22" name="مستطيل 21"/>
          <p:cNvSpPr/>
          <p:nvPr/>
        </p:nvSpPr>
        <p:spPr>
          <a:xfrm>
            <a:off x="7178506" y="5886180"/>
            <a:ext cx="614271" cy="400110"/>
          </a:xfrm>
          <a:prstGeom prst="rect">
            <a:avLst/>
          </a:prstGeom>
          <a:noFill/>
        </p:spPr>
        <p:txBody>
          <a:bodyPr wrap="none" lIns="91440" tIns="45720" rIns="91440" bIns="45720">
            <a:spAutoFit/>
          </a:bodyPr>
          <a:lstStyle/>
          <a:p>
            <a:pPr algn="ctr"/>
            <a:r>
              <a:rPr lang="ar-SA" sz="2000" b="0" cap="none" spc="0" dirty="0" smtClean="0">
                <a:ln w="0"/>
                <a:solidFill>
                  <a:schemeClr val="tx1"/>
                </a:solidFill>
                <a:effectLst>
                  <a:outerShdw blurRad="38100" dist="19050" dir="2700000" algn="tl" rotWithShape="0">
                    <a:schemeClr val="dk1">
                      <a:alpha val="40000"/>
                    </a:schemeClr>
                  </a:outerShdw>
                </a:effectLst>
              </a:rPr>
              <a:t>جوال</a:t>
            </a:r>
            <a:endParaRPr lang="ar-SA" sz="2000" b="0" cap="none" spc="0" dirty="0">
              <a:ln w="0"/>
              <a:solidFill>
                <a:schemeClr val="tx1"/>
              </a:solidFill>
              <a:effectLst>
                <a:outerShdw blurRad="38100" dist="19050" dir="2700000" algn="tl" rotWithShape="0">
                  <a:schemeClr val="dk1">
                    <a:alpha val="40000"/>
                  </a:schemeClr>
                </a:outerShdw>
              </a:effectLst>
            </a:endParaRPr>
          </a:p>
        </p:txBody>
      </p:sp>
      <p:sp>
        <p:nvSpPr>
          <p:cNvPr id="23" name="مستطيل 22"/>
          <p:cNvSpPr/>
          <p:nvPr/>
        </p:nvSpPr>
        <p:spPr>
          <a:xfrm>
            <a:off x="7000973" y="1423901"/>
            <a:ext cx="1330814" cy="400110"/>
          </a:xfrm>
          <a:prstGeom prst="rect">
            <a:avLst/>
          </a:prstGeom>
          <a:noFill/>
        </p:spPr>
        <p:txBody>
          <a:bodyPr wrap="none" lIns="91440" tIns="45720" rIns="91440" bIns="45720">
            <a:spAutoFit/>
          </a:bodyPr>
          <a:lstStyle/>
          <a:p>
            <a:pPr algn="ctr"/>
            <a:r>
              <a:rPr lang="ar-SA" sz="2000" b="0" cap="none" spc="0" dirty="0" smtClean="0">
                <a:ln w="0"/>
                <a:solidFill>
                  <a:schemeClr val="tx1"/>
                </a:solidFill>
                <a:effectLst>
                  <a:outerShdw blurRad="38100" dist="19050" dir="2700000" algn="tl" rotWithShape="0">
                    <a:schemeClr val="dk1">
                      <a:alpha val="40000"/>
                    </a:schemeClr>
                  </a:outerShdw>
                </a:effectLst>
              </a:rPr>
              <a:t>كمبيوتر لوحي</a:t>
            </a:r>
            <a:endParaRPr lang="ar-SA" sz="2000" b="0" cap="none" spc="0" dirty="0">
              <a:ln w="0"/>
              <a:solidFill>
                <a:schemeClr val="tx1"/>
              </a:solidFill>
              <a:effectLst>
                <a:outerShdw blurRad="38100" dist="19050" dir="2700000" algn="tl" rotWithShape="0">
                  <a:schemeClr val="dk1">
                    <a:alpha val="40000"/>
                  </a:schemeClr>
                </a:outerShdw>
              </a:effectLst>
            </a:endParaRPr>
          </a:p>
        </p:txBody>
      </p:sp>
      <p:sp>
        <p:nvSpPr>
          <p:cNvPr id="24" name="مستطيل 23"/>
          <p:cNvSpPr/>
          <p:nvPr/>
        </p:nvSpPr>
        <p:spPr>
          <a:xfrm>
            <a:off x="1178476" y="3722657"/>
            <a:ext cx="763351" cy="400110"/>
          </a:xfrm>
          <a:prstGeom prst="rect">
            <a:avLst/>
          </a:prstGeom>
          <a:noFill/>
        </p:spPr>
        <p:txBody>
          <a:bodyPr wrap="none" lIns="91440" tIns="45720" rIns="91440" bIns="45720">
            <a:spAutoFit/>
          </a:bodyPr>
          <a:lstStyle/>
          <a:p>
            <a:pPr algn="ctr"/>
            <a:r>
              <a:rPr lang="ar-SA" sz="2000" b="0" cap="none" spc="0" dirty="0" smtClean="0">
                <a:ln w="0"/>
                <a:solidFill>
                  <a:schemeClr val="tx1"/>
                </a:solidFill>
                <a:effectLst>
                  <a:outerShdw blurRad="38100" dist="19050" dir="2700000" algn="tl" rotWithShape="0">
                    <a:schemeClr val="dk1">
                      <a:alpha val="40000"/>
                    </a:schemeClr>
                  </a:outerShdw>
                </a:effectLst>
              </a:rPr>
              <a:t>محمول</a:t>
            </a:r>
            <a:endParaRPr lang="ar-SA" sz="2000" b="0" cap="none" spc="0" dirty="0">
              <a:ln w="0"/>
              <a:solidFill>
                <a:schemeClr val="tx1"/>
              </a:solidFill>
              <a:effectLst>
                <a:outerShdw blurRad="38100" dist="19050" dir="2700000" algn="tl" rotWithShape="0">
                  <a:schemeClr val="dk1">
                    <a:alpha val="40000"/>
                  </a:schemeClr>
                </a:outerShdw>
              </a:effectLst>
            </a:endParaRPr>
          </a:p>
        </p:txBody>
      </p:sp>
      <p:sp>
        <p:nvSpPr>
          <p:cNvPr id="25" name="مستطيل 24"/>
          <p:cNvSpPr/>
          <p:nvPr/>
        </p:nvSpPr>
        <p:spPr>
          <a:xfrm>
            <a:off x="9853496" y="4045821"/>
            <a:ext cx="1338828" cy="400110"/>
          </a:xfrm>
          <a:prstGeom prst="rect">
            <a:avLst/>
          </a:prstGeom>
          <a:noFill/>
        </p:spPr>
        <p:txBody>
          <a:bodyPr wrap="none" lIns="91440" tIns="45720" rIns="91440" bIns="45720">
            <a:spAutoFit/>
          </a:bodyPr>
          <a:lstStyle/>
          <a:p>
            <a:pPr algn="ctr"/>
            <a:r>
              <a:rPr lang="ar-SA" sz="2000" dirty="0" smtClean="0">
                <a:ln w="0"/>
                <a:effectLst>
                  <a:outerShdw blurRad="38100" dist="19050" dir="2700000" algn="tl" rotWithShape="0">
                    <a:schemeClr val="dk1">
                      <a:alpha val="40000"/>
                    </a:schemeClr>
                  </a:outerShdw>
                </a:effectLst>
              </a:rPr>
              <a:t>محمول صغير</a:t>
            </a:r>
            <a:endParaRPr lang="ar-SA" sz="20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50804" y="725048"/>
            <a:ext cx="4278630" cy="500380"/>
          </a:xfrm>
          <a:prstGeom prst="rect">
            <a:avLst/>
          </a:prstGeom>
        </p:spPr>
        <p:txBody>
          <a:bodyPr vert="horz" wrap="square" lIns="0" tIns="13970" rIns="0" bIns="0" rtlCol="0">
            <a:spAutoFit/>
          </a:bodyPr>
          <a:lstStyle/>
          <a:p>
            <a:pPr marL="12700">
              <a:lnSpc>
                <a:spcPct val="100000"/>
              </a:lnSpc>
              <a:spcBef>
                <a:spcPts val="110"/>
              </a:spcBef>
            </a:pPr>
            <a:r>
              <a:rPr spc="-45" dirty="0"/>
              <a:t>Word </a:t>
            </a:r>
            <a:r>
              <a:rPr spc="-80" dirty="0"/>
              <a:t>processing</a:t>
            </a:r>
            <a:r>
              <a:rPr spc="-434" dirty="0"/>
              <a:t> </a:t>
            </a:r>
            <a:r>
              <a:rPr spc="-110" dirty="0"/>
              <a:t>software</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381000" y="1563266"/>
            <a:ext cx="11430000" cy="3631122"/>
          </a:xfrm>
          <a:prstGeom prst="rect">
            <a:avLst/>
          </a:prstGeom>
        </p:spPr>
        <p:txBody>
          <a:bodyPr vert="horz" wrap="square" lIns="0" tIns="12065" rIns="0" bIns="0" rtlCol="0">
            <a:spAutoFit/>
          </a:bodyPr>
          <a:lstStyle/>
          <a:p>
            <a:pPr marL="241300" marR="5080" indent="-228600" algn="l" rtl="0">
              <a:spcBef>
                <a:spcPts val="95"/>
              </a:spcBef>
              <a:buFont typeface="Arial"/>
              <a:buChar char="•"/>
              <a:tabLst>
                <a:tab pos="241300" algn="l"/>
              </a:tabLst>
            </a:pPr>
            <a:r>
              <a:rPr sz="1600" b="1" spc="-105" dirty="0">
                <a:latin typeface="Trebuchet MS"/>
                <a:cs typeface="Trebuchet MS"/>
              </a:rPr>
              <a:t>Word </a:t>
            </a:r>
            <a:r>
              <a:rPr sz="1600" b="1" spc="-125" dirty="0">
                <a:latin typeface="Trebuchet MS"/>
                <a:cs typeface="Trebuchet MS"/>
              </a:rPr>
              <a:t>processing </a:t>
            </a:r>
            <a:r>
              <a:rPr sz="1600" b="1" spc="-130" dirty="0">
                <a:latin typeface="Trebuchet MS"/>
                <a:cs typeface="Trebuchet MS"/>
              </a:rPr>
              <a:t>software: </a:t>
            </a:r>
            <a:r>
              <a:rPr sz="1600" spc="-85" dirty="0">
                <a:latin typeface="Trebuchet MS"/>
                <a:cs typeface="Trebuchet MS"/>
              </a:rPr>
              <a:t>is </a:t>
            </a:r>
            <a:r>
              <a:rPr sz="1600" spc="-70" dirty="0">
                <a:latin typeface="Trebuchet MS"/>
                <a:cs typeface="Trebuchet MS"/>
              </a:rPr>
              <a:t>used </a:t>
            </a:r>
            <a:r>
              <a:rPr sz="1600" spc="-95" dirty="0">
                <a:latin typeface="Trebuchet MS"/>
                <a:cs typeface="Trebuchet MS"/>
              </a:rPr>
              <a:t>to </a:t>
            </a:r>
            <a:r>
              <a:rPr sz="1600" spc="-155" dirty="0">
                <a:latin typeface="Trebuchet MS"/>
                <a:cs typeface="Trebuchet MS"/>
              </a:rPr>
              <a:t>create, </a:t>
            </a:r>
            <a:r>
              <a:rPr sz="1600" spc="-145" dirty="0">
                <a:latin typeface="Trebuchet MS"/>
                <a:cs typeface="Trebuchet MS"/>
              </a:rPr>
              <a:t>edit, </a:t>
            </a:r>
            <a:r>
              <a:rPr sz="1600" spc="-135" dirty="0">
                <a:latin typeface="Trebuchet MS"/>
                <a:cs typeface="Trebuchet MS"/>
              </a:rPr>
              <a:t>format, </a:t>
            </a:r>
            <a:r>
              <a:rPr sz="1600" spc="-130" dirty="0">
                <a:latin typeface="Trebuchet MS"/>
                <a:cs typeface="Trebuchet MS"/>
              </a:rPr>
              <a:t>print, </a:t>
            </a:r>
            <a:r>
              <a:rPr sz="1600" spc="-80" dirty="0">
                <a:latin typeface="Trebuchet MS"/>
                <a:cs typeface="Trebuchet MS"/>
              </a:rPr>
              <a:t>and </a:t>
            </a:r>
            <a:r>
              <a:rPr sz="1600" spc="-105" dirty="0">
                <a:latin typeface="Trebuchet MS"/>
                <a:cs typeface="Trebuchet MS"/>
              </a:rPr>
              <a:t>save </a:t>
            </a:r>
            <a:r>
              <a:rPr sz="1600" spc="-85" dirty="0">
                <a:latin typeface="Trebuchet MS"/>
                <a:cs typeface="Trebuchet MS"/>
              </a:rPr>
              <a:t>documents  </a:t>
            </a:r>
            <a:r>
              <a:rPr sz="1600" spc="-80" dirty="0">
                <a:latin typeface="Trebuchet MS"/>
                <a:cs typeface="Trebuchet MS"/>
              </a:rPr>
              <a:t>and </a:t>
            </a:r>
            <a:r>
              <a:rPr sz="1600" spc="-85" dirty="0">
                <a:latin typeface="Trebuchet MS"/>
                <a:cs typeface="Trebuchet MS"/>
              </a:rPr>
              <a:t>other </a:t>
            </a:r>
            <a:r>
              <a:rPr sz="1600" spc="-120" dirty="0">
                <a:latin typeface="Trebuchet MS"/>
                <a:cs typeface="Trebuchet MS"/>
              </a:rPr>
              <a:t>text-based</a:t>
            </a:r>
            <a:r>
              <a:rPr sz="1600" spc="-345" dirty="0">
                <a:latin typeface="Trebuchet MS"/>
                <a:cs typeface="Trebuchet MS"/>
              </a:rPr>
              <a:t> </a:t>
            </a:r>
            <a:r>
              <a:rPr sz="1600" spc="-145" dirty="0">
                <a:latin typeface="Trebuchet MS"/>
                <a:cs typeface="Trebuchet MS"/>
              </a:rPr>
              <a:t>files.</a:t>
            </a:r>
            <a:endParaRPr sz="1600" dirty="0">
              <a:latin typeface="Trebuchet MS"/>
              <a:cs typeface="Trebuchet MS"/>
            </a:endParaRPr>
          </a:p>
          <a:p>
            <a:pPr marL="241300" indent="-228600" algn="l" rtl="0">
              <a:spcBef>
                <a:spcPts val="2440"/>
              </a:spcBef>
              <a:buFont typeface="Arial"/>
              <a:buChar char="•"/>
              <a:tabLst>
                <a:tab pos="241300" algn="l"/>
              </a:tabLst>
            </a:pPr>
            <a:r>
              <a:rPr sz="1600" spc="-60" dirty="0">
                <a:latin typeface="Trebuchet MS"/>
                <a:cs typeface="Trebuchet MS"/>
              </a:rPr>
              <a:t>Word </a:t>
            </a:r>
            <a:r>
              <a:rPr sz="1600" spc="-85" dirty="0">
                <a:latin typeface="Trebuchet MS"/>
                <a:cs typeface="Trebuchet MS"/>
              </a:rPr>
              <a:t>processing </a:t>
            </a:r>
            <a:r>
              <a:rPr sz="1600" spc="-100" dirty="0">
                <a:latin typeface="Trebuchet MS"/>
                <a:cs typeface="Trebuchet MS"/>
              </a:rPr>
              <a:t>software </a:t>
            </a:r>
            <a:r>
              <a:rPr sz="1600" spc="-90" dirty="0">
                <a:latin typeface="Trebuchet MS"/>
                <a:cs typeface="Trebuchet MS"/>
              </a:rPr>
              <a:t>enables</a:t>
            </a:r>
            <a:r>
              <a:rPr sz="1600" spc="-430" dirty="0">
                <a:latin typeface="Trebuchet MS"/>
                <a:cs typeface="Trebuchet MS"/>
              </a:rPr>
              <a:t> </a:t>
            </a:r>
            <a:r>
              <a:rPr sz="1600" spc="-110" dirty="0">
                <a:latin typeface="Trebuchet MS"/>
                <a:cs typeface="Trebuchet MS"/>
              </a:rPr>
              <a:t>you:</a:t>
            </a:r>
            <a:endParaRPr sz="1600" dirty="0">
              <a:latin typeface="Trebuchet MS"/>
              <a:cs typeface="Trebuchet MS"/>
            </a:endParaRPr>
          </a:p>
          <a:p>
            <a:pPr marL="698500" marR="5715" lvl="1" indent="-228600" algn="l" rtl="0">
              <a:spcBef>
                <a:spcPts val="540"/>
              </a:spcBef>
              <a:buFont typeface="Arial"/>
              <a:buChar char="•"/>
              <a:tabLst>
                <a:tab pos="697865" algn="l"/>
                <a:tab pos="698500" algn="l"/>
              </a:tabLst>
            </a:pPr>
            <a:r>
              <a:rPr sz="1600" spc="-195" dirty="0">
                <a:latin typeface="Trebuchet MS"/>
                <a:cs typeface="Trebuchet MS"/>
              </a:rPr>
              <a:t>To </a:t>
            </a:r>
            <a:r>
              <a:rPr sz="1600" spc="-120" dirty="0">
                <a:latin typeface="Trebuchet MS"/>
                <a:cs typeface="Trebuchet MS"/>
              </a:rPr>
              <a:t>create </a:t>
            </a:r>
            <a:r>
              <a:rPr sz="1600" spc="-55" dirty="0">
                <a:latin typeface="Trebuchet MS"/>
                <a:cs typeface="Trebuchet MS"/>
              </a:rPr>
              <a:t>or </a:t>
            </a:r>
            <a:r>
              <a:rPr sz="1600" spc="-100" dirty="0">
                <a:latin typeface="Trebuchet MS"/>
                <a:cs typeface="Trebuchet MS"/>
              </a:rPr>
              <a:t>edit </a:t>
            </a:r>
            <a:r>
              <a:rPr sz="1600" spc="-110" dirty="0">
                <a:latin typeface="Trebuchet MS"/>
                <a:cs typeface="Trebuchet MS"/>
              </a:rPr>
              <a:t>letters </a:t>
            </a:r>
            <a:r>
              <a:rPr sz="1600" spc="-95" dirty="0">
                <a:latin typeface="Trebuchet MS"/>
                <a:cs typeface="Trebuchet MS"/>
              </a:rPr>
              <a:t>reports, </a:t>
            </a:r>
            <a:r>
              <a:rPr sz="1600" spc="-85" dirty="0">
                <a:latin typeface="Trebuchet MS"/>
                <a:cs typeface="Trebuchet MS"/>
              </a:rPr>
              <a:t>memos, </a:t>
            </a:r>
            <a:r>
              <a:rPr sz="1600" spc="-80" dirty="0">
                <a:latin typeface="Trebuchet MS"/>
                <a:cs typeface="Trebuchet MS"/>
              </a:rPr>
              <a:t>many </a:t>
            </a:r>
            <a:r>
              <a:rPr sz="1600" spc="-75" dirty="0">
                <a:latin typeface="Trebuchet MS"/>
                <a:cs typeface="Trebuchet MS"/>
              </a:rPr>
              <a:t>other </a:t>
            </a:r>
            <a:r>
              <a:rPr sz="1600" spc="-85" dirty="0">
                <a:latin typeface="Trebuchet MS"/>
                <a:cs typeface="Trebuchet MS"/>
              </a:rPr>
              <a:t>types </a:t>
            </a:r>
            <a:r>
              <a:rPr sz="1600" spc="-80" dirty="0">
                <a:latin typeface="Trebuchet MS"/>
                <a:cs typeface="Trebuchet MS"/>
              </a:rPr>
              <a:t>of </a:t>
            </a:r>
            <a:r>
              <a:rPr sz="1600" spc="-100" dirty="0">
                <a:latin typeface="Trebuchet MS"/>
                <a:cs typeface="Trebuchet MS"/>
              </a:rPr>
              <a:t>written </a:t>
            </a:r>
            <a:r>
              <a:rPr sz="1600" spc="-75" dirty="0">
                <a:latin typeface="Trebuchet MS"/>
                <a:cs typeface="Trebuchet MS"/>
              </a:rPr>
              <a:t>documents </a:t>
            </a:r>
            <a:r>
              <a:rPr sz="1600" spc="-100" dirty="0">
                <a:latin typeface="Trebuchet MS"/>
                <a:cs typeface="Trebuchet MS"/>
              </a:rPr>
              <a:t>that </a:t>
            </a:r>
            <a:r>
              <a:rPr sz="1600" spc="-60" dirty="0">
                <a:latin typeface="Trebuchet MS"/>
                <a:cs typeface="Trebuchet MS"/>
              </a:rPr>
              <a:t>you </a:t>
            </a:r>
            <a:r>
              <a:rPr sz="1600" spc="-100" dirty="0">
                <a:latin typeface="Trebuchet MS"/>
                <a:cs typeface="Trebuchet MS"/>
              </a:rPr>
              <a:t>can  </a:t>
            </a:r>
            <a:r>
              <a:rPr sz="1600" spc="-90" dirty="0">
                <a:latin typeface="Trebuchet MS"/>
                <a:cs typeface="Trebuchet MS"/>
              </a:rPr>
              <a:t>print</a:t>
            </a:r>
            <a:r>
              <a:rPr sz="1600" spc="-155" dirty="0">
                <a:latin typeface="Trebuchet MS"/>
                <a:cs typeface="Trebuchet MS"/>
              </a:rPr>
              <a:t> </a:t>
            </a:r>
            <a:r>
              <a:rPr sz="1600" spc="-55" dirty="0">
                <a:latin typeface="Trebuchet MS"/>
                <a:cs typeface="Trebuchet MS"/>
              </a:rPr>
              <a:t>or</a:t>
            </a:r>
            <a:r>
              <a:rPr sz="1600" spc="-150" dirty="0">
                <a:latin typeface="Trebuchet MS"/>
                <a:cs typeface="Trebuchet MS"/>
              </a:rPr>
              <a:t> </a:t>
            </a:r>
            <a:r>
              <a:rPr sz="1600" spc="-114" dirty="0">
                <a:latin typeface="Trebuchet MS"/>
                <a:cs typeface="Trebuchet MS"/>
              </a:rPr>
              <a:t>attach</a:t>
            </a:r>
            <a:r>
              <a:rPr sz="1600" spc="-155" dirty="0">
                <a:latin typeface="Trebuchet MS"/>
                <a:cs typeface="Trebuchet MS"/>
              </a:rPr>
              <a:t> </a:t>
            </a:r>
            <a:r>
              <a:rPr sz="1600" spc="-80" dirty="0">
                <a:latin typeface="Trebuchet MS"/>
                <a:cs typeface="Trebuchet MS"/>
              </a:rPr>
              <a:t>to</a:t>
            </a:r>
            <a:r>
              <a:rPr sz="1600" spc="-160" dirty="0">
                <a:latin typeface="Trebuchet MS"/>
                <a:cs typeface="Trebuchet MS"/>
              </a:rPr>
              <a:t> </a:t>
            </a:r>
            <a:r>
              <a:rPr sz="1600" spc="-70" dirty="0">
                <a:latin typeface="Trebuchet MS"/>
                <a:cs typeface="Trebuchet MS"/>
              </a:rPr>
              <a:t>an</a:t>
            </a:r>
            <a:r>
              <a:rPr sz="1600" spc="-155" dirty="0">
                <a:latin typeface="Trebuchet MS"/>
                <a:cs typeface="Trebuchet MS"/>
              </a:rPr>
              <a:t> </a:t>
            </a:r>
            <a:r>
              <a:rPr sz="1600" spc="-100" dirty="0">
                <a:latin typeface="Trebuchet MS"/>
                <a:cs typeface="Trebuchet MS"/>
              </a:rPr>
              <a:t>email</a:t>
            </a:r>
            <a:r>
              <a:rPr sz="1600" spc="-150" dirty="0">
                <a:latin typeface="Trebuchet MS"/>
                <a:cs typeface="Trebuchet MS"/>
              </a:rPr>
              <a:t> </a:t>
            </a:r>
            <a:r>
              <a:rPr sz="1600" spc="-90" dirty="0">
                <a:latin typeface="Trebuchet MS"/>
                <a:cs typeface="Trebuchet MS"/>
              </a:rPr>
              <a:t>message.</a:t>
            </a:r>
            <a:endParaRPr sz="1600" dirty="0">
              <a:latin typeface="Trebuchet MS"/>
              <a:cs typeface="Trebuchet MS"/>
            </a:endParaRPr>
          </a:p>
          <a:p>
            <a:pPr marL="698500" marR="6350" lvl="1" indent="-228600" algn="l" rtl="0">
              <a:spcBef>
                <a:spcPts val="500"/>
              </a:spcBef>
              <a:buFont typeface="Arial"/>
              <a:buChar char="•"/>
              <a:tabLst>
                <a:tab pos="697865" algn="l"/>
                <a:tab pos="698500" algn="l"/>
              </a:tabLst>
            </a:pPr>
            <a:r>
              <a:rPr sz="1600" spc="-75" dirty="0">
                <a:latin typeface="Trebuchet MS"/>
                <a:cs typeface="Trebuchet MS"/>
              </a:rPr>
              <a:t>Revisions </a:t>
            </a:r>
            <a:r>
              <a:rPr sz="1600" spc="-80" dirty="0">
                <a:latin typeface="Trebuchet MS"/>
                <a:cs typeface="Trebuchet MS"/>
              </a:rPr>
              <a:t>to </a:t>
            </a:r>
            <a:r>
              <a:rPr sz="1600" spc="-100" dirty="0">
                <a:latin typeface="Trebuchet MS"/>
                <a:cs typeface="Trebuchet MS"/>
              </a:rPr>
              <a:t>existing </a:t>
            </a:r>
            <a:r>
              <a:rPr sz="1600" spc="-75" dirty="0">
                <a:latin typeface="Trebuchet MS"/>
                <a:cs typeface="Trebuchet MS"/>
              </a:rPr>
              <a:t>documents </a:t>
            </a:r>
            <a:r>
              <a:rPr sz="1600" spc="-100" dirty="0">
                <a:latin typeface="Trebuchet MS"/>
                <a:cs typeface="Trebuchet MS"/>
              </a:rPr>
              <a:t>can </a:t>
            </a:r>
            <a:r>
              <a:rPr sz="1600" spc="-85" dirty="0">
                <a:latin typeface="Trebuchet MS"/>
                <a:cs typeface="Trebuchet MS"/>
              </a:rPr>
              <a:t>be </a:t>
            </a:r>
            <a:r>
              <a:rPr sz="1600" spc="-80" dirty="0">
                <a:latin typeface="Trebuchet MS"/>
                <a:cs typeface="Trebuchet MS"/>
              </a:rPr>
              <a:t>made </a:t>
            </a:r>
            <a:r>
              <a:rPr sz="1600" spc="-100" dirty="0">
                <a:latin typeface="Trebuchet MS"/>
                <a:cs typeface="Trebuchet MS"/>
              </a:rPr>
              <a:t>quickly </a:t>
            </a:r>
            <a:r>
              <a:rPr sz="1600" spc="-70" dirty="0">
                <a:latin typeface="Trebuchet MS"/>
                <a:cs typeface="Trebuchet MS"/>
              </a:rPr>
              <a:t>and </a:t>
            </a:r>
            <a:r>
              <a:rPr sz="1600" spc="-135" dirty="0">
                <a:latin typeface="Trebuchet MS"/>
                <a:cs typeface="Trebuchet MS"/>
              </a:rPr>
              <a:t>easily, </a:t>
            </a:r>
            <a:r>
              <a:rPr sz="1600" spc="-80" dirty="0">
                <a:latin typeface="Trebuchet MS"/>
                <a:cs typeface="Trebuchet MS"/>
              </a:rPr>
              <a:t>without having to </a:t>
            </a:r>
            <a:r>
              <a:rPr sz="1600" spc="-114" dirty="0">
                <a:latin typeface="Trebuchet MS"/>
                <a:cs typeface="Trebuchet MS"/>
              </a:rPr>
              <a:t>recreate </a:t>
            </a:r>
            <a:r>
              <a:rPr sz="1600" spc="-90" dirty="0">
                <a:latin typeface="Trebuchet MS"/>
                <a:cs typeface="Trebuchet MS"/>
              </a:rPr>
              <a:t>the  </a:t>
            </a:r>
            <a:r>
              <a:rPr sz="1600" spc="-100" dirty="0">
                <a:latin typeface="Trebuchet MS"/>
                <a:cs typeface="Trebuchet MS"/>
              </a:rPr>
              <a:t>entire</a:t>
            </a:r>
            <a:r>
              <a:rPr sz="1600" spc="-155" dirty="0">
                <a:latin typeface="Trebuchet MS"/>
                <a:cs typeface="Trebuchet MS"/>
              </a:rPr>
              <a:t> </a:t>
            </a:r>
            <a:r>
              <a:rPr sz="1600" spc="-95" dirty="0">
                <a:latin typeface="Trebuchet MS"/>
                <a:cs typeface="Trebuchet MS"/>
              </a:rPr>
              <a:t>document.</a:t>
            </a:r>
            <a:endParaRPr sz="1600" dirty="0">
              <a:latin typeface="Trebuchet MS"/>
              <a:cs typeface="Trebuchet MS"/>
            </a:endParaRPr>
          </a:p>
          <a:p>
            <a:pPr marL="698500" marR="6350" lvl="1" indent="-228600" algn="l" rtl="0">
              <a:spcBef>
                <a:spcPts val="500"/>
              </a:spcBef>
              <a:buFont typeface="Arial"/>
              <a:buChar char="•"/>
              <a:tabLst>
                <a:tab pos="697865" algn="l"/>
                <a:tab pos="698500" algn="l"/>
                <a:tab pos="1401445" algn="l"/>
                <a:tab pos="2634615" algn="l"/>
                <a:tab pos="3679825" algn="l"/>
                <a:tab pos="4177029" algn="l"/>
                <a:tab pos="4726940" algn="l"/>
                <a:tab pos="5615305" algn="l"/>
                <a:tab pos="6645909" algn="l"/>
                <a:tab pos="7483475" algn="l"/>
                <a:tab pos="8739505" algn="l"/>
                <a:tab pos="9264015" algn="l"/>
                <a:tab pos="9967595" algn="l"/>
              </a:tabLst>
            </a:pPr>
            <a:r>
              <a:rPr sz="1600" spc="-60" dirty="0">
                <a:latin typeface="Trebuchet MS"/>
                <a:cs typeface="Trebuchet MS"/>
              </a:rPr>
              <a:t>W</a:t>
            </a:r>
            <a:r>
              <a:rPr sz="1600" spc="15" dirty="0">
                <a:latin typeface="Trebuchet MS"/>
                <a:cs typeface="Trebuchet MS"/>
              </a:rPr>
              <a:t>o</a:t>
            </a:r>
            <a:r>
              <a:rPr sz="1600" spc="-110" dirty="0">
                <a:latin typeface="Trebuchet MS"/>
                <a:cs typeface="Trebuchet MS"/>
              </a:rPr>
              <a:t>r</a:t>
            </a:r>
            <a:r>
              <a:rPr sz="1600" spc="-65" dirty="0">
                <a:latin typeface="Trebuchet MS"/>
                <a:cs typeface="Trebuchet MS"/>
              </a:rPr>
              <a:t>d</a:t>
            </a:r>
            <a:r>
              <a:rPr sz="1600" dirty="0">
                <a:latin typeface="Trebuchet MS"/>
                <a:cs typeface="Trebuchet MS"/>
              </a:rPr>
              <a:t>	</a:t>
            </a:r>
            <a:r>
              <a:rPr sz="1600" spc="-90" dirty="0">
                <a:latin typeface="Trebuchet MS"/>
                <a:cs typeface="Trebuchet MS"/>
              </a:rPr>
              <a:t>p</a:t>
            </a:r>
            <a:r>
              <a:rPr sz="1600" spc="-95" dirty="0">
                <a:latin typeface="Trebuchet MS"/>
                <a:cs typeface="Trebuchet MS"/>
              </a:rPr>
              <a:t>r</a:t>
            </a:r>
            <a:r>
              <a:rPr sz="1600" spc="-25" dirty="0">
                <a:latin typeface="Trebuchet MS"/>
                <a:cs typeface="Trebuchet MS"/>
              </a:rPr>
              <a:t>o</a:t>
            </a:r>
            <a:r>
              <a:rPr sz="1600" spc="-145" dirty="0">
                <a:latin typeface="Trebuchet MS"/>
                <a:cs typeface="Trebuchet MS"/>
              </a:rPr>
              <a:t>c</a:t>
            </a:r>
            <a:r>
              <a:rPr sz="1600" spc="-100" dirty="0">
                <a:latin typeface="Trebuchet MS"/>
                <a:cs typeface="Trebuchet MS"/>
              </a:rPr>
              <a:t>e</a:t>
            </a:r>
            <a:r>
              <a:rPr sz="1600" spc="-25" dirty="0">
                <a:latin typeface="Trebuchet MS"/>
                <a:cs typeface="Trebuchet MS"/>
              </a:rPr>
              <a:t>ss</a:t>
            </a:r>
            <a:r>
              <a:rPr sz="1600" spc="-114" dirty="0">
                <a:latin typeface="Trebuchet MS"/>
                <a:cs typeface="Trebuchet MS"/>
              </a:rPr>
              <a:t>i</a:t>
            </a:r>
            <a:r>
              <a:rPr sz="1600" spc="-60" dirty="0">
                <a:latin typeface="Trebuchet MS"/>
                <a:cs typeface="Trebuchet MS"/>
              </a:rPr>
              <a:t>n</a:t>
            </a:r>
            <a:r>
              <a:rPr sz="1600" spc="-50" dirty="0">
                <a:latin typeface="Trebuchet MS"/>
                <a:cs typeface="Trebuchet MS"/>
              </a:rPr>
              <a:t>g</a:t>
            </a:r>
            <a:r>
              <a:rPr sz="1600" dirty="0">
                <a:latin typeface="Trebuchet MS"/>
                <a:cs typeface="Trebuchet MS"/>
              </a:rPr>
              <a:t>	</a:t>
            </a:r>
            <a:r>
              <a:rPr sz="1600" spc="-15" dirty="0">
                <a:latin typeface="Trebuchet MS"/>
                <a:cs typeface="Trebuchet MS"/>
              </a:rPr>
              <a:t>s</a:t>
            </a:r>
            <a:r>
              <a:rPr sz="1600" spc="-35" dirty="0">
                <a:latin typeface="Trebuchet MS"/>
                <a:cs typeface="Trebuchet MS"/>
              </a:rPr>
              <a:t>o</a:t>
            </a:r>
            <a:r>
              <a:rPr sz="1600" spc="-130" dirty="0">
                <a:latin typeface="Trebuchet MS"/>
                <a:cs typeface="Trebuchet MS"/>
              </a:rPr>
              <a:t>f</a:t>
            </a:r>
            <a:r>
              <a:rPr sz="1600" spc="-60" dirty="0">
                <a:latin typeface="Trebuchet MS"/>
                <a:cs typeface="Trebuchet MS"/>
              </a:rPr>
              <a:t>t</a:t>
            </a:r>
            <a:r>
              <a:rPr sz="1600" spc="-150" dirty="0">
                <a:latin typeface="Trebuchet MS"/>
                <a:cs typeface="Trebuchet MS"/>
              </a:rPr>
              <a:t>w</a:t>
            </a:r>
            <a:r>
              <a:rPr sz="1600" spc="-95" dirty="0">
                <a:latin typeface="Trebuchet MS"/>
                <a:cs typeface="Trebuchet MS"/>
              </a:rPr>
              <a:t>a</a:t>
            </a:r>
            <a:r>
              <a:rPr sz="1600" spc="-110" dirty="0">
                <a:latin typeface="Trebuchet MS"/>
                <a:cs typeface="Trebuchet MS"/>
              </a:rPr>
              <a:t>r</a:t>
            </a:r>
            <a:r>
              <a:rPr sz="1600" spc="-100" dirty="0">
                <a:latin typeface="Trebuchet MS"/>
                <a:cs typeface="Trebuchet MS"/>
              </a:rPr>
              <a:t>e</a:t>
            </a:r>
            <a:r>
              <a:rPr sz="1600" dirty="0">
                <a:latin typeface="Trebuchet MS"/>
                <a:cs typeface="Trebuchet MS"/>
              </a:rPr>
              <a:t>	</a:t>
            </a:r>
            <a:r>
              <a:rPr sz="1600" spc="-135" dirty="0">
                <a:latin typeface="Trebuchet MS"/>
                <a:cs typeface="Trebuchet MS"/>
              </a:rPr>
              <a:t>c</a:t>
            </a:r>
            <a:r>
              <a:rPr sz="1600" spc="-125" dirty="0">
                <a:latin typeface="Trebuchet MS"/>
                <a:cs typeface="Trebuchet MS"/>
              </a:rPr>
              <a:t>a</a:t>
            </a:r>
            <a:r>
              <a:rPr sz="1600" spc="-45" dirty="0">
                <a:latin typeface="Trebuchet MS"/>
                <a:cs typeface="Trebuchet MS"/>
              </a:rPr>
              <a:t>n</a:t>
            </a:r>
            <a:r>
              <a:rPr sz="1600" dirty="0">
                <a:latin typeface="Trebuchet MS"/>
                <a:cs typeface="Trebuchet MS"/>
              </a:rPr>
              <a:t>	</a:t>
            </a:r>
            <a:r>
              <a:rPr sz="1600" spc="-85" dirty="0">
                <a:latin typeface="Trebuchet MS"/>
                <a:cs typeface="Trebuchet MS"/>
              </a:rPr>
              <a:t>al</a:t>
            </a:r>
            <a:r>
              <a:rPr sz="1600" spc="-80" dirty="0">
                <a:latin typeface="Trebuchet MS"/>
                <a:cs typeface="Trebuchet MS"/>
              </a:rPr>
              <a:t>s</a:t>
            </a:r>
            <a:r>
              <a:rPr sz="1600" spc="-20" dirty="0">
                <a:latin typeface="Trebuchet MS"/>
                <a:cs typeface="Trebuchet MS"/>
              </a:rPr>
              <a:t>o</a:t>
            </a:r>
            <a:r>
              <a:rPr sz="1600" dirty="0">
                <a:latin typeface="Trebuchet MS"/>
                <a:cs typeface="Trebuchet MS"/>
              </a:rPr>
              <a:t>	</a:t>
            </a:r>
            <a:r>
              <a:rPr sz="1600" spc="-114" dirty="0">
                <a:latin typeface="Trebuchet MS"/>
                <a:cs typeface="Trebuchet MS"/>
              </a:rPr>
              <a:t>i</a:t>
            </a:r>
            <a:r>
              <a:rPr sz="1600" spc="-105" dirty="0">
                <a:latin typeface="Trebuchet MS"/>
                <a:cs typeface="Trebuchet MS"/>
              </a:rPr>
              <a:t>n</a:t>
            </a:r>
            <a:r>
              <a:rPr sz="1600" spc="-90" dirty="0">
                <a:latin typeface="Trebuchet MS"/>
                <a:cs typeface="Trebuchet MS"/>
              </a:rPr>
              <a:t>c</a:t>
            </a:r>
            <a:r>
              <a:rPr sz="1600" spc="-135" dirty="0">
                <a:latin typeface="Trebuchet MS"/>
                <a:cs typeface="Trebuchet MS"/>
              </a:rPr>
              <a:t>l</a:t>
            </a:r>
            <a:r>
              <a:rPr sz="1600" spc="-75" dirty="0">
                <a:latin typeface="Trebuchet MS"/>
                <a:cs typeface="Trebuchet MS"/>
              </a:rPr>
              <a:t>ud</a:t>
            </a:r>
            <a:r>
              <a:rPr sz="1600" spc="-70" dirty="0">
                <a:latin typeface="Trebuchet MS"/>
                <a:cs typeface="Trebuchet MS"/>
              </a:rPr>
              <a:t>e</a:t>
            </a:r>
            <a:r>
              <a:rPr sz="1600" dirty="0">
                <a:latin typeface="Trebuchet MS"/>
                <a:cs typeface="Trebuchet MS"/>
              </a:rPr>
              <a:t>	</a:t>
            </a:r>
            <a:r>
              <a:rPr sz="1600" spc="-125" dirty="0">
                <a:latin typeface="Trebuchet MS"/>
                <a:cs typeface="Trebuchet MS"/>
              </a:rPr>
              <a:t>p</a:t>
            </a:r>
            <a:r>
              <a:rPr sz="1600" spc="-60" dirty="0">
                <a:latin typeface="Trebuchet MS"/>
                <a:cs typeface="Trebuchet MS"/>
              </a:rPr>
              <a:t>i</a:t>
            </a:r>
            <a:r>
              <a:rPr sz="1600" spc="-145" dirty="0">
                <a:latin typeface="Trebuchet MS"/>
                <a:cs typeface="Trebuchet MS"/>
              </a:rPr>
              <a:t>c</a:t>
            </a:r>
            <a:r>
              <a:rPr sz="1600" spc="-120" dirty="0">
                <a:latin typeface="Trebuchet MS"/>
                <a:cs typeface="Trebuchet MS"/>
              </a:rPr>
              <a:t>t</a:t>
            </a:r>
            <a:r>
              <a:rPr sz="1600" spc="-80" dirty="0">
                <a:latin typeface="Trebuchet MS"/>
                <a:cs typeface="Trebuchet MS"/>
              </a:rPr>
              <a:t>ur</a:t>
            </a:r>
            <a:r>
              <a:rPr sz="1600" spc="-100" dirty="0">
                <a:latin typeface="Trebuchet MS"/>
                <a:cs typeface="Trebuchet MS"/>
              </a:rPr>
              <a:t>e</a:t>
            </a:r>
            <a:r>
              <a:rPr sz="1600" spc="-25" dirty="0">
                <a:latin typeface="Trebuchet MS"/>
                <a:cs typeface="Trebuchet MS"/>
              </a:rPr>
              <a:t>s</a:t>
            </a:r>
            <a:r>
              <a:rPr sz="1600" spc="-240" dirty="0">
                <a:latin typeface="Trebuchet MS"/>
                <a:cs typeface="Trebuchet MS"/>
              </a:rPr>
              <a:t>,</a:t>
            </a:r>
            <a:r>
              <a:rPr sz="1600" dirty="0">
                <a:latin typeface="Trebuchet MS"/>
                <a:cs typeface="Trebuchet MS"/>
              </a:rPr>
              <a:t>	</a:t>
            </a:r>
            <a:r>
              <a:rPr sz="1600" spc="-145" dirty="0">
                <a:latin typeface="Trebuchet MS"/>
                <a:cs typeface="Trebuchet MS"/>
              </a:rPr>
              <a:t>c</a:t>
            </a:r>
            <a:r>
              <a:rPr sz="1600" spc="-75" dirty="0">
                <a:latin typeface="Trebuchet MS"/>
                <a:cs typeface="Trebuchet MS"/>
              </a:rPr>
              <a:t>h</a:t>
            </a:r>
            <a:r>
              <a:rPr sz="1600" spc="-70" dirty="0">
                <a:latin typeface="Trebuchet MS"/>
                <a:cs typeface="Trebuchet MS"/>
              </a:rPr>
              <a:t>a</a:t>
            </a:r>
            <a:r>
              <a:rPr sz="1600" spc="-85" dirty="0">
                <a:latin typeface="Trebuchet MS"/>
                <a:cs typeface="Trebuchet MS"/>
              </a:rPr>
              <a:t>r</a:t>
            </a:r>
            <a:r>
              <a:rPr sz="1600" spc="-120" dirty="0">
                <a:latin typeface="Trebuchet MS"/>
                <a:cs typeface="Trebuchet MS"/>
              </a:rPr>
              <a:t>t</a:t>
            </a:r>
            <a:r>
              <a:rPr sz="1600" spc="-25" dirty="0">
                <a:latin typeface="Trebuchet MS"/>
                <a:cs typeface="Trebuchet MS"/>
              </a:rPr>
              <a:t>s</a:t>
            </a:r>
            <a:r>
              <a:rPr sz="1600" spc="-240" dirty="0">
                <a:latin typeface="Trebuchet MS"/>
                <a:cs typeface="Trebuchet MS"/>
              </a:rPr>
              <a:t>,</a:t>
            </a:r>
            <a:r>
              <a:rPr sz="1600" dirty="0">
                <a:latin typeface="Trebuchet MS"/>
                <a:cs typeface="Trebuchet MS"/>
              </a:rPr>
              <a:t>	</a:t>
            </a:r>
            <a:r>
              <a:rPr sz="1600" spc="-85" dirty="0">
                <a:latin typeface="Trebuchet MS"/>
                <a:cs typeface="Trebuchet MS"/>
              </a:rPr>
              <a:t>h</a:t>
            </a:r>
            <a:r>
              <a:rPr sz="1600" spc="-95" dirty="0">
                <a:latin typeface="Trebuchet MS"/>
                <a:cs typeface="Trebuchet MS"/>
              </a:rPr>
              <a:t>y</a:t>
            </a:r>
            <a:r>
              <a:rPr sz="1600" spc="-90" dirty="0">
                <a:latin typeface="Trebuchet MS"/>
                <a:cs typeface="Trebuchet MS"/>
              </a:rPr>
              <a:t>p</a:t>
            </a:r>
            <a:r>
              <a:rPr sz="1600" spc="-80" dirty="0">
                <a:latin typeface="Trebuchet MS"/>
                <a:cs typeface="Trebuchet MS"/>
              </a:rPr>
              <a:t>e</a:t>
            </a:r>
            <a:r>
              <a:rPr sz="1600" spc="-85" dirty="0">
                <a:latin typeface="Trebuchet MS"/>
                <a:cs typeface="Trebuchet MS"/>
              </a:rPr>
              <a:t>r</a:t>
            </a:r>
            <a:r>
              <a:rPr sz="1600" spc="-135" dirty="0">
                <a:latin typeface="Trebuchet MS"/>
                <a:cs typeface="Trebuchet MS"/>
              </a:rPr>
              <a:t>l</a:t>
            </a:r>
            <a:r>
              <a:rPr sz="1600" spc="-114" dirty="0">
                <a:latin typeface="Trebuchet MS"/>
                <a:cs typeface="Trebuchet MS"/>
              </a:rPr>
              <a:t>i</a:t>
            </a:r>
            <a:r>
              <a:rPr sz="1600" spc="-80" dirty="0">
                <a:latin typeface="Trebuchet MS"/>
                <a:cs typeface="Trebuchet MS"/>
              </a:rPr>
              <a:t>n</a:t>
            </a:r>
            <a:r>
              <a:rPr sz="1600" spc="-90" dirty="0">
                <a:latin typeface="Trebuchet MS"/>
                <a:cs typeface="Trebuchet MS"/>
              </a:rPr>
              <a:t>k</a:t>
            </a:r>
            <a:r>
              <a:rPr sz="1600" spc="-25" dirty="0">
                <a:latin typeface="Trebuchet MS"/>
                <a:cs typeface="Trebuchet MS"/>
              </a:rPr>
              <a:t>s</a:t>
            </a:r>
            <a:r>
              <a:rPr sz="1600" spc="-240" dirty="0">
                <a:latin typeface="Trebuchet MS"/>
                <a:cs typeface="Trebuchet MS"/>
              </a:rPr>
              <a:t>,</a:t>
            </a:r>
            <a:r>
              <a:rPr sz="1600" dirty="0">
                <a:latin typeface="Trebuchet MS"/>
                <a:cs typeface="Trebuchet MS"/>
              </a:rPr>
              <a:t>	</a:t>
            </a:r>
            <a:r>
              <a:rPr sz="1600" spc="-95" dirty="0">
                <a:latin typeface="Trebuchet MS"/>
                <a:cs typeface="Trebuchet MS"/>
              </a:rPr>
              <a:t>a</a:t>
            </a:r>
            <a:r>
              <a:rPr sz="1600" spc="-60" dirty="0">
                <a:latin typeface="Trebuchet MS"/>
                <a:cs typeface="Trebuchet MS"/>
              </a:rPr>
              <a:t>n</a:t>
            </a:r>
            <a:r>
              <a:rPr sz="1600" spc="-55" dirty="0">
                <a:latin typeface="Trebuchet MS"/>
                <a:cs typeface="Trebuchet MS"/>
              </a:rPr>
              <a:t>d</a:t>
            </a:r>
            <a:r>
              <a:rPr sz="1600" dirty="0">
                <a:latin typeface="Trebuchet MS"/>
                <a:cs typeface="Trebuchet MS"/>
              </a:rPr>
              <a:t>	</a:t>
            </a:r>
            <a:r>
              <a:rPr sz="1600" spc="-25" dirty="0">
                <a:latin typeface="Trebuchet MS"/>
                <a:cs typeface="Trebuchet MS"/>
              </a:rPr>
              <a:t>o</a:t>
            </a:r>
            <a:r>
              <a:rPr sz="1600" spc="-120" dirty="0">
                <a:latin typeface="Trebuchet MS"/>
                <a:cs typeface="Trebuchet MS"/>
              </a:rPr>
              <a:t>t</a:t>
            </a:r>
            <a:r>
              <a:rPr sz="1600" spc="-75" dirty="0">
                <a:latin typeface="Trebuchet MS"/>
                <a:cs typeface="Trebuchet MS"/>
              </a:rPr>
              <a:t>h</a:t>
            </a:r>
            <a:r>
              <a:rPr sz="1600" spc="-70" dirty="0">
                <a:latin typeface="Trebuchet MS"/>
                <a:cs typeface="Trebuchet MS"/>
              </a:rPr>
              <a:t>e</a:t>
            </a:r>
            <a:r>
              <a:rPr sz="1600" spc="-85" dirty="0">
                <a:latin typeface="Trebuchet MS"/>
                <a:cs typeface="Trebuchet MS"/>
              </a:rPr>
              <a:t>r</a:t>
            </a:r>
            <a:r>
              <a:rPr sz="1600" dirty="0">
                <a:latin typeface="Trebuchet MS"/>
                <a:cs typeface="Trebuchet MS"/>
              </a:rPr>
              <a:t>	</a:t>
            </a:r>
            <a:r>
              <a:rPr sz="1600" spc="-70" dirty="0">
                <a:latin typeface="Trebuchet MS"/>
                <a:cs typeface="Trebuchet MS"/>
              </a:rPr>
              <a:t>g</a:t>
            </a:r>
            <a:r>
              <a:rPr sz="1600" spc="-125" dirty="0">
                <a:latin typeface="Trebuchet MS"/>
                <a:cs typeface="Trebuchet MS"/>
              </a:rPr>
              <a:t>r</a:t>
            </a:r>
            <a:r>
              <a:rPr sz="1600" spc="-95" dirty="0">
                <a:latin typeface="Trebuchet MS"/>
                <a:cs typeface="Trebuchet MS"/>
              </a:rPr>
              <a:t>aph</a:t>
            </a:r>
            <a:r>
              <a:rPr sz="1600" spc="-45" dirty="0">
                <a:latin typeface="Trebuchet MS"/>
                <a:cs typeface="Trebuchet MS"/>
              </a:rPr>
              <a:t>i</a:t>
            </a:r>
            <a:r>
              <a:rPr sz="1600" spc="-110" dirty="0">
                <a:latin typeface="Trebuchet MS"/>
                <a:cs typeface="Trebuchet MS"/>
              </a:rPr>
              <a:t>c  </a:t>
            </a:r>
            <a:r>
              <a:rPr sz="1600" spc="-105" dirty="0">
                <a:latin typeface="Trebuchet MS"/>
                <a:cs typeface="Trebuchet MS"/>
              </a:rPr>
              <a:t>elements</a:t>
            </a:r>
            <a:r>
              <a:rPr sz="1600" spc="-105" dirty="0" smtClean="0">
                <a:latin typeface="Trebuchet MS"/>
                <a:cs typeface="Trebuchet MS"/>
              </a:rPr>
              <a:t>.</a:t>
            </a:r>
            <a:endParaRPr lang="en-US" sz="1600" spc="-105" dirty="0" smtClean="0">
              <a:latin typeface="Trebuchet MS"/>
              <a:cs typeface="Trebuchet MS"/>
            </a:endParaRPr>
          </a:p>
          <a:p>
            <a:pPr marL="698500" marR="6350" lvl="1" indent="-228600">
              <a:spcBef>
                <a:spcPts val="500"/>
              </a:spcBef>
              <a:buFont typeface="Arial"/>
              <a:buChar char="•"/>
              <a:tabLst>
                <a:tab pos="697865" algn="l"/>
                <a:tab pos="698500" algn="l"/>
                <a:tab pos="1401445" algn="l"/>
                <a:tab pos="2634615" algn="l"/>
                <a:tab pos="3679825" algn="l"/>
                <a:tab pos="4177029" algn="l"/>
                <a:tab pos="4726940" algn="l"/>
                <a:tab pos="5615305" algn="l"/>
                <a:tab pos="6645909" algn="l"/>
                <a:tab pos="7483475" algn="l"/>
                <a:tab pos="8739505" algn="l"/>
                <a:tab pos="9264015" algn="l"/>
                <a:tab pos="9967595" algn="l"/>
              </a:tabLst>
            </a:pPr>
            <a:r>
              <a:rPr lang="ar-SA" dirty="0">
                <a:latin typeface="Trebuchet MS"/>
                <a:cs typeface="Trebuchet MS"/>
              </a:rPr>
              <a:t>برامج معالجة النصوص: يستخدم لإنشاء وتحرير وتنسيق، وطباعة وحفظ وثائق وملفات نصية أخرى. </a:t>
            </a:r>
            <a:endParaRPr lang="ar-SA" dirty="0" smtClean="0">
              <a:latin typeface="Trebuchet MS"/>
              <a:cs typeface="Trebuchet MS"/>
            </a:endParaRPr>
          </a:p>
          <a:p>
            <a:pPr marL="698500" marR="6350" lvl="1" indent="-228600">
              <a:spcBef>
                <a:spcPts val="500"/>
              </a:spcBef>
              <a:buFont typeface="Arial"/>
              <a:buChar char="•"/>
              <a:tabLst>
                <a:tab pos="697865" algn="l"/>
                <a:tab pos="698500" algn="l"/>
                <a:tab pos="1401445" algn="l"/>
                <a:tab pos="2634615" algn="l"/>
                <a:tab pos="3679825" algn="l"/>
                <a:tab pos="4177029" algn="l"/>
                <a:tab pos="4726940" algn="l"/>
                <a:tab pos="5615305" algn="l"/>
                <a:tab pos="6645909" algn="l"/>
                <a:tab pos="7483475" algn="l"/>
                <a:tab pos="8739505" algn="l"/>
                <a:tab pos="9264015" algn="l"/>
                <a:tab pos="9967595" algn="l"/>
              </a:tabLst>
            </a:pPr>
            <a:r>
              <a:rPr lang="ar-SA" dirty="0" smtClean="0">
                <a:latin typeface="Trebuchet MS"/>
                <a:cs typeface="Trebuchet MS"/>
              </a:rPr>
              <a:t>تمكنك </a:t>
            </a:r>
            <a:r>
              <a:rPr lang="ar-SA" dirty="0">
                <a:latin typeface="Trebuchet MS"/>
                <a:cs typeface="Trebuchet MS"/>
              </a:rPr>
              <a:t>برامج معالجة النصوص: إنشاء أو تحرير رسائل التقارير، والمذكرات، والعديد من أنواع أخرى من الوثائق المكتوبة التي يمكنك طباعتها أو إرفاقه برسالة البريد إلكتروني. </a:t>
            </a:r>
            <a:endParaRPr lang="ar-SA" dirty="0" smtClean="0">
              <a:latin typeface="Trebuchet MS"/>
              <a:cs typeface="Trebuchet MS"/>
            </a:endParaRPr>
          </a:p>
          <a:p>
            <a:pPr marL="698500" marR="6350" lvl="1" indent="-228600">
              <a:spcBef>
                <a:spcPts val="500"/>
              </a:spcBef>
              <a:buFont typeface="Arial"/>
              <a:buChar char="•"/>
              <a:tabLst>
                <a:tab pos="697865" algn="l"/>
                <a:tab pos="698500" algn="l"/>
                <a:tab pos="1401445" algn="l"/>
                <a:tab pos="2634615" algn="l"/>
                <a:tab pos="3679825" algn="l"/>
                <a:tab pos="4177029" algn="l"/>
                <a:tab pos="4726940" algn="l"/>
                <a:tab pos="5615305" algn="l"/>
                <a:tab pos="6645909" algn="l"/>
                <a:tab pos="7483475" algn="l"/>
                <a:tab pos="8739505" algn="l"/>
                <a:tab pos="9264015" algn="l"/>
                <a:tab pos="9967595" algn="l"/>
              </a:tabLst>
            </a:pPr>
            <a:r>
              <a:rPr lang="ar-SA" dirty="0" smtClean="0">
                <a:latin typeface="Trebuchet MS"/>
                <a:cs typeface="Trebuchet MS"/>
              </a:rPr>
              <a:t>يمكن </a:t>
            </a:r>
            <a:r>
              <a:rPr lang="ar-SA" dirty="0">
                <a:latin typeface="Trebuchet MS"/>
                <a:cs typeface="Trebuchet MS"/>
              </a:rPr>
              <a:t>إجراء تنقيحات على المستندات الموجودة بسرعة وسهولة، دون الحاجة إلى إعادة إنشاء المستند بأكمله. </a:t>
            </a:r>
            <a:endParaRPr lang="ar-SA" dirty="0" smtClean="0">
              <a:latin typeface="Trebuchet MS"/>
              <a:cs typeface="Trebuchet MS"/>
            </a:endParaRPr>
          </a:p>
          <a:p>
            <a:pPr marL="698500" marR="6350" lvl="1" indent="-228600">
              <a:spcBef>
                <a:spcPts val="500"/>
              </a:spcBef>
              <a:buFont typeface="Arial"/>
              <a:buChar char="•"/>
              <a:tabLst>
                <a:tab pos="697865" algn="l"/>
                <a:tab pos="698500" algn="l"/>
                <a:tab pos="1401445" algn="l"/>
                <a:tab pos="2634615" algn="l"/>
                <a:tab pos="3679825" algn="l"/>
                <a:tab pos="4177029" algn="l"/>
                <a:tab pos="4726940" algn="l"/>
                <a:tab pos="5615305" algn="l"/>
                <a:tab pos="6645909" algn="l"/>
                <a:tab pos="7483475" algn="l"/>
                <a:tab pos="8739505" algn="l"/>
                <a:tab pos="9264015" algn="l"/>
                <a:tab pos="9967595" algn="l"/>
              </a:tabLst>
            </a:pPr>
            <a:r>
              <a:rPr lang="ar-SA" dirty="0" smtClean="0">
                <a:latin typeface="Trebuchet MS"/>
                <a:cs typeface="Trebuchet MS"/>
              </a:rPr>
              <a:t>كما </a:t>
            </a:r>
            <a:r>
              <a:rPr lang="ar-SA" dirty="0">
                <a:latin typeface="Trebuchet MS"/>
                <a:cs typeface="Trebuchet MS"/>
              </a:rPr>
              <a:t>يمكن أن تشمل برامج معالجة النصوص الصور والرسوم البيانية، والارتباطات التشعبية والعناصر الرسومية الأخرى.</a:t>
            </a:r>
            <a:endParaRPr dirty="0">
              <a:latin typeface="Trebuchet MS"/>
              <a:cs typeface="Trebuchet MS"/>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50804" y="725048"/>
            <a:ext cx="4278630" cy="500380"/>
          </a:xfrm>
          <a:prstGeom prst="rect">
            <a:avLst/>
          </a:prstGeom>
        </p:spPr>
        <p:txBody>
          <a:bodyPr vert="horz" wrap="square" lIns="0" tIns="13970" rIns="0" bIns="0" rtlCol="0">
            <a:spAutoFit/>
          </a:bodyPr>
          <a:lstStyle/>
          <a:p>
            <a:pPr marL="12700">
              <a:lnSpc>
                <a:spcPct val="100000"/>
              </a:lnSpc>
              <a:spcBef>
                <a:spcPts val="110"/>
              </a:spcBef>
            </a:pPr>
            <a:r>
              <a:rPr spc="-45" dirty="0"/>
              <a:t>Word </a:t>
            </a:r>
            <a:r>
              <a:rPr spc="-80" dirty="0"/>
              <a:t>processing</a:t>
            </a:r>
            <a:r>
              <a:rPr spc="-434" dirty="0"/>
              <a:t> </a:t>
            </a:r>
            <a:r>
              <a:rPr spc="-110" dirty="0"/>
              <a:t>software</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916939" y="1840865"/>
            <a:ext cx="10357485" cy="3625160"/>
          </a:xfrm>
          <a:prstGeom prst="rect">
            <a:avLst/>
          </a:prstGeom>
        </p:spPr>
        <p:txBody>
          <a:bodyPr vert="horz" wrap="square" lIns="0" tIns="5715" rIns="0" bIns="0" rtlCol="0">
            <a:spAutoFit/>
          </a:bodyPr>
          <a:lstStyle/>
          <a:p>
            <a:pPr marL="241300" marR="5080" indent="-228600" algn="just" rtl="0">
              <a:lnSpc>
                <a:spcPct val="150000"/>
              </a:lnSpc>
              <a:spcBef>
                <a:spcPts val="45"/>
              </a:spcBef>
              <a:buFont typeface="Arial"/>
              <a:buChar char="•"/>
              <a:tabLst>
                <a:tab pos="241300" algn="l"/>
              </a:tabLst>
            </a:pPr>
            <a:r>
              <a:rPr b="1" spc="-65" dirty="0">
                <a:latin typeface="Trebuchet MS"/>
                <a:cs typeface="Trebuchet MS"/>
              </a:rPr>
              <a:t>A </a:t>
            </a:r>
            <a:r>
              <a:rPr b="1" spc="-145" dirty="0">
                <a:latin typeface="Trebuchet MS"/>
                <a:cs typeface="Trebuchet MS"/>
              </a:rPr>
              <a:t>hyperlink </a:t>
            </a:r>
            <a:r>
              <a:rPr spc="-85" dirty="0">
                <a:latin typeface="Trebuchet MS"/>
                <a:cs typeface="Trebuchet MS"/>
              </a:rPr>
              <a:t>is </a:t>
            </a:r>
            <a:r>
              <a:rPr spc="-110" dirty="0">
                <a:latin typeface="Trebuchet MS"/>
                <a:cs typeface="Trebuchet MS"/>
              </a:rPr>
              <a:t>a </a:t>
            </a:r>
            <a:r>
              <a:rPr spc="-95" dirty="0">
                <a:latin typeface="Trebuchet MS"/>
                <a:cs typeface="Trebuchet MS"/>
              </a:rPr>
              <a:t>connection to </a:t>
            </a:r>
            <a:r>
              <a:rPr spc="-85" dirty="0">
                <a:latin typeface="Trebuchet MS"/>
                <a:cs typeface="Trebuchet MS"/>
              </a:rPr>
              <a:t>another </a:t>
            </a:r>
            <a:r>
              <a:rPr spc="-114" dirty="0">
                <a:latin typeface="Trebuchet MS"/>
                <a:cs typeface="Trebuchet MS"/>
              </a:rPr>
              <a:t>area </a:t>
            </a:r>
            <a:r>
              <a:rPr spc="-90" dirty="0">
                <a:latin typeface="Trebuchet MS"/>
                <a:cs typeface="Trebuchet MS"/>
              </a:rPr>
              <a:t>of document </a:t>
            </a:r>
            <a:r>
              <a:rPr spc="-60" dirty="0">
                <a:latin typeface="Trebuchet MS"/>
                <a:cs typeface="Trebuchet MS"/>
              </a:rPr>
              <a:t>or </a:t>
            </a:r>
            <a:r>
              <a:rPr spc="-110" dirty="0">
                <a:latin typeface="Trebuchet MS"/>
                <a:cs typeface="Trebuchet MS"/>
              </a:rPr>
              <a:t>a </a:t>
            </a:r>
            <a:r>
              <a:rPr spc="-95" dirty="0">
                <a:latin typeface="Trebuchet MS"/>
                <a:cs typeface="Trebuchet MS"/>
              </a:rPr>
              <a:t>connection to </a:t>
            </a:r>
            <a:r>
              <a:rPr spc="-85" dirty="0">
                <a:latin typeface="Trebuchet MS"/>
                <a:cs typeface="Trebuchet MS"/>
              </a:rPr>
              <a:t>an  </a:t>
            </a:r>
            <a:r>
              <a:rPr spc="-105" dirty="0">
                <a:latin typeface="Trebuchet MS"/>
                <a:cs typeface="Trebuchet MS"/>
              </a:rPr>
              <a:t>Internet </a:t>
            </a:r>
            <a:r>
              <a:rPr spc="-145" dirty="0">
                <a:latin typeface="Trebuchet MS"/>
                <a:cs typeface="Trebuchet MS"/>
              </a:rPr>
              <a:t>URL. </a:t>
            </a:r>
            <a:r>
              <a:rPr spc="-55" dirty="0">
                <a:latin typeface="Trebuchet MS"/>
                <a:cs typeface="Trebuchet MS"/>
              </a:rPr>
              <a:t>Microsoft </a:t>
            </a:r>
            <a:r>
              <a:rPr spc="-105" dirty="0">
                <a:latin typeface="Trebuchet MS"/>
                <a:cs typeface="Trebuchet MS"/>
              </a:rPr>
              <a:t>Word, </a:t>
            </a:r>
            <a:r>
              <a:rPr spc="-90" dirty="0">
                <a:latin typeface="Trebuchet MS"/>
                <a:cs typeface="Trebuchet MS"/>
              </a:rPr>
              <a:t>Lotus </a:t>
            </a:r>
            <a:r>
              <a:rPr spc="-60" dirty="0">
                <a:latin typeface="Trebuchet MS"/>
                <a:cs typeface="Trebuchet MS"/>
              </a:rPr>
              <a:t>Word </a:t>
            </a:r>
            <a:r>
              <a:rPr spc="-145" dirty="0">
                <a:latin typeface="Trebuchet MS"/>
                <a:cs typeface="Trebuchet MS"/>
              </a:rPr>
              <a:t>Pro, </a:t>
            </a:r>
            <a:r>
              <a:rPr spc="-80" dirty="0">
                <a:latin typeface="Trebuchet MS"/>
                <a:cs typeface="Trebuchet MS"/>
              </a:rPr>
              <a:t>and </a:t>
            </a:r>
            <a:r>
              <a:rPr spc="-114" dirty="0">
                <a:latin typeface="Trebuchet MS"/>
                <a:cs typeface="Trebuchet MS"/>
              </a:rPr>
              <a:t>Corel </a:t>
            </a:r>
            <a:r>
              <a:rPr spc="-110" dirty="0">
                <a:latin typeface="Trebuchet MS"/>
                <a:cs typeface="Trebuchet MS"/>
              </a:rPr>
              <a:t>WordPerfect </a:t>
            </a:r>
            <a:r>
              <a:rPr spc="-120" dirty="0">
                <a:latin typeface="Trebuchet MS"/>
                <a:cs typeface="Trebuchet MS"/>
              </a:rPr>
              <a:t>are </a:t>
            </a:r>
            <a:r>
              <a:rPr spc="-145" dirty="0">
                <a:latin typeface="Trebuchet MS"/>
                <a:cs typeface="Trebuchet MS"/>
              </a:rPr>
              <a:t>all  </a:t>
            </a:r>
            <a:r>
              <a:rPr spc="-114" dirty="0">
                <a:latin typeface="Trebuchet MS"/>
                <a:cs typeface="Trebuchet MS"/>
              </a:rPr>
              <a:t>examples </a:t>
            </a:r>
            <a:r>
              <a:rPr spc="-90" dirty="0">
                <a:latin typeface="Trebuchet MS"/>
                <a:cs typeface="Trebuchet MS"/>
              </a:rPr>
              <a:t>of </a:t>
            </a:r>
            <a:r>
              <a:rPr spc="-80" dirty="0">
                <a:latin typeface="Trebuchet MS"/>
                <a:cs typeface="Trebuchet MS"/>
              </a:rPr>
              <a:t>word </a:t>
            </a:r>
            <a:r>
              <a:rPr spc="-85" dirty="0">
                <a:latin typeface="Trebuchet MS"/>
                <a:cs typeface="Trebuchet MS"/>
              </a:rPr>
              <a:t>processing</a:t>
            </a:r>
            <a:r>
              <a:rPr spc="-390" dirty="0">
                <a:latin typeface="Trebuchet MS"/>
                <a:cs typeface="Trebuchet MS"/>
              </a:rPr>
              <a:t> </a:t>
            </a:r>
            <a:r>
              <a:rPr spc="-105" dirty="0">
                <a:latin typeface="Trebuchet MS"/>
                <a:cs typeface="Trebuchet MS"/>
              </a:rPr>
              <a:t>programs.</a:t>
            </a:r>
            <a:endParaRPr dirty="0">
              <a:latin typeface="Trebuchet MS"/>
              <a:cs typeface="Trebuchet MS"/>
            </a:endParaRPr>
          </a:p>
          <a:p>
            <a:pPr marL="241300" marR="5715" indent="-228600" algn="just" rtl="0">
              <a:lnSpc>
                <a:spcPct val="150000"/>
              </a:lnSpc>
              <a:spcBef>
                <a:spcPts val="900"/>
              </a:spcBef>
              <a:buFont typeface="Arial"/>
              <a:buChar char="•"/>
              <a:tabLst>
                <a:tab pos="241300" algn="l"/>
              </a:tabLst>
            </a:pPr>
            <a:r>
              <a:rPr spc="-65" dirty="0">
                <a:latin typeface="Trebuchet MS"/>
                <a:cs typeface="Trebuchet MS"/>
              </a:rPr>
              <a:t>Using </a:t>
            </a:r>
            <a:r>
              <a:rPr spc="-80" dirty="0">
                <a:latin typeface="Trebuchet MS"/>
                <a:cs typeface="Trebuchet MS"/>
              </a:rPr>
              <a:t>word </a:t>
            </a:r>
            <a:r>
              <a:rPr spc="-85" dirty="0">
                <a:latin typeface="Trebuchet MS"/>
                <a:cs typeface="Trebuchet MS"/>
              </a:rPr>
              <a:t>processing </a:t>
            </a:r>
            <a:r>
              <a:rPr spc="-100" dirty="0">
                <a:latin typeface="Trebuchet MS"/>
                <a:cs typeface="Trebuchet MS"/>
              </a:rPr>
              <a:t>software </a:t>
            </a:r>
            <a:r>
              <a:rPr spc="-110" dirty="0">
                <a:latin typeface="Trebuchet MS"/>
                <a:cs typeface="Trebuchet MS"/>
              </a:rPr>
              <a:t>replaces </a:t>
            </a:r>
            <a:r>
              <a:rPr spc="-100" dirty="0">
                <a:latin typeface="Trebuchet MS"/>
                <a:cs typeface="Trebuchet MS"/>
              </a:rPr>
              <a:t>the </a:t>
            </a:r>
            <a:r>
              <a:rPr spc="-65" dirty="0">
                <a:latin typeface="Trebuchet MS"/>
                <a:cs typeface="Trebuchet MS"/>
              </a:rPr>
              <a:t>use </a:t>
            </a:r>
            <a:r>
              <a:rPr spc="-90" dirty="0">
                <a:latin typeface="Trebuchet MS"/>
                <a:cs typeface="Trebuchet MS"/>
              </a:rPr>
              <a:t>of </a:t>
            </a:r>
            <a:r>
              <a:rPr spc="-100" dirty="0">
                <a:latin typeface="Trebuchet MS"/>
                <a:cs typeface="Trebuchet MS"/>
              </a:rPr>
              <a:t>conventional </a:t>
            </a:r>
            <a:r>
              <a:rPr spc="-120" dirty="0">
                <a:latin typeface="Trebuchet MS"/>
                <a:cs typeface="Trebuchet MS"/>
              </a:rPr>
              <a:t>typewriters, </a:t>
            </a:r>
            <a:r>
              <a:rPr spc="-40" dirty="0">
                <a:latin typeface="Trebuchet MS"/>
                <a:cs typeface="Trebuchet MS"/>
              </a:rPr>
              <a:t>on  </a:t>
            </a:r>
            <a:r>
              <a:rPr spc="-95" dirty="0">
                <a:latin typeface="Trebuchet MS"/>
                <a:cs typeface="Trebuchet MS"/>
              </a:rPr>
              <a:t>which</a:t>
            </a:r>
            <a:r>
              <a:rPr spc="-170" dirty="0">
                <a:latin typeface="Trebuchet MS"/>
                <a:cs typeface="Trebuchet MS"/>
              </a:rPr>
              <a:t> </a:t>
            </a:r>
            <a:r>
              <a:rPr spc="-105" dirty="0">
                <a:latin typeface="Trebuchet MS"/>
                <a:cs typeface="Trebuchet MS"/>
              </a:rPr>
              <a:t>editing</a:t>
            </a:r>
            <a:r>
              <a:rPr spc="-170" dirty="0">
                <a:latin typeface="Trebuchet MS"/>
                <a:cs typeface="Trebuchet MS"/>
              </a:rPr>
              <a:t> </a:t>
            </a:r>
            <a:r>
              <a:rPr spc="-80" dirty="0">
                <a:latin typeface="Trebuchet MS"/>
                <a:cs typeface="Trebuchet MS"/>
              </a:rPr>
              <a:t>was</a:t>
            </a:r>
            <a:r>
              <a:rPr spc="-165" dirty="0">
                <a:latin typeface="Trebuchet MS"/>
                <a:cs typeface="Trebuchet MS"/>
              </a:rPr>
              <a:t> </a:t>
            </a:r>
            <a:r>
              <a:rPr spc="-114" dirty="0">
                <a:latin typeface="Trebuchet MS"/>
                <a:cs typeface="Trebuchet MS"/>
              </a:rPr>
              <a:t>virtually</a:t>
            </a:r>
            <a:r>
              <a:rPr spc="-180" dirty="0">
                <a:latin typeface="Trebuchet MS"/>
                <a:cs typeface="Trebuchet MS"/>
              </a:rPr>
              <a:t> </a:t>
            </a:r>
            <a:r>
              <a:rPr spc="-85" dirty="0">
                <a:latin typeface="Trebuchet MS"/>
                <a:cs typeface="Trebuchet MS"/>
              </a:rPr>
              <a:t>impossible</a:t>
            </a:r>
            <a:r>
              <a:rPr spc="-165" dirty="0">
                <a:latin typeface="Trebuchet MS"/>
                <a:cs typeface="Trebuchet MS"/>
              </a:rPr>
              <a:t> </a:t>
            </a:r>
            <a:r>
              <a:rPr spc="-90" dirty="0">
                <a:latin typeface="Trebuchet MS"/>
                <a:cs typeface="Trebuchet MS"/>
              </a:rPr>
              <a:t>once</a:t>
            </a:r>
            <a:r>
              <a:rPr spc="-160" dirty="0">
                <a:latin typeface="Trebuchet MS"/>
                <a:cs typeface="Trebuchet MS"/>
              </a:rPr>
              <a:t> </a:t>
            </a:r>
            <a:r>
              <a:rPr spc="-100" dirty="0">
                <a:latin typeface="Trebuchet MS"/>
                <a:cs typeface="Trebuchet MS"/>
              </a:rPr>
              <a:t>the</a:t>
            </a:r>
            <a:r>
              <a:rPr spc="-165" dirty="0">
                <a:latin typeface="Trebuchet MS"/>
                <a:cs typeface="Trebuchet MS"/>
              </a:rPr>
              <a:t> </a:t>
            </a:r>
            <a:r>
              <a:rPr spc="-90" dirty="0">
                <a:latin typeface="Trebuchet MS"/>
                <a:cs typeface="Trebuchet MS"/>
              </a:rPr>
              <a:t>document</a:t>
            </a:r>
            <a:r>
              <a:rPr spc="-170" dirty="0">
                <a:latin typeface="Trebuchet MS"/>
                <a:cs typeface="Trebuchet MS"/>
              </a:rPr>
              <a:t> </a:t>
            </a:r>
            <a:r>
              <a:rPr spc="-80" dirty="0">
                <a:latin typeface="Trebuchet MS"/>
                <a:cs typeface="Trebuchet MS"/>
              </a:rPr>
              <a:t>was</a:t>
            </a:r>
            <a:r>
              <a:rPr spc="-165" dirty="0">
                <a:latin typeface="Trebuchet MS"/>
                <a:cs typeface="Trebuchet MS"/>
              </a:rPr>
              <a:t> </a:t>
            </a:r>
            <a:r>
              <a:rPr spc="-114" dirty="0">
                <a:latin typeface="Trebuchet MS"/>
                <a:cs typeface="Trebuchet MS"/>
              </a:rPr>
              <a:t>finished</a:t>
            </a:r>
            <a:r>
              <a:rPr spc="-114" dirty="0" smtClean="0">
                <a:latin typeface="Trebuchet MS"/>
                <a:cs typeface="Trebuchet MS"/>
              </a:rPr>
              <a:t>.</a:t>
            </a:r>
            <a:endParaRPr lang="en-US" spc="-114" dirty="0" smtClean="0">
              <a:latin typeface="Trebuchet MS"/>
              <a:cs typeface="Trebuchet MS"/>
            </a:endParaRPr>
          </a:p>
          <a:p>
            <a:pPr marL="241300" marR="5715" indent="-228600" algn="just">
              <a:lnSpc>
                <a:spcPct val="150000"/>
              </a:lnSpc>
              <a:spcBef>
                <a:spcPts val="900"/>
              </a:spcBef>
              <a:buFont typeface="Arial"/>
              <a:buChar char="•"/>
              <a:tabLst>
                <a:tab pos="241300" algn="l"/>
              </a:tabLst>
            </a:pPr>
            <a:r>
              <a:rPr lang="ar-SA" dirty="0">
                <a:latin typeface="Trebuchet MS"/>
                <a:cs typeface="Trebuchet MS"/>
              </a:rPr>
              <a:t>الارتباط تشعبي هو اتصال إلى مجال آخر للمستند أو اتصال إلى "عنوان إنترنت". </a:t>
            </a:r>
            <a:r>
              <a:rPr lang="en-US" dirty="0">
                <a:latin typeface="Trebuchet MS"/>
                <a:cs typeface="Trebuchet MS"/>
              </a:rPr>
              <a:t>Microsoft Word، Word </a:t>
            </a:r>
            <a:r>
              <a:rPr lang="ar-SA" dirty="0">
                <a:latin typeface="Trebuchet MS"/>
                <a:cs typeface="Trebuchet MS"/>
              </a:rPr>
              <a:t>لوتس برو، وكوريل برفكت كلها أمثلة على برامج معالجة النصوص. </a:t>
            </a:r>
            <a:endParaRPr lang="ar-SA" dirty="0" smtClean="0">
              <a:latin typeface="Trebuchet MS"/>
              <a:cs typeface="Trebuchet MS"/>
            </a:endParaRPr>
          </a:p>
          <a:p>
            <a:pPr marL="241300" marR="5715" indent="-228600" algn="just">
              <a:lnSpc>
                <a:spcPct val="150000"/>
              </a:lnSpc>
              <a:spcBef>
                <a:spcPts val="900"/>
              </a:spcBef>
              <a:buFont typeface="Arial"/>
              <a:buChar char="•"/>
              <a:tabLst>
                <a:tab pos="241300" algn="l"/>
              </a:tabLst>
            </a:pPr>
            <a:r>
              <a:rPr lang="ar-SA" dirty="0" smtClean="0">
                <a:latin typeface="Trebuchet MS"/>
                <a:cs typeface="Trebuchet MS"/>
              </a:rPr>
              <a:t>باستخدام </a:t>
            </a:r>
            <a:r>
              <a:rPr lang="ar-SA" dirty="0">
                <a:latin typeface="Trebuchet MS"/>
                <a:cs typeface="Trebuchet MS"/>
              </a:rPr>
              <a:t>برنامج معالجة الكلمات يحل محل استخدام الآلات الكاتبة التقليدية، وفي التحرير التي كان من المستحيل تقريبا مرة واحدة وتم الانتهاء من المستند.</a:t>
            </a:r>
            <a:endParaRPr dirty="0">
              <a:latin typeface="Trebuchet MS"/>
              <a:cs typeface="Trebuchet MS"/>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96219" y="725048"/>
            <a:ext cx="3587750" cy="500380"/>
          </a:xfrm>
          <a:prstGeom prst="rect">
            <a:avLst/>
          </a:prstGeom>
        </p:spPr>
        <p:txBody>
          <a:bodyPr vert="horz" wrap="square" lIns="0" tIns="13970" rIns="0" bIns="0" rtlCol="0">
            <a:spAutoFit/>
          </a:bodyPr>
          <a:lstStyle/>
          <a:p>
            <a:pPr marL="12700">
              <a:lnSpc>
                <a:spcPct val="100000"/>
              </a:lnSpc>
              <a:spcBef>
                <a:spcPts val="110"/>
              </a:spcBef>
            </a:pPr>
            <a:r>
              <a:rPr spc="-95" dirty="0"/>
              <a:t>Spreadsheet</a:t>
            </a:r>
            <a:r>
              <a:rPr spc="-254" dirty="0"/>
              <a:t> </a:t>
            </a:r>
            <a:r>
              <a:rPr spc="-110" dirty="0"/>
              <a:t>software</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711961" y="1959277"/>
            <a:ext cx="10755630" cy="4203715"/>
          </a:xfrm>
          <a:prstGeom prst="rect">
            <a:avLst/>
          </a:prstGeom>
        </p:spPr>
        <p:txBody>
          <a:bodyPr vert="horz" wrap="square" lIns="0" tIns="12700" rIns="0" bIns="0" rtlCol="0">
            <a:spAutoFit/>
          </a:bodyPr>
          <a:lstStyle/>
          <a:p>
            <a:pPr marL="241300" indent="-228600" algn="l" rtl="0">
              <a:spcBef>
                <a:spcPts val="100"/>
              </a:spcBef>
              <a:buFont typeface="Arial"/>
              <a:buChar char="•"/>
              <a:tabLst>
                <a:tab pos="241300" algn="l"/>
              </a:tabLst>
            </a:pPr>
            <a:r>
              <a:rPr b="1" spc="-130" dirty="0">
                <a:latin typeface="Trebuchet MS"/>
                <a:cs typeface="Trebuchet MS"/>
              </a:rPr>
              <a:t>Spreadsheet</a:t>
            </a:r>
            <a:r>
              <a:rPr b="1" spc="-165" dirty="0">
                <a:latin typeface="Trebuchet MS"/>
                <a:cs typeface="Trebuchet MS"/>
              </a:rPr>
              <a:t> </a:t>
            </a:r>
            <a:r>
              <a:rPr b="1" spc="-130" dirty="0">
                <a:latin typeface="Trebuchet MS"/>
                <a:cs typeface="Trebuchet MS"/>
              </a:rPr>
              <a:t>software:</a:t>
            </a:r>
            <a:r>
              <a:rPr b="1" spc="-160" dirty="0">
                <a:latin typeface="Trebuchet MS"/>
                <a:cs typeface="Trebuchet MS"/>
              </a:rPr>
              <a:t> </a:t>
            </a:r>
            <a:r>
              <a:rPr spc="-90" dirty="0">
                <a:latin typeface="Trebuchet MS"/>
                <a:cs typeface="Trebuchet MS"/>
              </a:rPr>
              <a:t>enables</a:t>
            </a:r>
            <a:r>
              <a:rPr spc="-165" dirty="0">
                <a:latin typeface="Trebuchet MS"/>
                <a:cs typeface="Trebuchet MS"/>
              </a:rPr>
              <a:t> </a:t>
            </a:r>
            <a:r>
              <a:rPr spc="-100" dirty="0">
                <a:latin typeface="Trebuchet MS"/>
                <a:cs typeface="Trebuchet MS"/>
              </a:rPr>
              <a:t>the</a:t>
            </a:r>
            <a:r>
              <a:rPr spc="-160" dirty="0">
                <a:latin typeface="Trebuchet MS"/>
                <a:cs typeface="Trebuchet MS"/>
              </a:rPr>
              <a:t> </a:t>
            </a:r>
            <a:r>
              <a:rPr spc="-75" dirty="0">
                <a:latin typeface="Trebuchet MS"/>
                <a:cs typeface="Trebuchet MS"/>
              </a:rPr>
              <a:t>user</a:t>
            </a:r>
            <a:r>
              <a:rPr spc="-165" dirty="0">
                <a:latin typeface="Trebuchet MS"/>
                <a:cs typeface="Trebuchet MS"/>
              </a:rPr>
              <a:t> </a:t>
            </a:r>
            <a:r>
              <a:rPr spc="-95" dirty="0">
                <a:latin typeface="Trebuchet MS"/>
                <a:cs typeface="Trebuchet MS"/>
              </a:rPr>
              <a:t>to</a:t>
            </a:r>
            <a:r>
              <a:rPr spc="-165" dirty="0">
                <a:latin typeface="Trebuchet MS"/>
                <a:cs typeface="Trebuchet MS"/>
              </a:rPr>
              <a:t> </a:t>
            </a:r>
            <a:r>
              <a:rPr spc="-110" dirty="0">
                <a:latin typeface="Trebuchet MS"/>
                <a:cs typeface="Trebuchet MS"/>
              </a:rPr>
              <a:t>enter</a:t>
            </a:r>
            <a:r>
              <a:rPr spc="-175" dirty="0">
                <a:latin typeface="Trebuchet MS"/>
                <a:cs typeface="Trebuchet MS"/>
              </a:rPr>
              <a:t> </a:t>
            </a:r>
            <a:r>
              <a:rPr spc="-120" dirty="0">
                <a:latin typeface="Trebuchet MS"/>
                <a:cs typeface="Trebuchet MS"/>
              </a:rPr>
              <a:t>data</a:t>
            </a:r>
            <a:r>
              <a:rPr spc="-165" dirty="0">
                <a:latin typeface="Trebuchet MS"/>
                <a:cs typeface="Trebuchet MS"/>
              </a:rPr>
              <a:t> </a:t>
            </a:r>
            <a:r>
              <a:rPr spc="-95" dirty="0">
                <a:latin typeface="Trebuchet MS"/>
                <a:cs typeface="Trebuchet MS"/>
              </a:rPr>
              <a:t>in</a:t>
            </a:r>
            <a:r>
              <a:rPr spc="-160" dirty="0">
                <a:latin typeface="Trebuchet MS"/>
                <a:cs typeface="Trebuchet MS"/>
              </a:rPr>
              <a:t> </a:t>
            </a:r>
            <a:r>
              <a:rPr spc="-70" dirty="0">
                <a:latin typeface="Trebuchet MS"/>
                <a:cs typeface="Trebuchet MS"/>
              </a:rPr>
              <a:t>rows</a:t>
            </a:r>
            <a:r>
              <a:rPr spc="-165" dirty="0">
                <a:latin typeface="Trebuchet MS"/>
                <a:cs typeface="Trebuchet MS"/>
              </a:rPr>
              <a:t> </a:t>
            </a:r>
            <a:r>
              <a:rPr spc="-80" dirty="0">
                <a:latin typeface="Trebuchet MS"/>
                <a:cs typeface="Trebuchet MS"/>
              </a:rPr>
              <a:t>and</a:t>
            </a:r>
            <a:r>
              <a:rPr spc="-165" dirty="0">
                <a:latin typeface="Trebuchet MS"/>
                <a:cs typeface="Trebuchet MS"/>
              </a:rPr>
              <a:t> </a:t>
            </a:r>
            <a:r>
              <a:rPr spc="-85" dirty="0">
                <a:latin typeface="Trebuchet MS"/>
                <a:cs typeface="Trebuchet MS"/>
              </a:rPr>
              <a:t>columns</a:t>
            </a:r>
            <a:r>
              <a:rPr spc="-165" dirty="0">
                <a:latin typeface="Trebuchet MS"/>
                <a:cs typeface="Trebuchet MS"/>
              </a:rPr>
              <a:t> </a:t>
            </a:r>
            <a:r>
              <a:rPr spc="-114" dirty="0">
                <a:latin typeface="Trebuchet MS"/>
                <a:cs typeface="Trebuchet MS"/>
              </a:rPr>
              <a:t>format</a:t>
            </a:r>
            <a:r>
              <a:rPr spc="-170" dirty="0">
                <a:latin typeface="Trebuchet MS"/>
                <a:cs typeface="Trebuchet MS"/>
              </a:rPr>
              <a:t> </a:t>
            </a:r>
            <a:r>
              <a:rPr spc="-114" dirty="0">
                <a:latin typeface="Trebuchet MS"/>
                <a:cs typeface="Trebuchet MS"/>
              </a:rPr>
              <a:t>and:</a:t>
            </a:r>
            <a:endParaRPr dirty="0">
              <a:latin typeface="Trebuchet MS"/>
              <a:cs typeface="Trebuchet MS"/>
            </a:endParaRPr>
          </a:p>
          <a:p>
            <a:pPr marL="241300" indent="-228600" algn="l" rtl="0">
              <a:spcBef>
                <a:spcPts val="2340"/>
              </a:spcBef>
              <a:buFont typeface="Arial"/>
              <a:buChar char="•"/>
              <a:tabLst>
                <a:tab pos="241300" algn="l"/>
              </a:tabLst>
            </a:pPr>
            <a:r>
              <a:rPr spc="-100" dirty="0">
                <a:latin typeface="Trebuchet MS"/>
                <a:cs typeface="Trebuchet MS"/>
              </a:rPr>
              <a:t>Performing </a:t>
            </a:r>
            <a:r>
              <a:rPr spc="-114" dirty="0">
                <a:latin typeface="Trebuchet MS"/>
                <a:cs typeface="Trebuchet MS"/>
              </a:rPr>
              <a:t>calculations </a:t>
            </a:r>
            <a:r>
              <a:rPr spc="-40" dirty="0">
                <a:latin typeface="Trebuchet MS"/>
                <a:cs typeface="Trebuchet MS"/>
              </a:rPr>
              <a:t>on</a:t>
            </a:r>
            <a:r>
              <a:rPr spc="-530" dirty="0">
                <a:latin typeface="Trebuchet MS"/>
                <a:cs typeface="Trebuchet MS"/>
              </a:rPr>
              <a:t> </a:t>
            </a:r>
            <a:r>
              <a:rPr spc="-100" dirty="0">
                <a:latin typeface="Trebuchet MS"/>
                <a:cs typeface="Trebuchet MS"/>
              </a:rPr>
              <a:t>numeric </a:t>
            </a:r>
            <a:r>
              <a:rPr spc="-120" dirty="0">
                <a:latin typeface="Trebuchet MS"/>
                <a:cs typeface="Trebuchet MS"/>
              </a:rPr>
              <a:t>data </a:t>
            </a:r>
            <a:r>
              <a:rPr spc="-95" dirty="0">
                <a:latin typeface="Trebuchet MS"/>
                <a:cs typeface="Trebuchet MS"/>
              </a:rPr>
              <a:t>with </a:t>
            </a:r>
            <a:r>
              <a:rPr spc="-105" dirty="0">
                <a:latin typeface="Trebuchet MS"/>
                <a:cs typeface="Trebuchet MS"/>
              </a:rPr>
              <a:t>user-defined </a:t>
            </a:r>
            <a:r>
              <a:rPr spc="-114" dirty="0">
                <a:latin typeface="Trebuchet MS"/>
                <a:cs typeface="Trebuchet MS"/>
              </a:rPr>
              <a:t>formulas.</a:t>
            </a:r>
            <a:endParaRPr dirty="0">
              <a:latin typeface="Trebuchet MS"/>
              <a:cs typeface="Trebuchet MS"/>
            </a:endParaRPr>
          </a:p>
          <a:p>
            <a:pPr marL="241300" marR="5080" indent="-228600" algn="l" rtl="0">
              <a:spcBef>
                <a:spcPts val="1095"/>
              </a:spcBef>
              <a:buFont typeface="Arial"/>
              <a:buChar char="•"/>
              <a:tabLst>
                <a:tab pos="241300" algn="l"/>
              </a:tabLst>
            </a:pPr>
            <a:r>
              <a:rPr spc="-105" dirty="0">
                <a:latin typeface="Trebuchet MS"/>
                <a:cs typeface="Trebuchet MS"/>
              </a:rPr>
              <a:t>Convert </a:t>
            </a:r>
            <a:r>
              <a:rPr spc="-110" dirty="0">
                <a:latin typeface="Trebuchet MS"/>
                <a:cs typeface="Trebuchet MS"/>
              </a:rPr>
              <a:t>part </a:t>
            </a:r>
            <a:r>
              <a:rPr spc="-90" dirty="0">
                <a:latin typeface="Trebuchet MS"/>
                <a:cs typeface="Trebuchet MS"/>
              </a:rPr>
              <a:t>of </a:t>
            </a:r>
            <a:r>
              <a:rPr spc="-100" dirty="0">
                <a:latin typeface="Trebuchet MS"/>
                <a:cs typeface="Trebuchet MS"/>
              </a:rPr>
              <a:t>the </a:t>
            </a:r>
            <a:r>
              <a:rPr spc="-120" dirty="0">
                <a:latin typeface="Trebuchet MS"/>
                <a:cs typeface="Trebuchet MS"/>
              </a:rPr>
              <a:t>data </a:t>
            </a:r>
            <a:r>
              <a:rPr spc="-100" dirty="0">
                <a:latin typeface="Trebuchet MS"/>
                <a:cs typeface="Trebuchet MS"/>
              </a:rPr>
              <a:t>into </a:t>
            </a:r>
            <a:r>
              <a:rPr spc="-65" dirty="0">
                <a:latin typeface="Trebuchet MS"/>
                <a:cs typeface="Trebuchet MS"/>
              </a:rPr>
              <a:t>one </a:t>
            </a:r>
            <a:r>
              <a:rPr spc="-60" dirty="0">
                <a:latin typeface="Trebuchet MS"/>
                <a:cs typeface="Trebuchet MS"/>
              </a:rPr>
              <a:t>or </a:t>
            </a:r>
            <a:r>
              <a:rPr spc="-85" dirty="0">
                <a:latin typeface="Trebuchet MS"/>
                <a:cs typeface="Trebuchet MS"/>
              </a:rPr>
              <a:t>more </a:t>
            </a:r>
            <a:r>
              <a:rPr spc="-125" dirty="0">
                <a:latin typeface="Trebuchet MS"/>
                <a:cs typeface="Trebuchet MS"/>
              </a:rPr>
              <a:t>charts, </a:t>
            </a:r>
            <a:r>
              <a:rPr spc="-75" dirty="0">
                <a:latin typeface="Trebuchet MS"/>
                <a:cs typeface="Trebuchet MS"/>
              </a:rPr>
              <a:t>such as </a:t>
            </a:r>
            <a:r>
              <a:rPr spc="-110" dirty="0">
                <a:latin typeface="Trebuchet MS"/>
                <a:cs typeface="Trebuchet MS"/>
              </a:rPr>
              <a:t>a </a:t>
            </a:r>
            <a:r>
              <a:rPr spc="-90" dirty="0">
                <a:latin typeface="Trebuchet MS"/>
                <a:cs typeface="Trebuchet MS"/>
              </a:rPr>
              <a:t>column </a:t>
            </a:r>
            <a:r>
              <a:rPr spc="-140" dirty="0">
                <a:latin typeface="Trebuchet MS"/>
                <a:cs typeface="Trebuchet MS"/>
              </a:rPr>
              <a:t>chart, </a:t>
            </a:r>
            <a:r>
              <a:rPr spc="-110" dirty="0">
                <a:latin typeface="Trebuchet MS"/>
                <a:cs typeface="Trebuchet MS"/>
              </a:rPr>
              <a:t>a pie </a:t>
            </a:r>
            <a:r>
              <a:rPr spc="-140" dirty="0">
                <a:latin typeface="Trebuchet MS"/>
                <a:cs typeface="Trebuchet MS"/>
              </a:rPr>
              <a:t>chart, </a:t>
            </a:r>
            <a:r>
              <a:rPr spc="-65" dirty="0">
                <a:latin typeface="Trebuchet MS"/>
                <a:cs typeface="Trebuchet MS"/>
              </a:rPr>
              <a:t>or  </a:t>
            </a:r>
            <a:r>
              <a:rPr spc="-110" dirty="0">
                <a:latin typeface="Trebuchet MS"/>
                <a:cs typeface="Trebuchet MS"/>
              </a:rPr>
              <a:t>a </a:t>
            </a:r>
            <a:r>
              <a:rPr spc="-114" dirty="0">
                <a:latin typeface="Trebuchet MS"/>
                <a:cs typeface="Trebuchet MS"/>
              </a:rPr>
              <a:t>line</a:t>
            </a:r>
            <a:r>
              <a:rPr spc="-229" dirty="0">
                <a:latin typeface="Trebuchet MS"/>
                <a:cs typeface="Trebuchet MS"/>
              </a:rPr>
              <a:t> </a:t>
            </a:r>
            <a:r>
              <a:rPr spc="-140" dirty="0">
                <a:latin typeface="Trebuchet MS"/>
                <a:cs typeface="Trebuchet MS"/>
              </a:rPr>
              <a:t>chart.</a:t>
            </a:r>
            <a:endParaRPr dirty="0">
              <a:latin typeface="Trebuchet MS"/>
              <a:cs typeface="Trebuchet MS"/>
            </a:endParaRPr>
          </a:p>
          <a:p>
            <a:pPr marL="241300" indent="-228600" algn="l" rtl="0">
              <a:spcBef>
                <a:spcPts val="2440"/>
              </a:spcBef>
              <a:buFont typeface="Arial"/>
              <a:buChar char="•"/>
              <a:tabLst>
                <a:tab pos="241300" algn="l"/>
              </a:tabLst>
            </a:pPr>
            <a:r>
              <a:rPr spc="-65" dirty="0">
                <a:latin typeface="Trebuchet MS"/>
                <a:cs typeface="Trebuchet MS"/>
              </a:rPr>
              <a:t>Work</a:t>
            </a:r>
            <a:r>
              <a:rPr spc="-170" dirty="0">
                <a:latin typeface="Trebuchet MS"/>
                <a:cs typeface="Trebuchet MS"/>
              </a:rPr>
              <a:t> </a:t>
            </a:r>
            <a:r>
              <a:rPr spc="-95" dirty="0">
                <a:latin typeface="Trebuchet MS"/>
                <a:cs typeface="Trebuchet MS"/>
              </a:rPr>
              <a:t>with</a:t>
            </a:r>
            <a:r>
              <a:rPr spc="-170" dirty="0">
                <a:latin typeface="Trebuchet MS"/>
                <a:cs typeface="Trebuchet MS"/>
              </a:rPr>
              <a:t> </a:t>
            </a:r>
            <a:r>
              <a:rPr spc="-105" dirty="0">
                <a:latin typeface="Trebuchet MS"/>
                <a:cs typeface="Trebuchet MS"/>
              </a:rPr>
              <a:t>lists</a:t>
            </a:r>
            <a:r>
              <a:rPr spc="-170" dirty="0">
                <a:latin typeface="Trebuchet MS"/>
                <a:cs typeface="Trebuchet MS"/>
              </a:rPr>
              <a:t> </a:t>
            </a:r>
            <a:r>
              <a:rPr spc="-95" dirty="0">
                <a:latin typeface="Trebuchet MS"/>
                <a:cs typeface="Trebuchet MS"/>
              </a:rPr>
              <a:t>to</a:t>
            </a:r>
            <a:r>
              <a:rPr spc="-165" dirty="0">
                <a:latin typeface="Trebuchet MS"/>
                <a:cs typeface="Trebuchet MS"/>
              </a:rPr>
              <a:t> </a:t>
            </a:r>
            <a:r>
              <a:rPr spc="-114" dirty="0">
                <a:latin typeface="Trebuchet MS"/>
                <a:cs typeface="Trebuchet MS"/>
              </a:rPr>
              <a:t>organize</a:t>
            </a:r>
            <a:r>
              <a:rPr spc="-165" dirty="0">
                <a:latin typeface="Trebuchet MS"/>
                <a:cs typeface="Trebuchet MS"/>
              </a:rPr>
              <a:t> </a:t>
            </a:r>
            <a:r>
              <a:rPr spc="-120" dirty="0">
                <a:latin typeface="Trebuchet MS"/>
                <a:cs typeface="Trebuchet MS"/>
              </a:rPr>
              <a:t>data</a:t>
            </a:r>
            <a:r>
              <a:rPr spc="-170" dirty="0">
                <a:latin typeface="Trebuchet MS"/>
                <a:cs typeface="Trebuchet MS"/>
              </a:rPr>
              <a:t> </a:t>
            </a:r>
            <a:r>
              <a:rPr spc="-80" dirty="0">
                <a:latin typeface="Trebuchet MS"/>
                <a:cs typeface="Trebuchet MS"/>
              </a:rPr>
              <a:t>and</a:t>
            </a:r>
            <a:r>
              <a:rPr spc="-170" dirty="0">
                <a:latin typeface="Trebuchet MS"/>
                <a:cs typeface="Trebuchet MS"/>
              </a:rPr>
              <a:t> </a:t>
            </a:r>
            <a:r>
              <a:rPr spc="-75" dirty="0">
                <a:latin typeface="Trebuchet MS"/>
                <a:cs typeface="Trebuchet MS"/>
              </a:rPr>
              <a:t>sort</a:t>
            </a:r>
            <a:r>
              <a:rPr spc="-160" dirty="0">
                <a:latin typeface="Trebuchet MS"/>
                <a:cs typeface="Trebuchet MS"/>
              </a:rPr>
              <a:t> </a:t>
            </a:r>
            <a:r>
              <a:rPr spc="-140" dirty="0">
                <a:latin typeface="Trebuchet MS"/>
                <a:cs typeface="Trebuchet MS"/>
              </a:rPr>
              <a:t>it</a:t>
            </a:r>
            <a:r>
              <a:rPr spc="-165" dirty="0">
                <a:latin typeface="Trebuchet MS"/>
                <a:cs typeface="Trebuchet MS"/>
              </a:rPr>
              <a:t> </a:t>
            </a:r>
            <a:r>
              <a:rPr spc="-95" dirty="0">
                <a:latin typeface="Trebuchet MS"/>
                <a:cs typeface="Trebuchet MS"/>
              </a:rPr>
              <a:t>in</a:t>
            </a:r>
            <a:r>
              <a:rPr spc="-165" dirty="0">
                <a:latin typeface="Trebuchet MS"/>
                <a:cs typeface="Trebuchet MS"/>
              </a:rPr>
              <a:t> </a:t>
            </a:r>
            <a:r>
              <a:rPr spc="-114" dirty="0">
                <a:latin typeface="Trebuchet MS"/>
                <a:cs typeface="Trebuchet MS"/>
              </a:rPr>
              <a:t>alphabetic</a:t>
            </a:r>
            <a:r>
              <a:rPr spc="-175" dirty="0">
                <a:latin typeface="Trebuchet MS"/>
                <a:cs typeface="Trebuchet MS"/>
              </a:rPr>
              <a:t> </a:t>
            </a:r>
            <a:r>
              <a:rPr spc="-60" dirty="0">
                <a:latin typeface="Trebuchet MS"/>
                <a:cs typeface="Trebuchet MS"/>
              </a:rPr>
              <a:t>or</a:t>
            </a:r>
            <a:r>
              <a:rPr spc="-165" dirty="0">
                <a:latin typeface="Trebuchet MS"/>
                <a:cs typeface="Trebuchet MS"/>
              </a:rPr>
              <a:t> </a:t>
            </a:r>
            <a:r>
              <a:rPr spc="-100" dirty="0">
                <a:latin typeface="Trebuchet MS"/>
                <a:cs typeface="Trebuchet MS"/>
              </a:rPr>
              <a:t>numeric</a:t>
            </a:r>
            <a:r>
              <a:rPr spc="-170" dirty="0">
                <a:latin typeface="Trebuchet MS"/>
                <a:cs typeface="Trebuchet MS"/>
              </a:rPr>
              <a:t> </a:t>
            </a:r>
            <a:r>
              <a:rPr spc="-155" dirty="0">
                <a:latin typeface="Trebuchet MS"/>
                <a:cs typeface="Trebuchet MS"/>
              </a:rPr>
              <a:t>order</a:t>
            </a:r>
            <a:r>
              <a:rPr spc="-155" dirty="0" smtClean="0">
                <a:latin typeface="Trebuchet MS"/>
                <a:cs typeface="Trebuchet MS"/>
              </a:rPr>
              <a:t>.</a:t>
            </a:r>
            <a:endParaRPr lang="ar-SA" spc="-155" dirty="0" smtClean="0">
              <a:latin typeface="Trebuchet MS"/>
              <a:cs typeface="Trebuchet MS"/>
            </a:endParaRPr>
          </a:p>
          <a:p>
            <a:pPr marL="241300" indent="-228600">
              <a:spcBef>
                <a:spcPts val="2440"/>
              </a:spcBef>
              <a:buFont typeface="Arial"/>
              <a:buChar char="•"/>
              <a:tabLst>
                <a:tab pos="241300" algn="l"/>
              </a:tabLst>
            </a:pPr>
            <a:r>
              <a:rPr lang="ar-SA" dirty="0">
                <a:latin typeface="Trebuchet MS"/>
                <a:cs typeface="Trebuchet MS"/>
              </a:rPr>
              <a:t>برنامج جداول البيانات: تمكن المستخدم من إدخال البيانات بتنسيق الصفوف والأعمدة و: </a:t>
            </a:r>
            <a:endParaRPr lang="ar-SA" dirty="0" smtClean="0">
              <a:latin typeface="Trebuchet MS"/>
              <a:cs typeface="Trebuchet MS"/>
            </a:endParaRPr>
          </a:p>
          <a:p>
            <a:pPr marL="241300" indent="-228600">
              <a:spcBef>
                <a:spcPts val="2440"/>
              </a:spcBef>
              <a:buFont typeface="Arial"/>
              <a:buChar char="•"/>
              <a:tabLst>
                <a:tab pos="241300" algn="l"/>
              </a:tabLst>
            </a:pPr>
            <a:r>
              <a:rPr lang="ar-SA" dirty="0" smtClean="0">
                <a:latin typeface="Trebuchet MS"/>
                <a:cs typeface="Trebuchet MS"/>
              </a:rPr>
              <a:t>إجراء </a:t>
            </a:r>
            <a:r>
              <a:rPr lang="ar-SA" dirty="0">
                <a:latin typeface="Trebuchet MS"/>
                <a:cs typeface="Trebuchet MS"/>
              </a:rPr>
              <a:t>عمليات حسابية على البيانات الرقمية مع الصيغ المعرفة من قبل المستخدم</a:t>
            </a:r>
            <a:r>
              <a:rPr lang="ar-SA" dirty="0" smtClean="0">
                <a:latin typeface="Trebuchet MS"/>
                <a:cs typeface="Trebuchet MS"/>
              </a:rPr>
              <a:t>.</a:t>
            </a:r>
          </a:p>
          <a:p>
            <a:pPr marL="241300" indent="-228600">
              <a:spcBef>
                <a:spcPts val="2440"/>
              </a:spcBef>
              <a:buFont typeface="Arial"/>
              <a:buChar char="•"/>
              <a:tabLst>
                <a:tab pos="241300" algn="l"/>
              </a:tabLst>
            </a:pPr>
            <a:r>
              <a:rPr lang="ar-SA" dirty="0" smtClean="0">
                <a:latin typeface="Trebuchet MS"/>
                <a:cs typeface="Trebuchet MS"/>
              </a:rPr>
              <a:t> </a:t>
            </a:r>
            <a:r>
              <a:rPr lang="ar-SA" dirty="0">
                <a:latin typeface="Trebuchet MS"/>
                <a:cs typeface="Trebuchet MS"/>
              </a:rPr>
              <a:t>تحويل جزء من البيانات في مخطط واحد أو أكثر، مثل مخطط عمودي أو مخطط دائري أو مخطط خطي. </a:t>
            </a:r>
            <a:endParaRPr lang="ar-SA" dirty="0" smtClean="0">
              <a:latin typeface="Trebuchet MS"/>
              <a:cs typeface="Trebuchet MS"/>
            </a:endParaRPr>
          </a:p>
          <a:p>
            <a:pPr marL="241300" indent="-228600">
              <a:spcBef>
                <a:spcPts val="2440"/>
              </a:spcBef>
              <a:buFont typeface="Arial"/>
              <a:buChar char="•"/>
              <a:tabLst>
                <a:tab pos="241300" algn="l"/>
              </a:tabLst>
            </a:pPr>
            <a:r>
              <a:rPr lang="ar-SA" dirty="0" smtClean="0">
                <a:latin typeface="Trebuchet MS"/>
                <a:cs typeface="Trebuchet MS"/>
              </a:rPr>
              <a:t>العمل </a:t>
            </a:r>
            <a:r>
              <a:rPr lang="ar-SA" dirty="0">
                <a:latin typeface="Trebuchet MS"/>
                <a:cs typeface="Trebuchet MS"/>
              </a:rPr>
              <a:t>مع القوائم لتنظيم البيانات وفرزها في ترتيب أبجدي أو رقمي.</a:t>
            </a:r>
            <a:endParaRPr dirty="0">
              <a:latin typeface="Trebuchet MS"/>
              <a:cs typeface="Trebuchet MS"/>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96219" y="725048"/>
            <a:ext cx="3587750" cy="500380"/>
          </a:xfrm>
          <a:prstGeom prst="rect">
            <a:avLst/>
          </a:prstGeom>
        </p:spPr>
        <p:txBody>
          <a:bodyPr vert="horz" wrap="square" lIns="0" tIns="13970" rIns="0" bIns="0" rtlCol="0">
            <a:spAutoFit/>
          </a:bodyPr>
          <a:lstStyle/>
          <a:p>
            <a:pPr marL="12700">
              <a:lnSpc>
                <a:spcPct val="100000"/>
              </a:lnSpc>
              <a:spcBef>
                <a:spcPts val="110"/>
              </a:spcBef>
            </a:pPr>
            <a:r>
              <a:rPr spc="-95" dirty="0"/>
              <a:t>Spreadsheet</a:t>
            </a:r>
            <a:r>
              <a:rPr spc="-254" dirty="0"/>
              <a:t> </a:t>
            </a:r>
            <a:r>
              <a:rPr spc="-110" dirty="0"/>
              <a:t>software</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533400" y="1752600"/>
            <a:ext cx="10577195" cy="3231013"/>
          </a:xfrm>
          <a:prstGeom prst="rect">
            <a:avLst/>
          </a:prstGeom>
        </p:spPr>
        <p:txBody>
          <a:bodyPr vert="horz" wrap="square" lIns="0" tIns="12065" rIns="0" bIns="0" rtlCol="0">
            <a:spAutoFit/>
          </a:bodyPr>
          <a:lstStyle/>
          <a:p>
            <a:pPr marL="241300" marR="5715" indent="-228600" algn="l" rtl="0">
              <a:spcBef>
                <a:spcPts val="95"/>
              </a:spcBef>
              <a:buFont typeface="Arial"/>
              <a:buChar char="•"/>
              <a:tabLst>
                <a:tab pos="241300" algn="l"/>
                <a:tab pos="1185545" algn="l"/>
                <a:tab pos="2399665" algn="l"/>
                <a:tab pos="3690620" algn="l"/>
                <a:tab pos="4304665" algn="l"/>
                <a:tab pos="5454015" algn="l"/>
                <a:tab pos="6729730" algn="l"/>
                <a:tab pos="7993380" algn="l"/>
                <a:tab pos="8554720" algn="l"/>
                <a:tab pos="9314815" algn="l"/>
                <a:tab pos="9818370" algn="l"/>
              </a:tabLst>
            </a:pPr>
            <a:r>
              <a:rPr b="1" spc="-215" dirty="0">
                <a:latin typeface="Trebuchet MS"/>
                <a:cs typeface="Trebuchet MS"/>
              </a:rPr>
              <a:t>C</a:t>
            </a:r>
            <a:r>
              <a:rPr b="1" spc="-185" dirty="0">
                <a:latin typeface="Trebuchet MS"/>
                <a:cs typeface="Trebuchet MS"/>
              </a:rPr>
              <a:t>r</a:t>
            </a:r>
            <a:r>
              <a:rPr b="1" spc="-165" dirty="0">
                <a:latin typeface="Trebuchet MS"/>
                <a:cs typeface="Trebuchet MS"/>
              </a:rPr>
              <a:t>e</a:t>
            </a:r>
            <a:r>
              <a:rPr b="1" spc="-110" dirty="0">
                <a:latin typeface="Trebuchet MS"/>
                <a:cs typeface="Trebuchet MS"/>
              </a:rPr>
              <a:t>a</a:t>
            </a:r>
            <a:r>
              <a:rPr b="1" spc="-140" dirty="0">
                <a:latin typeface="Trebuchet MS"/>
                <a:cs typeface="Trebuchet MS"/>
              </a:rPr>
              <a:t>t</a:t>
            </a:r>
            <a:r>
              <a:rPr b="1" spc="-165" dirty="0">
                <a:latin typeface="Trebuchet MS"/>
                <a:cs typeface="Trebuchet MS"/>
              </a:rPr>
              <a:t>e</a:t>
            </a:r>
            <a:r>
              <a:rPr b="1" dirty="0">
                <a:latin typeface="Trebuchet MS"/>
                <a:cs typeface="Trebuchet MS"/>
              </a:rPr>
              <a:t>	</a:t>
            </a:r>
            <a:r>
              <a:rPr b="1" spc="-150" dirty="0">
                <a:latin typeface="Trebuchet MS"/>
                <a:cs typeface="Trebuchet MS"/>
              </a:rPr>
              <a:t>d</a:t>
            </a:r>
            <a:r>
              <a:rPr b="1" spc="-85" dirty="0">
                <a:latin typeface="Trebuchet MS"/>
                <a:cs typeface="Trebuchet MS"/>
              </a:rPr>
              <a:t>i</a:t>
            </a:r>
            <a:r>
              <a:rPr b="1" spc="-130" dirty="0">
                <a:latin typeface="Trebuchet MS"/>
                <a:cs typeface="Trebuchet MS"/>
              </a:rPr>
              <a:t>f</a:t>
            </a:r>
            <a:r>
              <a:rPr b="1" spc="-170" dirty="0">
                <a:latin typeface="Trebuchet MS"/>
                <a:cs typeface="Trebuchet MS"/>
              </a:rPr>
              <a:t>f</a:t>
            </a:r>
            <a:r>
              <a:rPr b="1" spc="-165" dirty="0">
                <a:latin typeface="Trebuchet MS"/>
                <a:cs typeface="Trebuchet MS"/>
              </a:rPr>
              <a:t>e</a:t>
            </a:r>
            <a:r>
              <a:rPr b="1" spc="-204" dirty="0">
                <a:latin typeface="Trebuchet MS"/>
                <a:cs typeface="Trebuchet MS"/>
              </a:rPr>
              <a:t>r</a:t>
            </a:r>
            <a:r>
              <a:rPr b="1" spc="-165" dirty="0">
                <a:latin typeface="Trebuchet MS"/>
                <a:cs typeface="Trebuchet MS"/>
              </a:rPr>
              <a:t>e</a:t>
            </a:r>
            <a:r>
              <a:rPr b="1" spc="-145" dirty="0">
                <a:latin typeface="Trebuchet MS"/>
                <a:cs typeface="Trebuchet MS"/>
              </a:rPr>
              <a:t>n</a:t>
            </a:r>
            <a:r>
              <a:rPr b="1" spc="-114" dirty="0">
                <a:latin typeface="Trebuchet MS"/>
                <a:cs typeface="Trebuchet MS"/>
              </a:rPr>
              <a:t>t</a:t>
            </a:r>
            <a:r>
              <a:rPr b="1" dirty="0">
                <a:latin typeface="Trebuchet MS"/>
                <a:cs typeface="Trebuchet MS"/>
              </a:rPr>
              <a:t>	</a:t>
            </a:r>
            <a:r>
              <a:rPr b="1" spc="-85" dirty="0">
                <a:latin typeface="Trebuchet MS"/>
                <a:cs typeface="Trebuchet MS"/>
              </a:rPr>
              <a:t>s</a:t>
            </a:r>
            <a:r>
              <a:rPr b="1" spc="-215" dirty="0">
                <a:latin typeface="Trebuchet MS"/>
                <a:cs typeface="Trebuchet MS"/>
              </a:rPr>
              <a:t>c</a:t>
            </a:r>
            <a:r>
              <a:rPr b="1" spc="-165" dirty="0">
                <a:latin typeface="Trebuchet MS"/>
                <a:cs typeface="Trebuchet MS"/>
              </a:rPr>
              <a:t>e</a:t>
            </a:r>
            <a:r>
              <a:rPr b="1" spc="-125" dirty="0">
                <a:latin typeface="Trebuchet MS"/>
                <a:cs typeface="Trebuchet MS"/>
              </a:rPr>
              <a:t>n</a:t>
            </a:r>
            <a:r>
              <a:rPr b="1" spc="-90" dirty="0">
                <a:latin typeface="Trebuchet MS"/>
                <a:cs typeface="Trebuchet MS"/>
              </a:rPr>
              <a:t>a</a:t>
            </a:r>
            <a:r>
              <a:rPr b="1" spc="-175" dirty="0">
                <a:latin typeface="Trebuchet MS"/>
                <a:cs typeface="Trebuchet MS"/>
              </a:rPr>
              <a:t>r</a:t>
            </a:r>
            <a:r>
              <a:rPr b="1" spc="-130" dirty="0">
                <a:latin typeface="Trebuchet MS"/>
                <a:cs typeface="Trebuchet MS"/>
              </a:rPr>
              <a:t>i</a:t>
            </a:r>
            <a:r>
              <a:rPr b="1" spc="-70" dirty="0">
                <a:latin typeface="Trebuchet MS"/>
                <a:cs typeface="Trebuchet MS"/>
              </a:rPr>
              <a:t>os</a:t>
            </a:r>
            <a:r>
              <a:rPr b="1" dirty="0">
                <a:latin typeface="Trebuchet MS"/>
                <a:cs typeface="Trebuchet MS"/>
              </a:rPr>
              <a:t>	</a:t>
            </a:r>
            <a:r>
              <a:rPr b="1" spc="-105" dirty="0">
                <a:latin typeface="Trebuchet MS"/>
                <a:cs typeface="Trebuchet MS"/>
              </a:rPr>
              <a:t>and</a:t>
            </a:r>
            <a:r>
              <a:rPr b="1" dirty="0">
                <a:latin typeface="Trebuchet MS"/>
                <a:cs typeface="Trebuchet MS"/>
              </a:rPr>
              <a:t>	</a:t>
            </a:r>
            <a:r>
              <a:rPr b="1" spc="-110" dirty="0">
                <a:latin typeface="Trebuchet MS"/>
                <a:cs typeface="Trebuchet MS"/>
              </a:rPr>
              <a:t>p</a:t>
            </a:r>
            <a:r>
              <a:rPr b="1" spc="-165" dirty="0">
                <a:latin typeface="Trebuchet MS"/>
                <a:cs typeface="Trebuchet MS"/>
              </a:rPr>
              <a:t>e</a:t>
            </a:r>
            <a:r>
              <a:rPr b="1" spc="-175" dirty="0">
                <a:latin typeface="Trebuchet MS"/>
                <a:cs typeface="Trebuchet MS"/>
              </a:rPr>
              <a:t>r</a:t>
            </a:r>
            <a:r>
              <a:rPr b="1" spc="-165" dirty="0">
                <a:latin typeface="Trebuchet MS"/>
                <a:cs typeface="Trebuchet MS"/>
              </a:rPr>
              <a:t>f</a:t>
            </a:r>
            <a:r>
              <a:rPr b="1" spc="-135" dirty="0">
                <a:latin typeface="Trebuchet MS"/>
                <a:cs typeface="Trebuchet MS"/>
              </a:rPr>
              <a:t>o</a:t>
            </a:r>
            <a:r>
              <a:rPr b="1" spc="-105" dirty="0">
                <a:latin typeface="Trebuchet MS"/>
                <a:cs typeface="Trebuchet MS"/>
              </a:rPr>
              <a:t>r</a:t>
            </a:r>
            <a:r>
              <a:rPr b="1" spc="-110" dirty="0">
                <a:latin typeface="Trebuchet MS"/>
                <a:cs typeface="Trebuchet MS"/>
              </a:rPr>
              <a:t>m</a:t>
            </a:r>
            <a:r>
              <a:rPr b="1" dirty="0">
                <a:latin typeface="Trebuchet MS"/>
                <a:cs typeface="Trebuchet MS"/>
              </a:rPr>
              <a:t>	</a:t>
            </a:r>
            <a:r>
              <a:rPr b="1" spc="20" dirty="0">
                <a:latin typeface="Trebuchet MS"/>
                <a:cs typeface="Trebuchet MS"/>
              </a:rPr>
              <a:t>"</a:t>
            </a:r>
            <a:r>
              <a:rPr b="1" spc="45" dirty="0">
                <a:latin typeface="Trebuchet MS"/>
                <a:cs typeface="Trebuchet MS"/>
              </a:rPr>
              <a:t>w</a:t>
            </a:r>
            <a:r>
              <a:rPr b="1" spc="-130" dirty="0">
                <a:latin typeface="Trebuchet MS"/>
                <a:cs typeface="Trebuchet MS"/>
              </a:rPr>
              <a:t>h</a:t>
            </a:r>
            <a:r>
              <a:rPr b="1" spc="-110" dirty="0">
                <a:latin typeface="Trebuchet MS"/>
                <a:cs typeface="Trebuchet MS"/>
              </a:rPr>
              <a:t>a</a:t>
            </a:r>
            <a:r>
              <a:rPr b="1" spc="-165" dirty="0">
                <a:latin typeface="Trebuchet MS"/>
                <a:cs typeface="Trebuchet MS"/>
              </a:rPr>
              <a:t>t</a:t>
            </a:r>
            <a:r>
              <a:rPr b="1" spc="-150" dirty="0">
                <a:latin typeface="Trebuchet MS"/>
                <a:cs typeface="Trebuchet MS"/>
              </a:rPr>
              <a:t>-</a:t>
            </a:r>
            <a:r>
              <a:rPr b="1" spc="-114" dirty="0">
                <a:latin typeface="Trebuchet MS"/>
                <a:cs typeface="Trebuchet MS"/>
              </a:rPr>
              <a:t>i</a:t>
            </a:r>
            <a:r>
              <a:rPr b="1" spc="-135" dirty="0">
                <a:latin typeface="Trebuchet MS"/>
                <a:cs typeface="Trebuchet MS"/>
              </a:rPr>
              <a:t>f</a:t>
            </a:r>
            <a:r>
              <a:rPr b="1" spc="165" dirty="0">
                <a:latin typeface="Trebuchet MS"/>
                <a:cs typeface="Trebuchet MS"/>
              </a:rPr>
              <a:t>"</a:t>
            </a:r>
            <a:r>
              <a:rPr b="1" dirty="0">
                <a:latin typeface="Trebuchet MS"/>
                <a:cs typeface="Trebuchet MS"/>
              </a:rPr>
              <a:t>	</a:t>
            </a:r>
            <a:r>
              <a:rPr b="1" spc="-120" dirty="0">
                <a:latin typeface="Trebuchet MS"/>
                <a:cs typeface="Trebuchet MS"/>
              </a:rPr>
              <a:t>ana</a:t>
            </a:r>
            <a:r>
              <a:rPr b="1" spc="-70" dirty="0">
                <a:latin typeface="Trebuchet MS"/>
                <a:cs typeface="Trebuchet MS"/>
              </a:rPr>
              <a:t>l</a:t>
            </a:r>
            <a:r>
              <a:rPr b="1" spc="-160" dirty="0">
                <a:latin typeface="Trebuchet MS"/>
                <a:cs typeface="Trebuchet MS"/>
              </a:rPr>
              <a:t>y</a:t>
            </a:r>
            <a:r>
              <a:rPr b="1" spc="-85" dirty="0">
                <a:latin typeface="Trebuchet MS"/>
                <a:cs typeface="Trebuchet MS"/>
              </a:rPr>
              <a:t>s</a:t>
            </a:r>
            <a:r>
              <a:rPr b="1" spc="-160" dirty="0">
                <a:latin typeface="Trebuchet MS"/>
                <a:cs typeface="Trebuchet MS"/>
              </a:rPr>
              <a:t>e</a:t>
            </a:r>
            <a:r>
              <a:rPr b="1" spc="-85" dirty="0">
                <a:latin typeface="Trebuchet MS"/>
                <a:cs typeface="Trebuchet MS"/>
              </a:rPr>
              <a:t>s</a:t>
            </a:r>
            <a:r>
              <a:rPr b="1" spc="-254" dirty="0">
                <a:latin typeface="Trebuchet MS"/>
                <a:cs typeface="Trebuchet MS"/>
              </a:rPr>
              <a:t>,</a:t>
            </a:r>
            <a:r>
              <a:rPr b="1" dirty="0">
                <a:latin typeface="Trebuchet MS"/>
                <a:cs typeface="Trebuchet MS"/>
              </a:rPr>
              <a:t>	</a:t>
            </a:r>
            <a:r>
              <a:rPr b="1" spc="-140" dirty="0">
                <a:latin typeface="Trebuchet MS"/>
                <a:cs typeface="Trebuchet MS"/>
              </a:rPr>
              <a:t>the</a:t>
            </a:r>
            <a:r>
              <a:rPr b="1" dirty="0">
                <a:latin typeface="Trebuchet MS"/>
                <a:cs typeface="Trebuchet MS"/>
              </a:rPr>
              <a:t>	</a:t>
            </a:r>
            <a:r>
              <a:rPr b="1" spc="-100" dirty="0">
                <a:latin typeface="Trebuchet MS"/>
                <a:cs typeface="Trebuchet MS"/>
              </a:rPr>
              <a:t>ba</a:t>
            </a:r>
            <a:r>
              <a:rPr b="1" spc="-80" dirty="0">
                <a:latin typeface="Trebuchet MS"/>
                <a:cs typeface="Trebuchet MS"/>
              </a:rPr>
              <a:t>s</a:t>
            </a:r>
            <a:r>
              <a:rPr b="1" spc="-130" dirty="0">
                <a:latin typeface="Trebuchet MS"/>
                <a:cs typeface="Trebuchet MS"/>
              </a:rPr>
              <a:t>i</a:t>
            </a:r>
            <a:r>
              <a:rPr b="1" spc="-75" dirty="0">
                <a:latin typeface="Trebuchet MS"/>
                <a:cs typeface="Trebuchet MS"/>
              </a:rPr>
              <a:t>s</a:t>
            </a:r>
            <a:r>
              <a:rPr b="1" dirty="0">
                <a:latin typeface="Trebuchet MS"/>
                <a:cs typeface="Trebuchet MS"/>
              </a:rPr>
              <a:t>	</a:t>
            </a:r>
            <a:r>
              <a:rPr b="1" spc="-165" dirty="0">
                <a:latin typeface="Trebuchet MS"/>
                <a:cs typeface="Trebuchet MS"/>
              </a:rPr>
              <a:t>f</a:t>
            </a:r>
            <a:r>
              <a:rPr b="1" spc="-120" dirty="0">
                <a:latin typeface="Trebuchet MS"/>
                <a:cs typeface="Trebuchet MS"/>
              </a:rPr>
              <a:t>or</a:t>
            </a:r>
            <a:r>
              <a:rPr b="1" dirty="0">
                <a:latin typeface="Trebuchet MS"/>
                <a:cs typeface="Trebuchet MS"/>
              </a:rPr>
              <a:t>	</a:t>
            </a:r>
            <a:r>
              <a:rPr b="1" spc="-85" dirty="0">
                <a:latin typeface="Trebuchet MS"/>
                <a:cs typeface="Trebuchet MS"/>
              </a:rPr>
              <a:t>s</a:t>
            </a:r>
            <a:r>
              <a:rPr b="1" spc="-95" dirty="0">
                <a:latin typeface="Trebuchet MS"/>
                <a:cs typeface="Trebuchet MS"/>
              </a:rPr>
              <a:t>ou</a:t>
            </a:r>
            <a:r>
              <a:rPr b="1" spc="-125" dirty="0">
                <a:latin typeface="Trebuchet MS"/>
                <a:cs typeface="Trebuchet MS"/>
              </a:rPr>
              <a:t>n</a:t>
            </a:r>
            <a:r>
              <a:rPr b="1" spc="-70" dirty="0">
                <a:latin typeface="Trebuchet MS"/>
                <a:cs typeface="Trebuchet MS"/>
              </a:rPr>
              <a:t>d  </a:t>
            </a:r>
            <a:r>
              <a:rPr b="1" spc="-130" dirty="0">
                <a:latin typeface="Trebuchet MS"/>
                <a:cs typeface="Trebuchet MS"/>
              </a:rPr>
              <a:t>decision</a:t>
            </a:r>
            <a:r>
              <a:rPr b="1" spc="-170" dirty="0">
                <a:latin typeface="Trebuchet MS"/>
                <a:cs typeface="Trebuchet MS"/>
              </a:rPr>
              <a:t> </a:t>
            </a:r>
            <a:r>
              <a:rPr b="1" spc="-114" dirty="0">
                <a:latin typeface="Trebuchet MS"/>
                <a:cs typeface="Trebuchet MS"/>
              </a:rPr>
              <a:t>making</a:t>
            </a:r>
            <a:endParaRPr dirty="0">
              <a:latin typeface="Trebuchet MS"/>
              <a:cs typeface="Trebuchet MS"/>
            </a:endParaRPr>
          </a:p>
          <a:p>
            <a:pPr marL="241300" marR="5080" indent="-228600" algn="l" rtl="0">
              <a:spcBef>
                <a:spcPts val="1100"/>
              </a:spcBef>
              <a:buFont typeface="Arial"/>
              <a:buChar char="•"/>
              <a:tabLst>
                <a:tab pos="241300" algn="l"/>
              </a:tabLst>
            </a:pPr>
            <a:r>
              <a:rPr spc="-30" dirty="0">
                <a:latin typeface="Trebuchet MS"/>
                <a:cs typeface="Trebuchet MS"/>
              </a:rPr>
              <a:t>A </a:t>
            </a:r>
            <a:r>
              <a:rPr spc="-135" dirty="0">
                <a:latin typeface="Trebuchet MS"/>
                <a:cs typeface="Trebuchet MS"/>
              </a:rPr>
              <a:t>key </a:t>
            </a:r>
            <a:r>
              <a:rPr spc="-110" dirty="0">
                <a:latin typeface="Trebuchet MS"/>
                <a:cs typeface="Trebuchet MS"/>
              </a:rPr>
              <a:t>advantage </a:t>
            </a:r>
            <a:r>
              <a:rPr spc="-90" dirty="0">
                <a:latin typeface="Trebuchet MS"/>
                <a:cs typeface="Trebuchet MS"/>
              </a:rPr>
              <a:t>of spreadsheet </a:t>
            </a:r>
            <a:r>
              <a:rPr spc="-100" dirty="0">
                <a:latin typeface="Trebuchet MS"/>
                <a:cs typeface="Trebuchet MS"/>
              </a:rPr>
              <a:t>software </a:t>
            </a:r>
            <a:r>
              <a:rPr spc="-85" dirty="0">
                <a:latin typeface="Trebuchet MS"/>
                <a:cs typeface="Trebuchet MS"/>
              </a:rPr>
              <a:t>is </a:t>
            </a:r>
            <a:r>
              <a:rPr spc="-105" dirty="0">
                <a:latin typeface="Trebuchet MS"/>
                <a:cs typeface="Trebuchet MS"/>
              </a:rPr>
              <a:t>its </a:t>
            </a:r>
            <a:r>
              <a:rPr spc="-125" dirty="0">
                <a:latin typeface="Trebuchet MS"/>
                <a:cs typeface="Trebuchet MS"/>
              </a:rPr>
              <a:t>capability </a:t>
            </a:r>
            <a:r>
              <a:rPr spc="-95" dirty="0">
                <a:latin typeface="Trebuchet MS"/>
                <a:cs typeface="Trebuchet MS"/>
              </a:rPr>
              <a:t>to </a:t>
            </a:r>
            <a:r>
              <a:rPr spc="-135" dirty="0">
                <a:latin typeface="Trebuchet MS"/>
                <a:cs typeface="Trebuchet MS"/>
              </a:rPr>
              <a:t>recalculate </a:t>
            </a:r>
            <a:r>
              <a:rPr spc="-100" dirty="0">
                <a:latin typeface="Trebuchet MS"/>
                <a:cs typeface="Trebuchet MS"/>
              </a:rPr>
              <a:t>values </a:t>
            </a:r>
            <a:r>
              <a:rPr spc="-85" dirty="0">
                <a:latin typeface="Trebuchet MS"/>
                <a:cs typeface="Trebuchet MS"/>
              </a:rPr>
              <a:t>without  </a:t>
            </a:r>
            <a:r>
              <a:rPr spc="-75" dirty="0">
                <a:latin typeface="Trebuchet MS"/>
                <a:cs typeface="Trebuchet MS"/>
              </a:rPr>
              <a:t>user</a:t>
            </a:r>
            <a:r>
              <a:rPr spc="-175" dirty="0">
                <a:latin typeface="Trebuchet MS"/>
                <a:cs typeface="Trebuchet MS"/>
              </a:rPr>
              <a:t> </a:t>
            </a:r>
            <a:r>
              <a:rPr spc="-114" dirty="0">
                <a:latin typeface="Trebuchet MS"/>
                <a:cs typeface="Trebuchet MS"/>
              </a:rPr>
              <a:t>intervention.</a:t>
            </a:r>
            <a:endParaRPr dirty="0">
              <a:latin typeface="Trebuchet MS"/>
              <a:cs typeface="Trebuchet MS"/>
            </a:endParaRPr>
          </a:p>
          <a:p>
            <a:pPr marL="0" marR="5715" lvl="1" indent="295275" algn="l" rtl="0">
              <a:spcBef>
                <a:spcPts val="640"/>
              </a:spcBef>
              <a:buFont typeface="Arial"/>
              <a:buChar char="•"/>
              <a:tabLst>
                <a:tab pos="698500" algn="l"/>
              </a:tabLst>
            </a:pPr>
            <a:r>
              <a:rPr spc="-30" dirty="0">
                <a:latin typeface="Trebuchet MS"/>
                <a:cs typeface="Trebuchet MS"/>
              </a:rPr>
              <a:t>When </a:t>
            </a:r>
            <a:r>
              <a:rPr spc="-105" dirty="0">
                <a:latin typeface="Trebuchet MS"/>
                <a:cs typeface="Trebuchet MS"/>
              </a:rPr>
              <a:t>data </a:t>
            </a:r>
            <a:r>
              <a:rPr spc="-60" dirty="0">
                <a:latin typeface="Trebuchet MS"/>
                <a:cs typeface="Trebuchet MS"/>
              </a:rPr>
              <a:t>used </a:t>
            </a:r>
            <a:r>
              <a:rPr spc="-80" dirty="0">
                <a:latin typeface="Trebuchet MS"/>
                <a:cs typeface="Trebuchet MS"/>
              </a:rPr>
              <a:t>in </a:t>
            </a:r>
            <a:r>
              <a:rPr spc="-95" dirty="0">
                <a:latin typeface="Trebuchet MS"/>
                <a:cs typeface="Trebuchet MS"/>
              </a:rPr>
              <a:t>a </a:t>
            </a:r>
            <a:r>
              <a:rPr spc="-105" dirty="0">
                <a:latin typeface="Trebuchet MS"/>
                <a:cs typeface="Trebuchet MS"/>
              </a:rPr>
              <a:t>calculation </a:t>
            </a:r>
            <a:r>
              <a:rPr spc="-55" dirty="0">
                <a:latin typeface="Trebuchet MS"/>
                <a:cs typeface="Trebuchet MS"/>
              </a:rPr>
              <a:t>or </a:t>
            </a:r>
            <a:r>
              <a:rPr spc="-95" dirty="0">
                <a:latin typeface="Trebuchet MS"/>
                <a:cs typeface="Trebuchet MS"/>
              </a:rPr>
              <a:t>a </a:t>
            </a:r>
            <a:r>
              <a:rPr spc="-90" dirty="0">
                <a:latin typeface="Trebuchet MS"/>
                <a:cs typeface="Trebuchet MS"/>
              </a:rPr>
              <a:t>formula </a:t>
            </a:r>
            <a:r>
              <a:rPr spc="-70" dirty="0">
                <a:latin typeface="Trebuchet MS"/>
                <a:cs typeface="Trebuchet MS"/>
              </a:rPr>
              <a:t>is </a:t>
            </a:r>
            <a:r>
              <a:rPr spc="-105" dirty="0">
                <a:latin typeface="Trebuchet MS"/>
                <a:cs typeface="Trebuchet MS"/>
              </a:rPr>
              <a:t>changed, </a:t>
            </a:r>
            <a:r>
              <a:rPr spc="-90" dirty="0">
                <a:latin typeface="Trebuchet MS"/>
                <a:cs typeface="Trebuchet MS"/>
              </a:rPr>
              <a:t>the </a:t>
            </a:r>
            <a:r>
              <a:rPr spc="-80" dirty="0">
                <a:latin typeface="Trebuchet MS"/>
                <a:cs typeface="Trebuchet MS"/>
              </a:rPr>
              <a:t>spreadsheet </a:t>
            </a:r>
            <a:r>
              <a:rPr spc="-85" dirty="0">
                <a:latin typeface="Trebuchet MS"/>
                <a:cs typeface="Trebuchet MS"/>
              </a:rPr>
              <a:t>software  </a:t>
            </a:r>
            <a:r>
              <a:rPr spc="-100" dirty="0">
                <a:latin typeface="Trebuchet MS"/>
                <a:cs typeface="Trebuchet MS"/>
              </a:rPr>
              <a:t>automatically </a:t>
            </a:r>
            <a:r>
              <a:rPr spc="-80" dirty="0">
                <a:latin typeface="Trebuchet MS"/>
                <a:cs typeface="Trebuchet MS"/>
              </a:rPr>
              <a:t>updates </a:t>
            </a:r>
            <a:r>
              <a:rPr spc="-90" dirty="0">
                <a:latin typeface="Trebuchet MS"/>
                <a:cs typeface="Trebuchet MS"/>
              </a:rPr>
              <a:t>the </a:t>
            </a:r>
            <a:r>
              <a:rPr spc="-80" dirty="0">
                <a:latin typeface="Trebuchet MS"/>
                <a:cs typeface="Trebuchet MS"/>
              </a:rPr>
              <a:t>worksheet </a:t>
            </a:r>
            <a:r>
              <a:rPr spc="-85" dirty="0">
                <a:latin typeface="Trebuchet MS"/>
                <a:cs typeface="Trebuchet MS"/>
              </a:rPr>
              <a:t>with </a:t>
            </a:r>
            <a:r>
              <a:rPr spc="-90" dirty="0">
                <a:latin typeface="Trebuchet MS"/>
                <a:cs typeface="Trebuchet MS"/>
              </a:rPr>
              <a:t>the </a:t>
            </a:r>
            <a:r>
              <a:rPr spc="-105" dirty="0">
                <a:latin typeface="Trebuchet MS"/>
                <a:cs typeface="Trebuchet MS"/>
              </a:rPr>
              <a:t>correct </a:t>
            </a:r>
            <a:r>
              <a:rPr spc="-110" dirty="0">
                <a:latin typeface="Trebuchet MS"/>
                <a:cs typeface="Trebuchet MS"/>
              </a:rPr>
              <a:t>result. </a:t>
            </a:r>
            <a:r>
              <a:rPr spc="-45" dirty="0">
                <a:latin typeface="Trebuchet MS"/>
                <a:cs typeface="Trebuchet MS"/>
              </a:rPr>
              <a:t>Microsoft </a:t>
            </a:r>
            <a:r>
              <a:rPr spc="-150" dirty="0">
                <a:latin typeface="Trebuchet MS"/>
                <a:cs typeface="Trebuchet MS"/>
              </a:rPr>
              <a:t>Excel, </a:t>
            </a:r>
            <a:r>
              <a:rPr spc="-80" dirty="0">
                <a:latin typeface="Trebuchet MS"/>
                <a:cs typeface="Trebuchet MS"/>
              </a:rPr>
              <a:t>Lotus </a:t>
            </a:r>
            <a:r>
              <a:rPr spc="-100" dirty="0">
                <a:latin typeface="Trebuchet MS"/>
                <a:cs typeface="Trebuchet MS"/>
              </a:rPr>
              <a:t>1-2-3, </a:t>
            </a:r>
            <a:r>
              <a:rPr spc="-70" dirty="0">
                <a:latin typeface="Trebuchet MS"/>
                <a:cs typeface="Trebuchet MS"/>
              </a:rPr>
              <a:t>and  </a:t>
            </a:r>
            <a:r>
              <a:rPr spc="-100" dirty="0">
                <a:latin typeface="Trebuchet MS"/>
                <a:cs typeface="Trebuchet MS"/>
              </a:rPr>
              <a:t>Corel</a:t>
            </a:r>
            <a:r>
              <a:rPr spc="-150" dirty="0">
                <a:latin typeface="Trebuchet MS"/>
                <a:cs typeface="Trebuchet MS"/>
              </a:rPr>
              <a:t> </a:t>
            </a:r>
            <a:r>
              <a:rPr spc="-80" dirty="0">
                <a:latin typeface="Trebuchet MS"/>
                <a:cs typeface="Trebuchet MS"/>
              </a:rPr>
              <a:t>Quattro</a:t>
            </a:r>
            <a:r>
              <a:rPr spc="-160" dirty="0">
                <a:latin typeface="Trebuchet MS"/>
                <a:cs typeface="Trebuchet MS"/>
              </a:rPr>
              <a:t> </a:t>
            </a:r>
            <a:r>
              <a:rPr spc="-75" dirty="0">
                <a:latin typeface="Trebuchet MS"/>
                <a:cs typeface="Trebuchet MS"/>
              </a:rPr>
              <a:t>Pro</a:t>
            </a:r>
            <a:r>
              <a:rPr spc="-160" dirty="0">
                <a:latin typeface="Trebuchet MS"/>
                <a:cs typeface="Trebuchet MS"/>
              </a:rPr>
              <a:t> </a:t>
            </a:r>
            <a:r>
              <a:rPr spc="-100" dirty="0">
                <a:latin typeface="Trebuchet MS"/>
                <a:cs typeface="Trebuchet MS"/>
              </a:rPr>
              <a:t>are</a:t>
            </a:r>
            <a:r>
              <a:rPr spc="-150" dirty="0">
                <a:latin typeface="Trebuchet MS"/>
                <a:cs typeface="Trebuchet MS"/>
              </a:rPr>
              <a:t> </a:t>
            </a:r>
            <a:r>
              <a:rPr spc="-100" dirty="0">
                <a:latin typeface="Trebuchet MS"/>
                <a:cs typeface="Trebuchet MS"/>
              </a:rPr>
              <a:t>examples</a:t>
            </a:r>
            <a:r>
              <a:rPr spc="-150" dirty="0">
                <a:latin typeface="Trebuchet MS"/>
                <a:cs typeface="Trebuchet MS"/>
              </a:rPr>
              <a:t> </a:t>
            </a:r>
            <a:r>
              <a:rPr spc="-80" dirty="0">
                <a:latin typeface="Trebuchet MS"/>
                <a:cs typeface="Trebuchet MS"/>
              </a:rPr>
              <a:t>of</a:t>
            </a:r>
            <a:r>
              <a:rPr spc="-155" dirty="0">
                <a:latin typeface="Trebuchet MS"/>
                <a:cs typeface="Trebuchet MS"/>
              </a:rPr>
              <a:t> </a:t>
            </a:r>
            <a:r>
              <a:rPr spc="-80" dirty="0">
                <a:latin typeface="Trebuchet MS"/>
                <a:cs typeface="Trebuchet MS"/>
              </a:rPr>
              <a:t>spreadsheet</a:t>
            </a:r>
            <a:r>
              <a:rPr spc="-145" dirty="0">
                <a:latin typeface="Trebuchet MS"/>
                <a:cs typeface="Trebuchet MS"/>
              </a:rPr>
              <a:t> </a:t>
            </a:r>
            <a:r>
              <a:rPr spc="-90" dirty="0">
                <a:latin typeface="Trebuchet MS"/>
                <a:cs typeface="Trebuchet MS"/>
              </a:rPr>
              <a:t>programs</a:t>
            </a:r>
            <a:r>
              <a:rPr spc="-90" dirty="0" smtClean="0">
                <a:latin typeface="Trebuchet MS"/>
                <a:cs typeface="Trebuchet MS"/>
              </a:rPr>
              <a:t>.</a:t>
            </a:r>
            <a:endParaRPr lang="en-US" spc="-90" dirty="0" smtClean="0">
              <a:latin typeface="Trebuchet MS"/>
              <a:cs typeface="Trebuchet MS"/>
            </a:endParaRPr>
          </a:p>
          <a:p>
            <a:pPr marL="0" marR="5715" lvl="1" indent="295275">
              <a:spcBef>
                <a:spcPts val="640"/>
              </a:spcBef>
              <a:buFont typeface="Arial"/>
              <a:buChar char="•"/>
              <a:tabLst>
                <a:tab pos="698500" algn="l"/>
              </a:tabLst>
            </a:pPr>
            <a:r>
              <a:rPr lang="ar-SA" dirty="0">
                <a:latin typeface="Trebuchet MS"/>
                <a:cs typeface="Trebuchet MS"/>
              </a:rPr>
              <a:t>إنشاء وحدات سيناريو مختلفة وتنفيذ تحليلات "ماذا لو"، أساسا للقرارات السليمة من مزايا رئيسية لبرنامج جداول البيانات هو قدرته على إعادة حساب القيم دون تدخل المستخدم</a:t>
            </a:r>
            <a:r>
              <a:rPr lang="ar-SA" dirty="0" smtClean="0">
                <a:latin typeface="Trebuchet MS"/>
                <a:cs typeface="Trebuchet MS"/>
              </a:rPr>
              <a:t>.</a:t>
            </a:r>
          </a:p>
          <a:p>
            <a:pPr marL="0" marR="5715" lvl="1" indent="295275">
              <a:spcBef>
                <a:spcPts val="640"/>
              </a:spcBef>
              <a:buFont typeface="Arial"/>
              <a:buChar char="•"/>
              <a:tabLst>
                <a:tab pos="698500" algn="l"/>
              </a:tabLst>
            </a:pPr>
            <a:r>
              <a:rPr lang="ar-SA" dirty="0" smtClean="0">
                <a:latin typeface="Trebuchet MS"/>
                <a:cs typeface="Trebuchet MS"/>
              </a:rPr>
              <a:t> </a:t>
            </a:r>
            <a:r>
              <a:rPr lang="ar-SA" dirty="0">
                <a:latin typeface="Trebuchet MS"/>
                <a:cs typeface="Trebuchet MS"/>
              </a:rPr>
              <a:t>عندما يتم تغيير البيانات المستخدمة في عملية حسابية أو صيغة، برنامج جداول البيانات تلقائياً بتحديث ورقة العمل مع النتيجة الصحيحة</a:t>
            </a:r>
            <a:r>
              <a:rPr lang="ar-SA" dirty="0" smtClean="0">
                <a:latin typeface="Trebuchet MS"/>
                <a:cs typeface="Trebuchet MS"/>
              </a:rPr>
              <a:t>.</a:t>
            </a:r>
          </a:p>
          <a:p>
            <a:pPr marL="0" marR="5715" lvl="1" indent="295275">
              <a:spcBef>
                <a:spcPts val="640"/>
              </a:spcBef>
              <a:buFont typeface="Arial"/>
              <a:buChar char="•"/>
              <a:tabLst>
                <a:tab pos="698500" algn="l"/>
              </a:tabLst>
            </a:pPr>
            <a:r>
              <a:rPr lang="ar-SA" dirty="0" smtClean="0">
                <a:latin typeface="Trebuchet MS"/>
                <a:cs typeface="Trebuchet MS"/>
              </a:rPr>
              <a:t> </a:t>
            </a:r>
            <a:r>
              <a:rPr lang="en-US" dirty="0">
                <a:latin typeface="Trebuchet MS"/>
                <a:cs typeface="Trebuchet MS"/>
              </a:rPr>
              <a:t>Microsoft Excel </a:t>
            </a:r>
            <a:r>
              <a:rPr lang="ar-SA" dirty="0">
                <a:latin typeface="Trebuchet MS"/>
                <a:cs typeface="Trebuchet MS"/>
              </a:rPr>
              <a:t>و </a:t>
            </a:r>
            <a:r>
              <a:rPr lang="en-US" dirty="0">
                <a:latin typeface="Trebuchet MS"/>
                <a:cs typeface="Trebuchet MS"/>
              </a:rPr>
              <a:t>Lotus 1-2-3 </a:t>
            </a:r>
            <a:r>
              <a:rPr lang="ar-SA" dirty="0">
                <a:latin typeface="Trebuchet MS"/>
                <a:cs typeface="Trebuchet MS"/>
              </a:rPr>
              <a:t>و </a:t>
            </a:r>
            <a:r>
              <a:rPr lang="en-US" dirty="0">
                <a:latin typeface="Trebuchet MS"/>
                <a:cs typeface="Trebuchet MS"/>
              </a:rPr>
              <a:t>Corel Quattro Pro </a:t>
            </a:r>
            <a:r>
              <a:rPr lang="ar-SA" dirty="0">
                <a:latin typeface="Trebuchet MS"/>
                <a:cs typeface="Trebuchet MS"/>
              </a:rPr>
              <a:t>أمثلة لبرامج جداول البيانات.</a:t>
            </a:r>
            <a:endParaRPr dirty="0">
              <a:latin typeface="Trebuchet MS"/>
              <a:cs typeface="Trebuchet MS"/>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96219" y="725048"/>
            <a:ext cx="3587750" cy="500380"/>
          </a:xfrm>
          <a:prstGeom prst="rect">
            <a:avLst/>
          </a:prstGeom>
        </p:spPr>
        <p:txBody>
          <a:bodyPr vert="horz" wrap="square" lIns="0" tIns="13970" rIns="0" bIns="0" rtlCol="0">
            <a:spAutoFit/>
          </a:bodyPr>
          <a:lstStyle/>
          <a:p>
            <a:pPr marL="12700">
              <a:lnSpc>
                <a:spcPct val="100000"/>
              </a:lnSpc>
              <a:spcBef>
                <a:spcPts val="110"/>
              </a:spcBef>
            </a:pPr>
            <a:r>
              <a:rPr spc="-95" dirty="0"/>
              <a:t>Spreadsheet</a:t>
            </a:r>
            <a:r>
              <a:rPr spc="-254" dirty="0"/>
              <a:t> </a:t>
            </a:r>
            <a:r>
              <a:rPr spc="-110" dirty="0"/>
              <a:t>software</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673350" y="1655127"/>
            <a:ext cx="10844530" cy="3628557"/>
          </a:xfrm>
          <a:prstGeom prst="rect">
            <a:avLst/>
          </a:prstGeom>
        </p:spPr>
        <p:txBody>
          <a:bodyPr vert="horz" wrap="square" lIns="0" tIns="12065" rIns="0" bIns="0" rtlCol="0">
            <a:spAutoFit/>
          </a:bodyPr>
          <a:lstStyle/>
          <a:p>
            <a:pPr marL="241300" marR="5080" indent="-228600" algn="just" rtl="0">
              <a:spcBef>
                <a:spcPts val="95"/>
              </a:spcBef>
              <a:buFont typeface="Arial"/>
              <a:buChar char="•"/>
              <a:tabLst>
                <a:tab pos="241300" algn="l"/>
              </a:tabLst>
            </a:pPr>
            <a:r>
              <a:rPr b="1" spc="-105" dirty="0">
                <a:latin typeface="Trebuchet MS"/>
                <a:cs typeface="Trebuchet MS"/>
              </a:rPr>
              <a:t>Database </a:t>
            </a:r>
            <a:r>
              <a:rPr b="1" spc="-130" dirty="0">
                <a:latin typeface="Trebuchet MS"/>
                <a:cs typeface="Trebuchet MS"/>
              </a:rPr>
              <a:t>software: </a:t>
            </a:r>
            <a:r>
              <a:rPr spc="-85" dirty="0">
                <a:latin typeface="Trebuchet MS"/>
                <a:cs typeface="Trebuchet MS"/>
              </a:rPr>
              <a:t>is </a:t>
            </a:r>
            <a:r>
              <a:rPr spc="-70" dirty="0">
                <a:latin typeface="Trebuchet MS"/>
                <a:cs typeface="Trebuchet MS"/>
              </a:rPr>
              <a:t>used </a:t>
            </a:r>
            <a:r>
              <a:rPr spc="-95" dirty="0">
                <a:latin typeface="Trebuchet MS"/>
                <a:cs typeface="Trebuchet MS"/>
              </a:rPr>
              <a:t>to </a:t>
            </a:r>
            <a:r>
              <a:rPr spc="-130" dirty="0">
                <a:latin typeface="Trebuchet MS"/>
                <a:cs typeface="Trebuchet MS"/>
              </a:rPr>
              <a:t>store, organize, </a:t>
            </a:r>
            <a:r>
              <a:rPr spc="-125" dirty="0">
                <a:latin typeface="Trebuchet MS"/>
                <a:cs typeface="Trebuchet MS"/>
              </a:rPr>
              <a:t>update, </a:t>
            </a:r>
            <a:r>
              <a:rPr spc="-80" dirty="0">
                <a:latin typeface="Trebuchet MS"/>
                <a:cs typeface="Trebuchet MS"/>
              </a:rPr>
              <a:t>and </a:t>
            </a:r>
            <a:r>
              <a:rPr spc="-120" dirty="0">
                <a:latin typeface="Trebuchet MS"/>
                <a:cs typeface="Trebuchet MS"/>
              </a:rPr>
              <a:t>retrieve large </a:t>
            </a:r>
            <a:r>
              <a:rPr spc="-75" dirty="0">
                <a:latin typeface="Trebuchet MS"/>
                <a:cs typeface="Trebuchet MS"/>
              </a:rPr>
              <a:t>amounts </a:t>
            </a:r>
            <a:r>
              <a:rPr spc="-120" dirty="0">
                <a:latin typeface="Trebuchet MS"/>
                <a:cs typeface="Trebuchet MS"/>
              </a:rPr>
              <a:t>data  </a:t>
            </a:r>
            <a:r>
              <a:rPr spc="-95" dirty="0">
                <a:latin typeface="Trebuchet MS"/>
                <a:cs typeface="Trebuchet MS"/>
              </a:rPr>
              <a:t>making</a:t>
            </a:r>
            <a:r>
              <a:rPr spc="-170" dirty="0">
                <a:latin typeface="Trebuchet MS"/>
                <a:cs typeface="Trebuchet MS"/>
              </a:rPr>
              <a:t> </a:t>
            </a:r>
            <a:r>
              <a:rPr spc="-95" dirty="0">
                <a:latin typeface="Trebuchet MS"/>
                <a:cs typeface="Trebuchet MS"/>
              </a:rPr>
              <a:t>websites</a:t>
            </a:r>
            <a:endParaRPr dirty="0">
              <a:latin typeface="Trebuchet MS"/>
              <a:cs typeface="Trebuchet MS"/>
            </a:endParaRPr>
          </a:p>
          <a:p>
            <a:pPr marL="241300" marR="5715" indent="-228600" algn="just" rtl="0">
              <a:spcBef>
                <a:spcPts val="1100"/>
              </a:spcBef>
              <a:buFont typeface="Arial"/>
              <a:buChar char="•"/>
              <a:tabLst>
                <a:tab pos="241300" algn="l"/>
              </a:tabLst>
            </a:pPr>
            <a:r>
              <a:rPr b="1" spc="-120" dirty="0">
                <a:latin typeface="Trebuchet MS"/>
                <a:cs typeface="Trebuchet MS"/>
              </a:rPr>
              <a:t>Relational </a:t>
            </a:r>
            <a:r>
              <a:rPr b="1" spc="-110" dirty="0">
                <a:latin typeface="Trebuchet MS"/>
                <a:cs typeface="Trebuchet MS"/>
              </a:rPr>
              <a:t>database </a:t>
            </a:r>
            <a:r>
              <a:rPr b="1" spc="-120" dirty="0">
                <a:latin typeface="Trebuchet MS"/>
                <a:cs typeface="Trebuchet MS"/>
              </a:rPr>
              <a:t>software </a:t>
            </a:r>
            <a:r>
              <a:rPr b="1" spc="-65" dirty="0">
                <a:latin typeface="Trebuchet MS"/>
                <a:cs typeface="Trebuchet MS"/>
              </a:rPr>
              <a:t>(RDBMS): </a:t>
            </a:r>
            <a:r>
              <a:rPr spc="-90" dirty="0">
                <a:latin typeface="Trebuchet MS"/>
                <a:cs typeface="Trebuchet MS"/>
              </a:rPr>
              <a:t>stores </a:t>
            </a:r>
            <a:r>
              <a:rPr spc="-100" dirty="0">
                <a:latin typeface="Trebuchet MS"/>
                <a:cs typeface="Trebuchet MS"/>
              </a:rPr>
              <a:t>information </a:t>
            </a:r>
            <a:r>
              <a:rPr spc="-95" dirty="0">
                <a:latin typeface="Trebuchet MS"/>
                <a:cs typeface="Trebuchet MS"/>
              </a:rPr>
              <a:t>in </a:t>
            </a:r>
            <a:r>
              <a:rPr spc="-135" dirty="0">
                <a:latin typeface="Trebuchet MS"/>
                <a:cs typeface="Trebuchet MS"/>
              </a:rPr>
              <a:t>tables, </a:t>
            </a:r>
            <a:r>
              <a:rPr spc="-95" dirty="0">
                <a:latin typeface="Trebuchet MS"/>
                <a:cs typeface="Trebuchet MS"/>
              </a:rPr>
              <a:t>which </a:t>
            </a:r>
            <a:r>
              <a:rPr spc="-100" dirty="0">
                <a:latin typeface="Trebuchet MS"/>
                <a:cs typeface="Trebuchet MS"/>
              </a:rPr>
              <a:t>enable</a:t>
            </a:r>
            <a:r>
              <a:rPr spc="-509" dirty="0">
                <a:latin typeface="Trebuchet MS"/>
                <a:cs typeface="Trebuchet MS"/>
              </a:rPr>
              <a:t> </a:t>
            </a:r>
            <a:r>
              <a:rPr spc="-40" dirty="0">
                <a:latin typeface="Trebuchet MS"/>
                <a:cs typeface="Trebuchet MS"/>
              </a:rPr>
              <a:t>users'  </a:t>
            </a:r>
            <a:r>
              <a:rPr spc="-110" dirty="0">
                <a:latin typeface="Trebuchet MS"/>
                <a:cs typeface="Trebuchet MS"/>
              </a:rPr>
              <a:t>quick</a:t>
            </a:r>
            <a:r>
              <a:rPr spc="-165" dirty="0">
                <a:latin typeface="Trebuchet MS"/>
                <a:cs typeface="Trebuchet MS"/>
              </a:rPr>
              <a:t> </a:t>
            </a:r>
            <a:r>
              <a:rPr spc="-105" dirty="0">
                <a:latin typeface="Trebuchet MS"/>
                <a:cs typeface="Trebuchet MS"/>
              </a:rPr>
              <a:t>access</a:t>
            </a:r>
            <a:r>
              <a:rPr spc="-170" dirty="0">
                <a:latin typeface="Trebuchet MS"/>
                <a:cs typeface="Trebuchet MS"/>
              </a:rPr>
              <a:t> </a:t>
            </a:r>
            <a:r>
              <a:rPr spc="-95" dirty="0">
                <a:latin typeface="Trebuchet MS"/>
                <a:cs typeface="Trebuchet MS"/>
              </a:rPr>
              <a:t>to</a:t>
            </a:r>
            <a:r>
              <a:rPr spc="-170" dirty="0">
                <a:latin typeface="Trebuchet MS"/>
                <a:cs typeface="Trebuchet MS"/>
              </a:rPr>
              <a:t> </a:t>
            </a:r>
            <a:r>
              <a:rPr spc="-100" dirty="0">
                <a:latin typeface="Trebuchet MS"/>
                <a:cs typeface="Trebuchet MS"/>
              </a:rPr>
              <a:t>the</a:t>
            </a:r>
            <a:r>
              <a:rPr spc="-165" dirty="0">
                <a:latin typeface="Trebuchet MS"/>
                <a:cs typeface="Trebuchet MS"/>
              </a:rPr>
              <a:t> </a:t>
            </a:r>
            <a:r>
              <a:rPr spc="-120" dirty="0">
                <a:latin typeface="Trebuchet MS"/>
                <a:cs typeface="Trebuchet MS"/>
              </a:rPr>
              <a:t>data</a:t>
            </a:r>
            <a:r>
              <a:rPr spc="-170" dirty="0">
                <a:latin typeface="Trebuchet MS"/>
                <a:cs typeface="Trebuchet MS"/>
              </a:rPr>
              <a:t> </a:t>
            </a:r>
            <a:r>
              <a:rPr spc="-90" dirty="0">
                <a:latin typeface="Trebuchet MS"/>
                <a:cs typeface="Trebuchet MS"/>
              </a:rPr>
              <a:t>by</a:t>
            </a:r>
            <a:r>
              <a:rPr spc="-170" dirty="0">
                <a:latin typeface="Trebuchet MS"/>
                <a:cs typeface="Trebuchet MS"/>
              </a:rPr>
              <a:t> </a:t>
            </a:r>
            <a:r>
              <a:rPr spc="-100" dirty="0">
                <a:latin typeface="Trebuchet MS"/>
                <a:cs typeface="Trebuchet MS"/>
              </a:rPr>
              <a:t>connecting</a:t>
            </a:r>
            <a:r>
              <a:rPr spc="-165" dirty="0">
                <a:latin typeface="Trebuchet MS"/>
                <a:cs typeface="Trebuchet MS"/>
              </a:rPr>
              <a:t> </a:t>
            </a:r>
            <a:r>
              <a:rPr spc="-110" dirty="0">
                <a:latin typeface="Trebuchet MS"/>
                <a:cs typeface="Trebuchet MS"/>
              </a:rPr>
              <a:t>tables</a:t>
            </a:r>
            <a:r>
              <a:rPr spc="-170" dirty="0">
                <a:latin typeface="Trebuchet MS"/>
                <a:cs typeface="Trebuchet MS"/>
              </a:rPr>
              <a:t> </a:t>
            </a:r>
            <a:r>
              <a:rPr spc="-95" dirty="0">
                <a:latin typeface="Trebuchet MS"/>
                <a:cs typeface="Trebuchet MS"/>
              </a:rPr>
              <a:t>with</a:t>
            </a:r>
            <a:r>
              <a:rPr spc="-170" dirty="0">
                <a:latin typeface="Trebuchet MS"/>
                <a:cs typeface="Trebuchet MS"/>
              </a:rPr>
              <a:t> </a:t>
            </a:r>
            <a:r>
              <a:rPr spc="-75" dirty="0">
                <a:latin typeface="Trebuchet MS"/>
                <a:cs typeface="Trebuchet MS"/>
              </a:rPr>
              <a:t>common</a:t>
            </a:r>
            <a:r>
              <a:rPr spc="-165" dirty="0">
                <a:latin typeface="Trebuchet MS"/>
                <a:cs typeface="Trebuchet MS"/>
              </a:rPr>
              <a:t> </a:t>
            </a:r>
            <a:r>
              <a:rPr spc="-135" dirty="0">
                <a:latin typeface="Trebuchet MS"/>
                <a:cs typeface="Trebuchet MS"/>
              </a:rPr>
              <a:t>fields.</a:t>
            </a:r>
            <a:endParaRPr dirty="0">
              <a:latin typeface="Trebuchet MS"/>
              <a:cs typeface="Trebuchet MS"/>
            </a:endParaRPr>
          </a:p>
          <a:p>
            <a:pPr marL="241300" marR="5080" indent="-228600" algn="just" rtl="0">
              <a:spcBef>
                <a:spcPts val="1100"/>
              </a:spcBef>
              <a:buFont typeface="Arial"/>
              <a:buChar char="•"/>
              <a:tabLst>
                <a:tab pos="241300" algn="l"/>
              </a:tabLst>
            </a:pPr>
            <a:r>
              <a:rPr b="1" spc="-95" dirty="0">
                <a:latin typeface="Trebuchet MS"/>
                <a:cs typeface="Trebuchet MS"/>
              </a:rPr>
              <a:t>Data </a:t>
            </a:r>
            <a:r>
              <a:rPr b="1" spc="-130" dirty="0">
                <a:latin typeface="Trebuchet MS"/>
                <a:cs typeface="Trebuchet MS"/>
              </a:rPr>
              <a:t>mining: </a:t>
            </a:r>
            <a:r>
              <a:rPr spc="-85" dirty="0">
                <a:latin typeface="Trebuchet MS"/>
                <a:cs typeface="Trebuchet MS"/>
              </a:rPr>
              <a:t>is </a:t>
            </a:r>
            <a:r>
              <a:rPr spc="-110" dirty="0">
                <a:latin typeface="Trebuchet MS"/>
                <a:cs typeface="Trebuchet MS"/>
              </a:rPr>
              <a:t>a </a:t>
            </a:r>
            <a:r>
              <a:rPr spc="-95" dirty="0">
                <a:latin typeface="Trebuchet MS"/>
                <a:cs typeface="Trebuchet MS"/>
              </a:rPr>
              <a:t>function in </a:t>
            </a:r>
            <a:r>
              <a:rPr spc="-60" dirty="0">
                <a:latin typeface="Trebuchet MS"/>
                <a:cs typeface="Trebuchet MS"/>
              </a:rPr>
              <a:t>some </a:t>
            </a:r>
            <a:r>
              <a:rPr spc="-95" dirty="0">
                <a:latin typeface="Trebuchet MS"/>
                <a:cs typeface="Trebuchet MS"/>
              </a:rPr>
              <a:t>databases </a:t>
            </a:r>
            <a:r>
              <a:rPr spc="-120" dirty="0">
                <a:latin typeface="Trebuchet MS"/>
                <a:cs typeface="Trebuchet MS"/>
              </a:rPr>
              <a:t>that </a:t>
            </a:r>
            <a:r>
              <a:rPr spc="-75" dirty="0">
                <a:latin typeface="Trebuchet MS"/>
                <a:cs typeface="Trebuchet MS"/>
              </a:rPr>
              <a:t>looks </a:t>
            </a:r>
            <a:r>
              <a:rPr spc="-105" dirty="0">
                <a:latin typeface="Trebuchet MS"/>
                <a:cs typeface="Trebuchet MS"/>
              </a:rPr>
              <a:t>for </a:t>
            </a:r>
            <a:r>
              <a:rPr spc="-85" dirty="0">
                <a:latin typeface="Trebuchet MS"/>
                <a:cs typeface="Trebuchet MS"/>
              </a:rPr>
              <a:t>hidden </a:t>
            </a:r>
            <a:r>
              <a:rPr spc="-105" dirty="0">
                <a:latin typeface="Trebuchet MS"/>
                <a:cs typeface="Trebuchet MS"/>
              </a:rPr>
              <a:t>patterns </a:t>
            </a:r>
            <a:r>
              <a:rPr spc="-95" dirty="0">
                <a:latin typeface="Trebuchet MS"/>
                <a:cs typeface="Trebuchet MS"/>
              </a:rPr>
              <a:t>in </a:t>
            </a:r>
            <a:r>
              <a:rPr spc="-100" dirty="0">
                <a:latin typeface="Trebuchet MS"/>
                <a:cs typeface="Trebuchet MS"/>
              </a:rPr>
              <a:t>the </a:t>
            </a:r>
            <a:r>
              <a:rPr spc="-120" dirty="0">
                <a:latin typeface="Trebuchet MS"/>
                <a:cs typeface="Trebuchet MS"/>
              </a:rPr>
              <a:t>data  </a:t>
            </a:r>
            <a:r>
              <a:rPr spc="-95" dirty="0">
                <a:latin typeface="Trebuchet MS"/>
                <a:cs typeface="Trebuchet MS"/>
              </a:rPr>
              <a:t>to </a:t>
            </a:r>
            <a:r>
              <a:rPr spc="-125" dirty="0">
                <a:latin typeface="Trebuchet MS"/>
                <a:cs typeface="Trebuchet MS"/>
              </a:rPr>
              <a:t>anticipate </a:t>
            </a:r>
            <a:r>
              <a:rPr spc="-105" dirty="0">
                <a:latin typeface="Trebuchet MS"/>
                <a:cs typeface="Trebuchet MS"/>
              </a:rPr>
              <a:t>future </a:t>
            </a:r>
            <a:r>
              <a:rPr spc="-125" dirty="0">
                <a:latin typeface="Trebuchet MS"/>
                <a:cs typeface="Trebuchet MS"/>
              </a:rPr>
              <a:t>patterns. </a:t>
            </a:r>
            <a:r>
              <a:rPr spc="-110" dirty="0">
                <a:latin typeface="Trebuchet MS"/>
                <a:cs typeface="Trebuchet MS"/>
              </a:rPr>
              <a:t>This </a:t>
            </a:r>
            <a:r>
              <a:rPr spc="-85" dirty="0">
                <a:latin typeface="Trebuchet MS"/>
                <a:cs typeface="Trebuchet MS"/>
              </a:rPr>
              <a:t>is commonly </a:t>
            </a:r>
            <a:r>
              <a:rPr spc="-70" dirty="0">
                <a:latin typeface="Trebuchet MS"/>
                <a:cs typeface="Trebuchet MS"/>
              </a:rPr>
              <a:t>used </a:t>
            </a:r>
            <a:r>
              <a:rPr spc="-125" dirty="0">
                <a:latin typeface="Trebuchet MS"/>
                <a:cs typeface="Trebuchet MS"/>
              </a:rPr>
              <a:t>scientific </a:t>
            </a:r>
            <a:r>
              <a:rPr spc="-105" dirty="0">
                <a:latin typeface="Trebuchet MS"/>
                <a:cs typeface="Trebuchet MS"/>
              </a:rPr>
              <a:t>applications </a:t>
            </a:r>
            <a:r>
              <a:rPr spc="-80" dirty="0">
                <a:latin typeface="Trebuchet MS"/>
                <a:cs typeface="Trebuchet MS"/>
              </a:rPr>
              <a:t>and </a:t>
            </a:r>
            <a:r>
              <a:rPr spc="-75" dirty="0">
                <a:latin typeface="Trebuchet MS"/>
                <a:cs typeface="Trebuchet MS"/>
              </a:rPr>
              <a:t>as </a:t>
            </a:r>
            <a:r>
              <a:rPr spc="-110" dirty="0">
                <a:latin typeface="Trebuchet MS"/>
                <a:cs typeface="Trebuchet MS"/>
              </a:rPr>
              <a:t>a  marketing </a:t>
            </a:r>
            <a:r>
              <a:rPr spc="-90" dirty="0">
                <a:latin typeface="Trebuchet MS"/>
                <a:cs typeface="Trebuchet MS"/>
              </a:rPr>
              <a:t>tool </a:t>
            </a:r>
            <a:r>
              <a:rPr spc="-95" dirty="0">
                <a:latin typeface="Trebuchet MS"/>
                <a:cs typeface="Trebuchet MS"/>
              </a:rPr>
              <a:t>to </a:t>
            </a:r>
            <a:r>
              <a:rPr spc="-120" dirty="0">
                <a:latin typeface="Trebuchet MS"/>
                <a:cs typeface="Trebuchet MS"/>
              </a:rPr>
              <a:t>predict </a:t>
            </a:r>
            <a:r>
              <a:rPr spc="-105" dirty="0">
                <a:latin typeface="Trebuchet MS"/>
                <a:cs typeface="Trebuchet MS"/>
              </a:rPr>
              <a:t>future </a:t>
            </a:r>
            <a:r>
              <a:rPr spc="-80" dirty="0">
                <a:latin typeface="Trebuchet MS"/>
                <a:cs typeface="Trebuchet MS"/>
              </a:rPr>
              <a:t>consumer</a:t>
            </a:r>
            <a:r>
              <a:rPr spc="-495" dirty="0">
                <a:latin typeface="Trebuchet MS"/>
                <a:cs typeface="Trebuchet MS"/>
              </a:rPr>
              <a:t> </a:t>
            </a:r>
            <a:r>
              <a:rPr spc="-114" dirty="0">
                <a:latin typeface="Trebuchet MS"/>
                <a:cs typeface="Trebuchet MS"/>
              </a:rPr>
              <a:t>trends</a:t>
            </a:r>
            <a:r>
              <a:rPr spc="-114" dirty="0" smtClean="0">
                <a:latin typeface="Trebuchet MS"/>
                <a:cs typeface="Trebuchet MS"/>
              </a:rPr>
              <a:t>.</a:t>
            </a:r>
            <a:endParaRPr lang="ar-SA" spc="-114" dirty="0" smtClean="0">
              <a:latin typeface="Trebuchet MS"/>
              <a:cs typeface="Trebuchet MS"/>
            </a:endParaRPr>
          </a:p>
          <a:p>
            <a:pPr marL="241300" marR="5080" indent="-228600" algn="just">
              <a:spcBef>
                <a:spcPts val="1100"/>
              </a:spcBef>
              <a:buFont typeface="Arial"/>
              <a:buChar char="•"/>
              <a:tabLst>
                <a:tab pos="241300" algn="l"/>
              </a:tabLst>
            </a:pPr>
            <a:r>
              <a:rPr lang="ar-SA" spc="-114" dirty="0">
                <a:latin typeface="Trebuchet MS"/>
              </a:rPr>
              <a:t>قاعدة بيانات البرنامج: يستخدم لتخزين وتنظيم وتحديث واسترجاع البيانات كميات كبيرة مما يجعل المواقع برمجيات قواعد البيانات العلائقية </a:t>
            </a:r>
            <a:endParaRPr lang="ar-SA" spc="-114" dirty="0" smtClean="0">
              <a:latin typeface="Trebuchet MS"/>
            </a:endParaRPr>
          </a:p>
          <a:p>
            <a:pPr marL="241300" marR="5080" indent="-228600" algn="just">
              <a:spcBef>
                <a:spcPts val="1100"/>
              </a:spcBef>
              <a:buFont typeface="Arial"/>
              <a:buChar char="•"/>
              <a:tabLst>
                <a:tab pos="241300" algn="l"/>
              </a:tabLst>
            </a:pPr>
            <a:r>
              <a:rPr lang="en-US" spc="-114" dirty="0" smtClean="0">
                <a:latin typeface="Trebuchet MS"/>
              </a:rPr>
              <a:t>  RDBMS </a:t>
            </a:r>
            <a:r>
              <a:rPr lang="ar-SA" spc="-114" dirty="0">
                <a:latin typeface="Trebuchet MS"/>
              </a:rPr>
              <a:t>يقوم بتخزين المعلومات في الجداول، والتي تمكن المستخدمين من الوصول السريع إلى البيانات بربط الجداول مع حقول مشتركة. </a:t>
            </a:r>
            <a:endParaRPr lang="ar-SA" spc="-114" dirty="0" smtClean="0">
              <a:latin typeface="Trebuchet MS"/>
            </a:endParaRPr>
          </a:p>
          <a:p>
            <a:pPr marL="241300" marR="5080" indent="-228600" algn="just">
              <a:spcBef>
                <a:spcPts val="1100"/>
              </a:spcBef>
              <a:buFont typeface="Arial"/>
              <a:buChar char="•"/>
              <a:tabLst>
                <a:tab pos="241300" algn="l"/>
              </a:tabLst>
            </a:pPr>
            <a:r>
              <a:rPr lang="ar-SA" spc="-114" dirty="0" smtClean="0">
                <a:latin typeface="Trebuchet MS"/>
              </a:rPr>
              <a:t>استخراج </a:t>
            </a:r>
            <a:r>
              <a:rPr lang="ar-SA" spc="-114" dirty="0">
                <a:latin typeface="Trebuchet MS"/>
              </a:rPr>
              <a:t>البيانات: هي دالة في بعض قواعد البيانات التي يبحث عن أنماط مخفية في البيانات إلى توقع الأنماط المستقبلية. هذا هو الشائع استخدامها في التطبيقات العلمية، وكأداة لتسويق للتنبؤ بالاتجاهات الاستهلاكية المستقبلية.</a:t>
            </a:r>
            <a:endParaRPr lang="en-US" spc="-114" dirty="0" smtClean="0">
              <a:latin typeface="Trebuchet MS"/>
            </a:endParaRPr>
          </a:p>
          <a:p>
            <a:pPr marL="241300" marR="5080" indent="-228600" algn="just">
              <a:spcBef>
                <a:spcPts val="1100"/>
              </a:spcBef>
              <a:buFont typeface="Arial"/>
              <a:buChar char="•"/>
              <a:tabLst>
                <a:tab pos="241300" algn="l"/>
              </a:tabLst>
            </a:pPr>
            <a:endParaRPr dirty="0">
              <a:latin typeface="Trebuchet MS"/>
              <a:cs typeface="Trebuchet MS"/>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80750" y="725048"/>
            <a:ext cx="3616960" cy="500380"/>
          </a:xfrm>
          <a:prstGeom prst="rect">
            <a:avLst/>
          </a:prstGeom>
        </p:spPr>
        <p:txBody>
          <a:bodyPr vert="horz" wrap="square" lIns="0" tIns="13970" rIns="0" bIns="0" rtlCol="0">
            <a:spAutoFit/>
          </a:bodyPr>
          <a:lstStyle/>
          <a:p>
            <a:pPr marL="12700">
              <a:lnSpc>
                <a:spcPct val="100000"/>
              </a:lnSpc>
              <a:spcBef>
                <a:spcPts val="110"/>
              </a:spcBef>
            </a:pPr>
            <a:r>
              <a:rPr spc="-114" dirty="0"/>
              <a:t>Presentation</a:t>
            </a:r>
            <a:r>
              <a:rPr spc="-245" dirty="0"/>
              <a:t> </a:t>
            </a:r>
            <a:r>
              <a:rPr spc="-110" dirty="0"/>
              <a:t>software</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609600" y="1905000"/>
            <a:ext cx="11309985" cy="3346429"/>
          </a:xfrm>
          <a:prstGeom prst="rect">
            <a:avLst/>
          </a:prstGeom>
        </p:spPr>
        <p:txBody>
          <a:bodyPr vert="horz" wrap="square" lIns="0" tIns="12065" rIns="0" bIns="0" rtlCol="0">
            <a:spAutoFit/>
          </a:bodyPr>
          <a:lstStyle/>
          <a:p>
            <a:pPr marL="241300" marR="5080" indent="-228600" algn="l" rtl="0">
              <a:spcBef>
                <a:spcPts val="95"/>
              </a:spcBef>
              <a:buFont typeface="Arial"/>
              <a:buChar char="•"/>
              <a:tabLst>
                <a:tab pos="241300" algn="l"/>
              </a:tabLst>
            </a:pPr>
            <a:r>
              <a:rPr sz="2000" b="1" spc="-130" dirty="0">
                <a:latin typeface="Trebuchet MS"/>
                <a:cs typeface="Trebuchet MS"/>
              </a:rPr>
              <a:t>Presentation </a:t>
            </a:r>
            <a:r>
              <a:rPr sz="2000" b="1" spc="-120" dirty="0">
                <a:latin typeface="Trebuchet MS"/>
                <a:cs typeface="Trebuchet MS"/>
              </a:rPr>
              <a:t>software </a:t>
            </a:r>
            <a:r>
              <a:rPr sz="2000" spc="-85" dirty="0">
                <a:latin typeface="Trebuchet MS"/>
                <a:cs typeface="Trebuchet MS"/>
              </a:rPr>
              <a:t>is </a:t>
            </a:r>
            <a:r>
              <a:rPr sz="2000" spc="-70" dirty="0">
                <a:latin typeface="Trebuchet MS"/>
                <a:cs typeface="Trebuchet MS"/>
              </a:rPr>
              <a:t>used </a:t>
            </a:r>
            <a:r>
              <a:rPr sz="2000" spc="-95" dirty="0">
                <a:latin typeface="Trebuchet MS"/>
                <a:cs typeface="Trebuchet MS"/>
              </a:rPr>
              <a:t>to </a:t>
            </a:r>
            <a:r>
              <a:rPr sz="2000" spc="-135" dirty="0">
                <a:latin typeface="Trebuchet MS"/>
                <a:cs typeface="Trebuchet MS"/>
              </a:rPr>
              <a:t>create </a:t>
            </a:r>
            <a:r>
              <a:rPr sz="2000" spc="-120" dirty="0">
                <a:latin typeface="Trebuchet MS"/>
                <a:cs typeface="Trebuchet MS"/>
              </a:rPr>
              <a:t>electronic </a:t>
            </a:r>
            <a:r>
              <a:rPr sz="2000" spc="-90" dirty="0">
                <a:latin typeface="Trebuchet MS"/>
                <a:cs typeface="Trebuchet MS"/>
              </a:rPr>
              <a:t>slides </a:t>
            </a:r>
            <a:r>
              <a:rPr sz="2000" spc="-80" dirty="0">
                <a:latin typeface="Trebuchet MS"/>
                <a:cs typeface="Trebuchet MS"/>
              </a:rPr>
              <a:t>and </a:t>
            </a:r>
            <a:r>
              <a:rPr sz="2000" spc="-140" dirty="0">
                <a:latin typeface="Trebuchet MS"/>
                <a:cs typeface="Trebuchet MS"/>
              </a:rPr>
              <a:t>project </a:t>
            </a:r>
            <a:r>
              <a:rPr sz="2000" spc="-105" dirty="0">
                <a:latin typeface="Trebuchet MS"/>
                <a:cs typeface="Trebuchet MS"/>
              </a:rPr>
              <a:t>slide </a:t>
            </a:r>
            <a:r>
              <a:rPr sz="2000" spc="-45" dirty="0">
                <a:latin typeface="Trebuchet MS"/>
                <a:cs typeface="Trebuchet MS"/>
              </a:rPr>
              <a:t>shows </a:t>
            </a:r>
            <a:r>
              <a:rPr sz="2000" spc="-95" dirty="0">
                <a:latin typeface="Trebuchet MS"/>
                <a:cs typeface="Trebuchet MS"/>
              </a:rPr>
              <a:t>to </a:t>
            </a:r>
            <a:r>
              <a:rPr sz="2000" spc="-105" dirty="0">
                <a:latin typeface="Trebuchet MS"/>
                <a:cs typeface="Trebuchet MS"/>
              </a:rPr>
              <a:t>visually  </a:t>
            </a:r>
            <a:r>
              <a:rPr sz="2000" spc="-95" dirty="0">
                <a:latin typeface="Trebuchet MS"/>
                <a:cs typeface="Trebuchet MS"/>
              </a:rPr>
              <a:t>present</a:t>
            </a:r>
            <a:r>
              <a:rPr sz="2000" spc="-170" dirty="0">
                <a:latin typeface="Trebuchet MS"/>
                <a:cs typeface="Trebuchet MS"/>
              </a:rPr>
              <a:t> </a:t>
            </a:r>
            <a:r>
              <a:rPr sz="2000" spc="-114" dirty="0">
                <a:latin typeface="Trebuchet MS"/>
                <a:cs typeface="Trebuchet MS"/>
              </a:rPr>
              <a:t>materials</a:t>
            </a:r>
            <a:r>
              <a:rPr sz="2000" spc="-165" dirty="0">
                <a:latin typeface="Trebuchet MS"/>
                <a:cs typeface="Trebuchet MS"/>
              </a:rPr>
              <a:t> </a:t>
            </a:r>
            <a:r>
              <a:rPr sz="2000" spc="-80" dirty="0">
                <a:latin typeface="Trebuchet MS"/>
                <a:cs typeface="Trebuchet MS"/>
              </a:rPr>
              <a:t>and</a:t>
            </a:r>
            <a:r>
              <a:rPr sz="2000" spc="-165" dirty="0">
                <a:latin typeface="Trebuchet MS"/>
                <a:cs typeface="Trebuchet MS"/>
              </a:rPr>
              <a:t> </a:t>
            </a:r>
            <a:r>
              <a:rPr sz="2000" spc="-95" dirty="0">
                <a:latin typeface="Trebuchet MS"/>
                <a:cs typeface="Trebuchet MS"/>
              </a:rPr>
              <a:t>ideas</a:t>
            </a:r>
            <a:r>
              <a:rPr sz="2000" spc="-170" dirty="0">
                <a:latin typeface="Trebuchet MS"/>
                <a:cs typeface="Trebuchet MS"/>
              </a:rPr>
              <a:t> </a:t>
            </a:r>
            <a:r>
              <a:rPr sz="2000" spc="-95" dirty="0">
                <a:latin typeface="Trebuchet MS"/>
                <a:cs typeface="Trebuchet MS"/>
              </a:rPr>
              <a:t>to</a:t>
            </a:r>
            <a:r>
              <a:rPr sz="2000" spc="-165" dirty="0">
                <a:latin typeface="Trebuchet MS"/>
                <a:cs typeface="Trebuchet MS"/>
              </a:rPr>
              <a:t> </a:t>
            </a:r>
            <a:r>
              <a:rPr sz="2000" spc="-120" dirty="0">
                <a:latin typeface="Trebuchet MS"/>
                <a:cs typeface="Trebuchet MS"/>
              </a:rPr>
              <a:t>large</a:t>
            </a:r>
            <a:r>
              <a:rPr sz="2000" spc="-160" dirty="0">
                <a:latin typeface="Trebuchet MS"/>
                <a:cs typeface="Trebuchet MS"/>
              </a:rPr>
              <a:t> </a:t>
            </a:r>
            <a:r>
              <a:rPr sz="2000" spc="-70" dirty="0">
                <a:latin typeface="Trebuchet MS"/>
                <a:cs typeface="Trebuchet MS"/>
              </a:rPr>
              <a:t>groups</a:t>
            </a:r>
            <a:r>
              <a:rPr sz="2000" spc="-160" dirty="0">
                <a:latin typeface="Trebuchet MS"/>
                <a:cs typeface="Trebuchet MS"/>
              </a:rPr>
              <a:t> </a:t>
            </a:r>
            <a:r>
              <a:rPr sz="2000" spc="-95" dirty="0">
                <a:latin typeface="Trebuchet MS"/>
                <a:cs typeface="Trebuchet MS"/>
              </a:rPr>
              <a:t>in</a:t>
            </a:r>
            <a:r>
              <a:rPr sz="2000" spc="-165" dirty="0">
                <a:latin typeface="Trebuchet MS"/>
                <a:cs typeface="Trebuchet MS"/>
              </a:rPr>
              <a:t> </a:t>
            </a:r>
            <a:r>
              <a:rPr sz="2000" spc="-110" dirty="0">
                <a:latin typeface="Trebuchet MS"/>
                <a:cs typeface="Trebuchet MS"/>
              </a:rPr>
              <a:t>a</a:t>
            </a:r>
            <a:r>
              <a:rPr sz="2000" spc="-165" dirty="0">
                <a:latin typeface="Trebuchet MS"/>
                <a:cs typeface="Trebuchet MS"/>
              </a:rPr>
              <a:t> </a:t>
            </a:r>
            <a:r>
              <a:rPr sz="2000" spc="-114" dirty="0">
                <a:latin typeface="Trebuchet MS"/>
                <a:cs typeface="Trebuchet MS"/>
              </a:rPr>
              <a:t>conference</a:t>
            </a:r>
            <a:r>
              <a:rPr sz="2000" spc="-165" dirty="0">
                <a:latin typeface="Trebuchet MS"/>
                <a:cs typeface="Trebuchet MS"/>
              </a:rPr>
              <a:t> </a:t>
            </a:r>
            <a:r>
              <a:rPr sz="2000" spc="-65" dirty="0">
                <a:latin typeface="Trebuchet MS"/>
                <a:cs typeface="Trebuchet MS"/>
              </a:rPr>
              <a:t>room</a:t>
            </a:r>
            <a:r>
              <a:rPr sz="2000" spc="-175" dirty="0">
                <a:latin typeface="Trebuchet MS"/>
                <a:cs typeface="Trebuchet MS"/>
              </a:rPr>
              <a:t> </a:t>
            </a:r>
            <a:r>
              <a:rPr sz="2000" spc="-60" dirty="0">
                <a:latin typeface="Trebuchet MS"/>
                <a:cs typeface="Trebuchet MS"/>
              </a:rPr>
              <a:t>or</a:t>
            </a:r>
            <a:r>
              <a:rPr sz="2000" spc="-165" dirty="0">
                <a:latin typeface="Trebuchet MS"/>
                <a:cs typeface="Trebuchet MS"/>
              </a:rPr>
              <a:t> </a:t>
            </a:r>
            <a:r>
              <a:rPr sz="2000" spc="-40" dirty="0">
                <a:latin typeface="Trebuchet MS"/>
                <a:cs typeface="Trebuchet MS"/>
              </a:rPr>
              <a:t>on</a:t>
            </a:r>
            <a:r>
              <a:rPr sz="2000" spc="-165" dirty="0">
                <a:latin typeface="Trebuchet MS"/>
                <a:cs typeface="Trebuchet MS"/>
              </a:rPr>
              <a:t> </a:t>
            </a:r>
            <a:r>
              <a:rPr sz="2000" spc="-100" dirty="0">
                <a:latin typeface="Trebuchet MS"/>
                <a:cs typeface="Trebuchet MS"/>
              </a:rPr>
              <a:t>the</a:t>
            </a:r>
            <a:r>
              <a:rPr sz="2000" spc="-160" dirty="0">
                <a:latin typeface="Trebuchet MS"/>
                <a:cs typeface="Trebuchet MS"/>
              </a:rPr>
              <a:t> </a:t>
            </a:r>
            <a:r>
              <a:rPr sz="2000" spc="-110" dirty="0">
                <a:latin typeface="Trebuchet MS"/>
                <a:cs typeface="Trebuchet MS"/>
              </a:rPr>
              <a:t>Web.</a:t>
            </a:r>
            <a:endParaRPr sz="2000" dirty="0">
              <a:latin typeface="Trebuchet MS"/>
              <a:cs typeface="Trebuchet MS"/>
            </a:endParaRPr>
          </a:p>
          <a:p>
            <a:pPr marL="241300" marR="5080" indent="-228600" algn="l" rtl="0">
              <a:spcBef>
                <a:spcPts val="1050"/>
              </a:spcBef>
              <a:buFont typeface="Arial"/>
              <a:buChar char="•"/>
              <a:tabLst>
                <a:tab pos="241300" algn="l"/>
              </a:tabLst>
            </a:pPr>
            <a:r>
              <a:rPr sz="2000" b="1" spc="-130" dirty="0">
                <a:latin typeface="Trebuchet MS"/>
                <a:cs typeface="Trebuchet MS"/>
              </a:rPr>
              <a:t>Presentation </a:t>
            </a:r>
            <a:r>
              <a:rPr sz="2000" b="1" spc="-120" dirty="0">
                <a:latin typeface="Trebuchet MS"/>
                <a:cs typeface="Trebuchet MS"/>
              </a:rPr>
              <a:t>software </a:t>
            </a:r>
            <a:r>
              <a:rPr sz="2000" spc="-85" dirty="0">
                <a:latin typeface="Trebuchet MS"/>
                <a:cs typeface="Trebuchet MS"/>
              </a:rPr>
              <a:t>is </a:t>
            </a:r>
            <a:r>
              <a:rPr sz="2000" spc="-80" dirty="0">
                <a:latin typeface="Trebuchet MS"/>
                <a:cs typeface="Trebuchet MS"/>
              </a:rPr>
              <a:t>also </a:t>
            </a:r>
            <a:r>
              <a:rPr sz="2000" spc="-70" dirty="0">
                <a:latin typeface="Trebuchet MS"/>
                <a:cs typeface="Trebuchet MS"/>
              </a:rPr>
              <a:t>used </a:t>
            </a:r>
            <a:r>
              <a:rPr sz="2000" spc="-95" dirty="0">
                <a:latin typeface="Trebuchet MS"/>
                <a:cs typeface="Trebuchet MS"/>
              </a:rPr>
              <a:t>to </a:t>
            </a:r>
            <a:r>
              <a:rPr sz="2000" spc="-135" dirty="0">
                <a:latin typeface="Trebuchet MS"/>
                <a:cs typeface="Trebuchet MS"/>
              </a:rPr>
              <a:t>create </a:t>
            </a:r>
            <a:r>
              <a:rPr sz="2000" spc="-100" dirty="0">
                <a:latin typeface="Trebuchet MS"/>
                <a:cs typeface="Trebuchet MS"/>
              </a:rPr>
              <a:t>audience </a:t>
            </a:r>
            <a:r>
              <a:rPr sz="2000" spc="-90" dirty="0">
                <a:latin typeface="Trebuchet MS"/>
                <a:cs typeface="Trebuchet MS"/>
              </a:rPr>
              <a:t>handouts, </a:t>
            </a:r>
            <a:r>
              <a:rPr sz="2000" spc="-100" dirty="0">
                <a:latin typeface="Trebuchet MS"/>
                <a:cs typeface="Trebuchet MS"/>
              </a:rPr>
              <a:t>speaker </a:t>
            </a:r>
            <a:r>
              <a:rPr sz="2000" spc="-110" dirty="0">
                <a:latin typeface="Trebuchet MS"/>
                <a:cs typeface="Trebuchet MS"/>
              </a:rPr>
              <a:t>notes, </a:t>
            </a:r>
            <a:r>
              <a:rPr sz="2000" spc="-80" dirty="0">
                <a:latin typeface="Trebuchet MS"/>
                <a:cs typeface="Trebuchet MS"/>
              </a:rPr>
              <a:t>and </a:t>
            </a:r>
            <a:r>
              <a:rPr sz="2000" spc="-85" dirty="0">
                <a:latin typeface="Trebuchet MS"/>
                <a:cs typeface="Trebuchet MS"/>
              </a:rPr>
              <a:t>other  </a:t>
            </a:r>
            <a:r>
              <a:rPr sz="2000" spc="-114" dirty="0">
                <a:latin typeface="Trebuchet MS"/>
                <a:cs typeface="Trebuchet MS"/>
              </a:rPr>
              <a:t>materials </a:t>
            </a:r>
            <a:r>
              <a:rPr sz="2000" spc="-120" dirty="0">
                <a:latin typeface="Trebuchet MS"/>
                <a:cs typeface="Trebuchet MS"/>
              </a:rPr>
              <a:t>that can </a:t>
            </a:r>
            <a:r>
              <a:rPr sz="2000" spc="-95" dirty="0">
                <a:latin typeface="Trebuchet MS"/>
                <a:cs typeface="Trebuchet MS"/>
              </a:rPr>
              <a:t>be </a:t>
            </a:r>
            <a:r>
              <a:rPr sz="2000" spc="-70" dirty="0">
                <a:latin typeface="Trebuchet MS"/>
                <a:cs typeface="Trebuchet MS"/>
              </a:rPr>
              <a:t>used </a:t>
            </a:r>
            <a:r>
              <a:rPr sz="2000" spc="-80" dirty="0">
                <a:latin typeface="Trebuchet MS"/>
                <a:cs typeface="Trebuchet MS"/>
              </a:rPr>
              <a:t>during an </a:t>
            </a:r>
            <a:r>
              <a:rPr sz="2000" spc="-110" dirty="0">
                <a:latin typeface="Trebuchet MS"/>
                <a:cs typeface="Trebuchet MS"/>
              </a:rPr>
              <a:t>oral </a:t>
            </a:r>
            <a:r>
              <a:rPr sz="2000" spc="-100" dirty="0">
                <a:latin typeface="Trebuchet MS"/>
                <a:cs typeface="Trebuchet MS"/>
              </a:rPr>
              <a:t>presentation </a:t>
            </a:r>
            <a:r>
              <a:rPr sz="2000" spc="-60" dirty="0">
                <a:latin typeface="Trebuchet MS"/>
                <a:cs typeface="Trebuchet MS"/>
              </a:rPr>
              <a:t>or </a:t>
            </a:r>
            <a:r>
              <a:rPr sz="2000" spc="-105" dirty="0">
                <a:latin typeface="Trebuchet MS"/>
                <a:cs typeface="Trebuchet MS"/>
              </a:rPr>
              <a:t>for </a:t>
            </a:r>
            <a:r>
              <a:rPr sz="2000" spc="-95" dirty="0">
                <a:latin typeface="Trebuchet MS"/>
                <a:cs typeface="Trebuchet MS"/>
              </a:rPr>
              <a:t>distribution to </a:t>
            </a:r>
            <a:r>
              <a:rPr sz="2000" spc="-110" dirty="0">
                <a:latin typeface="Trebuchet MS"/>
                <a:cs typeface="Trebuchet MS"/>
              </a:rPr>
              <a:t>a </a:t>
            </a:r>
            <a:r>
              <a:rPr sz="2000" spc="-75" dirty="0">
                <a:latin typeface="Trebuchet MS"/>
                <a:cs typeface="Trebuchet MS"/>
              </a:rPr>
              <a:t>group </a:t>
            </a:r>
            <a:r>
              <a:rPr sz="2000" spc="-90" dirty="0">
                <a:latin typeface="Trebuchet MS"/>
                <a:cs typeface="Trebuchet MS"/>
              </a:rPr>
              <a:t>of  </a:t>
            </a:r>
            <a:r>
              <a:rPr sz="2000" spc="-120" dirty="0">
                <a:latin typeface="Trebuchet MS"/>
                <a:cs typeface="Trebuchet MS"/>
              </a:rPr>
              <a:t>participants</a:t>
            </a:r>
            <a:r>
              <a:rPr sz="2000" spc="-120" dirty="0" smtClean="0">
                <a:latin typeface="Trebuchet MS"/>
                <a:cs typeface="Trebuchet MS"/>
              </a:rPr>
              <a:t>.</a:t>
            </a:r>
            <a:endParaRPr lang="en-US" sz="2000" spc="-120" dirty="0" smtClean="0">
              <a:latin typeface="Trebuchet MS"/>
              <a:cs typeface="Trebuchet MS"/>
            </a:endParaRPr>
          </a:p>
          <a:p>
            <a:pPr marL="241300" marR="5080" indent="-228600" algn="l" rtl="0">
              <a:spcBef>
                <a:spcPts val="1050"/>
              </a:spcBef>
              <a:buFont typeface="Arial"/>
              <a:buChar char="•"/>
              <a:tabLst>
                <a:tab pos="241300" algn="l"/>
              </a:tabLst>
            </a:pPr>
            <a:endParaRPr lang="en-US" sz="2000" spc="-120" dirty="0" smtClean="0">
              <a:latin typeface="Trebuchet MS"/>
              <a:cs typeface="Trebuchet MS"/>
            </a:endParaRPr>
          </a:p>
          <a:p>
            <a:pPr marL="241300" marR="5080" indent="-228600">
              <a:spcBef>
                <a:spcPts val="1050"/>
              </a:spcBef>
              <a:buFont typeface="Arial"/>
              <a:buChar char="•"/>
              <a:tabLst>
                <a:tab pos="241300" algn="l"/>
              </a:tabLst>
            </a:pPr>
            <a:r>
              <a:rPr lang="ar-SA" sz="2000" dirty="0">
                <a:latin typeface="Trebuchet MS"/>
                <a:cs typeface="Trebuchet MS"/>
              </a:rPr>
              <a:t>عرض البرمجيات المستخدمة لإنشاء الشرائح الإلكترونية وعروض الشرائح المشروع بصريا تقديم المواد والأفكار إلى مجموعات كبيرة في غرفة أو على شبكة الإنترنت. </a:t>
            </a:r>
            <a:endParaRPr lang="ar-SA" sz="2000" dirty="0" smtClean="0">
              <a:latin typeface="Trebuchet MS"/>
              <a:cs typeface="Trebuchet MS"/>
            </a:endParaRPr>
          </a:p>
          <a:p>
            <a:pPr marL="241300" marR="5080" indent="-228600">
              <a:spcBef>
                <a:spcPts val="1050"/>
              </a:spcBef>
              <a:buFont typeface="Arial"/>
              <a:buChar char="•"/>
              <a:tabLst>
                <a:tab pos="241300" algn="l"/>
              </a:tabLst>
            </a:pPr>
            <a:r>
              <a:rPr lang="ar-SA" sz="2000" dirty="0" smtClean="0">
                <a:latin typeface="Trebuchet MS"/>
                <a:cs typeface="Trebuchet MS"/>
              </a:rPr>
              <a:t>برنامج </a:t>
            </a:r>
            <a:r>
              <a:rPr lang="ar-SA" sz="2000" dirty="0">
                <a:latin typeface="Trebuchet MS"/>
                <a:cs typeface="Trebuchet MS"/>
              </a:rPr>
              <a:t>العرض يستخدم أيضا لإنشاء نشرات الحضور، وملاحظات المحاضر، وغيرها من المواد التي يمكن استخدامها أثناء عرض شفوي أو لتوزيعها على مجموعة من المشاركين.</a:t>
            </a:r>
            <a:endParaRPr sz="2000" dirty="0">
              <a:latin typeface="Trebuchet MS"/>
              <a:cs typeface="Trebuchet MS"/>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80750" y="725048"/>
            <a:ext cx="3616960" cy="500380"/>
          </a:xfrm>
          <a:prstGeom prst="rect">
            <a:avLst/>
          </a:prstGeom>
        </p:spPr>
        <p:txBody>
          <a:bodyPr vert="horz" wrap="square" lIns="0" tIns="13970" rIns="0" bIns="0" rtlCol="0">
            <a:spAutoFit/>
          </a:bodyPr>
          <a:lstStyle/>
          <a:p>
            <a:pPr marL="12700">
              <a:lnSpc>
                <a:spcPct val="100000"/>
              </a:lnSpc>
              <a:spcBef>
                <a:spcPts val="110"/>
              </a:spcBef>
            </a:pPr>
            <a:r>
              <a:rPr spc="-114" dirty="0"/>
              <a:t>Presentation</a:t>
            </a:r>
            <a:r>
              <a:rPr spc="-245" dirty="0"/>
              <a:t> </a:t>
            </a:r>
            <a:r>
              <a:rPr spc="-110" dirty="0"/>
              <a:t>software</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1937702" y="1857540"/>
            <a:ext cx="8300084" cy="3737305"/>
          </a:xfrm>
          <a:prstGeom prst="rect">
            <a:avLst/>
          </a:prstGeom>
        </p:spPr>
        <p:txBody>
          <a:bodyPr vert="horz" wrap="square" lIns="0" tIns="12065" rIns="0" bIns="0" rtlCol="0">
            <a:spAutoFit/>
          </a:bodyPr>
          <a:lstStyle/>
          <a:p>
            <a:pPr marL="241300" marR="5080" indent="-228600" algn="l" rtl="0">
              <a:lnSpc>
                <a:spcPct val="148600"/>
              </a:lnSpc>
              <a:spcBef>
                <a:spcPts val="95"/>
              </a:spcBef>
              <a:buFont typeface="Arial"/>
              <a:buChar char="•"/>
              <a:tabLst>
                <a:tab pos="241300" algn="l"/>
                <a:tab pos="1930400" algn="l"/>
                <a:tab pos="3143250" algn="l"/>
                <a:tab pos="3691254" algn="l"/>
                <a:tab pos="4859655" algn="l"/>
                <a:tab pos="5375275" algn="l"/>
                <a:tab pos="6320155" algn="l"/>
                <a:tab pos="7007859" algn="l"/>
              </a:tabLst>
            </a:pPr>
            <a:r>
              <a:rPr b="1" spc="-130" dirty="0">
                <a:latin typeface="Trebuchet MS"/>
                <a:cs typeface="Trebuchet MS"/>
              </a:rPr>
              <a:t>P</a:t>
            </a:r>
            <a:r>
              <a:rPr b="1" spc="-204" dirty="0">
                <a:latin typeface="Trebuchet MS"/>
                <a:cs typeface="Trebuchet MS"/>
              </a:rPr>
              <a:t>r</a:t>
            </a:r>
            <a:r>
              <a:rPr b="1" spc="-165" dirty="0">
                <a:latin typeface="Trebuchet MS"/>
                <a:cs typeface="Trebuchet MS"/>
              </a:rPr>
              <a:t>e</a:t>
            </a:r>
            <a:r>
              <a:rPr b="1" spc="-85" dirty="0">
                <a:latin typeface="Trebuchet MS"/>
                <a:cs typeface="Trebuchet MS"/>
              </a:rPr>
              <a:t>s</a:t>
            </a:r>
            <a:r>
              <a:rPr b="1" spc="-165" dirty="0">
                <a:latin typeface="Trebuchet MS"/>
                <a:cs typeface="Trebuchet MS"/>
              </a:rPr>
              <a:t>e</a:t>
            </a:r>
            <a:r>
              <a:rPr b="1" spc="-145" dirty="0">
                <a:latin typeface="Trebuchet MS"/>
                <a:cs typeface="Trebuchet MS"/>
              </a:rPr>
              <a:t>n</a:t>
            </a:r>
            <a:r>
              <a:rPr b="1" spc="-135" dirty="0">
                <a:latin typeface="Trebuchet MS"/>
                <a:cs typeface="Trebuchet MS"/>
              </a:rPr>
              <a:t>t</a:t>
            </a:r>
            <a:r>
              <a:rPr b="1" spc="-110" dirty="0">
                <a:latin typeface="Trebuchet MS"/>
                <a:cs typeface="Trebuchet MS"/>
              </a:rPr>
              <a:t>a</a:t>
            </a:r>
            <a:r>
              <a:rPr b="1" spc="-114" dirty="0">
                <a:latin typeface="Trebuchet MS"/>
                <a:cs typeface="Trebuchet MS"/>
              </a:rPr>
              <a:t>t</a:t>
            </a:r>
            <a:r>
              <a:rPr b="1" spc="-130" dirty="0">
                <a:latin typeface="Trebuchet MS"/>
                <a:cs typeface="Trebuchet MS"/>
              </a:rPr>
              <a:t>i</a:t>
            </a:r>
            <a:r>
              <a:rPr b="1" spc="-95" dirty="0">
                <a:latin typeface="Trebuchet MS"/>
                <a:cs typeface="Trebuchet MS"/>
              </a:rPr>
              <a:t>on</a:t>
            </a:r>
            <a:r>
              <a:rPr b="1" dirty="0">
                <a:latin typeface="Trebuchet MS"/>
                <a:cs typeface="Trebuchet MS"/>
              </a:rPr>
              <a:t>	</a:t>
            </a:r>
            <a:r>
              <a:rPr b="1" spc="-85" dirty="0">
                <a:latin typeface="Trebuchet MS"/>
                <a:cs typeface="Trebuchet MS"/>
              </a:rPr>
              <a:t>s</a:t>
            </a:r>
            <a:r>
              <a:rPr b="1" spc="-114" dirty="0">
                <a:latin typeface="Trebuchet MS"/>
                <a:cs typeface="Trebuchet MS"/>
              </a:rPr>
              <a:t>o</a:t>
            </a:r>
            <a:r>
              <a:rPr b="1" spc="-80" dirty="0">
                <a:latin typeface="Trebuchet MS"/>
                <a:cs typeface="Trebuchet MS"/>
              </a:rPr>
              <a:t>f</a:t>
            </a:r>
            <a:r>
              <a:rPr b="1" spc="-114" dirty="0">
                <a:latin typeface="Trebuchet MS"/>
                <a:cs typeface="Trebuchet MS"/>
              </a:rPr>
              <a:t>tw</a:t>
            </a:r>
            <a:r>
              <a:rPr b="1" spc="-90" dirty="0">
                <a:latin typeface="Trebuchet MS"/>
                <a:cs typeface="Trebuchet MS"/>
              </a:rPr>
              <a:t>a</a:t>
            </a:r>
            <a:r>
              <a:rPr b="1" spc="-204" dirty="0">
                <a:latin typeface="Trebuchet MS"/>
                <a:cs typeface="Trebuchet MS"/>
              </a:rPr>
              <a:t>r</a:t>
            </a:r>
            <a:r>
              <a:rPr b="1" spc="-165" dirty="0">
                <a:latin typeface="Trebuchet MS"/>
                <a:cs typeface="Trebuchet MS"/>
              </a:rPr>
              <a:t>e</a:t>
            </a:r>
            <a:r>
              <a:rPr b="1" dirty="0">
                <a:latin typeface="Trebuchet MS"/>
                <a:cs typeface="Trebuchet MS"/>
              </a:rPr>
              <a:t>	</a:t>
            </a:r>
            <a:r>
              <a:rPr spc="-80" dirty="0">
                <a:latin typeface="Trebuchet MS"/>
                <a:cs typeface="Trebuchet MS"/>
              </a:rPr>
              <a:t>h</a:t>
            </a:r>
            <a:r>
              <a:rPr spc="-85" dirty="0">
                <a:latin typeface="Trebuchet MS"/>
                <a:cs typeface="Trebuchet MS"/>
              </a:rPr>
              <a:t>a</a:t>
            </a:r>
            <a:r>
              <a:rPr spc="-35" dirty="0">
                <a:latin typeface="Trebuchet MS"/>
                <a:cs typeface="Trebuchet MS"/>
              </a:rPr>
              <a:t>s</a:t>
            </a:r>
            <a:r>
              <a:rPr dirty="0">
                <a:latin typeface="Trebuchet MS"/>
                <a:cs typeface="Trebuchet MS"/>
              </a:rPr>
              <a:t>	</a:t>
            </a:r>
            <a:r>
              <a:rPr spc="-120" dirty="0">
                <a:latin typeface="Trebuchet MS"/>
                <a:cs typeface="Trebuchet MS"/>
              </a:rPr>
              <a:t>r</a:t>
            </a:r>
            <a:r>
              <a:rPr spc="-114" dirty="0">
                <a:latin typeface="Trebuchet MS"/>
                <a:cs typeface="Trebuchet MS"/>
              </a:rPr>
              <a:t>e</a:t>
            </a:r>
            <a:r>
              <a:rPr spc="-75" dirty="0">
                <a:latin typeface="Trebuchet MS"/>
                <a:cs typeface="Trebuchet MS"/>
              </a:rPr>
              <a:t>p</a:t>
            </a:r>
            <a:r>
              <a:rPr spc="-160" dirty="0">
                <a:latin typeface="Trebuchet MS"/>
                <a:cs typeface="Trebuchet MS"/>
              </a:rPr>
              <a:t>l</a:t>
            </a:r>
            <a:r>
              <a:rPr spc="-114" dirty="0">
                <a:latin typeface="Trebuchet MS"/>
                <a:cs typeface="Trebuchet MS"/>
              </a:rPr>
              <a:t>a</a:t>
            </a:r>
            <a:r>
              <a:rPr spc="-170" dirty="0">
                <a:latin typeface="Trebuchet MS"/>
                <a:cs typeface="Trebuchet MS"/>
              </a:rPr>
              <a:t>c</a:t>
            </a:r>
            <a:r>
              <a:rPr spc="-110" dirty="0">
                <a:latin typeface="Trebuchet MS"/>
                <a:cs typeface="Trebuchet MS"/>
              </a:rPr>
              <a:t>e</a:t>
            </a:r>
            <a:r>
              <a:rPr spc="-75" dirty="0">
                <a:latin typeface="Trebuchet MS"/>
                <a:cs typeface="Trebuchet MS"/>
              </a:rPr>
              <a:t>d</a:t>
            </a:r>
            <a:r>
              <a:rPr dirty="0">
                <a:latin typeface="Trebuchet MS"/>
                <a:cs typeface="Trebuchet MS"/>
              </a:rPr>
              <a:t>	</a:t>
            </a:r>
            <a:r>
              <a:rPr spc="-110" dirty="0">
                <a:latin typeface="Trebuchet MS"/>
                <a:cs typeface="Trebuchet MS"/>
              </a:rPr>
              <a:t>fli</a:t>
            </a:r>
            <a:r>
              <a:rPr spc="-185" dirty="0">
                <a:latin typeface="Trebuchet MS"/>
                <a:cs typeface="Trebuchet MS"/>
              </a:rPr>
              <a:t>p</a:t>
            </a:r>
            <a:r>
              <a:rPr dirty="0">
                <a:latin typeface="Trebuchet MS"/>
                <a:cs typeface="Trebuchet MS"/>
              </a:rPr>
              <a:t>	</a:t>
            </a:r>
            <a:r>
              <a:rPr spc="-110" dirty="0">
                <a:latin typeface="Trebuchet MS"/>
                <a:cs typeface="Trebuchet MS"/>
              </a:rPr>
              <a:t>ch</a:t>
            </a:r>
            <a:r>
              <a:rPr spc="-114" dirty="0">
                <a:latin typeface="Trebuchet MS"/>
                <a:cs typeface="Trebuchet MS"/>
              </a:rPr>
              <a:t>a</a:t>
            </a:r>
            <a:r>
              <a:rPr spc="-100" dirty="0">
                <a:latin typeface="Trebuchet MS"/>
                <a:cs typeface="Trebuchet MS"/>
              </a:rPr>
              <a:t>r</a:t>
            </a:r>
            <a:r>
              <a:rPr spc="-145" dirty="0">
                <a:latin typeface="Trebuchet MS"/>
                <a:cs typeface="Trebuchet MS"/>
              </a:rPr>
              <a:t>t</a:t>
            </a:r>
            <a:r>
              <a:rPr spc="-40" dirty="0">
                <a:latin typeface="Trebuchet MS"/>
                <a:cs typeface="Trebuchet MS"/>
              </a:rPr>
              <a:t>s</a:t>
            </a:r>
            <a:r>
              <a:rPr spc="-275" dirty="0">
                <a:latin typeface="Trebuchet MS"/>
                <a:cs typeface="Trebuchet MS"/>
              </a:rPr>
              <a:t>,</a:t>
            </a:r>
            <a:r>
              <a:rPr dirty="0">
                <a:latin typeface="Trebuchet MS"/>
                <a:cs typeface="Trebuchet MS"/>
              </a:rPr>
              <a:t>	</a:t>
            </a:r>
            <a:r>
              <a:rPr spc="-110" dirty="0">
                <a:latin typeface="Trebuchet MS"/>
                <a:cs typeface="Trebuchet MS"/>
              </a:rPr>
              <a:t>s</a:t>
            </a:r>
            <a:r>
              <a:rPr spc="-85" dirty="0">
                <a:latin typeface="Trebuchet MS"/>
                <a:cs typeface="Trebuchet MS"/>
              </a:rPr>
              <a:t>l</a:t>
            </a:r>
            <a:r>
              <a:rPr spc="-135" dirty="0">
                <a:latin typeface="Trebuchet MS"/>
                <a:cs typeface="Trebuchet MS"/>
              </a:rPr>
              <a:t>i</a:t>
            </a:r>
            <a:r>
              <a:rPr spc="-75" dirty="0">
                <a:latin typeface="Trebuchet MS"/>
                <a:cs typeface="Trebuchet MS"/>
              </a:rPr>
              <a:t>d</a:t>
            </a:r>
            <a:r>
              <a:rPr spc="-114" dirty="0">
                <a:latin typeface="Trebuchet MS"/>
                <a:cs typeface="Trebuchet MS"/>
              </a:rPr>
              <a:t>e</a:t>
            </a:r>
            <a:r>
              <a:rPr dirty="0">
                <a:latin typeface="Trebuchet MS"/>
                <a:cs typeface="Trebuchet MS"/>
              </a:rPr>
              <a:t>	</a:t>
            </a:r>
            <a:r>
              <a:rPr spc="-100" dirty="0">
                <a:latin typeface="Trebuchet MS"/>
                <a:cs typeface="Trebuchet MS"/>
              </a:rPr>
              <a:t>p</a:t>
            </a:r>
            <a:r>
              <a:rPr spc="-114" dirty="0">
                <a:latin typeface="Trebuchet MS"/>
                <a:cs typeface="Trebuchet MS"/>
              </a:rPr>
              <a:t>r</a:t>
            </a:r>
            <a:r>
              <a:rPr spc="-30" dirty="0">
                <a:latin typeface="Trebuchet MS"/>
                <a:cs typeface="Trebuchet MS"/>
              </a:rPr>
              <a:t>o</a:t>
            </a:r>
            <a:r>
              <a:rPr spc="-300" dirty="0">
                <a:latin typeface="Trebuchet MS"/>
                <a:cs typeface="Trebuchet MS"/>
              </a:rPr>
              <a:t>j</a:t>
            </a:r>
            <a:r>
              <a:rPr spc="-140" dirty="0">
                <a:latin typeface="Trebuchet MS"/>
                <a:cs typeface="Trebuchet MS"/>
              </a:rPr>
              <a:t>e</a:t>
            </a:r>
            <a:r>
              <a:rPr spc="-135" dirty="0">
                <a:latin typeface="Trebuchet MS"/>
                <a:cs typeface="Trebuchet MS"/>
              </a:rPr>
              <a:t>c</a:t>
            </a:r>
            <a:r>
              <a:rPr spc="-165" dirty="0">
                <a:latin typeface="Trebuchet MS"/>
                <a:cs typeface="Trebuchet MS"/>
              </a:rPr>
              <a:t>t</a:t>
            </a:r>
            <a:r>
              <a:rPr spc="-30" dirty="0">
                <a:latin typeface="Trebuchet MS"/>
                <a:cs typeface="Trebuchet MS"/>
              </a:rPr>
              <a:t>o</a:t>
            </a:r>
            <a:r>
              <a:rPr spc="-140" dirty="0">
                <a:latin typeface="Trebuchet MS"/>
                <a:cs typeface="Trebuchet MS"/>
              </a:rPr>
              <a:t>r</a:t>
            </a:r>
            <a:r>
              <a:rPr spc="-35" dirty="0">
                <a:latin typeface="Trebuchet MS"/>
                <a:cs typeface="Trebuchet MS"/>
              </a:rPr>
              <a:t>s</a:t>
            </a:r>
            <a:r>
              <a:rPr spc="-240" dirty="0">
                <a:latin typeface="Trebuchet MS"/>
                <a:cs typeface="Trebuchet MS"/>
              </a:rPr>
              <a:t>,  </a:t>
            </a:r>
            <a:r>
              <a:rPr spc="-80" dirty="0">
                <a:latin typeface="Trebuchet MS"/>
                <a:cs typeface="Trebuchet MS"/>
              </a:rPr>
              <a:t>and</a:t>
            </a:r>
            <a:r>
              <a:rPr spc="-170" dirty="0">
                <a:latin typeface="Trebuchet MS"/>
                <a:cs typeface="Trebuchet MS"/>
              </a:rPr>
              <a:t> </a:t>
            </a:r>
            <a:r>
              <a:rPr spc="-90" dirty="0">
                <a:latin typeface="Trebuchet MS"/>
                <a:cs typeface="Trebuchet MS"/>
              </a:rPr>
              <a:t>overhead</a:t>
            </a:r>
            <a:r>
              <a:rPr spc="-165" dirty="0">
                <a:latin typeface="Trebuchet MS"/>
                <a:cs typeface="Trebuchet MS"/>
              </a:rPr>
              <a:t> </a:t>
            </a:r>
            <a:r>
              <a:rPr spc="-100" dirty="0">
                <a:latin typeface="Trebuchet MS"/>
                <a:cs typeface="Trebuchet MS"/>
              </a:rPr>
              <a:t>transparencies</a:t>
            </a:r>
            <a:r>
              <a:rPr spc="-170" dirty="0">
                <a:latin typeface="Trebuchet MS"/>
                <a:cs typeface="Trebuchet MS"/>
              </a:rPr>
              <a:t> </a:t>
            </a:r>
            <a:r>
              <a:rPr spc="-70" dirty="0">
                <a:latin typeface="Trebuchet MS"/>
                <a:cs typeface="Trebuchet MS"/>
              </a:rPr>
              <a:t>used</a:t>
            </a:r>
            <a:r>
              <a:rPr spc="-160" dirty="0">
                <a:latin typeface="Trebuchet MS"/>
                <a:cs typeface="Trebuchet MS"/>
              </a:rPr>
              <a:t> </a:t>
            </a:r>
            <a:r>
              <a:rPr spc="-90" dirty="0">
                <a:latin typeface="Trebuchet MS"/>
                <a:cs typeface="Trebuchet MS"/>
              </a:rPr>
              <a:t>by</a:t>
            </a:r>
            <a:r>
              <a:rPr spc="-170" dirty="0">
                <a:latin typeface="Trebuchet MS"/>
                <a:cs typeface="Trebuchet MS"/>
              </a:rPr>
              <a:t> </a:t>
            </a:r>
            <a:r>
              <a:rPr spc="-100" dirty="0">
                <a:latin typeface="Trebuchet MS"/>
                <a:cs typeface="Trebuchet MS"/>
              </a:rPr>
              <a:t>speakers</a:t>
            </a:r>
            <a:r>
              <a:rPr spc="-175" dirty="0">
                <a:latin typeface="Trebuchet MS"/>
                <a:cs typeface="Trebuchet MS"/>
              </a:rPr>
              <a:t> </a:t>
            </a:r>
            <a:r>
              <a:rPr spc="-80" dirty="0">
                <a:latin typeface="Trebuchet MS"/>
                <a:cs typeface="Trebuchet MS"/>
              </a:rPr>
              <a:t>and</a:t>
            </a:r>
            <a:r>
              <a:rPr spc="-165" dirty="0">
                <a:latin typeface="Trebuchet MS"/>
                <a:cs typeface="Trebuchet MS"/>
              </a:rPr>
              <a:t> </a:t>
            </a:r>
            <a:r>
              <a:rPr spc="-130" dirty="0">
                <a:latin typeface="Trebuchet MS"/>
                <a:cs typeface="Trebuchet MS"/>
              </a:rPr>
              <a:t>lecturers.</a:t>
            </a:r>
            <a:endParaRPr dirty="0">
              <a:latin typeface="Trebuchet MS"/>
              <a:cs typeface="Trebuchet MS"/>
            </a:endParaRPr>
          </a:p>
          <a:p>
            <a:pPr marL="241300" marR="5080" indent="-228600" algn="l" rtl="0">
              <a:lnSpc>
                <a:spcPct val="148600"/>
              </a:lnSpc>
              <a:spcBef>
                <a:spcPts val="1100"/>
              </a:spcBef>
              <a:buFont typeface="Arial"/>
              <a:buChar char="•"/>
              <a:tabLst>
                <a:tab pos="241300" algn="l"/>
                <a:tab pos="1635125" algn="l"/>
                <a:tab pos="3324225" algn="l"/>
                <a:tab pos="4215130" algn="l"/>
                <a:tab pos="5617845" algn="l"/>
                <a:tab pos="6971030" algn="l"/>
                <a:tab pos="7666355" algn="l"/>
              </a:tabLst>
            </a:pPr>
            <a:r>
              <a:rPr spc="95" dirty="0">
                <a:latin typeface="Trebuchet MS"/>
                <a:cs typeface="Trebuchet MS"/>
              </a:rPr>
              <a:t>Mi</a:t>
            </a:r>
            <a:r>
              <a:rPr spc="-170" dirty="0">
                <a:latin typeface="Trebuchet MS"/>
                <a:cs typeface="Trebuchet MS"/>
              </a:rPr>
              <a:t>c</a:t>
            </a:r>
            <a:r>
              <a:rPr spc="-135" dirty="0">
                <a:latin typeface="Trebuchet MS"/>
                <a:cs typeface="Trebuchet MS"/>
              </a:rPr>
              <a:t>r</a:t>
            </a:r>
            <a:r>
              <a:rPr spc="-30" dirty="0">
                <a:latin typeface="Trebuchet MS"/>
                <a:cs typeface="Trebuchet MS"/>
              </a:rPr>
              <a:t>o</a:t>
            </a:r>
            <a:r>
              <a:rPr spc="-35" dirty="0">
                <a:latin typeface="Trebuchet MS"/>
                <a:cs typeface="Trebuchet MS"/>
              </a:rPr>
              <a:t>s</a:t>
            </a:r>
            <a:r>
              <a:rPr spc="-30" dirty="0">
                <a:latin typeface="Trebuchet MS"/>
                <a:cs typeface="Trebuchet MS"/>
              </a:rPr>
              <a:t>o</a:t>
            </a:r>
            <a:r>
              <a:rPr spc="-155" dirty="0">
                <a:latin typeface="Trebuchet MS"/>
                <a:cs typeface="Trebuchet MS"/>
              </a:rPr>
              <a:t>f</a:t>
            </a:r>
            <a:r>
              <a:rPr spc="-145" dirty="0">
                <a:latin typeface="Trebuchet MS"/>
                <a:cs typeface="Trebuchet MS"/>
              </a:rPr>
              <a:t>t</a:t>
            </a:r>
            <a:r>
              <a:rPr dirty="0">
                <a:latin typeface="Trebuchet MS"/>
                <a:cs typeface="Trebuchet MS"/>
              </a:rPr>
              <a:t>	</a:t>
            </a:r>
            <a:r>
              <a:rPr spc="-110" dirty="0">
                <a:latin typeface="Trebuchet MS"/>
                <a:cs typeface="Trebuchet MS"/>
              </a:rPr>
              <a:t>P</a:t>
            </a:r>
            <a:r>
              <a:rPr spc="-70" dirty="0">
                <a:latin typeface="Trebuchet MS"/>
                <a:cs typeface="Trebuchet MS"/>
              </a:rPr>
              <a:t>o</a:t>
            </a:r>
            <a:r>
              <a:rPr spc="-85" dirty="0">
                <a:latin typeface="Trebuchet MS"/>
                <a:cs typeface="Trebuchet MS"/>
              </a:rPr>
              <a:t>w</a:t>
            </a:r>
            <a:r>
              <a:rPr spc="-110" dirty="0">
                <a:latin typeface="Trebuchet MS"/>
                <a:cs typeface="Trebuchet MS"/>
              </a:rPr>
              <a:t>e</a:t>
            </a:r>
            <a:r>
              <a:rPr spc="-100" dirty="0">
                <a:latin typeface="Trebuchet MS"/>
                <a:cs typeface="Trebuchet MS"/>
              </a:rPr>
              <a:t>r</a:t>
            </a:r>
            <a:r>
              <a:rPr spc="-110" dirty="0">
                <a:latin typeface="Trebuchet MS"/>
                <a:cs typeface="Trebuchet MS"/>
              </a:rPr>
              <a:t>P</a:t>
            </a:r>
            <a:r>
              <a:rPr spc="-60" dirty="0">
                <a:latin typeface="Trebuchet MS"/>
                <a:cs typeface="Trebuchet MS"/>
              </a:rPr>
              <a:t>o</a:t>
            </a:r>
            <a:r>
              <a:rPr spc="-135" dirty="0">
                <a:latin typeface="Trebuchet MS"/>
                <a:cs typeface="Trebuchet MS"/>
              </a:rPr>
              <a:t>i</a:t>
            </a:r>
            <a:r>
              <a:rPr spc="-70" dirty="0">
                <a:latin typeface="Trebuchet MS"/>
                <a:cs typeface="Trebuchet MS"/>
              </a:rPr>
              <a:t>n</a:t>
            </a:r>
            <a:r>
              <a:rPr spc="-140" dirty="0">
                <a:latin typeface="Trebuchet MS"/>
                <a:cs typeface="Trebuchet MS"/>
              </a:rPr>
              <a:t>t</a:t>
            </a:r>
            <a:r>
              <a:rPr spc="-275" dirty="0">
                <a:latin typeface="Trebuchet MS"/>
                <a:cs typeface="Trebuchet MS"/>
              </a:rPr>
              <a:t>,</a:t>
            </a:r>
            <a:r>
              <a:rPr dirty="0">
                <a:latin typeface="Trebuchet MS"/>
                <a:cs typeface="Trebuchet MS"/>
              </a:rPr>
              <a:t>	</a:t>
            </a:r>
            <a:r>
              <a:rPr spc="-114" dirty="0">
                <a:latin typeface="Trebuchet MS"/>
                <a:cs typeface="Trebuchet MS"/>
              </a:rPr>
              <a:t>Lo</a:t>
            </a:r>
            <a:r>
              <a:rPr spc="-140" dirty="0">
                <a:latin typeface="Trebuchet MS"/>
                <a:cs typeface="Trebuchet MS"/>
              </a:rPr>
              <a:t>t</a:t>
            </a:r>
            <a:r>
              <a:rPr spc="-50" dirty="0">
                <a:latin typeface="Trebuchet MS"/>
                <a:cs typeface="Trebuchet MS"/>
              </a:rPr>
              <a:t>u</a:t>
            </a:r>
            <a:r>
              <a:rPr spc="-35" dirty="0">
                <a:latin typeface="Trebuchet MS"/>
                <a:cs typeface="Trebuchet MS"/>
              </a:rPr>
              <a:t>s</a:t>
            </a:r>
            <a:r>
              <a:rPr dirty="0">
                <a:latin typeface="Trebuchet MS"/>
                <a:cs typeface="Trebuchet MS"/>
              </a:rPr>
              <a:t>	</a:t>
            </a:r>
            <a:r>
              <a:rPr spc="-135" dirty="0">
                <a:latin typeface="Trebuchet MS"/>
                <a:cs typeface="Trebuchet MS"/>
              </a:rPr>
              <a:t>F</a:t>
            </a:r>
            <a:r>
              <a:rPr spc="-140" dirty="0">
                <a:latin typeface="Trebuchet MS"/>
                <a:cs typeface="Trebuchet MS"/>
              </a:rPr>
              <a:t>r</a:t>
            </a:r>
            <a:r>
              <a:rPr spc="-110" dirty="0">
                <a:latin typeface="Trebuchet MS"/>
                <a:cs typeface="Trebuchet MS"/>
              </a:rPr>
              <a:t>ee</a:t>
            </a:r>
            <a:r>
              <a:rPr spc="-160" dirty="0">
                <a:latin typeface="Trebuchet MS"/>
                <a:cs typeface="Trebuchet MS"/>
              </a:rPr>
              <a:t>l</a:t>
            </a:r>
            <a:r>
              <a:rPr spc="-114" dirty="0">
                <a:latin typeface="Trebuchet MS"/>
                <a:cs typeface="Trebuchet MS"/>
              </a:rPr>
              <a:t>a</a:t>
            </a:r>
            <a:r>
              <a:rPr spc="-50" dirty="0">
                <a:latin typeface="Trebuchet MS"/>
                <a:cs typeface="Trebuchet MS"/>
              </a:rPr>
              <a:t>n</a:t>
            </a:r>
            <a:r>
              <a:rPr spc="-170" dirty="0">
                <a:latin typeface="Trebuchet MS"/>
                <a:cs typeface="Trebuchet MS"/>
              </a:rPr>
              <a:t>c</a:t>
            </a:r>
            <a:r>
              <a:rPr spc="-114" dirty="0">
                <a:latin typeface="Trebuchet MS"/>
                <a:cs typeface="Trebuchet MS"/>
              </a:rPr>
              <a:t>e</a:t>
            </a:r>
            <a:r>
              <a:rPr dirty="0">
                <a:latin typeface="Trebuchet MS"/>
                <a:cs typeface="Trebuchet MS"/>
              </a:rPr>
              <a:t>	</a:t>
            </a:r>
            <a:r>
              <a:rPr spc="-130" dirty="0">
                <a:latin typeface="Trebuchet MS"/>
                <a:cs typeface="Trebuchet MS"/>
              </a:rPr>
              <a:t>G</a:t>
            </a:r>
            <a:r>
              <a:rPr spc="-125" dirty="0">
                <a:latin typeface="Trebuchet MS"/>
                <a:cs typeface="Trebuchet MS"/>
              </a:rPr>
              <a:t>r</a:t>
            </a:r>
            <a:r>
              <a:rPr spc="-95" dirty="0">
                <a:latin typeface="Trebuchet MS"/>
                <a:cs typeface="Trebuchet MS"/>
              </a:rPr>
              <a:t>a</a:t>
            </a:r>
            <a:r>
              <a:rPr spc="-90" dirty="0">
                <a:latin typeface="Trebuchet MS"/>
                <a:cs typeface="Trebuchet MS"/>
              </a:rPr>
              <a:t>p</a:t>
            </a:r>
            <a:r>
              <a:rPr spc="-50" dirty="0">
                <a:latin typeface="Trebuchet MS"/>
                <a:cs typeface="Trebuchet MS"/>
              </a:rPr>
              <a:t>h</a:t>
            </a:r>
            <a:r>
              <a:rPr spc="-114" dirty="0">
                <a:latin typeface="Trebuchet MS"/>
                <a:cs typeface="Trebuchet MS"/>
              </a:rPr>
              <a:t>i</a:t>
            </a:r>
            <a:r>
              <a:rPr spc="-190" dirty="0">
                <a:latin typeface="Trebuchet MS"/>
                <a:cs typeface="Trebuchet MS"/>
              </a:rPr>
              <a:t>c</a:t>
            </a:r>
            <a:r>
              <a:rPr spc="-35" dirty="0">
                <a:latin typeface="Trebuchet MS"/>
                <a:cs typeface="Trebuchet MS"/>
              </a:rPr>
              <a:t>s</a:t>
            </a:r>
            <a:r>
              <a:rPr spc="-275" dirty="0">
                <a:latin typeface="Trebuchet MS"/>
                <a:cs typeface="Trebuchet MS"/>
              </a:rPr>
              <a:t>,</a:t>
            </a:r>
            <a:r>
              <a:rPr dirty="0">
                <a:latin typeface="Trebuchet MS"/>
                <a:cs typeface="Trebuchet MS"/>
              </a:rPr>
              <a:t>	</a:t>
            </a:r>
            <a:r>
              <a:rPr spc="-85" dirty="0">
                <a:latin typeface="Trebuchet MS"/>
                <a:cs typeface="Trebuchet MS"/>
              </a:rPr>
              <a:t>a</a:t>
            </a:r>
            <a:r>
              <a:rPr spc="-75" dirty="0">
                <a:latin typeface="Trebuchet MS"/>
                <a:cs typeface="Trebuchet MS"/>
              </a:rPr>
              <a:t>nd</a:t>
            </a:r>
            <a:r>
              <a:rPr dirty="0">
                <a:latin typeface="Trebuchet MS"/>
                <a:cs typeface="Trebuchet MS"/>
              </a:rPr>
              <a:t>	</a:t>
            </a:r>
            <a:r>
              <a:rPr spc="-95" dirty="0">
                <a:latin typeface="Trebuchet MS"/>
                <a:cs typeface="Trebuchet MS"/>
              </a:rPr>
              <a:t>C</a:t>
            </a:r>
            <a:r>
              <a:rPr spc="-85" dirty="0">
                <a:latin typeface="Trebuchet MS"/>
                <a:cs typeface="Trebuchet MS"/>
              </a:rPr>
              <a:t>o</a:t>
            </a:r>
            <a:r>
              <a:rPr spc="-130" dirty="0">
                <a:latin typeface="Trebuchet MS"/>
                <a:cs typeface="Trebuchet MS"/>
              </a:rPr>
              <a:t>r</a:t>
            </a:r>
            <a:r>
              <a:rPr spc="-114" dirty="0">
                <a:latin typeface="Trebuchet MS"/>
                <a:cs typeface="Trebuchet MS"/>
              </a:rPr>
              <a:t>e</a:t>
            </a:r>
            <a:r>
              <a:rPr spc="-155" dirty="0">
                <a:latin typeface="Trebuchet MS"/>
                <a:cs typeface="Trebuchet MS"/>
              </a:rPr>
              <a:t>l  </a:t>
            </a:r>
            <a:r>
              <a:rPr spc="-95" dirty="0">
                <a:latin typeface="Trebuchet MS"/>
                <a:cs typeface="Trebuchet MS"/>
              </a:rPr>
              <a:t>Presentations </a:t>
            </a:r>
            <a:r>
              <a:rPr spc="-120" dirty="0">
                <a:latin typeface="Trebuchet MS"/>
                <a:cs typeface="Trebuchet MS"/>
              </a:rPr>
              <a:t>are </a:t>
            </a:r>
            <a:r>
              <a:rPr spc="-114" dirty="0">
                <a:latin typeface="Trebuchet MS"/>
                <a:cs typeface="Trebuchet MS"/>
              </a:rPr>
              <a:t>examples </a:t>
            </a:r>
            <a:r>
              <a:rPr spc="-90" dirty="0">
                <a:latin typeface="Trebuchet MS"/>
                <a:cs typeface="Trebuchet MS"/>
              </a:rPr>
              <a:t>of </a:t>
            </a:r>
            <a:r>
              <a:rPr spc="-100" dirty="0">
                <a:latin typeface="Trebuchet MS"/>
                <a:cs typeface="Trebuchet MS"/>
              </a:rPr>
              <a:t>presentation </a:t>
            </a:r>
            <a:r>
              <a:rPr spc="-114" dirty="0">
                <a:latin typeface="Trebuchet MS"/>
                <a:cs typeface="Trebuchet MS"/>
              </a:rPr>
              <a:t>soft- </a:t>
            </a:r>
            <a:r>
              <a:rPr spc="-110" dirty="0">
                <a:latin typeface="Trebuchet MS"/>
                <a:cs typeface="Trebuchet MS"/>
              </a:rPr>
              <a:t>ware</a:t>
            </a:r>
            <a:r>
              <a:rPr spc="-515" dirty="0">
                <a:latin typeface="Trebuchet MS"/>
                <a:cs typeface="Trebuchet MS"/>
              </a:rPr>
              <a:t> </a:t>
            </a:r>
            <a:r>
              <a:rPr spc="-105" dirty="0">
                <a:latin typeface="Trebuchet MS"/>
                <a:cs typeface="Trebuchet MS"/>
              </a:rPr>
              <a:t>programs</a:t>
            </a:r>
            <a:r>
              <a:rPr spc="-105" dirty="0" smtClean="0">
                <a:latin typeface="Trebuchet MS"/>
                <a:cs typeface="Trebuchet MS"/>
              </a:rPr>
              <a:t>.</a:t>
            </a:r>
            <a:endParaRPr lang="en-US" spc="-105" dirty="0" smtClean="0">
              <a:latin typeface="Trebuchet MS"/>
              <a:cs typeface="Trebuchet MS"/>
            </a:endParaRPr>
          </a:p>
          <a:p>
            <a:pPr marL="241300" marR="5080" indent="-228600">
              <a:lnSpc>
                <a:spcPct val="148600"/>
              </a:lnSpc>
              <a:spcBef>
                <a:spcPts val="1100"/>
              </a:spcBef>
              <a:buFont typeface="Arial"/>
              <a:buChar char="•"/>
              <a:tabLst>
                <a:tab pos="241300" algn="l"/>
                <a:tab pos="1635125" algn="l"/>
                <a:tab pos="3324225" algn="l"/>
                <a:tab pos="4215130" algn="l"/>
                <a:tab pos="5617845" algn="l"/>
                <a:tab pos="6971030" algn="l"/>
                <a:tab pos="7666355" algn="l"/>
              </a:tabLst>
            </a:pPr>
            <a:r>
              <a:rPr lang="ar-SA" dirty="0">
                <a:latin typeface="Trebuchet MS"/>
                <a:cs typeface="Trebuchet MS"/>
              </a:rPr>
              <a:t>حلت محل برنامج العرض انعكاس الرسوم البيانية وعرض الشرائح والشفاف المستخدمة من قبل المتكلمين والمحاضرين</a:t>
            </a:r>
            <a:r>
              <a:rPr lang="ar-SA" dirty="0" smtClean="0">
                <a:latin typeface="Trebuchet MS"/>
                <a:cs typeface="Trebuchet MS"/>
              </a:rPr>
              <a:t>.</a:t>
            </a:r>
          </a:p>
          <a:p>
            <a:pPr marL="241300" marR="5080" indent="-228600">
              <a:lnSpc>
                <a:spcPct val="148600"/>
              </a:lnSpc>
              <a:spcBef>
                <a:spcPts val="1100"/>
              </a:spcBef>
              <a:buFont typeface="Arial"/>
              <a:buChar char="•"/>
              <a:tabLst>
                <a:tab pos="241300" algn="l"/>
                <a:tab pos="1635125" algn="l"/>
                <a:tab pos="3324225" algn="l"/>
                <a:tab pos="4215130" algn="l"/>
                <a:tab pos="5617845" algn="l"/>
                <a:tab pos="6971030" algn="l"/>
                <a:tab pos="7666355" algn="l"/>
              </a:tabLst>
            </a:pPr>
            <a:r>
              <a:rPr lang="ar-SA" dirty="0" smtClean="0">
                <a:latin typeface="Trebuchet MS"/>
                <a:cs typeface="Trebuchet MS"/>
              </a:rPr>
              <a:t> </a:t>
            </a:r>
            <a:r>
              <a:rPr lang="en-US" dirty="0">
                <a:latin typeface="Trebuchet MS"/>
                <a:cs typeface="Trebuchet MS"/>
              </a:rPr>
              <a:t>Microsoft PowerPoint، Lotus </a:t>
            </a:r>
            <a:r>
              <a:rPr lang="ar-SA" dirty="0">
                <a:latin typeface="Trebuchet MS"/>
                <a:cs typeface="Trebuchet MS"/>
              </a:rPr>
              <a:t>رسومات لحسابهم الخاص، وعروض كوريل أمثلة على برامج سوفت وير العروض التقديمية.</a:t>
            </a:r>
            <a:endParaRPr dirty="0">
              <a:latin typeface="Trebuchet MS"/>
              <a:cs typeface="Trebuchet MS"/>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71927" y="725048"/>
            <a:ext cx="7234555" cy="500380"/>
          </a:xfrm>
          <a:prstGeom prst="rect">
            <a:avLst/>
          </a:prstGeom>
        </p:spPr>
        <p:txBody>
          <a:bodyPr vert="horz" wrap="square" lIns="0" tIns="13970" rIns="0" bIns="0" rtlCol="0">
            <a:spAutoFit/>
          </a:bodyPr>
          <a:lstStyle/>
          <a:p>
            <a:pPr marL="12700">
              <a:lnSpc>
                <a:spcPct val="100000"/>
              </a:lnSpc>
              <a:spcBef>
                <a:spcPts val="110"/>
              </a:spcBef>
            </a:pPr>
            <a:r>
              <a:rPr spc="-95" dirty="0"/>
              <a:t>Communication </a:t>
            </a:r>
            <a:r>
              <a:rPr spc="-75" dirty="0"/>
              <a:t>and </a:t>
            </a:r>
            <a:r>
              <a:rPr spc="-125" dirty="0"/>
              <a:t>organizational</a:t>
            </a:r>
            <a:r>
              <a:rPr spc="-459" dirty="0"/>
              <a:t> </a:t>
            </a:r>
            <a:r>
              <a:rPr spc="-110" dirty="0"/>
              <a:t>software</a:t>
            </a: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3" name="object 3"/>
          <p:cNvSpPr txBox="1"/>
          <p:nvPr/>
        </p:nvSpPr>
        <p:spPr>
          <a:xfrm>
            <a:off x="642744" y="1533499"/>
            <a:ext cx="10907395" cy="3911327"/>
          </a:xfrm>
          <a:prstGeom prst="rect">
            <a:avLst/>
          </a:prstGeom>
        </p:spPr>
        <p:txBody>
          <a:bodyPr vert="horz" wrap="square" lIns="0" tIns="12700" rIns="0" bIns="0" rtlCol="0">
            <a:spAutoFit/>
          </a:bodyPr>
          <a:lstStyle/>
          <a:p>
            <a:pPr marL="241300" marR="5080" indent="-228600" algn="just" rtl="0">
              <a:spcBef>
                <a:spcPts val="100"/>
              </a:spcBef>
              <a:buFont typeface="Arial"/>
              <a:buChar char="•"/>
              <a:tabLst>
                <a:tab pos="241300" algn="l"/>
              </a:tabLst>
            </a:pPr>
            <a:r>
              <a:rPr sz="2000" spc="-95" dirty="0">
                <a:latin typeface="Trebuchet MS"/>
                <a:cs typeface="Trebuchet MS"/>
              </a:rPr>
              <a:t>Communication software </a:t>
            </a:r>
            <a:r>
              <a:rPr sz="2000" spc="-114" dirty="0">
                <a:latin typeface="Trebuchet MS"/>
                <a:cs typeface="Trebuchet MS"/>
              </a:rPr>
              <a:t>can </a:t>
            </a:r>
            <a:r>
              <a:rPr sz="2000" spc="-105" dirty="0">
                <a:latin typeface="Trebuchet MS"/>
                <a:cs typeface="Trebuchet MS"/>
              </a:rPr>
              <a:t>cover a </a:t>
            </a:r>
            <a:r>
              <a:rPr sz="2000" spc="-85" dirty="0">
                <a:latin typeface="Trebuchet MS"/>
                <a:cs typeface="Trebuchet MS"/>
              </a:rPr>
              <a:t>broad </a:t>
            </a:r>
            <a:r>
              <a:rPr sz="2000" spc="-100" dirty="0">
                <a:latin typeface="Trebuchet MS"/>
                <a:cs typeface="Trebuchet MS"/>
              </a:rPr>
              <a:t>range </a:t>
            </a:r>
            <a:r>
              <a:rPr sz="2000" spc="-85" dirty="0">
                <a:latin typeface="Trebuchet MS"/>
                <a:cs typeface="Trebuchet MS"/>
              </a:rPr>
              <a:t>of </a:t>
            </a:r>
            <a:r>
              <a:rPr sz="2000" spc="-95" dirty="0">
                <a:latin typeface="Trebuchet MS"/>
                <a:cs typeface="Trebuchet MS"/>
              </a:rPr>
              <a:t>tasks </a:t>
            </a:r>
            <a:r>
              <a:rPr sz="2000" spc="-100" dirty="0">
                <a:latin typeface="Trebuchet MS"/>
                <a:cs typeface="Trebuchet MS"/>
              </a:rPr>
              <a:t>including videoconferencing </a:t>
            </a:r>
            <a:r>
              <a:rPr sz="2000" spc="-80" dirty="0">
                <a:latin typeface="Trebuchet MS"/>
                <a:cs typeface="Trebuchet MS"/>
              </a:rPr>
              <a:t>and  </a:t>
            </a:r>
            <a:r>
              <a:rPr sz="2000" spc="-125" dirty="0">
                <a:latin typeface="Trebuchet MS"/>
                <a:cs typeface="Trebuchet MS"/>
              </a:rPr>
              <a:t>telephony.</a:t>
            </a:r>
            <a:endParaRPr sz="2000" dirty="0">
              <a:latin typeface="Trebuchet MS"/>
              <a:cs typeface="Trebuchet MS"/>
            </a:endParaRPr>
          </a:p>
          <a:p>
            <a:pPr marL="241300" marR="5080" indent="-228600" algn="just" rtl="0">
              <a:spcBef>
                <a:spcPts val="1040"/>
              </a:spcBef>
              <a:buFont typeface="Arial"/>
              <a:buChar char="•"/>
              <a:tabLst>
                <a:tab pos="241300" algn="l"/>
              </a:tabLst>
            </a:pPr>
            <a:r>
              <a:rPr sz="2000" spc="-135" dirty="0">
                <a:latin typeface="Trebuchet MS"/>
                <a:cs typeface="Trebuchet MS"/>
              </a:rPr>
              <a:t>However, </a:t>
            </a:r>
            <a:r>
              <a:rPr sz="2000" spc="-105" dirty="0">
                <a:latin typeface="Trebuchet MS"/>
                <a:cs typeface="Trebuchet MS"/>
              </a:rPr>
              <a:t>applications </a:t>
            </a:r>
            <a:r>
              <a:rPr sz="2000" spc="-90" dirty="0">
                <a:latin typeface="Trebuchet MS"/>
                <a:cs typeface="Trebuchet MS"/>
              </a:rPr>
              <a:t>in </a:t>
            </a:r>
            <a:r>
              <a:rPr sz="2000" spc="-100" dirty="0">
                <a:latin typeface="Trebuchet MS"/>
                <a:cs typeface="Trebuchet MS"/>
              </a:rPr>
              <a:t>the </a:t>
            </a:r>
            <a:r>
              <a:rPr sz="2000" spc="-105" dirty="0">
                <a:latin typeface="Trebuchet MS"/>
                <a:cs typeface="Trebuchet MS"/>
              </a:rPr>
              <a:t>productivity </a:t>
            </a:r>
            <a:r>
              <a:rPr sz="2000" spc="-110" dirty="0">
                <a:latin typeface="Trebuchet MS"/>
                <a:cs typeface="Trebuchet MS"/>
              </a:rPr>
              <a:t>category </a:t>
            </a:r>
            <a:r>
              <a:rPr sz="2000" spc="-114" dirty="0">
                <a:latin typeface="Trebuchet MS"/>
                <a:cs typeface="Trebuchet MS"/>
              </a:rPr>
              <a:t>are </a:t>
            </a:r>
            <a:r>
              <a:rPr sz="2000" spc="-70" dirty="0">
                <a:latin typeface="Trebuchet MS"/>
                <a:cs typeface="Trebuchet MS"/>
              </a:rPr>
              <a:t>most </a:t>
            </a:r>
            <a:r>
              <a:rPr sz="2000" spc="-95" dirty="0">
                <a:latin typeface="Trebuchet MS"/>
                <a:cs typeface="Trebuchet MS"/>
              </a:rPr>
              <a:t>often </a:t>
            </a:r>
            <a:r>
              <a:rPr sz="2000" spc="-70" dirty="0">
                <a:latin typeface="Trebuchet MS"/>
                <a:cs typeface="Trebuchet MS"/>
              </a:rPr>
              <a:t>used </a:t>
            </a:r>
            <a:r>
              <a:rPr sz="2000" spc="-90" dirty="0">
                <a:latin typeface="Trebuchet MS"/>
                <a:cs typeface="Trebuchet MS"/>
              </a:rPr>
              <a:t>to </a:t>
            </a:r>
            <a:r>
              <a:rPr sz="2000" spc="-70" dirty="0">
                <a:latin typeface="Trebuchet MS"/>
                <a:cs typeface="Trebuchet MS"/>
              </a:rPr>
              <a:t>send </a:t>
            </a:r>
            <a:r>
              <a:rPr sz="2000" spc="-80" dirty="0">
                <a:latin typeface="Trebuchet MS"/>
                <a:cs typeface="Trebuchet MS"/>
              </a:rPr>
              <a:t>and </a:t>
            </a:r>
            <a:r>
              <a:rPr sz="2000" spc="-125" dirty="0">
                <a:latin typeface="Trebuchet MS"/>
                <a:cs typeface="Trebuchet MS"/>
              </a:rPr>
              <a:t>receive  </a:t>
            </a:r>
            <a:r>
              <a:rPr sz="2000" spc="-135" dirty="0">
                <a:latin typeface="Trebuchet MS"/>
                <a:cs typeface="Trebuchet MS"/>
              </a:rPr>
              <a:t>email. </a:t>
            </a:r>
            <a:r>
              <a:rPr sz="2000" spc="-105" dirty="0">
                <a:latin typeface="Trebuchet MS"/>
                <a:cs typeface="Trebuchet MS"/>
              </a:rPr>
              <a:t>These applications </a:t>
            </a:r>
            <a:r>
              <a:rPr sz="2000" spc="-125" dirty="0">
                <a:latin typeface="Trebuchet MS"/>
                <a:cs typeface="Trebuchet MS"/>
              </a:rPr>
              <a:t>typically </a:t>
            </a:r>
            <a:r>
              <a:rPr sz="2000" spc="-110" dirty="0">
                <a:latin typeface="Trebuchet MS"/>
                <a:cs typeface="Trebuchet MS"/>
              </a:rPr>
              <a:t>include </a:t>
            </a:r>
            <a:r>
              <a:rPr sz="2000" spc="-80" dirty="0">
                <a:latin typeface="Trebuchet MS"/>
                <a:cs typeface="Trebuchet MS"/>
              </a:rPr>
              <a:t>an address </a:t>
            </a:r>
            <a:r>
              <a:rPr sz="2000" spc="-60" dirty="0">
                <a:latin typeface="Trebuchet MS"/>
                <a:cs typeface="Trebuchet MS"/>
              </a:rPr>
              <a:t>book </a:t>
            </a:r>
            <a:r>
              <a:rPr sz="2000" spc="-114" dirty="0">
                <a:latin typeface="Trebuchet MS"/>
                <a:cs typeface="Trebuchet MS"/>
              </a:rPr>
              <a:t>(contacts </a:t>
            </a:r>
            <a:r>
              <a:rPr sz="2000" spc="-150" dirty="0">
                <a:latin typeface="Trebuchet MS"/>
                <a:cs typeface="Trebuchet MS"/>
              </a:rPr>
              <a:t>list), </a:t>
            </a:r>
            <a:r>
              <a:rPr sz="2000" spc="-130" dirty="0">
                <a:latin typeface="Trebuchet MS"/>
                <a:cs typeface="Trebuchet MS"/>
              </a:rPr>
              <a:t>scheduler, </a:t>
            </a:r>
            <a:r>
              <a:rPr sz="2000" spc="-105" dirty="0">
                <a:latin typeface="Trebuchet MS"/>
                <a:cs typeface="Trebuchet MS"/>
              </a:rPr>
              <a:t>a  </a:t>
            </a:r>
            <a:r>
              <a:rPr sz="2000" spc="-150" dirty="0">
                <a:latin typeface="Trebuchet MS"/>
                <a:cs typeface="Trebuchet MS"/>
              </a:rPr>
              <a:t>calendar, </a:t>
            </a:r>
            <a:r>
              <a:rPr sz="2000" spc="-80" dirty="0">
                <a:latin typeface="Trebuchet MS"/>
                <a:cs typeface="Trebuchet MS"/>
              </a:rPr>
              <a:t>and </a:t>
            </a:r>
            <a:r>
              <a:rPr sz="2000" spc="-105" dirty="0">
                <a:latin typeface="Trebuchet MS"/>
                <a:cs typeface="Trebuchet MS"/>
              </a:rPr>
              <a:t>task </a:t>
            </a:r>
            <a:r>
              <a:rPr sz="2000" spc="-90" dirty="0">
                <a:latin typeface="Trebuchet MS"/>
                <a:cs typeface="Trebuchet MS"/>
              </a:rPr>
              <a:t>functions  </a:t>
            </a:r>
            <a:r>
              <a:rPr sz="2000" spc="-100" dirty="0">
                <a:latin typeface="Trebuchet MS"/>
                <a:cs typeface="Trebuchet MS"/>
              </a:rPr>
              <a:t>help </a:t>
            </a:r>
            <a:r>
              <a:rPr sz="2000" spc="-75" dirty="0">
                <a:latin typeface="Trebuchet MS"/>
                <a:cs typeface="Trebuchet MS"/>
              </a:rPr>
              <a:t>users </a:t>
            </a:r>
            <a:r>
              <a:rPr sz="2000" spc="-110" dirty="0">
                <a:latin typeface="Trebuchet MS"/>
                <a:cs typeface="Trebuchet MS"/>
              </a:rPr>
              <a:t>organize </a:t>
            </a:r>
            <a:r>
              <a:rPr sz="2000" spc="-105" dirty="0">
                <a:latin typeface="Trebuchet MS"/>
                <a:cs typeface="Trebuchet MS"/>
              </a:rPr>
              <a:t>their </a:t>
            </a:r>
            <a:r>
              <a:rPr sz="2000" spc="-85" dirty="0">
                <a:latin typeface="Trebuchet MS"/>
                <a:cs typeface="Trebuchet MS"/>
              </a:rPr>
              <a:t>personal </a:t>
            </a:r>
            <a:r>
              <a:rPr sz="2000" spc="-80" dirty="0">
                <a:latin typeface="Trebuchet MS"/>
                <a:cs typeface="Trebuchet MS"/>
              </a:rPr>
              <a:t>and </a:t>
            </a:r>
            <a:r>
              <a:rPr sz="2000" spc="-90" dirty="0">
                <a:latin typeface="Trebuchet MS"/>
                <a:cs typeface="Trebuchet MS"/>
              </a:rPr>
              <a:t>professional  </a:t>
            </a:r>
            <a:r>
              <a:rPr sz="2000" spc="-105" dirty="0">
                <a:latin typeface="Trebuchet MS"/>
                <a:cs typeface="Trebuchet MS"/>
              </a:rPr>
              <a:t>responsibilities. </a:t>
            </a:r>
            <a:r>
              <a:rPr sz="2000" spc="-55" dirty="0">
                <a:latin typeface="Trebuchet MS"/>
                <a:cs typeface="Trebuchet MS"/>
              </a:rPr>
              <a:t>Microsoft </a:t>
            </a:r>
            <a:r>
              <a:rPr sz="2000" spc="-100" dirty="0">
                <a:latin typeface="Trebuchet MS"/>
                <a:cs typeface="Trebuchet MS"/>
              </a:rPr>
              <a:t>Outlook, </a:t>
            </a:r>
            <a:r>
              <a:rPr sz="2000" spc="-90" dirty="0">
                <a:latin typeface="Trebuchet MS"/>
                <a:cs typeface="Trebuchet MS"/>
              </a:rPr>
              <a:t>Lotus </a:t>
            </a:r>
            <a:r>
              <a:rPr sz="2000" spc="-95" dirty="0">
                <a:latin typeface="Trebuchet MS"/>
                <a:cs typeface="Trebuchet MS"/>
              </a:rPr>
              <a:t>Notes, </a:t>
            </a:r>
            <a:r>
              <a:rPr sz="2000" spc="-80" dirty="0">
                <a:latin typeface="Trebuchet MS"/>
                <a:cs typeface="Trebuchet MS"/>
              </a:rPr>
              <a:t>and </a:t>
            </a:r>
            <a:r>
              <a:rPr sz="2000" spc="-110" dirty="0">
                <a:latin typeface="Trebuchet MS"/>
                <a:cs typeface="Trebuchet MS"/>
              </a:rPr>
              <a:t>Corel </a:t>
            </a:r>
            <a:r>
              <a:rPr sz="2000" spc="-105" dirty="0">
                <a:latin typeface="Trebuchet MS"/>
                <a:cs typeface="Trebuchet MS"/>
              </a:rPr>
              <a:t>WordPerfect </a:t>
            </a:r>
            <a:r>
              <a:rPr sz="2000" spc="-20" dirty="0">
                <a:latin typeface="Trebuchet MS"/>
                <a:cs typeface="Trebuchet MS"/>
              </a:rPr>
              <a:t>Mail </a:t>
            </a:r>
            <a:r>
              <a:rPr sz="2000" spc="-110" dirty="0">
                <a:latin typeface="Trebuchet MS"/>
                <a:cs typeface="Trebuchet MS"/>
              </a:rPr>
              <a:t>examples </a:t>
            </a:r>
            <a:r>
              <a:rPr sz="2000" spc="-85" dirty="0">
                <a:latin typeface="Trebuchet MS"/>
                <a:cs typeface="Trebuchet MS"/>
              </a:rPr>
              <a:t>of  </a:t>
            </a:r>
            <a:r>
              <a:rPr sz="2000" spc="-95" dirty="0">
                <a:latin typeface="Trebuchet MS"/>
                <a:cs typeface="Trebuchet MS"/>
              </a:rPr>
              <a:t>communication </a:t>
            </a:r>
            <a:r>
              <a:rPr sz="2000" spc="-80" dirty="0">
                <a:latin typeface="Trebuchet MS"/>
                <a:cs typeface="Trebuchet MS"/>
              </a:rPr>
              <a:t>and </a:t>
            </a:r>
            <a:r>
              <a:rPr sz="2000" spc="-105" dirty="0">
                <a:latin typeface="Trebuchet MS"/>
                <a:cs typeface="Trebuchet MS"/>
              </a:rPr>
              <a:t>organizational </a:t>
            </a:r>
            <a:r>
              <a:rPr sz="2000" spc="-114" dirty="0">
                <a:latin typeface="Trebuchet MS"/>
                <a:cs typeface="Trebuchet MS"/>
              </a:rPr>
              <a:t>software. </a:t>
            </a:r>
            <a:r>
              <a:rPr sz="2000" spc="-105" dirty="0">
                <a:latin typeface="Trebuchet MS"/>
                <a:cs typeface="Trebuchet MS"/>
              </a:rPr>
              <a:t>Figure </a:t>
            </a:r>
            <a:r>
              <a:rPr sz="2000" spc="-50" dirty="0">
                <a:latin typeface="Trebuchet MS"/>
                <a:cs typeface="Trebuchet MS"/>
              </a:rPr>
              <a:t>shows </a:t>
            </a:r>
            <a:r>
              <a:rPr sz="2000" spc="-80" dirty="0">
                <a:latin typeface="Trebuchet MS"/>
                <a:cs typeface="Trebuchet MS"/>
              </a:rPr>
              <a:t>an </a:t>
            </a:r>
            <a:r>
              <a:rPr sz="2000" spc="-125" dirty="0">
                <a:latin typeface="Trebuchet MS"/>
                <a:cs typeface="Trebuchet MS"/>
              </a:rPr>
              <a:t>example </a:t>
            </a:r>
            <a:r>
              <a:rPr sz="2000" spc="-85" dirty="0">
                <a:latin typeface="Trebuchet MS"/>
                <a:cs typeface="Trebuchet MS"/>
              </a:rPr>
              <a:t>of </a:t>
            </a:r>
            <a:r>
              <a:rPr sz="2000" spc="-105" dirty="0">
                <a:latin typeface="Trebuchet MS"/>
                <a:cs typeface="Trebuchet MS"/>
              </a:rPr>
              <a:t>a </a:t>
            </a:r>
            <a:r>
              <a:rPr sz="2000" spc="-110" dirty="0">
                <a:latin typeface="Trebuchet MS"/>
                <a:cs typeface="Trebuchet MS"/>
              </a:rPr>
              <a:t>calendar </a:t>
            </a:r>
            <a:r>
              <a:rPr sz="2000" spc="-90" dirty="0">
                <a:latin typeface="Trebuchet MS"/>
                <a:cs typeface="Trebuchet MS"/>
              </a:rPr>
              <a:t>in  </a:t>
            </a:r>
            <a:r>
              <a:rPr sz="2000" spc="-55" dirty="0">
                <a:latin typeface="Trebuchet MS"/>
                <a:cs typeface="Trebuchet MS"/>
              </a:rPr>
              <a:t>Microsoft </a:t>
            </a:r>
            <a:r>
              <a:rPr sz="2000" spc="-75" dirty="0">
                <a:latin typeface="Trebuchet MS"/>
                <a:cs typeface="Trebuchet MS"/>
              </a:rPr>
              <a:t>Outlook</a:t>
            </a:r>
            <a:r>
              <a:rPr sz="2000" spc="-280" dirty="0">
                <a:latin typeface="Trebuchet MS"/>
                <a:cs typeface="Trebuchet MS"/>
              </a:rPr>
              <a:t> </a:t>
            </a:r>
            <a:r>
              <a:rPr sz="2000" spc="-90" dirty="0">
                <a:latin typeface="Trebuchet MS"/>
                <a:cs typeface="Trebuchet MS"/>
              </a:rPr>
              <a:t>2010</a:t>
            </a:r>
            <a:r>
              <a:rPr sz="2000" spc="-90" dirty="0" smtClean="0">
                <a:latin typeface="Trebuchet MS"/>
                <a:cs typeface="Trebuchet MS"/>
              </a:rPr>
              <a:t>.</a:t>
            </a:r>
            <a:endParaRPr lang="en-US" sz="2000" spc="-90" dirty="0" smtClean="0">
              <a:latin typeface="Trebuchet MS"/>
              <a:cs typeface="Trebuchet MS"/>
            </a:endParaRPr>
          </a:p>
          <a:p>
            <a:pPr marL="241300" marR="5080" indent="-228600" algn="just">
              <a:spcBef>
                <a:spcPts val="1040"/>
              </a:spcBef>
              <a:buFont typeface="Arial"/>
              <a:buChar char="•"/>
              <a:tabLst>
                <a:tab pos="241300" algn="l"/>
              </a:tabLst>
            </a:pPr>
            <a:r>
              <a:rPr lang="ar-SA" sz="2000" dirty="0">
                <a:latin typeface="Trebuchet MS"/>
                <a:cs typeface="Trebuchet MS"/>
              </a:rPr>
              <a:t>برامج الاتصالات يمكن أن تغطي طائفة واسعة من المهام بما في ذلك عقد المؤتمرات بالفيديو والاتصالات الهاتفية</a:t>
            </a:r>
            <a:r>
              <a:rPr lang="ar-SA" sz="2000" dirty="0" smtClean="0">
                <a:latin typeface="Trebuchet MS"/>
                <a:cs typeface="Trebuchet MS"/>
              </a:rPr>
              <a:t>.</a:t>
            </a:r>
          </a:p>
          <a:p>
            <a:pPr marL="241300" marR="5080" indent="-228600" algn="just">
              <a:spcBef>
                <a:spcPts val="1040"/>
              </a:spcBef>
              <a:buFont typeface="Arial"/>
              <a:buChar char="•"/>
              <a:tabLst>
                <a:tab pos="241300" algn="l"/>
              </a:tabLst>
            </a:pPr>
            <a:r>
              <a:rPr lang="ar-SA" sz="2000" dirty="0" smtClean="0">
                <a:latin typeface="Trebuchet MS"/>
                <a:cs typeface="Trebuchet MS"/>
              </a:rPr>
              <a:t> </a:t>
            </a:r>
            <a:r>
              <a:rPr lang="ar-SA" sz="2000" dirty="0">
                <a:latin typeface="Trebuchet MS"/>
                <a:cs typeface="Trebuchet MS"/>
              </a:rPr>
              <a:t>ومع ذلك، غالباً </a:t>
            </a:r>
            <a:r>
              <a:rPr lang="ar-SA" sz="2000" dirty="0" smtClean="0">
                <a:latin typeface="Trebuchet MS"/>
                <a:cs typeface="Trebuchet MS"/>
              </a:rPr>
              <a:t>ما تستخدم </a:t>
            </a:r>
            <a:r>
              <a:rPr lang="ar-SA" sz="2000" dirty="0">
                <a:latin typeface="Trebuchet MS"/>
                <a:cs typeface="Trebuchet MS"/>
              </a:rPr>
              <a:t>تطبيقات فئة الإنتاجية لإرسال وتلقى البريد </a:t>
            </a:r>
            <a:r>
              <a:rPr lang="ar-SA" sz="2000" dirty="0" smtClean="0">
                <a:latin typeface="Trebuchet MS"/>
                <a:cs typeface="Trebuchet MS"/>
              </a:rPr>
              <a:t>الإلكتروني. وتشمل </a:t>
            </a:r>
            <a:r>
              <a:rPr lang="ar-SA" sz="2000" dirty="0">
                <a:latin typeface="Trebuchet MS"/>
                <a:cs typeface="Trebuchet MS"/>
              </a:rPr>
              <a:t>هذه التطبيقات عادة دفتر عناوين (قائمة جهات الاتصال)، وجدولة، وتقويم، ووظائف مهمة مساعدة المستخدمين على تنظيم مسؤولياتهم الشخصية والمهنية. أمثلة </a:t>
            </a:r>
            <a:r>
              <a:rPr lang="en-US" sz="2000" dirty="0">
                <a:latin typeface="Trebuchet MS"/>
                <a:cs typeface="Trebuchet MS"/>
              </a:rPr>
              <a:t>Microsoft Outlook، Lotus Notes، </a:t>
            </a:r>
            <a:r>
              <a:rPr lang="ar-SA" sz="2000" dirty="0">
                <a:latin typeface="Trebuchet MS"/>
                <a:cs typeface="Trebuchet MS"/>
              </a:rPr>
              <a:t>والبريد </a:t>
            </a:r>
            <a:r>
              <a:rPr lang="en-US" sz="2000" dirty="0">
                <a:latin typeface="Trebuchet MS"/>
                <a:cs typeface="Trebuchet MS"/>
              </a:rPr>
              <a:t>WordPerfect Corel </a:t>
            </a:r>
            <a:r>
              <a:rPr lang="ar-SA" sz="2000" dirty="0">
                <a:latin typeface="Trebuchet MS"/>
                <a:cs typeface="Trebuchet MS"/>
              </a:rPr>
              <a:t>الاتصال والبرامج التنظيمية. يظهر الشكل مثال للتقويم في </a:t>
            </a:r>
            <a:r>
              <a:rPr lang="en-US" sz="2000" dirty="0">
                <a:latin typeface="Trebuchet MS"/>
                <a:cs typeface="Trebuchet MS"/>
              </a:rPr>
              <a:t>Microsoft Outlook 2010.</a:t>
            </a:r>
            <a:endParaRPr sz="2000" dirty="0">
              <a:latin typeface="Trebuchet MS"/>
              <a:cs typeface="Trebuchet MS"/>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9808" y="1828800"/>
            <a:ext cx="10709910" cy="3282950"/>
          </a:xfrm>
          <a:prstGeom prst="rect">
            <a:avLst/>
          </a:prstGeom>
        </p:spPr>
        <p:txBody>
          <a:bodyPr vert="horz" wrap="square" lIns="0" tIns="12700" rIns="0" bIns="0" rtlCol="0">
            <a:spAutoFit/>
          </a:bodyPr>
          <a:lstStyle/>
          <a:p>
            <a:pPr marL="241300" indent="-228600" algn="l" rtl="0">
              <a:spcBef>
                <a:spcPts val="100"/>
              </a:spcBef>
              <a:buFont typeface="Arial"/>
              <a:buChar char="•"/>
              <a:tabLst>
                <a:tab pos="240665" algn="l"/>
                <a:tab pos="241300" algn="l"/>
              </a:tabLst>
            </a:pPr>
            <a:r>
              <a:rPr b="1" spc="-75" dirty="0">
                <a:latin typeface="Trebuchet MS"/>
                <a:cs typeface="Trebuchet MS"/>
              </a:rPr>
              <a:t>What </a:t>
            </a:r>
            <a:r>
              <a:rPr b="1" spc="-100" dirty="0">
                <a:latin typeface="Trebuchet MS"/>
                <a:cs typeface="Trebuchet MS"/>
              </a:rPr>
              <a:t>is </a:t>
            </a:r>
            <a:r>
              <a:rPr b="1" spc="-90" dirty="0">
                <a:latin typeface="Trebuchet MS"/>
                <a:cs typeface="Trebuchet MS"/>
              </a:rPr>
              <a:t>a </a:t>
            </a:r>
            <a:r>
              <a:rPr b="1" spc="-114" dirty="0">
                <a:latin typeface="Trebuchet MS"/>
                <a:cs typeface="Trebuchet MS"/>
              </a:rPr>
              <a:t>software</a:t>
            </a:r>
            <a:r>
              <a:rPr b="1" spc="-400" dirty="0">
                <a:latin typeface="Trebuchet MS"/>
                <a:cs typeface="Trebuchet MS"/>
              </a:rPr>
              <a:t> </a:t>
            </a:r>
            <a:r>
              <a:rPr b="1" spc="-95" dirty="0">
                <a:latin typeface="Trebuchet MS"/>
                <a:cs typeface="Trebuchet MS"/>
              </a:rPr>
              <a:t>suite?</a:t>
            </a:r>
            <a:endParaRPr dirty="0">
              <a:latin typeface="Trebuchet MS"/>
              <a:cs typeface="Trebuchet MS"/>
            </a:endParaRPr>
          </a:p>
          <a:p>
            <a:pPr marL="241300" marR="5080" indent="-228600" algn="just" rtl="0">
              <a:spcBef>
                <a:spcPts val="900"/>
              </a:spcBef>
              <a:buFont typeface="Arial"/>
              <a:buChar char="•"/>
              <a:tabLst>
                <a:tab pos="241300" algn="l"/>
              </a:tabLst>
            </a:pPr>
            <a:r>
              <a:rPr spc="-70" dirty="0">
                <a:latin typeface="Trebuchet MS"/>
                <a:cs typeface="Trebuchet MS"/>
              </a:rPr>
              <a:t>Although </a:t>
            </a:r>
            <a:r>
              <a:rPr spc="-135" dirty="0">
                <a:latin typeface="Trebuchet MS"/>
                <a:cs typeface="Trebuchet MS"/>
              </a:rPr>
              <a:t>it </a:t>
            </a:r>
            <a:r>
              <a:rPr spc="-80" dirty="0">
                <a:latin typeface="Trebuchet MS"/>
                <a:cs typeface="Trebuchet MS"/>
              </a:rPr>
              <a:t>is possible </a:t>
            </a:r>
            <a:r>
              <a:rPr spc="-90" dirty="0">
                <a:latin typeface="Trebuchet MS"/>
                <a:cs typeface="Trebuchet MS"/>
              </a:rPr>
              <a:t>to </a:t>
            </a:r>
            <a:r>
              <a:rPr spc="-80" dirty="0">
                <a:latin typeface="Trebuchet MS"/>
                <a:cs typeface="Trebuchet MS"/>
              </a:rPr>
              <a:t>buy </a:t>
            </a:r>
            <a:r>
              <a:rPr spc="-100" dirty="0">
                <a:latin typeface="Trebuchet MS"/>
                <a:cs typeface="Trebuchet MS"/>
              </a:rPr>
              <a:t>any </a:t>
            </a:r>
            <a:r>
              <a:rPr spc="-85" dirty="0">
                <a:latin typeface="Trebuchet MS"/>
                <a:cs typeface="Trebuchet MS"/>
              </a:rPr>
              <a:t>of </a:t>
            </a:r>
            <a:r>
              <a:rPr spc="-100" dirty="0">
                <a:latin typeface="Trebuchet MS"/>
                <a:cs typeface="Trebuchet MS"/>
              </a:rPr>
              <a:t>the </a:t>
            </a:r>
            <a:r>
              <a:rPr spc="-85" dirty="0">
                <a:latin typeface="Trebuchet MS"/>
                <a:cs typeface="Trebuchet MS"/>
              </a:rPr>
              <a:t>previous </a:t>
            </a:r>
            <a:r>
              <a:rPr spc="-105" dirty="0">
                <a:latin typeface="Trebuchet MS"/>
                <a:cs typeface="Trebuchet MS"/>
              </a:rPr>
              <a:t>applications </a:t>
            </a:r>
            <a:r>
              <a:rPr spc="-140" dirty="0">
                <a:latin typeface="Trebuchet MS"/>
                <a:cs typeface="Trebuchet MS"/>
              </a:rPr>
              <a:t>separately, </a:t>
            </a:r>
            <a:r>
              <a:rPr spc="-70" dirty="0">
                <a:latin typeface="Trebuchet MS"/>
                <a:cs typeface="Trebuchet MS"/>
              </a:rPr>
              <a:t>most </a:t>
            </a:r>
            <a:r>
              <a:rPr spc="-95" dirty="0">
                <a:latin typeface="Trebuchet MS"/>
                <a:cs typeface="Trebuchet MS"/>
              </a:rPr>
              <a:t>software  </a:t>
            </a:r>
            <a:r>
              <a:rPr spc="-105" dirty="0">
                <a:latin typeface="Trebuchet MS"/>
                <a:cs typeface="Trebuchet MS"/>
              </a:rPr>
              <a:t>manufacturers </a:t>
            </a:r>
            <a:r>
              <a:rPr spc="-100" dirty="0">
                <a:latin typeface="Trebuchet MS"/>
                <a:cs typeface="Trebuchet MS"/>
              </a:rPr>
              <a:t>including </a:t>
            </a:r>
            <a:r>
              <a:rPr spc="-75" dirty="0">
                <a:latin typeface="Trebuchet MS"/>
                <a:cs typeface="Trebuchet MS"/>
              </a:rPr>
              <a:t>Microsoft, </a:t>
            </a:r>
            <a:r>
              <a:rPr spc="-135" dirty="0">
                <a:latin typeface="Trebuchet MS"/>
                <a:cs typeface="Trebuchet MS"/>
              </a:rPr>
              <a:t>Corel, </a:t>
            </a:r>
            <a:r>
              <a:rPr spc="-80" dirty="0">
                <a:latin typeface="Trebuchet MS"/>
                <a:cs typeface="Trebuchet MS"/>
              </a:rPr>
              <a:t>and </a:t>
            </a:r>
            <a:r>
              <a:rPr spc="-114" dirty="0">
                <a:latin typeface="Trebuchet MS"/>
                <a:cs typeface="Trebuchet MS"/>
              </a:rPr>
              <a:t>Lotus, </a:t>
            </a:r>
            <a:r>
              <a:rPr spc="-80" dirty="0">
                <a:latin typeface="Trebuchet MS"/>
                <a:cs typeface="Trebuchet MS"/>
              </a:rPr>
              <a:t>also </a:t>
            </a:r>
            <a:r>
              <a:rPr spc="-70" dirty="0">
                <a:latin typeface="Trebuchet MS"/>
                <a:cs typeface="Trebuchet MS"/>
              </a:rPr>
              <a:t>group </a:t>
            </a:r>
            <a:r>
              <a:rPr spc="-105" dirty="0">
                <a:latin typeface="Trebuchet MS"/>
                <a:cs typeface="Trebuchet MS"/>
              </a:rPr>
              <a:t>applications </a:t>
            </a:r>
            <a:r>
              <a:rPr spc="-95" dirty="0">
                <a:latin typeface="Trebuchet MS"/>
                <a:cs typeface="Trebuchet MS"/>
              </a:rPr>
              <a:t>together into </a:t>
            </a:r>
            <a:r>
              <a:rPr spc="-105" dirty="0">
                <a:latin typeface="Trebuchet MS"/>
                <a:cs typeface="Trebuchet MS"/>
              </a:rPr>
              <a:t>a  </a:t>
            </a:r>
            <a:r>
              <a:rPr spc="-114" dirty="0">
                <a:latin typeface="Trebuchet MS"/>
                <a:cs typeface="Trebuchet MS"/>
              </a:rPr>
              <a:t>package </a:t>
            </a:r>
            <a:r>
              <a:rPr spc="-130" dirty="0">
                <a:latin typeface="Trebuchet MS"/>
                <a:cs typeface="Trebuchet MS"/>
              </a:rPr>
              <a:t>called </a:t>
            </a:r>
            <a:r>
              <a:rPr spc="-105" dirty="0">
                <a:latin typeface="Trebuchet MS"/>
                <a:cs typeface="Trebuchet MS"/>
              </a:rPr>
              <a:t>a</a:t>
            </a:r>
            <a:r>
              <a:rPr spc="-265" dirty="0">
                <a:latin typeface="Trebuchet MS"/>
                <a:cs typeface="Trebuchet MS"/>
              </a:rPr>
              <a:t> </a:t>
            </a:r>
            <a:r>
              <a:rPr spc="-125" dirty="0">
                <a:latin typeface="Trebuchet MS"/>
                <a:cs typeface="Trebuchet MS"/>
              </a:rPr>
              <a:t>suite.</a:t>
            </a:r>
            <a:endParaRPr dirty="0">
              <a:latin typeface="Trebuchet MS"/>
              <a:cs typeface="Trebuchet MS"/>
            </a:endParaRPr>
          </a:p>
          <a:p>
            <a:pPr marL="241300" marR="5715" indent="-228600" algn="just" rtl="0">
              <a:spcBef>
                <a:spcPts val="950"/>
              </a:spcBef>
              <a:buFont typeface="Arial"/>
              <a:buChar char="•"/>
              <a:tabLst>
                <a:tab pos="241300" algn="l"/>
              </a:tabLst>
            </a:pPr>
            <a:r>
              <a:rPr spc="-120" dirty="0">
                <a:latin typeface="Trebuchet MS"/>
                <a:cs typeface="Trebuchet MS"/>
              </a:rPr>
              <a:t>There </a:t>
            </a:r>
            <a:r>
              <a:rPr spc="-114" dirty="0">
                <a:latin typeface="Trebuchet MS"/>
                <a:cs typeface="Trebuchet MS"/>
              </a:rPr>
              <a:t>are </a:t>
            </a:r>
            <a:r>
              <a:rPr spc="-80" dirty="0">
                <a:latin typeface="Trebuchet MS"/>
                <a:cs typeface="Trebuchet MS"/>
              </a:rPr>
              <a:t>also </a:t>
            </a:r>
            <a:r>
              <a:rPr spc="-120" dirty="0">
                <a:latin typeface="Trebuchet MS"/>
                <a:cs typeface="Trebuchet MS"/>
              </a:rPr>
              <a:t>alternative </a:t>
            </a:r>
            <a:r>
              <a:rPr spc="-85" dirty="0">
                <a:latin typeface="Trebuchet MS"/>
                <a:cs typeface="Trebuchet MS"/>
              </a:rPr>
              <a:t>suites </a:t>
            </a:r>
            <a:r>
              <a:rPr spc="-75" dirty="0">
                <a:latin typeface="Trebuchet MS"/>
                <a:cs typeface="Trebuchet MS"/>
              </a:rPr>
              <a:t>such </a:t>
            </a:r>
            <a:r>
              <a:rPr spc="-70" dirty="0">
                <a:latin typeface="Trebuchet MS"/>
                <a:cs typeface="Trebuchet MS"/>
              </a:rPr>
              <a:t>as </a:t>
            </a:r>
            <a:r>
              <a:rPr spc="-80" dirty="0">
                <a:latin typeface="Trebuchet MS"/>
                <a:cs typeface="Trebuchet MS"/>
              </a:rPr>
              <a:t>Google </a:t>
            </a:r>
            <a:r>
              <a:rPr spc="-55" dirty="0">
                <a:latin typeface="Trebuchet MS"/>
                <a:cs typeface="Trebuchet MS"/>
              </a:rPr>
              <a:t>Docs </a:t>
            </a:r>
            <a:r>
              <a:rPr spc="-80" dirty="0">
                <a:latin typeface="Trebuchet MS"/>
                <a:cs typeface="Trebuchet MS"/>
              </a:rPr>
              <a:t>and </a:t>
            </a:r>
            <a:r>
              <a:rPr spc="-114" dirty="0">
                <a:latin typeface="Trebuchet MS"/>
                <a:cs typeface="Trebuchet MS"/>
              </a:rPr>
              <a:t>OpenOffice, </a:t>
            </a:r>
            <a:r>
              <a:rPr spc="-95" dirty="0">
                <a:latin typeface="Trebuchet MS"/>
                <a:cs typeface="Trebuchet MS"/>
              </a:rPr>
              <a:t>which </a:t>
            </a:r>
            <a:r>
              <a:rPr spc="-114" dirty="0">
                <a:latin typeface="Trebuchet MS"/>
                <a:cs typeface="Trebuchet MS"/>
              </a:rPr>
              <a:t>are </a:t>
            </a:r>
            <a:r>
              <a:rPr spc="-145" dirty="0">
                <a:latin typeface="Trebuchet MS"/>
                <a:cs typeface="Trebuchet MS"/>
              </a:rPr>
              <a:t>free. </a:t>
            </a:r>
            <a:r>
              <a:rPr spc="-120" dirty="0">
                <a:latin typeface="Trebuchet MS"/>
                <a:cs typeface="Trebuchet MS"/>
              </a:rPr>
              <a:t>They  </a:t>
            </a:r>
            <a:r>
              <a:rPr spc="-114" dirty="0">
                <a:latin typeface="Trebuchet MS"/>
                <a:cs typeface="Trebuchet MS"/>
              </a:rPr>
              <a:t>are </a:t>
            </a:r>
            <a:r>
              <a:rPr spc="-85" dirty="0">
                <a:latin typeface="Trebuchet MS"/>
                <a:cs typeface="Trebuchet MS"/>
              </a:rPr>
              <a:t>designed </a:t>
            </a:r>
            <a:r>
              <a:rPr spc="-70" dirty="0">
                <a:latin typeface="Trebuchet MS"/>
                <a:cs typeface="Trebuchet MS"/>
              </a:rPr>
              <a:t>as </a:t>
            </a:r>
            <a:r>
              <a:rPr spc="-80" dirty="0">
                <a:latin typeface="Trebuchet MS"/>
                <a:cs typeface="Trebuchet MS"/>
              </a:rPr>
              <a:t>an </a:t>
            </a:r>
            <a:r>
              <a:rPr spc="-65" dirty="0">
                <a:latin typeface="Trebuchet MS"/>
                <a:cs typeface="Trebuchet MS"/>
              </a:rPr>
              <a:t>open </a:t>
            </a:r>
            <a:r>
              <a:rPr spc="-85" dirty="0">
                <a:latin typeface="Trebuchet MS"/>
                <a:cs typeface="Trebuchet MS"/>
              </a:rPr>
              <a:t>source </a:t>
            </a:r>
            <a:r>
              <a:rPr spc="-95" dirty="0">
                <a:latin typeface="Trebuchet MS"/>
                <a:cs typeface="Trebuchet MS"/>
              </a:rPr>
              <a:t>software </a:t>
            </a:r>
            <a:r>
              <a:rPr spc="-90" dirty="0">
                <a:latin typeface="Trebuchet MS"/>
                <a:cs typeface="Trebuchet MS"/>
              </a:rPr>
              <a:t>in </a:t>
            </a:r>
            <a:r>
              <a:rPr spc="-75" dirty="0">
                <a:latin typeface="Trebuchet MS"/>
                <a:cs typeface="Trebuchet MS"/>
              </a:rPr>
              <a:t>such </a:t>
            </a:r>
            <a:r>
              <a:rPr spc="-105" dirty="0">
                <a:latin typeface="Trebuchet MS"/>
                <a:cs typeface="Trebuchet MS"/>
              </a:rPr>
              <a:t>a </a:t>
            </a:r>
            <a:r>
              <a:rPr spc="-110" dirty="0">
                <a:latin typeface="Trebuchet MS"/>
                <a:cs typeface="Trebuchet MS"/>
              </a:rPr>
              <a:t>way </a:t>
            </a:r>
            <a:r>
              <a:rPr spc="-114" dirty="0">
                <a:latin typeface="Trebuchet MS"/>
                <a:cs typeface="Trebuchet MS"/>
              </a:rPr>
              <a:t>that </a:t>
            </a:r>
            <a:r>
              <a:rPr spc="-75" dirty="0">
                <a:latin typeface="Trebuchet MS"/>
                <a:cs typeface="Trebuchet MS"/>
              </a:rPr>
              <a:t>users </a:t>
            </a:r>
            <a:r>
              <a:rPr spc="-114" dirty="0">
                <a:latin typeface="Trebuchet MS"/>
                <a:cs typeface="Trebuchet MS"/>
              </a:rPr>
              <a:t>can </a:t>
            </a:r>
            <a:r>
              <a:rPr spc="-95" dirty="0">
                <a:latin typeface="Trebuchet MS"/>
                <a:cs typeface="Trebuchet MS"/>
              </a:rPr>
              <a:t>report </a:t>
            </a:r>
            <a:r>
              <a:rPr spc="-100" dirty="0">
                <a:latin typeface="Trebuchet MS"/>
                <a:cs typeface="Trebuchet MS"/>
              </a:rPr>
              <a:t>bugs, </a:t>
            </a:r>
            <a:r>
              <a:rPr spc="-95" dirty="0">
                <a:latin typeface="Trebuchet MS"/>
                <a:cs typeface="Trebuchet MS"/>
              </a:rPr>
              <a:t>request  </a:t>
            </a:r>
            <a:r>
              <a:rPr spc="-80" dirty="0">
                <a:latin typeface="Trebuchet MS"/>
                <a:cs typeface="Trebuchet MS"/>
              </a:rPr>
              <a:t>new</a:t>
            </a:r>
            <a:r>
              <a:rPr spc="-160" dirty="0">
                <a:latin typeface="Trebuchet MS"/>
                <a:cs typeface="Trebuchet MS"/>
              </a:rPr>
              <a:t> </a:t>
            </a:r>
            <a:r>
              <a:rPr spc="-130" dirty="0">
                <a:latin typeface="Trebuchet MS"/>
                <a:cs typeface="Trebuchet MS"/>
              </a:rPr>
              <a:t>features,</a:t>
            </a:r>
            <a:r>
              <a:rPr spc="-165" dirty="0">
                <a:latin typeface="Trebuchet MS"/>
                <a:cs typeface="Trebuchet MS"/>
              </a:rPr>
              <a:t> </a:t>
            </a:r>
            <a:r>
              <a:rPr spc="-55" dirty="0">
                <a:latin typeface="Trebuchet MS"/>
                <a:cs typeface="Trebuchet MS"/>
              </a:rPr>
              <a:t>or</a:t>
            </a:r>
            <a:r>
              <a:rPr spc="-170" dirty="0">
                <a:latin typeface="Trebuchet MS"/>
                <a:cs typeface="Trebuchet MS"/>
              </a:rPr>
              <a:t> </a:t>
            </a:r>
            <a:r>
              <a:rPr spc="-100" dirty="0">
                <a:latin typeface="Trebuchet MS"/>
                <a:cs typeface="Trebuchet MS"/>
              </a:rPr>
              <a:t>change</a:t>
            </a:r>
            <a:r>
              <a:rPr spc="-160" dirty="0">
                <a:latin typeface="Trebuchet MS"/>
                <a:cs typeface="Trebuchet MS"/>
              </a:rPr>
              <a:t> </a:t>
            </a:r>
            <a:r>
              <a:rPr spc="-80" dirty="0">
                <a:latin typeface="Trebuchet MS"/>
                <a:cs typeface="Trebuchet MS"/>
              </a:rPr>
              <a:t>and</a:t>
            </a:r>
            <a:r>
              <a:rPr spc="-170" dirty="0">
                <a:latin typeface="Trebuchet MS"/>
                <a:cs typeface="Trebuchet MS"/>
              </a:rPr>
              <a:t> </a:t>
            </a:r>
            <a:r>
              <a:rPr spc="-95" dirty="0">
                <a:latin typeface="Trebuchet MS"/>
                <a:cs typeface="Trebuchet MS"/>
              </a:rPr>
              <a:t>improve</a:t>
            </a:r>
            <a:r>
              <a:rPr spc="-155" dirty="0">
                <a:latin typeface="Trebuchet MS"/>
                <a:cs typeface="Trebuchet MS"/>
              </a:rPr>
              <a:t> </a:t>
            </a:r>
            <a:r>
              <a:rPr spc="-100" dirty="0">
                <a:latin typeface="Trebuchet MS"/>
                <a:cs typeface="Trebuchet MS"/>
              </a:rPr>
              <a:t>the</a:t>
            </a:r>
            <a:r>
              <a:rPr spc="-160" dirty="0">
                <a:latin typeface="Trebuchet MS"/>
                <a:cs typeface="Trebuchet MS"/>
              </a:rPr>
              <a:t> </a:t>
            </a:r>
            <a:r>
              <a:rPr spc="-114" dirty="0">
                <a:latin typeface="Trebuchet MS"/>
                <a:cs typeface="Trebuchet MS"/>
              </a:rPr>
              <a:t>software</a:t>
            </a:r>
            <a:r>
              <a:rPr spc="-114" dirty="0" smtClean="0">
                <a:latin typeface="Trebuchet MS"/>
                <a:cs typeface="Trebuchet MS"/>
              </a:rPr>
              <a:t>.</a:t>
            </a:r>
            <a:endParaRPr lang="en-US" spc="-114" dirty="0" smtClean="0">
              <a:latin typeface="Trebuchet MS"/>
              <a:cs typeface="Trebuchet MS"/>
            </a:endParaRPr>
          </a:p>
          <a:p>
            <a:pPr marL="241300" marR="5715" indent="-228600" algn="just">
              <a:spcBef>
                <a:spcPts val="950"/>
              </a:spcBef>
              <a:buFont typeface="Arial"/>
              <a:buChar char="•"/>
              <a:tabLst>
                <a:tab pos="241300" algn="l"/>
              </a:tabLst>
            </a:pPr>
            <a:r>
              <a:rPr lang="ar-SA" dirty="0">
                <a:latin typeface="Trebuchet MS"/>
                <a:cs typeface="Trebuchet MS"/>
              </a:rPr>
              <a:t>ما هو جناح برمجيات؟ على الرغم من أنه من الممكن لشراء أي من التطبيقات السابقة على حدة، معظم الشركات المصنعة للبرامج بما في ذلك </a:t>
            </a:r>
            <a:r>
              <a:rPr lang="en-US" dirty="0">
                <a:latin typeface="Trebuchet MS"/>
                <a:cs typeface="Trebuchet MS"/>
              </a:rPr>
              <a:t>Microsoft، </a:t>
            </a:r>
            <a:r>
              <a:rPr lang="ar-SA" dirty="0">
                <a:latin typeface="Trebuchet MS"/>
                <a:cs typeface="Trebuchet MS"/>
              </a:rPr>
              <a:t>كوريل، ولوتس، أيضا تجميع الطلبات معا في مجموعة تسمى مجموعة. </a:t>
            </a:r>
            <a:endParaRPr lang="ar-SA" dirty="0" smtClean="0">
              <a:latin typeface="Trebuchet MS"/>
              <a:cs typeface="Trebuchet MS"/>
            </a:endParaRPr>
          </a:p>
          <a:p>
            <a:pPr marL="241300" marR="5715" indent="-228600" algn="just">
              <a:spcBef>
                <a:spcPts val="950"/>
              </a:spcBef>
              <a:buFont typeface="Arial"/>
              <a:buChar char="•"/>
              <a:tabLst>
                <a:tab pos="241300" algn="l"/>
              </a:tabLst>
            </a:pPr>
            <a:r>
              <a:rPr lang="ar-SA" dirty="0" smtClean="0">
                <a:latin typeface="Trebuchet MS"/>
                <a:cs typeface="Trebuchet MS"/>
              </a:rPr>
              <a:t>وهناك </a:t>
            </a:r>
            <a:r>
              <a:rPr lang="ar-SA" dirty="0">
                <a:latin typeface="Trebuchet MS"/>
                <a:cs typeface="Trebuchet MS"/>
              </a:rPr>
              <a:t>أيضا مجموعات بديلة مثل جوجل دوكس وأوبن أوفيس، ومجانية. وهي مصممة كبرمجيات مصدر مفتوح بحيث أن المستخدمين يمكن أن تقرير البق، وطلب ميزات جديدة، أو تغيير وتحسين البرامج.</a:t>
            </a:r>
            <a:endParaRPr dirty="0">
              <a:latin typeface="Trebuchet MS"/>
              <a:cs typeface="Trebuchet MS"/>
            </a:endParaRPr>
          </a:p>
        </p:txBody>
      </p:sp>
      <p:sp>
        <p:nvSpPr>
          <p:cNvPr id="3" name="object 3"/>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4" name="object 4"/>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48256" y="875546"/>
            <a:ext cx="7106284" cy="299720"/>
          </a:xfrm>
          <a:prstGeom prst="rect">
            <a:avLst/>
          </a:prstGeom>
        </p:spPr>
        <p:txBody>
          <a:bodyPr vert="horz" wrap="square" lIns="0" tIns="12700" rIns="0" bIns="0" rtlCol="0">
            <a:spAutoFit/>
          </a:bodyPr>
          <a:lstStyle/>
          <a:p>
            <a:pPr marL="241300" indent="-228600" algn="l" rtl="0">
              <a:lnSpc>
                <a:spcPct val="100000"/>
              </a:lnSpc>
              <a:spcBef>
                <a:spcPts val="100"/>
              </a:spcBef>
              <a:buFont typeface="Arial"/>
              <a:buChar char="•"/>
              <a:tabLst>
                <a:tab pos="240665" algn="l"/>
                <a:tab pos="241300" algn="l"/>
              </a:tabLst>
            </a:pPr>
            <a:r>
              <a:rPr sz="1800" spc="-100" dirty="0">
                <a:latin typeface="Trebuchet MS"/>
                <a:cs typeface="Trebuchet MS"/>
              </a:rPr>
              <a:t>There</a:t>
            </a:r>
            <a:r>
              <a:rPr sz="1800" spc="-130" dirty="0">
                <a:latin typeface="Trebuchet MS"/>
                <a:cs typeface="Trebuchet MS"/>
              </a:rPr>
              <a:t> </a:t>
            </a:r>
            <a:r>
              <a:rPr sz="1800" spc="-65" dirty="0">
                <a:latin typeface="Trebuchet MS"/>
                <a:cs typeface="Trebuchet MS"/>
              </a:rPr>
              <a:t>is</a:t>
            </a:r>
            <a:r>
              <a:rPr sz="1800" spc="-130" dirty="0">
                <a:latin typeface="Trebuchet MS"/>
                <a:cs typeface="Trebuchet MS"/>
              </a:rPr>
              <a:t> </a:t>
            </a:r>
            <a:r>
              <a:rPr sz="1800" spc="-50" dirty="0">
                <a:latin typeface="Trebuchet MS"/>
                <a:cs typeface="Trebuchet MS"/>
              </a:rPr>
              <a:t>some</a:t>
            </a:r>
            <a:r>
              <a:rPr sz="1800" spc="-125" dirty="0">
                <a:latin typeface="Trebuchet MS"/>
                <a:cs typeface="Trebuchet MS"/>
              </a:rPr>
              <a:t> </a:t>
            </a:r>
            <a:r>
              <a:rPr sz="1800" spc="-70" dirty="0">
                <a:latin typeface="Trebuchet MS"/>
                <a:cs typeface="Trebuchet MS"/>
              </a:rPr>
              <a:t>other</a:t>
            </a:r>
            <a:r>
              <a:rPr sz="1800" spc="-130" dirty="0">
                <a:latin typeface="Trebuchet MS"/>
                <a:cs typeface="Trebuchet MS"/>
              </a:rPr>
              <a:t> </a:t>
            </a:r>
            <a:r>
              <a:rPr sz="1800" spc="-60" dirty="0">
                <a:latin typeface="Trebuchet MS"/>
                <a:cs typeface="Trebuchet MS"/>
              </a:rPr>
              <a:t>common</a:t>
            </a:r>
            <a:r>
              <a:rPr sz="1800" spc="-125" dirty="0">
                <a:latin typeface="Trebuchet MS"/>
                <a:cs typeface="Trebuchet MS"/>
              </a:rPr>
              <a:t> </a:t>
            </a:r>
            <a:r>
              <a:rPr sz="1800" spc="-80" dirty="0">
                <a:latin typeface="Trebuchet MS"/>
                <a:cs typeface="Trebuchet MS"/>
              </a:rPr>
              <a:t>software</a:t>
            </a:r>
            <a:r>
              <a:rPr sz="1800" spc="-120" dirty="0">
                <a:latin typeface="Trebuchet MS"/>
                <a:cs typeface="Trebuchet MS"/>
              </a:rPr>
              <a:t> </a:t>
            </a:r>
            <a:r>
              <a:rPr sz="1800" spc="-80" dirty="0">
                <a:latin typeface="Trebuchet MS"/>
                <a:cs typeface="Trebuchet MS"/>
              </a:rPr>
              <a:t>applications</a:t>
            </a:r>
            <a:r>
              <a:rPr sz="1800" spc="-135" dirty="0">
                <a:latin typeface="Trebuchet MS"/>
                <a:cs typeface="Trebuchet MS"/>
              </a:rPr>
              <a:t> </a:t>
            </a:r>
            <a:r>
              <a:rPr sz="1800" spc="-55" dirty="0">
                <a:latin typeface="Trebuchet MS"/>
                <a:cs typeface="Trebuchet MS"/>
              </a:rPr>
              <a:t>as</a:t>
            </a:r>
            <a:r>
              <a:rPr sz="1800" spc="-135" dirty="0">
                <a:latin typeface="Trebuchet MS"/>
                <a:cs typeface="Trebuchet MS"/>
              </a:rPr>
              <a:t> </a:t>
            </a:r>
            <a:r>
              <a:rPr sz="1800" spc="-40" dirty="0">
                <a:latin typeface="Trebuchet MS"/>
                <a:cs typeface="Trebuchet MS"/>
              </a:rPr>
              <a:t>shown</a:t>
            </a:r>
            <a:r>
              <a:rPr sz="1800" spc="-120" dirty="0">
                <a:latin typeface="Trebuchet MS"/>
                <a:cs typeface="Trebuchet MS"/>
              </a:rPr>
              <a:t> </a:t>
            </a:r>
            <a:r>
              <a:rPr sz="1800" spc="-75" dirty="0">
                <a:latin typeface="Trebuchet MS"/>
                <a:cs typeface="Trebuchet MS"/>
              </a:rPr>
              <a:t>in</a:t>
            </a:r>
            <a:r>
              <a:rPr sz="1800" spc="-125" dirty="0">
                <a:latin typeface="Trebuchet MS"/>
                <a:cs typeface="Trebuchet MS"/>
              </a:rPr>
              <a:t> </a:t>
            </a:r>
            <a:r>
              <a:rPr sz="1800" spc="-80" dirty="0">
                <a:latin typeface="Trebuchet MS"/>
                <a:cs typeface="Trebuchet MS"/>
              </a:rPr>
              <a:t>the</a:t>
            </a:r>
            <a:r>
              <a:rPr sz="1800" spc="-125" dirty="0">
                <a:latin typeface="Trebuchet MS"/>
                <a:cs typeface="Trebuchet MS"/>
              </a:rPr>
              <a:t> </a:t>
            </a:r>
            <a:r>
              <a:rPr sz="1800" spc="-120" dirty="0">
                <a:latin typeface="Trebuchet MS"/>
                <a:cs typeface="Trebuchet MS"/>
              </a:rPr>
              <a:t>table.</a:t>
            </a:r>
            <a:endParaRPr sz="1800" dirty="0">
              <a:latin typeface="Trebuchet MS"/>
              <a:cs typeface="Trebuchet MS"/>
            </a:endParaRPr>
          </a:p>
        </p:txBody>
      </p:sp>
      <p:sp>
        <p:nvSpPr>
          <p:cNvPr id="3" name="object 3"/>
          <p:cNvSpPr/>
          <p:nvPr/>
        </p:nvSpPr>
        <p:spPr>
          <a:xfrm>
            <a:off x="2235885" y="1719775"/>
            <a:ext cx="7720215" cy="427909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9654540" y="6411024"/>
            <a:ext cx="1614170" cy="281305"/>
          </a:xfrm>
          <a:prstGeom prst="rect">
            <a:avLst/>
          </a:prstGeom>
        </p:spPr>
        <p:txBody>
          <a:bodyPr vert="horz" wrap="square" lIns="0" tIns="0" rIns="0" bIns="0" rtlCol="0">
            <a:spAutoFit/>
          </a:bodyPr>
          <a:lstStyle/>
          <a:p>
            <a:pPr marL="12700">
              <a:lnSpc>
                <a:spcPts val="2090"/>
              </a:lnSpc>
            </a:pPr>
            <a:r>
              <a:rPr sz="1800" spc="-5" dirty="0">
                <a:latin typeface="Arial"/>
                <a:cs typeface="Arial"/>
              </a:rPr>
              <a:t>ﻲﻟﻵا بﺳﺎﺣﻟا</a:t>
            </a:r>
            <a:r>
              <a:rPr sz="1800" spc="-25" dirty="0">
                <a:latin typeface="Arial"/>
                <a:cs typeface="Arial"/>
              </a:rPr>
              <a:t> </a:t>
            </a:r>
            <a:r>
              <a:rPr sz="1800" spc="-170" dirty="0">
                <a:latin typeface="Arial"/>
                <a:cs typeface="Arial"/>
              </a:rPr>
              <a:t>تارﺎﮭﻣ</a:t>
            </a:r>
            <a:endParaRPr sz="1800">
              <a:latin typeface="Arial"/>
              <a:cs typeface="Arial"/>
            </a:endParaRPr>
          </a:p>
        </p:txBody>
      </p:sp>
      <p:sp>
        <p:nvSpPr>
          <p:cNvPr id="5" name="object 5"/>
          <p:cNvSpPr txBox="1">
            <a:spLocks noGrp="1"/>
          </p:cNvSpPr>
          <p:nvPr>
            <p:ph type="ftr" sz="quarter" idx="5"/>
          </p:nvPr>
        </p:nvSpPr>
        <p:spPr>
          <a:prstGeom prst="rect">
            <a:avLst/>
          </a:prstGeom>
        </p:spPr>
        <p:txBody>
          <a:bodyPr vert="horz" wrap="square" lIns="0" tIns="1270" rIns="0" bIns="0" rtlCol="0">
            <a:spAutoFit/>
          </a:bodyPr>
          <a:lstStyle/>
          <a:p>
            <a:pPr marL="12700">
              <a:lnSpc>
                <a:spcPct val="100000"/>
              </a:lnSpc>
              <a:spcBef>
                <a:spcPts val="10"/>
              </a:spcBef>
            </a:pPr>
            <a:r>
              <a:rPr spc="-100" dirty="0"/>
              <a:t>C</a:t>
            </a:r>
            <a:r>
              <a:rPr spc="-105" dirty="0"/>
              <a:t>P</a:t>
            </a:r>
            <a:r>
              <a:rPr spc="-55" dirty="0"/>
              <a:t>I</a:t>
            </a:r>
            <a:r>
              <a:rPr spc="-175" dirty="0"/>
              <a:t>T</a:t>
            </a:r>
            <a:r>
              <a:rPr spc="-35" dirty="0"/>
              <a:t>100</a:t>
            </a:r>
          </a:p>
        </p:txBody>
      </p:sp>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1425"/>
              </a:lnSpc>
            </a:pPr>
            <a:r>
              <a:rPr dirty="0"/>
              <a:t>(ﺔﻣﻼﺳﻟاو </a:t>
            </a:r>
            <a:r>
              <a:rPr spc="-5" dirty="0"/>
              <a:t>ﺔﯾﻓرﺷﻟا) تﺎﺑﻟﺎطﻟا </a:t>
            </a:r>
            <a:r>
              <a:rPr dirty="0"/>
              <a:t>رطﺷ </a:t>
            </a:r>
            <a:r>
              <a:rPr spc="-5" dirty="0"/>
              <a:t>عرﻓ</a:t>
            </a:r>
            <a:r>
              <a:rPr spc="-30" dirty="0"/>
              <a:t> </a:t>
            </a:r>
            <a:r>
              <a:rPr spc="-5" dirty="0"/>
              <a:t>دادﻋإ</a:t>
            </a:r>
          </a:p>
        </p:txBody>
      </p:sp>
      <p:sp>
        <p:nvSpPr>
          <p:cNvPr id="7" name="مستطيل 6"/>
          <p:cNvSpPr/>
          <p:nvPr/>
        </p:nvSpPr>
        <p:spPr>
          <a:xfrm>
            <a:off x="3321230" y="1231481"/>
            <a:ext cx="5537092" cy="369332"/>
          </a:xfrm>
          <a:prstGeom prst="rect">
            <a:avLst/>
          </a:prstGeom>
        </p:spPr>
        <p:txBody>
          <a:bodyPr wrap="none">
            <a:spAutoFit/>
          </a:bodyPr>
          <a:lstStyle/>
          <a:p>
            <a:r>
              <a:rPr lang="ar-SA" dirty="0"/>
              <a:t>وهناك بعض تطبيقات البرامج المشتركة الأخرى كما هو مبين في الجدول.</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378</TotalTime>
  <Words>12600</Words>
  <Application>Microsoft Office PowerPoint</Application>
  <PresentationFormat>شاشة عريضة</PresentationFormat>
  <Paragraphs>1325</Paragraphs>
  <Slides>108</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108</vt:i4>
      </vt:variant>
    </vt:vector>
  </HeadingPairs>
  <TitlesOfParts>
    <vt:vector size="114" baseType="lpstr">
      <vt:lpstr>Abuhmeda Free</vt:lpstr>
      <vt:lpstr>Arial</vt:lpstr>
      <vt:lpstr>Calibri</vt:lpstr>
      <vt:lpstr>Times New Roman</vt:lpstr>
      <vt:lpstr>Trebuchet MS</vt:lpstr>
      <vt:lpstr>Office Theme</vt:lpstr>
      <vt:lpstr>Chapter 1</vt:lpstr>
      <vt:lpstr>Basic Computer Concepts</vt:lpstr>
      <vt:lpstr>What is Computer?</vt:lpstr>
      <vt:lpstr>What is Computer?</vt:lpstr>
      <vt:lpstr>What is Computer?</vt:lpstr>
      <vt:lpstr>Information processing cycle</vt:lpstr>
      <vt:lpstr>Components of computer system</vt:lpstr>
      <vt:lpstr>Different types of computers</vt:lpstr>
      <vt:lpstr>Different types of computers</vt:lpstr>
      <vt:lpstr>Different types of computers</vt:lpstr>
      <vt:lpstr>Different types of computers</vt:lpstr>
      <vt:lpstr>Different types of computers</vt:lpstr>
      <vt:lpstr>Different types of computers</vt:lpstr>
      <vt:lpstr>Different types of computers</vt:lpstr>
      <vt:lpstr>Different types of computers</vt:lpstr>
      <vt:lpstr>Different types of computers</vt:lpstr>
      <vt:lpstr>Hardware</vt:lpstr>
      <vt:lpstr>System Unit</vt:lpstr>
      <vt:lpstr>What is inside the system unit?</vt:lpstr>
      <vt:lpstr>Input device</vt:lpstr>
      <vt:lpstr>Input devices (Keyboard)</vt:lpstr>
      <vt:lpstr>Input devices (Keyboard)</vt:lpstr>
      <vt:lpstr>Input devices (Keyboard)</vt:lpstr>
      <vt:lpstr>Input devices (Keyboard)</vt:lpstr>
      <vt:lpstr>Input devices (Keyboard)</vt:lpstr>
      <vt:lpstr>Input devices (Mouse)</vt:lpstr>
      <vt:lpstr>Input devices (Mouse)</vt:lpstr>
      <vt:lpstr>Input devices (Scanner)</vt:lpstr>
      <vt:lpstr>The processor (CPU)</vt:lpstr>
      <vt:lpstr>The processor (CPU)</vt:lpstr>
      <vt:lpstr>The processor (CPU)</vt:lpstr>
      <vt:lpstr>The processor (CPU)</vt:lpstr>
      <vt:lpstr>The processor (CPU)</vt:lpstr>
      <vt:lpstr>Memory</vt:lpstr>
      <vt:lpstr>Memory</vt:lpstr>
      <vt:lpstr>Memory</vt:lpstr>
      <vt:lpstr>Output Devices</vt:lpstr>
      <vt:lpstr>Output Devices (monitor)</vt:lpstr>
      <vt:lpstr>Output Devices (monitor)</vt:lpstr>
      <vt:lpstr>Output Devices (monitor)</vt:lpstr>
      <vt:lpstr>Output Devices (printer)</vt:lpstr>
      <vt:lpstr>Output Devices (printer)</vt:lpstr>
      <vt:lpstr>Output Devices (printer)</vt:lpstr>
      <vt:lpstr>Output Devices</vt:lpstr>
      <vt:lpstr>Storage Devices</vt:lpstr>
      <vt:lpstr>Storage Devices</vt:lpstr>
      <vt:lpstr>Storage Devices</vt:lpstr>
      <vt:lpstr>Storage Devices</vt:lpstr>
      <vt:lpstr>Storage Devices</vt:lpstr>
      <vt:lpstr>Storage Devices</vt:lpstr>
      <vt:lpstr>Storage Devices</vt:lpstr>
      <vt:lpstr>Storage Devices</vt:lpstr>
      <vt:lpstr>Storage Devices</vt:lpstr>
      <vt:lpstr>Ports</vt:lpstr>
      <vt:lpstr>Ports</vt:lpstr>
      <vt:lpstr>Ports</vt:lpstr>
      <vt:lpstr>Ports</vt:lpstr>
      <vt:lpstr>Ports</vt:lpstr>
      <vt:lpstr>Ports</vt:lpstr>
      <vt:lpstr>Ports</vt:lpstr>
      <vt:lpstr>Ports</vt:lpstr>
      <vt:lpstr>Ports</vt:lpstr>
      <vt:lpstr>Ports</vt:lpstr>
      <vt:lpstr>Ports</vt:lpstr>
      <vt:lpstr>Ports</vt:lpstr>
      <vt:lpstr>Ports</vt:lpstr>
      <vt:lpstr>Ports</vt:lpstr>
      <vt:lpstr>Ports</vt:lpstr>
      <vt:lpstr>Evaluating Your System</vt:lpstr>
      <vt:lpstr>Evaluating Your System</vt:lpstr>
      <vt:lpstr>Evaluating Your System</vt:lpstr>
      <vt:lpstr>Evaluating Your System</vt:lpstr>
      <vt:lpstr>Software</vt:lpstr>
      <vt:lpstr>System Software</vt:lpstr>
      <vt:lpstr>Operating System</vt:lpstr>
      <vt:lpstr>Operating System</vt:lpstr>
      <vt:lpstr>Operating System</vt:lpstr>
      <vt:lpstr>Operating System</vt:lpstr>
      <vt:lpstr>Operating System</vt:lpstr>
      <vt:lpstr>Operating System</vt:lpstr>
      <vt:lpstr>Microsoft Windows</vt:lpstr>
      <vt:lpstr>Mac OS</vt:lpstr>
      <vt:lpstr>Linux</vt:lpstr>
      <vt:lpstr>Linux</vt:lpstr>
      <vt:lpstr>Linux</vt:lpstr>
      <vt:lpstr>Utility Programs</vt:lpstr>
      <vt:lpstr>Utility Programs</vt:lpstr>
      <vt:lpstr>Application Software</vt:lpstr>
      <vt:lpstr>Application Software</vt:lpstr>
      <vt:lpstr>Word processing software</vt:lpstr>
      <vt:lpstr>Word processing software</vt:lpstr>
      <vt:lpstr>Spreadsheet software</vt:lpstr>
      <vt:lpstr>Spreadsheet software</vt:lpstr>
      <vt:lpstr>Spreadsheet software</vt:lpstr>
      <vt:lpstr>Presentation software</vt:lpstr>
      <vt:lpstr>Presentation software</vt:lpstr>
      <vt:lpstr>Communication and organizational software</vt:lpstr>
      <vt:lpstr>عرض تقديمي في PowerPoint</vt:lpstr>
      <vt:lpstr>عرض تقديمي في PowerPoint</vt:lpstr>
      <vt:lpstr>NETWORK</vt:lpstr>
      <vt:lpstr>Describe Networks and Define Network Terms</vt:lpstr>
      <vt:lpstr>Describe Networks and Define Network Terms</vt:lpstr>
      <vt:lpstr>Describe Networks and Define Network Terms</vt:lpstr>
      <vt:lpstr>Describe Networks and Define Network Terms</vt:lpstr>
      <vt:lpstr>Describe Networks and Define Network Terms</vt:lpstr>
      <vt:lpstr>Describe Networks and Define Network Terms</vt:lpstr>
      <vt:lpstr>Describe Networks and Define Network Terms</vt:lpstr>
      <vt:lpstr>Describe Networks and Define Network Terms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cp:lastModifiedBy>نوف الزهراني</cp:lastModifiedBy>
  <cp:revision>37</cp:revision>
  <dcterms:created xsi:type="dcterms:W3CDTF">2018-11-02T16:27:41Z</dcterms:created>
  <dcterms:modified xsi:type="dcterms:W3CDTF">2018-11-04T15:26:45Z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2018-11-02T00:00:00Z</vt:filetime>
  </property>
</Properties>
</file>