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tiff" ContentType="image/tiff"/>
  <Default Extension="rels" ContentType="application/vnd.openxmlformats-package.relationships+xml"/>
  <Default Extension="WAV" ContentType="audio/x-wav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60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57" r:id="rId9"/>
    <p:sldId id="259" r:id="rId10"/>
    <p:sldId id="258" r:id="rId11"/>
    <p:sldId id="260" r:id="rId12"/>
    <p:sldId id="261" r:id="rId13"/>
    <p:sldId id="262" r:id="rId1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/>
    <p:restoredTop sz="94328"/>
  </p:normalViewPr>
  <p:slideViewPr>
    <p:cSldViewPr snapToGrid="0" snapToObjects="1">
      <p:cViewPr varScale="1">
        <p:scale>
          <a:sx n="75" d="100"/>
          <a:sy n="75" d="100"/>
        </p:scale>
        <p:origin x="1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3561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5056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4584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3636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2137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8362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8911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219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534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7734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6660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6091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7009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07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5911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126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5058A-3D25-7F4A-9F8C-6D90EA6F7ED3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7DA07F6-7974-134C-B793-AE4DCB1D73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10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Unit 3</a:t>
            </a:r>
            <a:br>
              <a:rPr lang="en-US" dirty="0" smtClean="0"/>
            </a:br>
            <a:r>
              <a:rPr lang="en-US" dirty="0" smtClean="0"/>
              <a:t>at home &amp; abroad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Lesson 1</a:t>
            </a:r>
          </a:p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What’s wrong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8257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b="80541"/>
          <a:stretch/>
        </p:blipFill>
        <p:spPr>
          <a:xfrm>
            <a:off x="0" y="148280"/>
            <a:ext cx="12010768" cy="609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1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18559" b="53153"/>
          <a:stretch/>
        </p:blipFill>
        <p:spPr>
          <a:xfrm>
            <a:off x="154368" y="210065"/>
            <a:ext cx="11819329" cy="6128951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388533" y="2689765"/>
            <a:ext cx="212078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0" smtClean="0">
                <a:effectLst/>
                <a:latin typeface="MyriadPro" charset="0"/>
              </a:rPr>
              <a:t>has bruised</a:t>
            </a:r>
            <a:endParaRPr lang="en-US" sz="3200" b="1" dirty="0">
              <a:effectLst/>
              <a:latin typeface="MyriadPro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727145" y="2689765"/>
            <a:ext cx="200957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(He)</a:t>
            </a:r>
            <a:r>
              <a:rPr lang="en-US" sz="3200" b="0" smtClean="0">
                <a:effectLst/>
                <a:latin typeface="MyriadPro" charset="0"/>
              </a:rPr>
              <a:t>’s hurt</a:t>
            </a:r>
            <a:endParaRPr lang="en-US" sz="3200" b="1" dirty="0">
              <a:effectLst/>
              <a:latin typeface="MyriadPro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382457" y="2689764"/>
            <a:ext cx="230613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Has (he</a:t>
            </a:r>
            <a:r>
              <a:rPr lang="en-US" sz="3200" b="0" smtClean="0">
                <a:effectLst/>
                <a:latin typeface="MyriadPro" charset="0"/>
              </a:rPr>
              <a:t>) cut</a:t>
            </a:r>
            <a:endParaRPr lang="en-US" sz="3200" b="1" dirty="0">
              <a:effectLst/>
              <a:latin typeface="MyriadPro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918270" y="5058254"/>
            <a:ext cx="280887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0" smtClean="0">
                <a:effectLst/>
                <a:latin typeface="MyriadPro" charset="0"/>
              </a:rPr>
              <a:t>has not finished</a:t>
            </a:r>
            <a:endParaRPr lang="en-US" sz="3200" b="1" dirty="0">
              <a:effectLst/>
              <a:latin typeface="MyriadPro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5571294" y="5107680"/>
            <a:ext cx="2330851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0" smtClean="0">
                <a:effectLst/>
                <a:latin typeface="MyriadPro" charset="0"/>
              </a:rPr>
              <a:t>hasn’t closed</a:t>
            </a:r>
            <a:endParaRPr lang="en-US" sz="3200" b="1" dirty="0">
              <a:effectLst/>
              <a:latin typeface="MyriadPro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8237240" y="5000646"/>
            <a:ext cx="381366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0" smtClean="0">
                <a:effectLst/>
                <a:latin typeface="MyriadPro" charset="0"/>
              </a:rPr>
              <a:t>Has </a:t>
            </a:r>
            <a:r>
              <a:rPr lang="en-US" sz="3200" b="0" dirty="0" smtClean="0">
                <a:effectLst/>
                <a:latin typeface="MyriadPro" charset="0"/>
              </a:rPr>
              <a:t>(school) started? </a:t>
            </a:r>
            <a:endParaRPr lang="en-US" sz="3200" b="1" dirty="0">
              <a:effectLst/>
              <a:latin typeface="Myriad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50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4"/>
          <a:srcRect t="45767" r="11734" b="10450"/>
          <a:stretch/>
        </p:blipFill>
        <p:spPr>
          <a:xfrm>
            <a:off x="191439" y="160637"/>
            <a:ext cx="11609264" cy="6128951"/>
          </a:xfrm>
          <a:prstGeom prst="rect">
            <a:avLst/>
          </a:prstGeom>
        </p:spPr>
      </p:pic>
      <p:pic>
        <p:nvPicPr>
          <p:cNvPr id="3" name="LIFT OFF 5 AUDIO TRACK 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45406" y="160637"/>
            <a:ext cx="812800" cy="8128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5429192" y="2640337"/>
            <a:ext cx="44026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0" smtClean="0">
                <a:effectLst/>
                <a:latin typeface="MyriadPro" charset="0"/>
              </a:rPr>
              <a:t>2</a:t>
            </a:r>
            <a:endParaRPr lang="en-US" sz="3200" b="1" dirty="0">
              <a:effectLst/>
              <a:latin typeface="MyriadPro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0779668" y="2640337"/>
            <a:ext cx="464981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0" smtClean="0">
                <a:effectLst/>
                <a:latin typeface="MyriadPro" charset="0"/>
              </a:rPr>
              <a:t>3</a:t>
            </a:r>
            <a:endParaRPr lang="en-US" sz="3200" b="1" dirty="0">
              <a:effectLst/>
              <a:latin typeface="MyriadPro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5404478" y="5281998"/>
            <a:ext cx="48969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0" smtClean="0">
                <a:effectLst/>
                <a:latin typeface="MyriadPro" charset="0"/>
              </a:rPr>
              <a:t>4</a:t>
            </a:r>
            <a:endParaRPr lang="en-US" sz="3200" b="1" dirty="0">
              <a:effectLst/>
              <a:latin typeface="MyriadPro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804382" y="5281998"/>
            <a:ext cx="44026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0" smtClean="0">
                <a:effectLst/>
                <a:latin typeface="MyriadPro" charset="0"/>
              </a:rPr>
              <a:t>1</a:t>
            </a:r>
            <a:endParaRPr lang="en-US" sz="3200" b="1" dirty="0">
              <a:effectLst/>
              <a:latin typeface="Myriad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5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9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89009" r="5019"/>
          <a:stretch/>
        </p:blipFill>
        <p:spPr>
          <a:xfrm>
            <a:off x="0" y="1334529"/>
            <a:ext cx="11195221" cy="396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51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19449" y="5515402"/>
            <a:ext cx="659027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break down ( </a:t>
            </a:r>
            <a:r>
              <a:rPr lang="en-US" sz="6600" b="0" smtClean="0">
                <a:effectLst/>
                <a:latin typeface="MyriadPro" charset="0"/>
              </a:rPr>
              <a:t>v )</a:t>
            </a:r>
            <a:endParaRPr lang="en-US" sz="66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0194" y="304970"/>
            <a:ext cx="4905633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B – 9 letters</a:t>
            </a:r>
            <a:endParaRPr lang="en-US" sz="6600" dirty="0">
              <a:effectLst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584" y="1451234"/>
            <a:ext cx="5715000" cy="402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9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07093" y="5552473"/>
            <a:ext cx="24507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dirty</a:t>
            </a:r>
            <a:endParaRPr lang="en-US" sz="66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0194" y="304970"/>
            <a:ext cx="4905633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B – 9 letters</a:t>
            </a:r>
            <a:endParaRPr lang="en-US" sz="66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3167" y="986367"/>
            <a:ext cx="5715000" cy="535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12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30660" y="5465975"/>
            <a:ext cx="35505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fall over</a:t>
            </a:r>
            <a:endParaRPr lang="en-US" sz="66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0194" y="304970"/>
            <a:ext cx="4905633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B – 9 letters</a:t>
            </a:r>
            <a:endParaRPr lang="en-US" sz="66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827" y="661981"/>
            <a:ext cx="6172200" cy="555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50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-275968" y="5416548"/>
            <a:ext cx="893805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give </a:t>
            </a:r>
            <a:r>
              <a:rPr lang="en-US" sz="6600" b="0" dirty="0" smtClean="0">
                <a:effectLst/>
                <a:latin typeface="MyriadPro" charset="0"/>
              </a:rPr>
              <a:t>( someone ) </a:t>
            </a:r>
            <a:r>
              <a:rPr lang="en-US" sz="6600" b="0" smtClean="0">
                <a:effectLst/>
                <a:latin typeface="MyriadPro" charset="0"/>
              </a:rPr>
              <a:t>a lift</a:t>
            </a:r>
            <a:endParaRPr lang="en-US" sz="66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0194" y="304970"/>
            <a:ext cx="4905633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B – 9 letters</a:t>
            </a:r>
            <a:endParaRPr lang="en-US" sz="66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8132" y="677907"/>
            <a:ext cx="5596467" cy="482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6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1826" y="5478332"/>
            <a:ext cx="576236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steal </a:t>
            </a:r>
            <a:r>
              <a:rPr lang="en-US" sz="6600" b="0" dirty="0" smtClean="0">
                <a:effectLst/>
                <a:latin typeface="MyriadPro" charset="0"/>
              </a:rPr>
              <a:t>( stolen ) </a:t>
            </a:r>
            <a:endParaRPr lang="en-US" sz="66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0194" y="304970"/>
            <a:ext cx="4905633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smtClean="0">
                <a:effectLst/>
                <a:latin typeface="MyriadPro" charset="0"/>
              </a:rPr>
              <a:t>B – 9 letters</a:t>
            </a:r>
            <a:endParaRPr lang="en-US" sz="66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733" y="304970"/>
            <a:ext cx="4241800" cy="605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8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71817" y="2265576"/>
            <a:ext cx="651612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break down ( v )</a:t>
            </a:r>
          </a:p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Dirty</a:t>
            </a:r>
          </a:p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fall over</a:t>
            </a:r>
          </a:p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give ( someone ) a lift</a:t>
            </a:r>
          </a:p>
          <a:p>
            <a:pPr algn="ctr" rtl="0"/>
            <a:r>
              <a:rPr lang="en-US" sz="4400" b="0" dirty="0" smtClean="0">
                <a:effectLst/>
                <a:latin typeface="MyriadPro" charset="0"/>
              </a:rPr>
              <a:t>steal ( stolen ) </a:t>
            </a:r>
            <a:endParaRPr lang="en-US" sz="44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0194" y="304970"/>
            <a:ext cx="4905633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6600" b="0" dirty="0" smtClean="0">
                <a:effectLst/>
                <a:latin typeface="MyriadPro" charset="0"/>
              </a:rPr>
              <a:t>New words</a:t>
            </a:r>
            <a:endParaRPr lang="en-US" sz="6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242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b="21442"/>
          <a:stretch/>
        </p:blipFill>
        <p:spPr>
          <a:xfrm>
            <a:off x="1668163" y="142762"/>
            <a:ext cx="7199353" cy="6196254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4275673" y="5550013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smtClean="0">
                <a:effectLst/>
                <a:latin typeface="MyriadPro" charset="0"/>
              </a:rPr>
              <a:t>☑️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24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/>
          <a:srcRect t="77478"/>
          <a:stretch/>
        </p:blipFill>
        <p:spPr>
          <a:xfrm>
            <a:off x="395416" y="370702"/>
            <a:ext cx="11553568" cy="6190736"/>
          </a:xfrm>
          <a:prstGeom prst="rect">
            <a:avLst/>
          </a:prstGeom>
        </p:spPr>
      </p:pic>
      <p:pic>
        <p:nvPicPr>
          <p:cNvPr id="2" name="LIFT OFF 5 AUDIO TRACK 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9611" y="5049108"/>
            <a:ext cx="812800" cy="8128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7221836" y="1561578"/>
            <a:ext cx="1544595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4000" b="0" smtClean="0">
                <a:effectLst/>
                <a:latin typeface="MyriadPro" charset="0"/>
              </a:rPr>
              <a:t>hasn’t</a:t>
            </a:r>
            <a:endParaRPr lang="en-US" sz="4000" dirty="0"/>
          </a:p>
        </p:txBody>
      </p:sp>
      <p:sp>
        <p:nvSpPr>
          <p:cNvPr id="5" name="مستطيل 4"/>
          <p:cNvSpPr/>
          <p:nvPr/>
        </p:nvSpPr>
        <p:spPr>
          <a:xfrm>
            <a:off x="2113005" y="2392727"/>
            <a:ext cx="290383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4000" b="0" smtClean="0">
                <a:effectLst/>
                <a:latin typeface="MyriadPro" charset="0"/>
              </a:rPr>
              <a:t>hasn’t fallen</a:t>
            </a:r>
            <a:endParaRPr lang="en-US" sz="4000" dirty="0"/>
          </a:p>
        </p:txBody>
      </p:sp>
      <p:sp>
        <p:nvSpPr>
          <p:cNvPr id="6" name="مستطيل 5"/>
          <p:cNvSpPr/>
          <p:nvPr/>
        </p:nvSpPr>
        <p:spPr>
          <a:xfrm>
            <a:off x="6836032" y="2265286"/>
            <a:ext cx="3212757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4000" b="0" smtClean="0">
                <a:effectLst/>
                <a:latin typeface="MyriadPro" charset="0"/>
              </a:rPr>
              <a:t>Has someone</a:t>
            </a:r>
            <a:endParaRPr lang="en-US" sz="4000" dirty="0"/>
          </a:p>
        </p:txBody>
      </p:sp>
      <p:sp>
        <p:nvSpPr>
          <p:cNvPr id="7" name="مستطيل 6"/>
          <p:cNvSpPr/>
          <p:nvPr/>
        </p:nvSpPr>
        <p:spPr>
          <a:xfrm>
            <a:off x="2062205" y="3100613"/>
            <a:ext cx="1970217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4000" b="0" smtClean="0">
                <a:effectLst/>
                <a:latin typeface="MyriadPro" charset="0"/>
              </a:rPr>
              <a:t>has had</a:t>
            </a:r>
            <a:endParaRPr lang="en-US" sz="4000" dirty="0"/>
          </a:p>
        </p:txBody>
      </p:sp>
      <p:sp>
        <p:nvSpPr>
          <p:cNvPr id="8" name="مستطيل 7"/>
          <p:cNvSpPr/>
          <p:nvPr/>
        </p:nvSpPr>
        <p:spPr>
          <a:xfrm>
            <a:off x="6017054" y="3112127"/>
            <a:ext cx="322511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4000" b="0" dirty="0" smtClean="0">
                <a:effectLst/>
                <a:latin typeface="MyriadPro" charset="0"/>
              </a:rPr>
              <a:t>hasn’t bruised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9638956" y="2968994"/>
            <a:ext cx="1668163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4000" b="0" smtClean="0">
                <a:effectLst/>
                <a:latin typeface="MyriadPro" charset="0"/>
              </a:rPr>
              <a:t>broken</a:t>
            </a:r>
            <a:endParaRPr lang="en-US" sz="4000" dirty="0"/>
          </a:p>
        </p:txBody>
      </p:sp>
      <p:sp>
        <p:nvSpPr>
          <p:cNvPr id="10" name="مستطيل 9"/>
          <p:cNvSpPr/>
          <p:nvPr/>
        </p:nvSpPr>
        <p:spPr>
          <a:xfrm>
            <a:off x="2298353" y="3808499"/>
            <a:ext cx="272123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4000" b="0" smtClean="0">
                <a:effectLst/>
                <a:latin typeface="MyriadPro" charset="0"/>
              </a:rPr>
              <a:t>has stopped</a:t>
            </a:r>
            <a:endParaRPr lang="en-US" sz="4000" dirty="0"/>
          </a:p>
        </p:txBody>
      </p:sp>
      <p:sp>
        <p:nvSpPr>
          <p:cNvPr id="11" name="مستطيل 10"/>
          <p:cNvSpPr/>
          <p:nvPr/>
        </p:nvSpPr>
        <p:spPr>
          <a:xfrm>
            <a:off x="7305931" y="3808499"/>
            <a:ext cx="2995141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4000" b="0" smtClean="0">
                <a:effectLst/>
                <a:latin typeface="MyriadPro" charset="0"/>
              </a:rPr>
              <a:t>drove </a:t>
            </a:r>
            <a:r>
              <a:rPr lang="en-US" sz="4000" b="0" dirty="0" smtClean="0">
                <a:effectLst/>
                <a:latin typeface="MyriadPro" charset="0"/>
              </a:rPr>
              <a:t>the car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83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519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واجهة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</TotalTime>
  <Words>107</Words>
  <Application>Microsoft Macintosh PowerPoint</Application>
  <PresentationFormat>ملء الشاشة</PresentationFormat>
  <Paragraphs>38</Paragraphs>
  <Slides>13</Slides>
  <Notes>0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9" baseType="lpstr">
      <vt:lpstr>MyriadPro</vt:lpstr>
      <vt:lpstr>Tahoma</vt:lpstr>
      <vt:lpstr>Trebuchet MS</vt:lpstr>
      <vt:lpstr>Wingdings 3</vt:lpstr>
      <vt:lpstr>Arial</vt:lpstr>
      <vt:lpstr>واجهة</vt:lpstr>
      <vt:lpstr>Unit 3 at home &amp; abroad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</dc:title>
  <dc:creator>zkhat mtr</dc:creator>
  <cp:lastModifiedBy>zkhat mtr</cp:lastModifiedBy>
  <cp:revision>56</cp:revision>
  <dcterms:created xsi:type="dcterms:W3CDTF">2016-10-11T09:10:52Z</dcterms:created>
  <dcterms:modified xsi:type="dcterms:W3CDTF">2016-10-11T09:41:00Z</dcterms:modified>
</cp:coreProperties>
</file>