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Default Extension="jpg" ContentType="image/jpg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01668" y="1874596"/>
            <a:ext cx="1740662" cy="8489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E2E2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E2E2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2E121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E2E2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bk object 26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bk object 27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bk object 28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E2E2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0979" y="227075"/>
            <a:ext cx="8702040" cy="1143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E2E2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1340" y="1068562"/>
            <a:ext cx="7031355" cy="4709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2E121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12.png"/><Relationship Id="rId9" Type="http://schemas.openxmlformats.org/officeDocument/2006/relationships/image" Target="../media/image613.pn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614.png"/><Relationship Id="rId4" Type="http://schemas.openxmlformats.org/officeDocument/2006/relationships/image" Target="../media/image615.png"/><Relationship Id="rId5" Type="http://schemas.openxmlformats.org/officeDocument/2006/relationships/image" Target="../media/image616.png"/><Relationship Id="rId6" Type="http://schemas.openxmlformats.org/officeDocument/2006/relationships/image" Target="../media/image617.png"/><Relationship Id="rId7" Type="http://schemas.openxmlformats.org/officeDocument/2006/relationships/image" Target="../media/image618.png"/><Relationship Id="rId8" Type="http://schemas.openxmlformats.org/officeDocument/2006/relationships/image" Target="../media/image619.png"/><Relationship Id="rId9" Type="http://schemas.openxmlformats.org/officeDocument/2006/relationships/image" Target="../media/image620.png"/><Relationship Id="rId10" Type="http://schemas.openxmlformats.org/officeDocument/2006/relationships/image" Target="../media/image621.png"/><Relationship Id="rId11" Type="http://schemas.openxmlformats.org/officeDocument/2006/relationships/image" Target="../media/image622.png"/><Relationship Id="rId12" Type="http://schemas.openxmlformats.org/officeDocument/2006/relationships/image" Target="../media/image623.png"/><Relationship Id="rId13" Type="http://schemas.openxmlformats.org/officeDocument/2006/relationships/image" Target="../media/image624.png"/><Relationship Id="rId14" Type="http://schemas.openxmlformats.org/officeDocument/2006/relationships/image" Target="../media/image625.png"/><Relationship Id="rId15" Type="http://schemas.openxmlformats.org/officeDocument/2006/relationships/image" Target="../media/image626.png"/><Relationship Id="rId16" Type="http://schemas.openxmlformats.org/officeDocument/2006/relationships/image" Target="../media/image627.pn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8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29.pn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0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31.pn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0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32.pn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0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33.png"/><Relationship Id="rId9" Type="http://schemas.openxmlformats.org/officeDocument/2006/relationships/image" Target="../media/image634.png"/><Relationship Id="rId10" Type="http://schemas.openxmlformats.org/officeDocument/2006/relationships/image" Target="../media/image635.png"/><Relationship Id="rId11" Type="http://schemas.openxmlformats.org/officeDocument/2006/relationships/image" Target="../media/image636.png"/><Relationship Id="rId12" Type="http://schemas.openxmlformats.org/officeDocument/2006/relationships/image" Target="../media/image613.pn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37.pn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38.pn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39.pn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4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71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0" Type="http://schemas.openxmlformats.org/officeDocument/2006/relationships/image" Target="../media/image110.png"/><Relationship Id="rId11" Type="http://schemas.openxmlformats.org/officeDocument/2006/relationships/image" Target="../media/image111.png"/><Relationship Id="rId12" Type="http://schemas.openxmlformats.org/officeDocument/2006/relationships/image" Target="../media/image112.png"/><Relationship Id="rId13" Type="http://schemas.openxmlformats.org/officeDocument/2006/relationships/image" Target="../media/image113.png"/><Relationship Id="rId14" Type="http://schemas.openxmlformats.org/officeDocument/2006/relationships/image" Target="../media/image114.png"/><Relationship Id="rId15" Type="http://schemas.openxmlformats.org/officeDocument/2006/relationships/image" Target="../media/image115.png"/><Relationship Id="rId16" Type="http://schemas.openxmlformats.org/officeDocument/2006/relationships/image" Target="../media/image116.png"/><Relationship Id="rId17" Type="http://schemas.openxmlformats.org/officeDocument/2006/relationships/image" Target="../media/image117.png"/><Relationship Id="rId18" Type="http://schemas.openxmlformats.org/officeDocument/2006/relationships/image" Target="../media/image118.png"/><Relationship Id="rId19" Type="http://schemas.openxmlformats.org/officeDocument/2006/relationships/image" Target="../media/image119.png"/><Relationship Id="rId20" Type="http://schemas.openxmlformats.org/officeDocument/2006/relationships/image" Target="../media/image120.png"/><Relationship Id="rId21" Type="http://schemas.openxmlformats.org/officeDocument/2006/relationships/image" Target="../media/image121.png"/><Relationship Id="rId22" Type="http://schemas.openxmlformats.org/officeDocument/2006/relationships/image" Target="../media/image122.png"/><Relationship Id="rId23" Type="http://schemas.openxmlformats.org/officeDocument/2006/relationships/image" Target="../media/image123.png"/><Relationship Id="rId24" Type="http://schemas.openxmlformats.org/officeDocument/2006/relationships/image" Target="../media/image124.png"/><Relationship Id="rId25" Type="http://schemas.openxmlformats.org/officeDocument/2006/relationships/image" Target="../media/image125.png"/><Relationship Id="rId26" Type="http://schemas.openxmlformats.org/officeDocument/2006/relationships/image" Target="../media/image126.png"/><Relationship Id="rId27" Type="http://schemas.openxmlformats.org/officeDocument/2006/relationships/image" Target="../media/image127.png"/><Relationship Id="rId28" Type="http://schemas.openxmlformats.org/officeDocument/2006/relationships/image" Target="../media/image128.png"/><Relationship Id="rId29" Type="http://schemas.openxmlformats.org/officeDocument/2006/relationships/image" Target="../media/image129.png"/><Relationship Id="rId30" Type="http://schemas.openxmlformats.org/officeDocument/2006/relationships/image" Target="../media/image130.png"/><Relationship Id="rId31" Type="http://schemas.openxmlformats.org/officeDocument/2006/relationships/image" Target="../media/image131.png"/><Relationship Id="rId32" Type="http://schemas.openxmlformats.org/officeDocument/2006/relationships/image" Target="../media/image132.png"/><Relationship Id="rId33" Type="http://schemas.openxmlformats.org/officeDocument/2006/relationships/image" Target="../media/image133.png"/><Relationship Id="rId34" Type="http://schemas.openxmlformats.org/officeDocument/2006/relationships/image" Target="../media/image134.png"/><Relationship Id="rId35" Type="http://schemas.openxmlformats.org/officeDocument/2006/relationships/image" Target="../media/image135.png"/><Relationship Id="rId36" Type="http://schemas.openxmlformats.org/officeDocument/2006/relationships/image" Target="../media/image136.png"/><Relationship Id="rId37" Type="http://schemas.openxmlformats.org/officeDocument/2006/relationships/image" Target="../media/image137.png"/><Relationship Id="rId38" Type="http://schemas.openxmlformats.org/officeDocument/2006/relationships/image" Target="../media/image138.png"/><Relationship Id="rId39" Type="http://schemas.openxmlformats.org/officeDocument/2006/relationships/image" Target="../media/image139.png"/><Relationship Id="rId40" Type="http://schemas.openxmlformats.org/officeDocument/2006/relationships/image" Target="../media/image140.png"/><Relationship Id="rId41" Type="http://schemas.openxmlformats.org/officeDocument/2006/relationships/image" Target="../media/image141.png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41.pn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42.pn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43.pn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4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645.pn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45.pn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6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47.pn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8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49.png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8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49.pn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650.png"/><Relationship Id="rId4" Type="http://schemas.openxmlformats.org/officeDocument/2006/relationships/image" Target="../media/image651.png"/><Relationship Id="rId5" Type="http://schemas.openxmlformats.org/officeDocument/2006/relationships/image" Target="../media/image652.png"/><Relationship Id="rId6" Type="http://schemas.openxmlformats.org/officeDocument/2006/relationships/image" Target="../media/image653.png"/><Relationship Id="rId7" Type="http://schemas.openxmlformats.org/officeDocument/2006/relationships/image" Target="../media/image475.png"/><Relationship Id="rId8" Type="http://schemas.openxmlformats.org/officeDocument/2006/relationships/image" Target="../media/image654.png"/><Relationship Id="rId9" Type="http://schemas.openxmlformats.org/officeDocument/2006/relationships/image" Target="../media/image618.png"/><Relationship Id="rId10" Type="http://schemas.openxmlformats.org/officeDocument/2006/relationships/image" Target="../media/image655.png"/><Relationship Id="rId11" Type="http://schemas.openxmlformats.org/officeDocument/2006/relationships/image" Target="../media/image656.png"/><Relationship Id="rId12" Type="http://schemas.openxmlformats.org/officeDocument/2006/relationships/image" Target="../media/image657.png"/><Relationship Id="rId13" Type="http://schemas.openxmlformats.org/officeDocument/2006/relationships/image" Target="../media/image658.png"/><Relationship Id="rId14" Type="http://schemas.openxmlformats.org/officeDocument/2006/relationships/image" Target="../media/image659.png"/><Relationship Id="rId15" Type="http://schemas.openxmlformats.org/officeDocument/2006/relationships/image" Target="../media/image660.png"/><Relationship Id="rId16" Type="http://schemas.openxmlformats.org/officeDocument/2006/relationships/image" Target="../media/image583.png"/><Relationship Id="rId17" Type="http://schemas.openxmlformats.org/officeDocument/2006/relationships/image" Target="../media/image661.png"/><Relationship Id="rId18" Type="http://schemas.openxmlformats.org/officeDocument/2006/relationships/image" Target="../media/image662.png"/><Relationship Id="rId19" Type="http://schemas.openxmlformats.org/officeDocument/2006/relationships/image" Target="../media/image663.png"/><Relationship Id="rId20" Type="http://schemas.openxmlformats.org/officeDocument/2006/relationships/image" Target="../media/image664.pn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665.png"/><Relationship Id="rId4" Type="http://schemas.openxmlformats.org/officeDocument/2006/relationships/image" Target="../media/image73.png"/><Relationship Id="rId5" Type="http://schemas.openxmlformats.org/officeDocument/2006/relationships/image" Target="../media/image666.png"/><Relationship Id="rId6" Type="http://schemas.openxmlformats.org/officeDocument/2006/relationships/image" Target="../media/image658.png"/><Relationship Id="rId7" Type="http://schemas.openxmlformats.org/officeDocument/2006/relationships/image" Target="../media/image667.png"/><Relationship Id="rId8" Type="http://schemas.openxmlformats.org/officeDocument/2006/relationships/image" Target="../media/image79.png"/><Relationship Id="rId9" Type="http://schemas.openxmlformats.org/officeDocument/2006/relationships/image" Target="../media/image668.png"/><Relationship Id="rId10" Type="http://schemas.openxmlformats.org/officeDocument/2006/relationships/image" Target="../media/image669.png"/><Relationship Id="rId11" Type="http://schemas.openxmlformats.org/officeDocument/2006/relationships/image" Target="../media/image670.png"/><Relationship Id="rId12" Type="http://schemas.openxmlformats.org/officeDocument/2006/relationships/image" Target="../media/image583.png"/><Relationship Id="rId13" Type="http://schemas.openxmlformats.org/officeDocument/2006/relationships/image" Target="../media/image84.png"/><Relationship Id="rId14" Type="http://schemas.openxmlformats.org/officeDocument/2006/relationships/image" Target="../media/image671.png"/><Relationship Id="rId15" Type="http://schemas.openxmlformats.org/officeDocument/2006/relationships/image" Target="../media/image672.png"/><Relationship Id="rId16" Type="http://schemas.openxmlformats.org/officeDocument/2006/relationships/image" Target="../media/image673.png"/><Relationship Id="rId17" Type="http://schemas.openxmlformats.org/officeDocument/2006/relationships/image" Target="../media/image674.png"/><Relationship Id="rId18" Type="http://schemas.openxmlformats.org/officeDocument/2006/relationships/image" Target="../media/image675.png"/><Relationship Id="rId19" Type="http://schemas.openxmlformats.org/officeDocument/2006/relationships/image" Target="../media/image676.png"/><Relationship Id="rId20" Type="http://schemas.openxmlformats.org/officeDocument/2006/relationships/image" Target="../media/image677.png"/><Relationship Id="rId21" Type="http://schemas.openxmlformats.org/officeDocument/2006/relationships/image" Target="../media/image678.png"/><Relationship Id="rId22" Type="http://schemas.openxmlformats.org/officeDocument/2006/relationships/image" Target="../media/image679.png"/><Relationship Id="rId23" Type="http://schemas.openxmlformats.org/officeDocument/2006/relationships/image" Target="../media/image680.png"/><Relationship Id="rId24" Type="http://schemas.openxmlformats.org/officeDocument/2006/relationships/image" Target="../media/image681.png"/><Relationship Id="rId25" Type="http://schemas.openxmlformats.org/officeDocument/2006/relationships/image" Target="../media/image442.png"/><Relationship Id="rId26" Type="http://schemas.openxmlformats.org/officeDocument/2006/relationships/image" Target="../media/image682.png"/><Relationship Id="rId27" Type="http://schemas.openxmlformats.org/officeDocument/2006/relationships/image" Target="../media/image683.png"/><Relationship Id="rId28" Type="http://schemas.openxmlformats.org/officeDocument/2006/relationships/image" Target="../media/image684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142.png"/><Relationship Id="rId4" Type="http://schemas.openxmlformats.org/officeDocument/2006/relationships/image" Target="../media/image71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7" Type="http://schemas.openxmlformats.org/officeDocument/2006/relationships/image" Target="../media/image145.png"/><Relationship Id="rId8" Type="http://schemas.openxmlformats.org/officeDocument/2006/relationships/image" Target="../media/image146.png"/><Relationship Id="rId9" Type="http://schemas.openxmlformats.org/officeDocument/2006/relationships/image" Target="../media/image147.png"/><Relationship Id="rId10" Type="http://schemas.openxmlformats.org/officeDocument/2006/relationships/image" Target="../media/image148.png"/><Relationship Id="rId11" Type="http://schemas.openxmlformats.org/officeDocument/2006/relationships/image" Target="../media/image149.png"/><Relationship Id="rId12" Type="http://schemas.openxmlformats.org/officeDocument/2006/relationships/image" Target="../media/image150.png"/><Relationship Id="rId13" Type="http://schemas.openxmlformats.org/officeDocument/2006/relationships/image" Target="../media/image151.png"/><Relationship Id="rId14" Type="http://schemas.openxmlformats.org/officeDocument/2006/relationships/image" Target="../media/image152.png"/><Relationship Id="rId15" Type="http://schemas.openxmlformats.org/officeDocument/2006/relationships/image" Target="../media/image153.png"/><Relationship Id="rId16" Type="http://schemas.openxmlformats.org/officeDocument/2006/relationships/image" Target="../media/image154.png"/><Relationship Id="rId17" Type="http://schemas.openxmlformats.org/officeDocument/2006/relationships/image" Target="../media/image155.png"/><Relationship Id="rId18" Type="http://schemas.openxmlformats.org/officeDocument/2006/relationships/image" Target="../media/image156.png"/><Relationship Id="rId19" Type="http://schemas.openxmlformats.org/officeDocument/2006/relationships/image" Target="../media/image157.png"/><Relationship Id="rId20" Type="http://schemas.openxmlformats.org/officeDocument/2006/relationships/image" Target="../media/image158.png"/><Relationship Id="rId21" Type="http://schemas.openxmlformats.org/officeDocument/2006/relationships/image" Target="../media/image159.png"/><Relationship Id="rId22" Type="http://schemas.openxmlformats.org/officeDocument/2006/relationships/image" Target="../media/image160.png"/><Relationship Id="rId23" Type="http://schemas.openxmlformats.org/officeDocument/2006/relationships/image" Target="../media/image161.png"/><Relationship Id="rId24" Type="http://schemas.openxmlformats.org/officeDocument/2006/relationships/image" Target="../media/image162.png"/><Relationship Id="rId25" Type="http://schemas.openxmlformats.org/officeDocument/2006/relationships/image" Target="../media/image163.png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8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85.png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8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86.png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8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02.png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65.png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8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65.png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8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65.png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8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89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64.png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72.png"/><Relationship Id="rId9" Type="http://schemas.openxmlformats.org/officeDocument/2006/relationships/image" Target="../media/image690.png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91.png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92.png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93.png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94.png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5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96.png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98.png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99.png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64.png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65.png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0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64.png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1.png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2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66.png"/><Relationship Id="rId9" Type="http://schemas.openxmlformats.org/officeDocument/2006/relationships/image" Target="../media/image167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168.png"/><Relationship Id="rId7" Type="http://schemas.openxmlformats.org/officeDocument/2006/relationships/image" Target="../media/image169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g"/><Relationship Id="rId3" Type="http://schemas.openxmlformats.org/officeDocument/2006/relationships/image" Target="../media/image17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jp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7" Type="http://schemas.openxmlformats.org/officeDocument/2006/relationships/image" Target="../media/image177.png"/><Relationship Id="rId8" Type="http://schemas.openxmlformats.org/officeDocument/2006/relationships/image" Target="../media/image178.png"/><Relationship Id="rId9" Type="http://schemas.openxmlformats.org/officeDocument/2006/relationships/image" Target="../media/image179.png"/><Relationship Id="rId10" Type="http://schemas.openxmlformats.org/officeDocument/2006/relationships/image" Target="../media/image180.png"/><Relationship Id="rId11" Type="http://schemas.openxmlformats.org/officeDocument/2006/relationships/image" Target="../media/image181.png"/><Relationship Id="rId12" Type="http://schemas.openxmlformats.org/officeDocument/2006/relationships/image" Target="../media/image182.png"/><Relationship Id="rId13" Type="http://schemas.openxmlformats.org/officeDocument/2006/relationships/image" Target="../media/image183.png"/><Relationship Id="rId14" Type="http://schemas.openxmlformats.org/officeDocument/2006/relationships/image" Target="../media/image184.png"/><Relationship Id="rId15" Type="http://schemas.openxmlformats.org/officeDocument/2006/relationships/image" Target="../media/image185.png"/><Relationship Id="rId16" Type="http://schemas.openxmlformats.org/officeDocument/2006/relationships/image" Target="../media/image186.png"/><Relationship Id="rId17" Type="http://schemas.openxmlformats.org/officeDocument/2006/relationships/image" Target="../media/image187.png"/><Relationship Id="rId18" Type="http://schemas.openxmlformats.org/officeDocument/2006/relationships/image" Target="../media/image188.png"/><Relationship Id="rId19" Type="http://schemas.openxmlformats.org/officeDocument/2006/relationships/image" Target="../media/image189.png"/><Relationship Id="rId20" Type="http://schemas.openxmlformats.org/officeDocument/2006/relationships/image" Target="../media/image190.png"/><Relationship Id="rId21" Type="http://schemas.openxmlformats.org/officeDocument/2006/relationships/image" Target="../media/image191.png"/><Relationship Id="rId22" Type="http://schemas.openxmlformats.org/officeDocument/2006/relationships/image" Target="../media/image192.png"/><Relationship Id="rId23" Type="http://schemas.openxmlformats.org/officeDocument/2006/relationships/image" Target="../media/image193.png"/><Relationship Id="rId24" Type="http://schemas.openxmlformats.org/officeDocument/2006/relationships/image" Target="../media/image194.png"/><Relationship Id="rId25" Type="http://schemas.openxmlformats.org/officeDocument/2006/relationships/image" Target="../media/image195.png"/><Relationship Id="rId26" Type="http://schemas.openxmlformats.org/officeDocument/2006/relationships/image" Target="../media/image196.png"/><Relationship Id="rId27" Type="http://schemas.openxmlformats.org/officeDocument/2006/relationships/image" Target="../media/image197.png"/><Relationship Id="rId28" Type="http://schemas.openxmlformats.org/officeDocument/2006/relationships/image" Target="../media/image198.png"/><Relationship Id="rId29" Type="http://schemas.openxmlformats.org/officeDocument/2006/relationships/image" Target="../media/image199.png"/><Relationship Id="rId30" Type="http://schemas.openxmlformats.org/officeDocument/2006/relationships/image" Target="../media/image200.png"/><Relationship Id="rId31" Type="http://schemas.openxmlformats.org/officeDocument/2006/relationships/image" Target="../media/image201.png"/><Relationship Id="rId32" Type="http://schemas.openxmlformats.org/officeDocument/2006/relationships/image" Target="../media/image202.png"/><Relationship Id="rId33" Type="http://schemas.openxmlformats.org/officeDocument/2006/relationships/image" Target="../media/image203.png"/><Relationship Id="rId34" Type="http://schemas.openxmlformats.org/officeDocument/2006/relationships/image" Target="../media/image204.png"/><Relationship Id="rId35" Type="http://schemas.openxmlformats.org/officeDocument/2006/relationships/image" Target="../media/image205.png"/><Relationship Id="rId36" Type="http://schemas.openxmlformats.org/officeDocument/2006/relationships/image" Target="../media/image206.png"/><Relationship Id="rId37" Type="http://schemas.openxmlformats.org/officeDocument/2006/relationships/image" Target="../media/image207.png"/><Relationship Id="rId38" Type="http://schemas.openxmlformats.org/officeDocument/2006/relationships/image" Target="../media/image208.png"/><Relationship Id="rId39" Type="http://schemas.openxmlformats.org/officeDocument/2006/relationships/image" Target="../media/image209.png"/><Relationship Id="rId40" Type="http://schemas.openxmlformats.org/officeDocument/2006/relationships/image" Target="../media/image210.png"/><Relationship Id="rId41" Type="http://schemas.openxmlformats.org/officeDocument/2006/relationships/image" Target="../media/image211.png"/><Relationship Id="rId42" Type="http://schemas.openxmlformats.org/officeDocument/2006/relationships/image" Target="../media/image212.png"/><Relationship Id="rId43" Type="http://schemas.openxmlformats.org/officeDocument/2006/relationships/image" Target="../media/image213.png"/><Relationship Id="rId44" Type="http://schemas.openxmlformats.org/officeDocument/2006/relationships/image" Target="../media/image214.png"/><Relationship Id="rId45" Type="http://schemas.openxmlformats.org/officeDocument/2006/relationships/image" Target="../media/image215.png"/><Relationship Id="rId46" Type="http://schemas.openxmlformats.org/officeDocument/2006/relationships/image" Target="../media/image216.png"/><Relationship Id="rId47" Type="http://schemas.openxmlformats.org/officeDocument/2006/relationships/image" Target="../media/image217.png"/><Relationship Id="rId48" Type="http://schemas.openxmlformats.org/officeDocument/2006/relationships/image" Target="../media/image218.png"/><Relationship Id="rId49" Type="http://schemas.openxmlformats.org/officeDocument/2006/relationships/image" Target="../media/image219.png"/><Relationship Id="rId50" Type="http://schemas.openxmlformats.org/officeDocument/2006/relationships/image" Target="../media/image220.png"/><Relationship Id="rId51" Type="http://schemas.openxmlformats.org/officeDocument/2006/relationships/image" Target="../media/image221.png"/><Relationship Id="rId52" Type="http://schemas.openxmlformats.org/officeDocument/2006/relationships/image" Target="../media/image222.png"/><Relationship Id="rId53" Type="http://schemas.openxmlformats.org/officeDocument/2006/relationships/image" Target="../media/image223.png"/><Relationship Id="rId54" Type="http://schemas.openxmlformats.org/officeDocument/2006/relationships/image" Target="../media/image224.png"/><Relationship Id="rId55" Type="http://schemas.openxmlformats.org/officeDocument/2006/relationships/image" Target="../media/image225.png"/><Relationship Id="rId56" Type="http://schemas.openxmlformats.org/officeDocument/2006/relationships/image" Target="../media/image226.png"/><Relationship Id="rId57" Type="http://schemas.openxmlformats.org/officeDocument/2006/relationships/image" Target="../media/image227.png"/><Relationship Id="rId58" Type="http://schemas.openxmlformats.org/officeDocument/2006/relationships/image" Target="../media/image228.png"/><Relationship Id="rId59" Type="http://schemas.openxmlformats.org/officeDocument/2006/relationships/image" Target="../media/image229.png"/><Relationship Id="rId60" Type="http://schemas.openxmlformats.org/officeDocument/2006/relationships/image" Target="../media/image230.png"/><Relationship Id="rId61" Type="http://schemas.openxmlformats.org/officeDocument/2006/relationships/image" Target="../media/image231.png"/><Relationship Id="rId62" Type="http://schemas.openxmlformats.org/officeDocument/2006/relationships/image" Target="../media/image232.png"/><Relationship Id="rId63" Type="http://schemas.openxmlformats.org/officeDocument/2006/relationships/image" Target="../media/image233.png"/><Relationship Id="rId64" Type="http://schemas.openxmlformats.org/officeDocument/2006/relationships/image" Target="../media/image234.png"/><Relationship Id="rId65" Type="http://schemas.openxmlformats.org/officeDocument/2006/relationships/image" Target="../media/image235.png"/><Relationship Id="rId66" Type="http://schemas.openxmlformats.org/officeDocument/2006/relationships/image" Target="../media/image236.png"/><Relationship Id="rId67" Type="http://schemas.openxmlformats.org/officeDocument/2006/relationships/image" Target="../media/image237.png"/><Relationship Id="rId68" Type="http://schemas.openxmlformats.org/officeDocument/2006/relationships/image" Target="../media/image238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png"/><Relationship Id="rId3" Type="http://schemas.openxmlformats.org/officeDocument/2006/relationships/image" Target="../media/image240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png"/><Relationship Id="rId3" Type="http://schemas.openxmlformats.org/officeDocument/2006/relationships/image" Target="../media/image241.png"/><Relationship Id="rId4" Type="http://schemas.openxmlformats.org/officeDocument/2006/relationships/image" Target="../media/image242.png"/><Relationship Id="rId5" Type="http://schemas.openxmlformats.org/officeDocument/2006/relationships/image" Target="../media/image243.png"/><Relationship Id="rId6" Type="http://schemas.openxmlformats.org/officeDocument/2006/relationships/image" Target="../media/image244.png"/><Relationship Id="rId7" Type="http://schemas.openxmlformats.org/officeDocument/2006/relationships/image" Target="../media/image245.png"/><Relationship Id="rId8" Type="http://schemas.openxmlformats.org/officeDocument/2006/relationships/image" Target="../media/image246.png"/><Relationship Id="rId9" Type="http://schemas.openxmlformats.org/officeDocument/2006/relationships/image" Target="../media/image247.png"/><Relationship Id="rId10" Type="http://schemas.openxmlformats.org/officeDocument/2006/relationships/image" Target="../media/image248.png"/><Relationship Id="rId11" Type="http://schemas.openxmlformats.org/officeDocument/2006/relationships/image" Target="../media/image249.png"/><Relationship Id="rId12" Type="http://schemas.openxmlformats.org/officeDocument/2006/relationships/image" Target="../media/image250.png"/><Relationship Id="rId13" Type="http://schemas.openxmlformats.org/officeDocument/2006/relationships/image" Target="../media/image251.png"/><Relationship Id="rId14" Type="http://schemas.openxmlformats.org/officeDocument/2006/relationships/image" Target="../media/image252.png"/><Relationship Id="rId15" Type="http://schemas.openxmlformats.org/officeDocument/2006/relationships/image" Target="../media/image253.png"/><Relationship Id="rId16" Type="http://schemas.openxmlformats.org/officeDocument/2006/relationships/image" Target="../media/image254.png"/><Relationship Id="rId17" Type="http://schemas.openxmlformats.org/officeDocument/2006/relationships/image" Target="../media/image255.png"/><Relationship Id="rId18" Type="http://schemas.openxmlformats.org/officeDocument/2006/relationships/image" Target="../media/image256.png"/><Relationship Id="rId19" Type="http://schemas.openxmlformats.org/officeDocument/2006/relationships/image" Target="../media/image257.png"/><Relationship Id="rId20" Type="http://schemas.openxmlformats.org/officeDocument/2006/relationships/image" Target="../media/image258.png"/><Relationship Id="rId21" Type="http://schemas.openxmlformats.org/officeDocument/2006/relationships/image" Target="../media/image259.png"/><Relationship Id="rId22" Type="http://schemas.openxmlformats.org/officeDocument/2006/relationships/image" Target="../media/image260.png"/><Relationship Id="rId23" Type="http://schemas.openxmlformats.org/officeDocument/2006/relationships/image" Target="../media/image261.png"/><Relationship Id="rId24" Type="http://schemas.openxmlformats.org/officeDocument/2006/relationships/image" Target="../media/image262.png"/><Relationship Id="rId25" Type="http://schemas.openxmlformats.org/officeDocument/2006/relationships/image" Target="../media/image263.png"/><Relationship Id="rId26" Type="http://schemas.openxmlformats.org/officeDocument/2006/relationships/image" Target="../media/image264.png"/><Relationship Id="rId27" Type="http://schemas.openxmlformats.org/officeDocument/2006/relationships/image" Target="../media/image265.png"/><Relationship Id="rId28" Type="http://schemas.openxmlformats.org/officeDocument/2006/relationships/image" Target="../media/image266.png"/><Relationship Id="rId29" Type="http://schemas.openxmlformats.org/officeDocument/2006/relationships/image" Target="../media/image267.png"/><Relationship Id="rId30" Type="http://schemas.openxmlformats.org/officeDocument/2006/relationships/image" Target="../media/image268.png"/><Relationship Id="rId31" Type="http://schemas.openxmlformats.org/officeDocument/2006/relationships/image" Target="../media/image269.png"/><Relationship Id="rId32" Type="http://schemas.openxmlformats.org/officeDocument/2006/relationships/image" Target="../media/image270.png"/><Relationship Id="rId33" Type="http://schemas.openxmlformats.org/officeDocument/2006/relationships/image" Target="../media/image271.png"/><Relationship Id="rId34" Type="http://schemas.openxmlformats.org/officeDocument/2006/relationships/image" Target="../media/image272.png"/><Relationship Id="rId35" Type="http://schemas.openxmlformats.org/officeDocument/2006/relationships/image" Target="../media/image273.png"/><Relationship Id="rId36" Type="http://schemas.openxmlformats.org/officeDocument/2006/relationships/image" Target="../media/image274.png"/><Relationship Id="rId37" Type="http://schemas.openxmlformats.org/officeDocument/2006/relationships/image" Target="../media/image275.png"/><Relationship Id="rId38" Type="http://schemas.openxmlformats.org/officeDocument/2006/relationships/image" Target="../media/image276.png"/><Relationship Id="rId39" Type="http://schemas.openxmlformats.org/officeDocument/2006/relationships/image" Target="../media/image277.png"/><Relationship Id="rId40" Type="http://schemas.openxmlformats.org/officeDocument/2006/relationships/image" Target="../media/image278.png"/><Relationship Id="rId41" Type="http://schemas.openxmlformats.org/officeDocument/2006/relationships/image" Target="../media/image279.png"/><Relationship Id="rId42" Type="http://schemas.openxmlformats.org/officeDocument/2006/relationships/image" Target="../media/image280.png"/><Relationship Id="rId43" Type="http://schemas.openxmlformats.org/officeDocument/2006/relationships/image" Target="../media/image281.png"/><Relationship Id="rId44" Type="http://schemas.openxmlformats.org/officeDocument/2006/relationships/image" Target="../media/image282.png"/><Relationship Id="rId45" Type="http://schemas.openxmlformats.org/officeDocument/2006/relationships/image" Target="../media/image283.png"/><Relationship Id="rId46" Type="http://schemas.openxmlformats.org/officeDocument/2006/relationships/image" Target="../media/image284.png"/><Relationship Id="rId47" Type="http://schemas.openxmlformats.org/officeDocument/2006/relationships/image" Target="../media/image285.png"/><Relationship Id="rId48" Type="http://schemas.openxmlformats.org/officeDocument/2006/relationships/image" Target="../media/image286.png"/><Relationship Id="rId49" Type="http://schemas.openxmlformats.org/officeDocument/2006/relationships/image" Target="../media/image287.png"/><Relationship Id="rId50" Type="http://schemas.openxmlformats.org/officeDocument/2006/relationships/image" Target="../media/image288.png"/><Relationship Id="rId51" Type="http://schemas.openxmlformats.org/officeDocument/2006/relationships/image" Target="../media/image289.png"/><Relationship Id="rId52" Type="http://schemas.openxmlformats.org/officeDocument/2006/relationships/image" Target="../media/image290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91.png"/><Relationship Id="rId9" Type="http://schemas.openxmlformats.org/officeDocument/2006/relationships/image" Target="../media/image292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293.png"/><Relationship Id="rId11" Type="http://schemas.openxmlformats.org/officeDocument/2006/relationships/image" Target="../media/image17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293.png"/><Relationship Id="rId11" Type="http://schemas.openxmlformats.org/officeDocument/2006/relationships/image" Target="../media/image1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9" Type="http://schemas.openxmlformats.org/officeDocument/2006/relationships/image" Target="../media/image33.png"/><Relationship Id="rId20" Type="http://schemas.openxmlformats.org/officeDocument/2006/relationships/image" Target="../media/image34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png"/><Relationship Id="rId3" Type="http://schemas.openxmlformats.org/officeDocument/2006/relationships/image" Target="../media/image294.png"/><Relationship Id="rId4" Type="http://schemas.openxmlformats.org/officeDocument/2006/relationships/image" Target="../media/image295.png"/><Relationship Id="rId5" Type="http://schemas.openxmlformats.org/officeDocument/2006/relationships/image" Target="../media/image241.png"/><Relationship Id="rId6" Type="http://schemas.openxmlformats.org/officeDocument/2006/relationships/image" Target="../media/image296.png"/><Relationship Id="rId7" Type="http://schemas.openxmlformats.org/officeDocument/2006/relationships/image" Target="../media/image297.png"/><Relationship Id="rId8" Type="http://schemas.openxmlformats.org/officeDocument/2006/relationships/image" Target="../media/image298.png"/><Relationship Id="rId9" Type="http://schemas.openxmlformats.org/officeDocument/2006/relationships/image" Target="../media/image299.png"/><Relationship Id="rId10" Type="http://schemas.openxmlformats.org/officeDocument/2006/relationships/image" Target="../media/image300.png"/><Relationship Id="rId11" Type="http://schemas.openxmlformats.org/officeDocument/2006/relationships/image" Target="../media/image301.png"/><Relationship Id="rId12" Type="http://schemas.openxmlformats.org/officeDocument/2006/relationships/image" Target="../media/image302.png"/><Relationship Id="rId13" Type="http://schemas.openxmlformats.org/officeDocument/2006/relationships/image" Target="../media/image303.png"/><Relationship Id="rId14" Type="http://schemas.openxmlformats.org/officeDocument/2006/relationships/image" Target="../media/image304.png"/><Relationship Id="rId15" Type="http://schemas.openxmlformats.org/officeDocument/2006/relationships/image" Target="../media/image305.png"/><Relationship Id="rId16" Type="http://schemas.openxmlformats.org/officeDocument/2006/relationships/image" Target="../media/image306.png"/><Relationship Id="rId17" Type="http://schemas.openxmlformats.org/officeDocument/2006/relationships/image" Target="../media/image307.png"/><Relationship Id="rId18" Type="http://schemas.openxmlformats.org/officeDocument/2006/relationships/image" Target="../media/image308.png"/><Relationship Id="rId19" Type="http://schemas.openxmlformats.org/officeDocument/2006/relationships/image" Target="../media/image309.png"/><Relationship Id="rId20" Type="http://schemas.openxmlformats.org/officeDocument/2006/relationships/image" Target="../media/image310.png"/><Relationship Id="rId21" Type="http://schemas.openxmlformats.org/officeDocument/2006/relationships/image" Target="../media/image311.png"/><Relationship Id="rId22" Type="http://schemas.openxmlformats.org/officeDocument/2006/relationships/image" Target="../media/image312.png"/><Relationship Id="rId23" Type="http://schemas.openxmlformats.org/officeDocument/2006/relationships/image" Target="../media/image313.png"/><Relationship Id="rId24" Type="http://schemas.openxmlformats.org/officeDocument/2006/relationships/image" Target="../media/image314.png"/><Relationship Id="rId25" Type="http://schemas.openxmlformats.org/officeDocument/2006/relationships/image" Target="../media/image315.png"/><Relationship Id="rId26" Type="http://schemas.openxmlformats.org/officeDocument/2006/relationships/image" Target="../media/image316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317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8.jpg"/><Relationship Id="rId3" Type="http://schemas.openxmlformats.org/officeDocument/2006/relationships/image" Target="../media/image319.png"/><Relationship Id="rId4" Type="http://schemas.openxmlformats.org/officeDocument/2006/relationships/image" Target="../media/image320.png"/><Relationship Id="rId5" Type="http://schemas.openxmlformats.org/officeDocument/2006/relationships/image" Target="../media/image321.png"/><Relationship Id="rId6" Type="http://schemas.openxmlformats.org/officeDocument/2006/relationships/image" Target="../media/image322.png"/><Relationship Id="rId7" Type="http://schemas.openxmlformats.org/officeDocument/2006/relationships/image" Target="../media/image145.png"/><Relationship Id="rId8" Type="http://schemas.openxmlformats.org/officeDocument/2006/relationships/image" Target="../media/image323.png"/><Relationship Id="rId9" Type="http://schemas.openxmlformats.org/officeDocument/2006/relationships/image" Target="../media/image324.png"/><Relationship Id="rId10" Type="http://schemas.openxmlformats.org/officeDocument/2006/relationships/image" Target="../media/image325.png"/><Relationship Id="rId11" Type="http://schemas.openxmlformats.org/officeDocument/2006/relationships/image" Target="../media/image326.png"/><Relationship Id="rId12" Type="http://schemas.openxmlformats.org/officeDocument/2006/relationships/image" Target="../media/image327.png"/><Relationship Id="rId13" Type="http://schemas.openxmlformats.org/officeDocument/2006/relationships/image" Target="../media/image328.png"/><Relationship Id="rId14" Type="http://schemas.openxmlformats.org/officeDocument/2006/relationships/image" Target="../media/image329.png"/><Relationship Id="rId15" Type="http://schemas.openxmlformats.org/officeDocument/2006/relationships/image" Target="../media/image330.png"/><Relationship Id="rId16" Type="http://schemas.openxmlformats.org/officeDocument/2006/relationships/image" Target="../media/image331.png"/><Relationship Id="rId17" Type="http://schemas.openxmlformats.org/officeDocument/2006/relationships/image" Target="../media/image332.png"/><Relationship Id="rId18" Type="http://schemas.openxmlformats.org/officeDocument/2006/relationships/image" Target="../media/image333.png"/><Relationship Id="rId19" Type="http://schemas.openxmlformats.org/officeDocument/2006/relationships/image" Target="../media/image334.png"/><Relationship Id="rId20" Type="http://schemas.openxmlformats.org/officeDocument/2006/relationships/image" Target="../media/image335.png"/><Relationship Id="rId21" Type="http://schemas.openxmlformats.org/officeDocument/2006/relationships/image" Target="../media/image336.png"/><Relationship Id="rId22" Type="http://schemas.openxmlformats.org/officeDocument/2006/relationships/image" Target="../media/image337.png"/><Relationship Id="rId23" Type="http://schemas.openxmlformats.org/officeDocument/2006/relationships/image" Target="../media/image338.png"/><Relationship Id="rId24" Type="http://schemas.openxmlformats.org/officeDocument/2006/relationships/image" Target="../media/image339.png"/><Relationship Id="rId25" Type="http://schemas.openxmlformats.org/officeDocument/2006/relationships/image" Target="../media/image340.png"/><Relationship Id="rId26" Type="http://schemas.openxmlformats.org/officeDocument/2006/relationships/image" Target="../media/image341.png"/><Relationship Id="rId27" Type="http://schemas.openxmlformats.org/officeDocument/2006/relationships/image" Target="../media/image342.png"/><Relationship Id="rId28" Type="http://schemas.openxmlformats.org/officeDocument/2006/relationships/image" Target="../media/image343.png"/><Relationship Id="rId29" Type="http://schemas.openxmlformats.org/officeDocument/2006/relationships/image" Target="../media/image344.png"/><Relationship Id="rId30" Type="http://schemas.openxmlformats.org/officeDocument/2006/relationships/image" Target="../media/image345.png"/><Relationship Id="rId31" Type="http://schemas.openxmlformats.org/officeDocument/2006/relationships/image" Target="../media/image346.png"/><Relationship Id="rId32" Type="http://schemas.openxmlformats.org/officeDocument/2006/relationships/image" Target="../media/image347.png"/><Relationship Id="rId33" Type="http://schemas.openxmlformats.org/officeDocument/2006/relationships/image" Target="../media/image348.png"/><Relationship Id="rId34" Type="http://schemas.openxmlformats.org/officeDocument/2006/relationships/image" Target="../media/image349.png"/><Relationship Id="rId35" Type="http://schemas.openxmlformats.org/officeDocument/2006/relationships/image" Target="../media/image350.png"/><Relationship Id="rId36" Type="http://schemas.openxmlformats.org/officeDocument/2006/relationships/image" Target="../media/image351.png"/><Relationship Id="rId37" Type="http://schemas.openxmlformats.org/officeDocument/2006/relationships/image" Target="../media/image352.png"/><Relationship Id="rId38" Type="http://schemas.openxmlformats.org/officeDocument/2006/relationships/image" Target="../media/image353.png"/><Relationship Id="rId39" Type="http://schemas.openxmlformats.org/officeDocument/2006/relationships/image" Target="../media/image354.png"/><Relationship Id="rId40" Type="http://schemas.openxmlformats.org/officeDocument/2006/relationships/image" Target="../media/image355.png"/><Relationship Id="rId41" Type="http://schemas.openxmlformats.org/officeDocument/2006/relationships/image" Target="../media/image356.png"/><Relationship Id="rId42" Type="http://schemas.openxmlformats.org/officeDocument/2006/relationships/image" Target="../media/image357.png"/><Relationship Id="rId43" Type="http://schemas.openxmlformats.org/officeDocument/2006/relationships/image" Target="../media/image358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359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360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361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362.png"/><Relationship Id="rId11" Type="http://schemas.openxmlformats.org/officeDocument/2006/relationships/image" Target="../media/image363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364.png"/><Relationship Id="rId11" Type="http://schemas.openxmlformats.org/officeDocument/2006/relationships/image" Target="../media/image365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366.png"/><Relationship Id="rId11" Type="http://schemas.openxmlformats.org/officeDocument/2006/relationships/image" Target="../media/image17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367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368.png"/><Relationship Id="rId11" Type="http://schemas.openxmlformats.org/officeDocument/2006/relationships/image" Target="../media/image17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369.png"/><Relationship Id="rId11" Type="http://schemas.openxmlformats.org/officeDocument/2006/relationships/image" Target="../media/image17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370.png"/><Relationship Id="rId11" Type="http://schemas.openxmlformats.org/officeDocument/2006/relationships/image" Target="../media/image17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371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72.png"/><Relationship Id="rId9" Type="http://schemas.openxmlformats.org/officeDocument/2006/relationships/image" Target="../media/image373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74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75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376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377.png"/><Relationship Id="rId4" Type="http://schemas.openxmlformats.org/officeDocument/2006/relationships/image" Target="../media/image378.png"/><Relationship Id="rId5" Type="http://schemas.openxmlformats.org/officeDocument/2006/relationships/image" Target="../media/image379.png"/><Relationship Id="rId6" Type="http://schemas.openxmlformats.org/officeDocument/2006/relationships/image" Target="../media/image380.png"/><Relationship Id="rId7" Type="http://schemas.openxmlformats.org/officeDocument/2006/relationships/image" Target="../media/image381.png"/><Relationship Id="rId8" Type="http://schemas.openxmlformats.org/officeDocument/2006/relationships/image" Target="../media/image382.png"/><Relationship Id="rId9" Type="http://schemas.openxmlformats.org/officeDocument/2006/relationships/image" Target="../media/image383.png"/><Relationship Id="rId10" Type="http://schemas.openxmlformats.org/officeDocument/2006/relationships/image" Target="../media/image384.png"/><Relationship Id="rId11" Type="http://schemas.openxmlformats.org/officeDocument/2006/relationships/image" Target="../media/image385.png"/><Relationship Id="rId12" Type="http://schemas.openxmlformats.org/officeDocument/2006/relationships/image" Target="../media/image386.png"/><Relationship Id="rId13" Type="http://schemas.openxmlformats.org/officeDocument/2006/relationships/image" Target="../media/image387.png"/><Relationship Id="rId14" Type="http://schemas.openxmlformats.org/officeDocument/2006/relationships/image" Target="../media/image388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389.png"/><Relationship Id="rId4" Type="http://schemas.openxmlformats.org/officeDocument/2006/relationships/image" Target="../media/image390.png"/><Relationship Id="rId5" Type="http://schemas.openxmlformats.org/officeDocument/2006/relationships/image" Target="../media/image391.png"/><Relationship Id="rId6" Type="http://schemas.openxmlformats.org/officeDocument/2006/relationships/image" Target="../media/image392.png"/><Relationship Id="rId7" Type="http://schemas.openxmlformats.org/officeDocument/2006/relationships/image" Target="../media/image393.png"/><Relationship Id="rId8" Type="http://schemas.openxmlformats.org/officeDocument/2006/relationships/image" Target="../media/image394.png"/><Relationship Id="rId9" Type="http://schemas.openxmlformats.org/officeDocument/2006/relationships/image" Target="../media/image395.png"/><Relationship Id="rId10" Type="http://schemas.openxmlformats.org/officeDocument/2006/relationships/image" Target="../media/image396.png"/><Relationship Id="rId11" Type="http://schemas.openxmlformats.org/officeDocument/2006/relationships/image" Target="../media/image397.png"/><Relationship Id="rId12" Type="http://schemas.openxmlformats.org/officeDocument/2006/relationships/image" Target="../media/image398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399.png"/><Relationship Id="rId4" Type="http://schemas.openxmlformats.org/officeDocument/2006/relationships/image" Target="../media/image71.png"/><Relationship Id="rId5" Type="http://schemas.openxmlformats.org/officeDocument/2006/relationships/image" Target="../media/image400.png"/><Relationship Id="rId6" Type="http://schemas.openxmlformats.org/officeDocument/2006/relationships/image" Target="../media/image401.png"/><Relationship Id="rId7" Type="http://schemas.openxmlformats.org/officeDocument/2006/relationships/image" Target="../media/image402.png"/><Relationship Id="rId8" Type="http://schemas.openxmlformats.org/officeDocument/2006/relationships/image" Target="../media/image403.png"/><Relationship Id="rId9" Type="http://schemas.openxmlformats.org/officeDocument/2006/relationships/image" Target="../media/image393.png"/><Relationship Id="rId10" Type="http://schemas.openxmlformats.org/officeDocument/2006/relationships/image" Target="../media/image404.png"/><Relationship Id="rId11" Type="http://schemas.openxmlformats.org/officeDocument/2006/relationships/image" Target="../media/image405.png"/><Relationship Id="rId12" Type="http://schemas.openxmlformats.org/officeDocument/2006/relationships/image" Target="../media/image406.png"/><Relationship Id="rId13" Type="http://schemas.openxmlformats.org/officeDocument/2006/relationships/image" Target="../media/image407.png"/><Relationship Id="rId14" Type="http://schemas.openxmlformats.org/officeDocument/2006/relationships/image" Target="../media/image408.png"/><Relationship Id="rId15" Type="http://schemas.openxmlformats.org/officeDocument/2006/relationships/image" Target="../media/image409.png"/><Relationship Id="rId16" Type="http://schemas.openxmlformats.org/officeDocument/2006/relationships/image" Target="../media/image410.png"/><Relationship Id="rId17" Type="http://schemas.openxmlformats.org/officeDocument/2006/relationships/image" Target="../media/image411.png"/><Relationship Id="rId18" Type="http://schemas.openxmlformats.org/officeDocument/2006/relationships/image" Target="../media/image412.png"/><Relationship Id="rId19" Type="http://schemas.openxmlformats.org/officeDocument/2006/relationships/image" Target="../media/image413.png"/><Relationship Id="rId20" Type="http://schemas.openxmlformats.org/officeDocument/2006/relationships/image" Target="../media/image414.png"/><Relationship Id="rId21" Type="http://schemas.openxmlformats.org/officeDocument/2006/relationships/image" Target="../media/image415.png"/><Relationship Id="rId22" Type="http://schemas.openxmlformats.org/officeDocument/2006/relationships/image" Target="../media/image416.png"/><Relationship Id="rId23" Type="http://schemas.openxmlformats.org/officeDocument/2006/relationships/image" Target="../media/image417.png"/><Relationship Id="rId24" Type="http://schemas.openxmlformats.org/officeDocument/2006/relationships/image" Target="../media/image418.png"/><Relationship Id="rId25" Type="http://schemas.openxmlformats.org/officeDocument/2006/relationships/image" Target="../media/image419.png"/><Relationship Id="rId26" Type="http://schemas.openxmlformats.org/officeDocument/2006/relationships/image" Target="../media/image420.png"/><Relationship Id="rId27" Type="http://schemas.openxmlformats.org/officeDocument/2006/relationships/image" Target="../media/image421.png"/><Relationship Id="rId28" Type="http://schemas.openxmlformats.org/officeDocument/2006/relationships/image" Target="../media/image422.png"/><Relationship Id="rId29" Type="http://schemas.openxmlformats.org/officeDocument/2006/relationships/image" Target="../media/image423.png"/><Relationship Id="rId30" Type="http://schemas.openxmlformats.org/officeDocument/2006/relationships/image" Target="../media/image424.png"/><Relationship Id="rId31" Type="http://schemas.openxmlformats.org/officeDocument/2006/relationships/image" Target="../media/image425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426.png"/><Relationship Id="rId4" Type="http://schemas.openxmlformats.org/officeDocument/2006/relationships/image" Target="../media/image71.png"/><Relationship Id="rId5" Type="http://schemas.openxmlformats.org/officeDocument/2006/relationships/image" Target="../media/image427.png"/><Relationship Id="rId6" Type="http://schemas.openxmlformats.org/officeDocument/2006/relationships/image" Target="../media/image428.png"/><Relationship Id="rId7" Type="http://schemas.openxmlformats.org/officeDocument/2006/relationships/image" Target="../media/image429.png"/><Relationship Id="rId8" Type="http://schemas.openxmlformats.org/officeDocument/2006/relationships/image" Target="../media/image430.png"/><Relationship Id="rId9" Type="http://schemas.openxmlformats.org/officeDocument/2006/relationships/image" Target="../media/image393.png"/><Relationship Id="rId10" Type="http://schemas.openxmlformats.org/officeDocument/2006/relationships/image" Target="../media/image431.png"/><Relationship Id="rId11" Type="http://schemas.openxmlformats.org/officeDocument/2006/relationships/image" Target="../media/image432.png"/><Relationship Id="rId12" Type="http://schemas.openxmlformats.org/officeDocument/2006/relationships/image" Target="../media/image433.png"/><Relationship Id="rId13" Type="http://schemas.openxmlformats.org/officeDocument/2006/relationships/image" Target="../media/image434.png"/><Relationship Id="rId14" Type="http://schemas.openxmlformats.org/officeDocument/2006/relationships/image" Target="../media/image410.png"/><Relationship Id="rId15" Type="http://schemas.openxmlformats.org/officeDocument/2006/relationships/image" Target="../media/image435.png"/><Relationship Id="rId16" Type="http://schemas.openxmlformats.org/officeDocument/2006/relationships/image" Target="../media/image436.png"/><Relationship Id="rId17" Type="http://schemas.openxmlformats.org/officeDocument/2006/relationships/image" Target="../media/image437.png"/><Relationship Id="rId18" Type="http://schemas.openxmlformats.org/officeDocument/2006/relationships/image" Target="../media/image438.png"/><Relationship Id="rId19" Type="http://schemas.openxmlformats.org/officeDocument/2006/relationships/image" Target="../media/image439.png"/><Relationship Id="rId20" Type="http://schemas.openxmlformats.org/officeDocument/2006/relationships/image" Target="../media/image440.png"/><Relationship Id="rId21" Type="http://schemas.openxmlformats.org/officeDocument/2006/relationships/image" Target="../media/image441.png"/><Relationship Id="rId22" Type="http://schemas.openxmlformats.org/officeDocument/2006/relationships/image" Target="../media/image442.png"/><Relationship Id="rId23" Type="http://schemas.openxmlformats.org/officeDocument/2006/relationships/image" Target="../media/image443.png"/><Relationship Id="rId24" Type="http://schemas.openxmlformats.org/officeDocument/2006/relationships/image" Target="../media/image444.png"/><Relationship Id="rId25" Type="http://schemas.openxmlformats.org/officeDocument/2006/relationships/image" Target="../media/image419.png"/><Relationship Id="rId26" Type="http://schemas.openxmlformats.org/officeDocument/2006/relationships/image" Target="../media/image445.png"/><Relationship Id="rId27" Type="http://schemas.openxmlformats.org/officeDocument/2006/relationships/image" Target="../media/image446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447.png"/><Relationship Id="rId4" Type="http://schemas.openxmlformats.org/officeDocument/2006/relationships/image" Target="../media/image71.png"/><Relationship Id="rId5" Type="http://schemas.openxmlformats.org/officeDocument/2006/relationships/image" Target="../media/image448.png"/><Relationship Id="rId6" Type="http://schemas.openxmlformats.org/officeDocument/2006/relationships/image" Target="../media/image449.png"/><Relationship Id="rId7" Type="http://schemas.openxmlformats.org/officeDocument/2006/relationships/image" Target="../media/image450.png"/><Relationship Id="rId8" Type="http://schemas.openxmlformats.org/officeDocument/2006/relationships/image" Target="../media/image451.png"/><Relationship Id="rId9" Type="http://schemas.openxmlformats.org/officeDocument/2006/relationships/image" Target="../media/image452.png"/><Relationship Id="rId10" Type="http://schemas.openxmlformats.org/officeDocument/2006/relationships/image" Target="../media/image453.png"/><Relationship Id="rId11" Type="http://schemas.openxmlformats.org/officeDocument/2006/relationships/image" Target="../media/image454.png"/><Relationship Id="rId12" Type="http://schemas.openxmlformats.org/officeDocument/2006/relationships/image" Target="../media/image455.png"/><Relationship Id="rId13" Type="http://schemas.openxmlformats.org/officeDocument/2006/relationships/image" Target="../media/image456.png"/><Relationship Id="rId14" Type="http://schemas.openxmlformats.org/officeDocument/2006/relationships/image" Target="../media/image457.png"/><Relationship Id="rId15" Type="http://schemas.openxmlformats.org/officeDocument/2006/relationships/image" Target="../media/image458.png"/><Relationship Id="rId16" Type="http://schemas.openxmlformats.org/officeDocument/2006/relationships/image" Target="../media/image459.png"/><Relationship Id="rId17" Type="http://schemas.openxmlformats.org/officeDocument/2006/relationships/image" Target="../media/image460.png"/><Relationship Id="rId18" Type="http://schemas.openxmlformats.org/officeDocument/2006/relationships/image" Target="../media/image461.png"/><Relationship Id="rId19" Type="http://schemas.openxmlformats.org/officeDocument/2006/relationships/image" Target="../media/image462.png"/><Relationship Id="rId20" Type="http://schemas.openxmlformats.org/officeDocument/2006/relationships/image" Target="../media/image463.png"/><Relationship Id="rId21" Type="http://schemas.openxmlformats.org/officeDocument/2006/relationships/image" Target="../media/image464.png"/><Relationship Id="rId22" Type="http://schemas.openxmlformats.org/officeDocument/2006/relationships/image" Target="../media/image465.png"/><Relationship Id="rId23" Type="http://schemas.openxmlformats.org/officeDocument/2006/relationships/image" Target="../media/image466.png"/><Relationship Id="rId24" Type="http://schemas.openxmlformats.org/officeDocument/2006/relationships/image" Target="../media/image467.png"/><Relationship Id="rId25" Type="http://schemas.openxmlformats.org/officeDocument/2006/relationships/image" Target="../media/image468.png"/><Relationship Id="rId26" Type="http://schemas.openxmlformats.org/officeDocument/2006/relationships/image" Target="../media/image469.png"/><Relationship Id="rId27" Type="http://schemas.openxmlformats.org/officeDocument/2006/relationships/image" Target="../media/image470.png"/><Relationship Id="rId28" Type="http://schemas.openxmlformats.org/officeDocument/2006/relationships/image" Target="../media/image471.png"/><Relationship Id="rId29" Type="http://schemas.openxmlformats.org/officeDocument/2006/relationships/image" Target="../media/image472.png"/><Relationship Id="rId30" Type="http://schemas.openxmlformats.org/officeDocument/2006/relationships/image" Target="../media/image473.png"/><Relationship Id="rId31" Type="http://schemas.openxmlformats.org/officeDocument/2006/relationships/image" Target="../media/image474.png"/><Relationship Id="rId32" Type="http://schemas.openxmlformats.org/officeDocument/2006/relationships/image" Target="../media/image475.png"/><Relationship Id="rId33" Type="http://schemas.openxmlformats.org/officeDocument/2006/relationships/image" Target="../media/image476.png"/><Relationship Id="rId34" Type="http://schemas.openxmlformats.org/officeDocument/2006/relationships/image" Target="../media/image477.png"/><Relationship Id="rId35" Type="http://schemas.openxmlformats.org/officeDocument/2006/relationships/image" Target="../media/image478.png"/><Relationship Id="rId36" Type="http://schemas.openxmlformats.org/officeDocument/2006/relationships/image" Target="../media/image479.png"/><Relationship Id="rId37" Type="http://schemas.openxmlformats.org/officeDocument/2006/relationships/image" Target="../media/image480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481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483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481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50.png"/><Relationship Id="rId16" Type="http://schemas.openxmlformats.org/officeDocument/2006/relationships/image" Target="../media/image51.png"/><Relationship Id="rId17" Type="http://schemas.openxmlformats.org/officeDocument/2006/relationships/image" Target="../media/image52.png"/><Relationship Id="rId18" Type="http://schemas.openxmlformats.org/officeDocument/2006/relationships/image" Target="../media/image53.png"/><Relationship Id="rId19" Type="http://schemas.openxmlformats.org/officeDocument/2006/relationships/image" Target="../media/image54.png"/><Relationship Id="rId20" Type="http://schemas.openxmlformats.org/officeDocument/2006/relationships/image" Target="../media/image55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Relationship Id="rId25" Type="http://schemas.openxmlformats.org/officeDocument/2006/relationships/image" Target="../media/image60.png"/><Relationship Id="rId26" Type="http://schemas.openxmlformats.org/officeDocument/2006/relationships/image" Target="../media/image61.png"/><Relationship Id="rId27" Type="http://schemas.openxmlformats.org/officeDocument/2006/relationships/image" Target="../media/image62.png"/><Relationship Id="rId28" Type="http://schemas.openxmlformats.org/officeDocument/2006/relationships/image" Target="../media/image63.png"/><Relationship Id="rId29" Type="http://schemas.openxmlformats.org/officeDocument/2006/relationships/image" Target="../media/image64.png"/><Relationship Id="rId30" Type="http://schemas.openxmlformats.org/officeDocument/2006/relationships/image" Target="../media/image65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png"/><Relationship Id="rId3" Type="http://schemas.openxmlformats.org/officeDocument/2006/relationships/image" Target="../media/image484.png"/><Relationship Id="rId4" Type="http://schemas.openxmlformats.org/officeDocument/2006/relationships/image" Target="../media/image485.png"/><Relationship Id="rId5" Type="http://schemas.openxmlformats.org/officeDocument/2006/relationships/image" Target="../media/image486.png"/><Relationship Id="rId6" Type="http://schemas.openxmlformats.org/officeDocument/2006/relationships/image" Target="../media/image487.png"/><Relationship Id="rId7" Type="http://schemas.openxmlformats.org/officeDocument/2006/relationships/image" Target="../media/image488.png"/><Relationship Id="rId8" Type="http://schemas.openxmlformats.org/officeDocument/2006/relationships/image" Target="../media/image489.png"/><Relationship Id="rId9" Type="http://schemas.openxmlformats.org/officeDocument/2006/relationships/image" Target="../media/image490.png"/><Relationship Id="rId10" Type="http://schemas.openxmlformats.org/officeDocument/2006/relationships/image" Target="../media/image491.png"/><Relationship Id="rId11" Type="http://schemas.openxmlformats.org/officeDocument/2006/relationships/image" Target="../media/image492.png"/><Relationship Id="rId12" Type="http://schemas.openxmlformats.org/officeDocument/2006/relationships/image" Target="../media/image493.png"/><Relationship Id="rId13" Type="http://schemas.openxmlformats.org/officeDocument/2006/relationships/image" Target="../media/image494.png"/><Relationship Id="rId14" Type="http://schemas.openxmlformats.org/officeDocument/2006/relationships/image" Target="../media/image495.png"/><Relationship Id="rId15" Type="http://schemas.openxmlformats.org/officeDocument/2006/relationships/image" Target="../media/image496.png"/><Relationship Id="rId16" Type="http://schemas.openxmlformats.org/officeDocument/2006/relationships/image" Target="../media/image497.png"/><Relationship Id="rId17" Type="http://schemas.openxmlformats.org/officeDocument/2006/relationships/image" Target="../media/image498.png"/><Relationship Id="rId18" Type="http://schemas.openxmlformats.org/officeDocument/2006/relationships/image" Target="../media/image499.png"/><Relationship Id="rId19" Type="http://schemas.openxmlformats.org/officeDocument/2006/relationships/image" Target="../media/image500.png"/><Relationship Id="rId20" Type="http://schemas.openxmlformats.org/officeDocument/2006/relationships/image" Target="../media/image501.png"/><Relationship Id="rId21" Type="http://schemas.openxmlformats.org/officeDocument/2006/relationships/image" Target="../media/image502.png"/><Relationship Id="rId22" Type="http://schemas.openxmlformats.org/officeDocument/2006/relationships/image" Target="../media/image503.png"/><Relationship Id="rId23" Type="http://schemas.openxmlformats.org/officeDocument/2006/relationships/image" Target="../media/image504.png"/><Relationship Id="rId24" Type="http://schemas.openxmlformats.org/officeDocument/2006/relationships/image" Target="../media/image505.png"/><Relationship Id="rId25" Type="http://schemas.openxmlformats.org/officeDocument/2006/relationships/image" Target="../media/image506.png"/><Relationship Id="rId26" Type="http://schemas.openxmlformats.org/officeDocument/2006/relationships/image" Target="../media/image507.png"/><Relationship Id="rId27" Type="http://schemas.openxmlformats.org/officeDocument/2006/relationships/image" Target="../media/image508.png"/><Relationship Id="rId28" Type="http://schemas.openxmlformats.org/officeDocument/2006/relationships/image" Target="../media/image509.png"/><Relationship Id="rId29" Type="http://schemas.openxmlformats.org/officeDocument/2006/relationships/image" Target="../media/image510.png"/><Relationship Id="rId30" Type="http://schemas.openxmlformats.org/officeDocument/2006/relationships/image" Target="../media/image511.png"/><Relationship Id="rId31" Type="http://schemas.openxmlformats.org/officeDocument/2006/relationships/image" Target="../media/image512.png"/><Relationship Id="rId32" Type="http://schemas.openxmlformats.org/officeDocument/2006/relationships/image" Target="../media/image513.png"/><Relationship Id="rId33" Type="http://schemas.openxmlformats.org/officeDocument/2006/relationships/image" Target="../media/image514.png"/><Relationship Id="rId34" Type="http://schemas.openxmlformats.org/officeDocument/2006/relationships/image" Target="../media/image515.png"/><Relationship Id="rId35" Type="http://schemas.openxmlformats.org/officeDocument/2006/relationships/image" Target="../media/image516.png"/><Relationship Id="rId36" Type="http://schemas.openxmlformats.org/officeDocument/2006/relationships/image" Target="../media/image517.png"/><Relationship Id="rId37" Type="http://schemas.openxmlformats.org/officeDocument/2006/relationships/image" Target="../media/image518.png"/><Relationship Id="rId38" Type="http://schemas.openxmlformats.org/officeDocument/2006/relationships/image" Target="../media/image519.png"/><Relationship Id="rId39" Type="http://schemas.openxmlformats.org/officeDocument/2006/relationships/image" Target="../media/image520.png"/><Relationship Id="rId40" Type="http://schemas.openxmlformats.org/officeDocument/2006/relationships/image" Target="../media/image521.png"/><Relationship Id="rId41" Type="http://schemas.openxmlformats.org/officeDocument/2006/relationships/image" Target="../media/image522.png"/><Relationship Id="rId42" Type="http://schemas.openxmlformats.org/officeDocument/2006/relationships/image" Target="../media/image523.png"/><Relationship Id="rId43" Type="http://schemas.openxmlformats.org/officeDocument/2006/relationships/image" Target="../media/image524.png"/><Relationship Id="rId44" Type="http://schemas.openxmlformats.org/officeDocument/2006/relationships/image" Target="../media/image525.png"/><Relationship Id="rId45" Type="http://schemas.openxmlformats.org/officeDocument/2006/relationships/image" Target="../media/image526.png"/><Relationship Id="rId46" Type="http://schemas.openxmlformats.org/officeDocument/2006/relationships/image" Target="../media/image527.png"/><Relationship Id="rId47" Type="http://schemas.openxmlformats.org/officeDocument/2006/relationships/image" Target="../media/image528.png"/><Relationship Id="rId48" Type="http://schemas.openxmlformats.org/officeDocument/2006/relationships/image" Target="../media/image529.png"/><Relationship Id="rId49" Type="http://schemas.openxmlformats.org/officeDocument/2006/relationships/image" Target="../media/image530.png"/><Relationship Id="rId50" Type="http://schemas.openxmlformats.org/officeDocument/2006/relationships/image" Target="../media/image531.png"/><Relationship Id="rId51" Type="http://schemas.openxmlformats.org/officeDocument/2006/relationships/image" Target="../media/image532.png"/><Relationship Id="rId52" Type="http://schemas.openxmlformats.org/officeDocument/2006/relationships/image" Target="../media/image533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4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535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36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36.png"/><Relationship Id="rId11" Type="http://schemas.openxmlformats.org/officeDocument/2006/relationships/image" Target="../media/image17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537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538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38.png"/><Relationship Id="rId11" Type="http://schemas.openxmlformats.org/officeDocument/2006/relationships/image" Target="../media/image539.pn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40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41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41.png"/><Relationship Id="rId11" Type="http://schemas.openxmlformats.org/officeDocument/2006/relationships/image" Target="../media/image542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43.png"/><Relationship Id="rId11" Type="http://schemas.openxmlformats.org/officeDocument/2006/relationships/image" Target="../media/image544.png"/><Relationship Id="rId12" Type="http://schemas.openxmlformats.org/officeDocument/2006/relationships/image" Target="../media/image545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4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546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47.png"/><Relationship Id="rId11" Type="http://schemas.openxmlformats.org/officeDocument/2006/relationships/image" Target="../media/image539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48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49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50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51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553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554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3" Type="http://schemas.openxmlformats.org/officeDocument/2006/relationships/image" Target="../media/image81.png"/><Relationship Id="rId14" Type="http://schemas.openxmlformats.org/officeDocument/2006/relationships/image" Target="../media/image82.png"/><Relationship Id="rId15" Type="http://schemas.openxmlformats.org/officeDocument/2006/relationships/image" Target="../media/image83.png"/><Relationship Id="rId16" Type="http://schemas.openxmlformats.org/officeDocument/2006/relationships/image" Target="../media/image84.png"/><Relationship Id="rId17" Type="http://schemas.openxmlformats.org/officeDocument/2006/relationships/image" Target="../media/image85.png"/><Relationship Id="rId18" Type="http://schemas.openxmlformats.org/officeDocument/2006/relationships/image" Target="../media/image86.png"/><Relationship Id="rId19" Type="http://schemas.openxmlformats.org/officeDocument/2006/relationships/image" Target="../media/image87.png"/><Relationship Id="rId20" Type="http://schemas.openxmlformats.org/officeDocument/2006/relationships/image" Target="../media/image88.png"/><Relationship Id="rId21" Type="http://schemas.openxmlformats.org/officeDocument/2006/relationships/image" Target="../media/image89.png"/><Relationship Id="rId22" Type="http://schemas.openxmlformats.org/officeDocument/2006/relationships/image" Target="../media/image90.png"/><Relationship Id="rId23" Type="http://schemas.openxmlformats.org/officeDocument/2006/relationships/image" Target="../media/image91.png"/><Relationship Id="rId24" Type="http://schemas.openxmlformats.org/officeDocument/2006/relationships/image" Target="../media/image92.png"/><Relationship Id="rId25" Type="http://schemas.openxmlformats.org/officeDocument/2006/relationships/image" Target="../media/image93.png"/><Relationship Id="rId26" Type="http://schemas.openxmlformats.org/officeDocument/2006/relationships/image" Target="../media/image94.png"/><Relationship Id="rId27" Type="http://schemas.openxmlformats.org/officeDocument/2006/relationships/image" Target="../media/image95.png"/><Relationship Id="rId28" Type="http://schemas.openxmlformats.org/officeDocument/2006/relationships/image" Target="../media/image96.png"/><Relationship Id="rId29" Type="http://schemas.openxmlformats.org/officeDocument/2006/relationships/image" Target="../media/image97.png"/><Relationship Id="rId30" Type="http://schemas.openxmlformats.org/officeDocument/2006/relationships/image" Target="../media/image98.png"/><Relationship Id="rId31" Type="http://schemas.openxmlformats.org/officeDocument/2006/relationships/image" Target="../media/image99.png"/><Relationship Id="rId32" Type="http://schemas.openxmlformats.org/officeDocument/2006/relationships/image" Target="../media/image100.png"/><Relationship Id="rId33" Type="http://schemas.openxmlformats.org/officeDocument/2006/relationships/image" Target="../media/image101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55.pn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56.png"/><Relationship Id="rId11" Type="http://schemas.openxmlformats.org/officeDocument/2006/relationships/image" Target="../media/image539.pn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57.png"/><Relationship Id="rId11" Type="http://schemas.openxmlformats.org/officeDocument/2006/relationships/image" Target="../media/image545.pn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58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559.pn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560.png"/><Relationship Id="rId4" Type="http://schemas.openxmlformats.org/officeDocument/2006/relationships/image" Target="../media/image561.png"/><Relationship Id="rId5" Type="http://schemas.openxmlformats.org/officeDocument/2006/relationships/image" Target="../media/image562.png"/><Relationship Id="rId6" Type="http://schemas.openxmlformats.org/officeDocument/2006/relationships/image" Target="../media/image563.png"/><Relationship Id="rId7" Type="http://schemas.openxmlformats.org/officeDocument/2006/relationships/image" Target="../media/image564.png"/><Relationship Id="rId8" Type="http://schemas.openxmlformats.org/officeDocument/2006/relationships/image" Target="../media/image565.png"/><Relationship Id="rId9" Type="http://schemas.openxmlformats.org/officeDocument/2006/relationships/image" Target="../media/image566.png"/><Relationship Id="rId10" Type="http://schemas.openxmlformats.org/officeDocument/2006/relationships/image" Target="../media/image567.png"/><Relationship Id="rId11" Type="http://schemas.openxmlformats.org/officeDocument/2006/relationships/image" Target="../media/image568.png"/><Relationship Id="rId12" Type="http://schemas.openxmlformats.org/officeDocument/2006/relationships/image" Target="../media/image569.png"/><Relationship Id="rId13" Type="http://schemas.openxmlformats.org/officeDocument/2006/relationships/image" Target="../media/image570.png"/><Relationship Id="rId14" Type="http://schemas.openxmlformats.org/officeDocument/2006/relationships/image" Target="../media/image571.png"/><Relationship Id="rId15" Type="http://schemas.openxmlformats.org/officeDocument/2006/relationships/image" Target="../media/image572.png"/><Relationship Id="rId16" Type="http://schemas.openxmlformats.org/officeDocument/2006/relationships/image" Target="../media/image573.png"/><Relationship Id="rId17" Type="http://schemas.openxmlformats.org/officeDocument/2006/relationships/image" Target="../media/image574.png"/><Relationship Id="rId18" Type="http://schemas.openxmlformats.org/officeDocument/2006/relationships/image" Target="../media/image575.png"/><Relationship Id="rId19" Type="http://schemas.openxmlformats.org/officeDocument/2006/relationships/image" Target="../media/image576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577.png"/><Relationship Id="rId4" Type="http://schemas.openxmlformats.org/officeDocument/2006/relationships/image" Target="../media/image578.png"/><Relationship Id="rId5" Type="http://schemas.openxmlformats.org/officeDocument/2006/relationships/image" Target="../media/image579.png"/><Relationship Id="rId6" Type="http://schemas.openxmlformats.org/officeDocument/2006/relationships/image" Target="../media/image580.png"/><Relationship Id="rId7" Type="http://schemas.openxmlformats.org/officeDocument/2006/relationships/image" Target="../media/image581.png"/><Relationship Id="rId8" Type="http://schemas.openxmlformats.org/officeDocument/2006/relationships/image" Target="../media/image582.png"/><Relationship Id="rId9" Type="http://schemas.openxmlformats.org/officeDocument/2006/relationships/image" Target="../media/image583.png"/><Relationship Id="rId10" Type="http://schemas.openxmlformats.org/officeDocument/2006/relationships/image" Target="../media/image584.png"/><Relationship Id="rId11" Type="http://schemas.openxmlformats.org/officeDocument/2006/relationships/image" Target="../media/image585.png"/><Relationship Id="rId12" Type="http://schemas.openxmlformats.org/officeDocument/2006/relationships/image" Target="../media/image586.png"/><Relationship Id="rId13" Type="http://schemas.openxmlformats.org/officeDocument/2006/relationships/image" Target="../media/image587.png"/><Relationship Id="rId14" Type="http://schemas.openxmlformats.org/officeDocument/2006/relationships/image" Target="../media/image588.png"/><Relationship Id="rId15" Type="http://schemas.openxmlformats.org/officeDocument/2006/relationships/image" Target="../media/image589.png"/><Relationship Id="rId16" Type="http://schemas.openxmlformats.org/officeDocument/2006/relationships/image" Target="../media/image590.png"/><Relationship Id="rId17" Type="http://schemas.openxmlformats.org/officeDocument/2006/relationships/image" Target="../media/image591.png"/><Relationship Id="rId18" Type="http://schemas.openxmlformats.org/officeDocument/2006/relationships/image" Target="../media/image592.png"/><Relationship Id="rId19" Type="http://schemas.openxmlformats.org/officeDocument/2006/relationships/image" Target="../media/image593.png"/><Relationship Id="rId20" Type="http://schemas.openxmlformats.org/officeDocument/2006/relationships/image" Target="../media/image594.png"/><Relationship Id="rId21" Type="http://schemas.openxmlformats.org/officeDocument/2006/relationships/image" Target="../media/image595.png"/><Relationship Id="rId22" Type="http://schemas.openxmlformats.org/officeDocument/2006/relationships/image" Target="../media/image596.png"/><Relationship Id="rId23" Type="http://schemas.openxmlformats.org/officeDocument/2006/relationships/image" Target="../media/image597.pn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98.png"/><Relationship Id="rId11" Type="http://schemas.openxmlformats.org/officeDocument/2006/relationships/image" Target="../media/image539.pn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599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02.pn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00.pn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02.pn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04.pn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05.pn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06.pn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07.pn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608.png"/><Relationship Id="rId9" Type="http://schemas.openxmlformats.org/officeDocument/2006/relationships/image" Target="../media/image17.pn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08.pn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09.pn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610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619120" y="1580448"/>
            <a:ext cx="2679700" cy="2520315"/>
          </a:xfrm>
          <a:prstGeom prst="rect">
            <a:avLst/>
          </a:prstGeom>
        </p:spPr>
        <p:txBody>
          <a:bodyPr wrap="square" lIns="0" tIns="5270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14"/>
              </a:spcBef>
            </a:pPr>
            <a:r>
              <a:rPr dirty="0" sz="3600" spc="-540">
                <a:solidFill>
                  <a:srgbClr val="2E1211"/>
                </a:solidFill>
                <a:latin typeface="Arial"/>
                <a:cs typeface="Arial"/>
              </a:rPr>
              <a:t>ةيوغللا</a:t>
            </a:r>
            <a:r>
              <a:rPr dirty="0" sz="3600" spc="-46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600" spc="-60">
                <a:solidFill>
                  <a:srgbClr val="2E1211"/>
                </a:solidFill>
                <a:latin typeface="Arial"/>
                <a:cs typeface="Arial"/>
              </a:rPr>
              <a:t>تاراهملا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dirty="0" sz="3600" spc="-260" b="1">
                <a:solidFill>
                  <a:srgbClr val="3333FF"/>
                </a:solidFill>
                <a:latin typeface="Microsoft Uighur"/>
                <a:cs typeface="Microsoft Uighur"/>
              </a:rPr>
              <a:t>برع</a:t>
            </a:r>
            <a:r>
              <a:rPr dirty="0" sz="3600" spc="-254" b="1">
                <a:solidFill>
                  <a:srgbClr val="3333FF"/>
                </a:solidFill>
                <a:latin typeface="Microsoft Uighur"/>
                <a:cs typeface="Microsoft Uighur"/>
              </a:rPr>
              <a:t> </a:t>
            </a:r>
            <a:r>
              <a:rPr dirty="0" sz="3600" spc="-5" b="1">
                <a:solidFill>
                  <a:srgbClr val="3333FF"/>
                </a:solidFill>
                <a:latin typeface="Microsoft Uighur"/>
                <a:cs typeface="Microsoft Uighur"/>
              </a:rPr>
              <a:t>)101(</a:t>
            </a:r>
            <a:endParaRPr sz="3600">
              <a:latin typeface="Microsoft Uighur"/>
              <a:cs typeface="Microsoft Uighur"/>
            </a:endParaRPr>
          </a:p>
          <a:p>
            <a:pPr algn="ctr" marL="38100" marR="30480" indent="-4445">
              <a:lnSpc>
                <a:spcPts val="5190"/>
              </a:lnSpc>
              <a:spcBef>
                <a:spcPts val="310"/>
              </a:spcBef>
            </a:pPr>
            <a:r>
              <a:rPr dirty="0" sz="3600" spc="-365" b="1">
                <a:solidFill>
                  <a:srgbClr val="F7D37C"/>
                </a:solidFill>
                <a:latin typeface="Microsoft Uighur"/>
                <a:cs typeface="Microsoft Uighur"/>
              </a:rPr>
              <a:t>بارعل</a:t>
            </a:r>
            <a:r>
              <a:rPr dirty="0" baseline="-3086" sz="5400" spc="-547" b="1">
                <a:solidFill>
                  <a:srgbClr val="F7D37C"/>
                </a:solidFill>
                <a:latin typeface="Microsoft Uighur"/>
                <a:cs typeface="Microsoft Uighur"/>
              </a:rPr>
              <a:t>إ </a:t>
            </a:r>
            <a:r>
              <a:rPr dirty="0" sz="3600" b="1">
                <a:solidFill>
                  <a:srgbClr val="F7D37C"/>
                </a:solidFill>
                <a:latin typeface="Microsoft Uighur"/>
                <a:cs typeface="Microsoft Uighur"/>
              </a:rPr>
              <a:t>ا </a:t>
            </a:r>
            <a:r>
              <a:rPr dirty="0" sz="3600" spc="-240" b="1">
                <a:solidFill>
                  <a:srgbClr val="F7D37C"/>
                </a:solidFill>
                <a:latin typeface="Microsoft Uighur"/>
                <a:cs typeface="Microsoft Uighur"/>
              </a:rPr>
              <a:t>تاملاع  </a:t>
            </a:r>
            <a:r>
              <a:rPr dirty="0" sz="3600" spc="-200" b="1">
                <a:solidFill>
                  <a:srgbClr val="FCF6E4"/>
                </a:solidFill>
                <a:latin typeface="Microsoft Uighur"/>
                <a:cs typeface="Microsoft Uighur"/>
              </a:rPr>
              <a:t>يدامرلا </a:t>
            </a:r>
            <a:r>
              <a:rPr dirty="0" sz="3600" spc="-320" b="1">
                <a:solidFill>
                  <a:srgbClr val="FCF6E4"/>
                </a:solidFill>
                <a:latin typeface="Microsoft Uighur"/>
                <a:cs typeface="Microsoft Uighur"/>
              </a:rPr>
              <a:t>يطاعملا </a:t>
            </a:r>
            <a:r>
              <a:rPr dirty="0" sz="3600" spc="-520" b="1">
                <a:solidFill>
                  <a:srgbClr val="FCF6E4"/>
                </a:solidFill>
                <a:latin typeface="Microsoft Uighur"/>
                <a:cs typeface="Microsoft Uighur"/>
              </a:rPr>
              <a:t>وبا</a:t>
            </a:r>
            <a:r>
              <a:rPr dirty="0" baseline="28549" sz="5400" spc="-780" b="1">
                <a:solidFill>
                  <a:srgbClr val="FCF6E4"/>
                </a:solidFill>
                <a:latin typeface="Microsoft Uighur"/>
                <a:cs typeface="Microsoft Uighur"/>
              </a:rPr>
              <a:t> </a:t>
            </a:r>
            <a:r>
              <a:rPr dirty="0" sz="3600" spc="-265" b="1">
                <a:solidFill>
                  <a:srgbClr val="FCF6E4"/>
                </a:solidFill>
                <a:latin typeface="Microsoft Uighur"/>
                <a:cs typeface="Microsoft Uighur"/>
              </a:rPr>
              <a:t>.د</a:t>
            </a:r>
            <a:endParaRPr sz="3600">
              <a:latin typeface="Microsoft Uighur"/>
              <a:cs typeface="Microsoft Uighu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86357" y="4837557"/>
            <a:ext cx="85090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00">
                <a:solidFill>
                  <a:srgbClr val="2E1211"/>
                </a:solidFill>
                <a:latin typeface="Microsoft Uighur"/>
                <a:cs typeface="Microsoft Uighur"/>
              </a:rPr>
              <a:t>.</a:t>
            </a:r>
            <a:endParaRPr sz="2800">
              <a:latin typeface="Microsoft Uighur"/>
              <a:cs typeface="Microsoft Uighur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088642" y="462737"/>
            <a:ext cx="3742054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434" b="1">
                <a:solidFill>
                  <a:srgbClr val="6A040A"/>
                </a:solidFill>
                <a:latin typeface="Times New Roman"/>
                <a:cs typeface="Times New Roman"/>
              </a:rPr>
              <a:t>ميحرلا </a:t>
            </a:r>
            <a:r>
              <a:rPr dirty="0" sz="4000" spc="-150" b="1">
                <a:solidFill>
                  <a:srgbClr val="6A040A"/>
                </a:solidFill>
                <a:latin typeface="Times New Roman"/>
                <a:cs typeface="Times New Roman"/>
              </a:rPr>
              <a:t>نمحرلا </a:t>
            </a:r>
            <a:r>
              <a:rPr dirty="0" sz="4000" spc="-610" b="1">
                <a:solidFill>
                  <a:srgbClr val="6A040A"/>
                </a:solidFill>
                <a:latin typeface="Times New Roman"/>
                <a:cs typeface="Times New Roman"/>
              </a:rPr>
              <a:t>الله</a:t>
            </a:r>
            <a:r>
              <a:rPr dirty="0" sz="4000" spc="-535" b="1">
                <a:solidFill>
                  <a:srgbClr val="6A040A"/>
                </a:solidFill>
                <a:latin typeface="Times New Roman"/>
                <a:cs typeface="Times New Roman"/>
              </a:rPr>
              <a:t> </a:t>
            </a:r>
            <a:r>
              <a:rPr dirty="0" sz="4000" spc="-894" b="1">
                <a:solidFill>
                  <a:srgbClr val="6A040A"/>
                </a:solidFill>
                <a:latin typeface="Times New Roman"/>
                <a:cs typeface="Times New Roman"/>
              </a:rPr>
              <a:t>مسب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69391" y="332231"/>
            <a:ext cx="8077200" cy="911860"/>
          </a:xfrm>
          <a:prstGeom prst="rect"/>
          <a:solidFill>
            <a:srgbClr val="FFFF00"/>
          </a:solidFill>
        </p:spPr>
        <p:txBody>
          <a:bodyPr wrap="square" lIns="0" tIns="169545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335"/>
              </a:spcBef>
            </a:pPr>
            <a:r>
              <a:rPr dirty="0" sz="3600" spc="-270" b="1">
                <a:solidFill>
                  <a:srgbClr val="3333FF"/>
                </a:solidFill>
                <a:latin typeface="Arial"/>
                <a:cs typeface="Arial"/>
              </a:rPr>
              <a:t>ةسمخلا</a:t>
            </a:r>
            <a:r>
              <a:rPr dirty="0" sz="3600" b="1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3600" spc="-215" b="1">
                <a:solidFill>
                  <a:srgbClr val="3333FF"/>
                </a:solidFill>
                <a:latin typeface="Arial"/>
                <a:cs typeface="Arial"/>
              </a:rPr>
              <a:t>ءامسلأا</a:t>
            </a:r>
            <a:endParaRPr sz="3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69391" y="1557527"/>
            <a:ext cx="8229600" cy="4529455"/>
          </a:xfrm>
          <a:custGeom>
            <a:avLst/>
            <a:gdLst/>
            <a:ahLst/>
            <a:cxnLst/>
            <a:rect l="l" t="t" r="r" b="b"/>
            <a:pathLst>
              <a:path w="8229600" h="4529455">
                <a:moveTo>
                  <a:pt x="0" y="4529328"/>
                </a:moveTo>
                <a:lnTo>
                  <a:pt x="8229600" y="4529328"/>
                </a:lnTo>
                <a:lnTo>
                  <a:pt x="8229600" y="0"/>
                </a:lnTo>
                <a:lnTo>
                  <a:pt x="0" y="0"/>
                </a:lnTo>
                <a:lnTo>
                  <a:pt x="0" y="4529328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105306" y="1483090"/>
            <a:ext cx="7522845" cy="4709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2067560" marR="12700" indent="-466725">
              <a:lnSpc>
                <a:spcPct val="120100"/>
              </a:lnSpc>
              <a:spcBef>
                <a:spcPts val="100"/>
              </a:spcBef>
            </a:pP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وذ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3200" spc="-844">
                <a:solidFill>
                  <a:srgbClr val="FFFFFF"/>
                </a:solidFill>
                <a:latin typeface="Arial"/>
                <a:cs typeface="Arial"/>
              </a:rPr>
              <a:t>وف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3200" spc="-60">
                <a:solidFill>
                  <a:srgbClr val="FFFFFF"/>
                </a:solidFill>
                <a:latin typeface="Arial"/>
                <a:cs typeface="Arial"/>
              </a:rPr>
              <a:t>مح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 خأ ،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بأ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180">
                <a:solidFill>
                  <a:srgbClr val="FFFFFF"/>
                </a:solidFill>
                <a:latin typeface="Arial"/>
                <a:cs typeface="Arial"/>
              </a:rPr>
              <a:t>يه</a:t>
            </a:r>
            <a:r>
              <a:rPr dirty="0" sz="3200" spc="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ةسمخلا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80">
                <a:solidFill>
                  <a:srgbClr val="FFFFFF"/>
                </a:solidFill>
                <a:latin typeface="Arial"/>
                <a:cs typeface="Arial"/>
              </a:rPr>
              <a:t>ءامسلأا </a:t>
            </a:r>
            <a:r>
              <a:rPr dirty="0" sz="32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ءايلا </a:t>
            </a: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ريغ 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بسانم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ريمض </a:t>
            </a: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اهتياهن</a:t>
            </a:r>
            <a:r>
              <a:rPr dirty="0" sz="3200" spc="-4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ءاج</a:t>
            </a: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اذإ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45">
                <a:solidFill>
                  <a:srgbClr val="FFFFFF"/>
                </a:solidFill>
                <a:latin typeface="Arial"/>
                <a:cs typeface="Arial"/>
              </a:rPr>
              <a:t>ةيعرف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3200" spc="120">
                <a:solidFill>
                  <a:srgbClr val="FFFFFF"/>
                </a:solidFill>
                <a:latin typeface="Arial"/>
                <a:cs typeface="Arial"/>
              </a:rPr>
              <a:t>يهو </a:t>
            </a:r>
            <a:r>
              <a:rPr dirty="0" sz="3200" spc="-405">
                <a:solidFill>
                  <a:srgbClr val="FFFFFF"/>
                </a:solidFill>
                <a:latin typeface="Arial"/>
                <a:cs typeface="Arial"/>
              </a:rPr>
              <a:t>واولاب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869">
                <a:solidFill>
                  <a:srgbClr val="FFFFFF"/>
                </a:solidFill>
                <a:latin typeface="Arial"/>
                <a:cs typeface="Arial"/>
              </a:rPr>
              <a:t>عفرت</a:t>
            </a:r>
            <a:endParaRPr sz="3200">
              <a:latin typeface="Arial"/>
              <a:cs typeface="Arial"/>
            </a:endParaRPr>
          </a:p>
          <a:p>
            <a:pPr algn="r" marL="3756660" marR="5080" indent="-391160">
              <a:lnSpc>
                <a:spcPts val="4610"/>
              </a:lnSpc>
              <a:spcBef>
                <a:spcPts val="280"/>
              </a:spcBef>
            </a:pPr>
            <a:r>
              <a:rPr dirty="0" sz="3200" spc="-540">
                <a:solidFill>
                  <a:srgbClr val="FFFFFF"/>
                </a:solidFill>
                <a:latin typeface="Arial"/>
                <a:cs typeface="Arial"/>
              </a:rPr>
              <a:t>ةيعرف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3200" spc="120">
                <a:solidFill>
                  <a:srgbClr val="FFFFFF"/>
                </a:solidFill>
                <a:latin typeface="Arial"/>
                <a:cs typeface="Arial"/>
              </a:rPr>
              <a:t>يهو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فللأا</a:t>
            </a:r>
            <a:r>
              <a:rPr dirty="0" sz="320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810">
                <a:solidFill>
                  <a:srgbClr val="FFFFFF"/>
                </a:solidFill>
                <a:latin typeface="Arial"/>
                <a:cs typeface="Arial"/>
              </a:rPr>
              <a:t>بصنت </a:t>
            </a:r>
            <a:r>
              <a:rPr dirty="0" sz="3200" spc="-5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45">
                <a:solidFill>
                  <a:srgbClr val="FFFFFF"/>
                </a:solidFill>
                <a:latin typeface="Arial"/>
                <a:cs typeface="Arial"/>
              </a:rPr>
              <a:t>ةيعرف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3200" spc="120">
                <a:solidFill>
                  <a:srgbClr val="FFFFFF"/>
                </a:solidFill>
                <a:latin typeface="Arial"/>
                <a:cs typeface="Arial"/>
              </a:rPr>
              <a:t>يهو </a:t>
            </a:r>
            <a:r>
              <a:rPr dirty="0" sz="3200" spc="-600">
                <a:solidFill>
                  <a:srgbClr val="FFFFFF"/>
                </a:solidFill>
                <a:latin typeface="Arial"/>
                <a:cs typeface="Arial"/>
              </a:rPr>
              <a:t>ءايلاب</a:t>
            </a:r>
            <a:r>
              <a:rPr dirty="0" sz="3200" spc="-5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45">
                <a:solidFill>
                  <a:srgbClr val="FFFFFF"/>
                </a:solidFill>
                <a:latin typeface="Arial"/>
                <a:cs typeface="Arial"/>
              </a:rPr>
              <a:t>رجت</a:t>
            </a:r>
            <a:endParaRPr sz="3200">
              <a:latin typeface="Arial"/>
              <a:cs typeface="Arial"/>
            </a:endParaRPr>
          </a:p>
          <a:p>
            <a:pPr algn="r" marR="10160">
              <a:lnSpc>
                <a:spcPct val="100000"/>
              </a:lnSpc>
              <a:spcBef>
                <a:spcPts val="490"/>
              </a:spcBef>
            </a:pPr>
            <a:r>
              <a:rPr dirty="0" sz="3200" spc="-705">
                <a:solidFill>
                  <a:srgbClr val="FFFFFF"/>
                </a:solidFill>
                <a:latin typeface="Arial"/>
                <a:cs typeface="Arial"/>
              </a:rPr>
              <a:t>كيبأ   </a:t>
            </a:r>
            <a:r>
              <a:rPr dirty="0" sz="3200" spc="-5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تملس  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dirty="0" sz="3200" spc="-365">
                <a:solidFill>
                  <a:srgbClr val="FFFFFF"/>
                </a:solidFill>
                <a:latin typeface="Arial"/>
                <a:cs typeface="Arial"/>
              </a:rPr>
              <a:t>كابأ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نإ   /  </a:t>
            </a:r>
            <a:r>
              <a:rPr dirty="0" sz="3200" spc="-390">
                <a:solidFill>
                  <a:srgbClr val="FFFFFF"/>
                </a:solidFill>
                <a:latin typeface="Arial"/>
                <a:cs typeface="Arial"/>
              </a:rPr>
              <a:t>كوبأ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endParaRPr sz="3200">
              <a:latin typeface="Arial"/>
              <a:cs typeface="Arial"/>
            </a:endParaRPr>
          </a:p>
          <a:p>
            <a:pPr algn="r" marR="11430">
              <a:lnSpc>
                <a:spcPct val="100000"/>
              </a:lnSpc>
              <a:spcBef>
                <a:spcPts val="770"/>
              </a:spcBef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) ... يذ ـ </a:t>
            </a:r>
            <a:r>
              <a:rPr dirty="0" sz="3200" spc="-130" b="1">
                <a:solidFill>
                  <a:srgbClr val="FFFFFF"/>
                </a:solidFill>
                <a:latin typeface="Arial"/>
                <a:cs typeface="Arial"/>
              </a:rPr>
              <a:t>يخأ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484" b="1">
                <a:solidFill>
                  <a:srgbClr val="FFFFFF"/>
                </a:solidFill>
                <a:latin typeface="Arial"/>
                <a:cs typeface="Arial"/>
              </a:rPr>
              <a:t>يبأ 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375" b="1">
                <a:solidFill>
                  <a:srgbClr val="FFFFFF"/>
                </a:solidFill>
                <a:latin typeface="Arial"/>
                <a:cs typeface="Arial"/>
              </a:rPr>
              <a:t>ءايلا  </a:t>
            </a:r>
            <a:r>
              <a:rPr dirty="0" sz="3200" spc="-275" b="1">
                <a:solidFill>
                  <a:srgbClr val="FFFFFF"/>
                </a:solidFill>
                <a:latin typeface="Arial"/>
                <a:cs typeface="Arial"/>
              </a:rPr>
              <a:t>اهب  </a:t>
            </a:r>
            <a:r>
              <a:rPr dirty="0" sz="3200" spc="-580" b="1">
                <a:solidFill>
                  <a:srgbClr val="FFFFFF"/>
                </a:solidFill>
                <a:latin typeface="Arial"/>
                <a:cs typeface="Arial"/>
              </a:rPr>
              <a:t>تلصتا  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اذإ </a:t>
            </a:r>
            <a:r>
              <a:rPr dirty="0" sz="3200" spc="-25" b="1">
                <a:solidFill>
                  <a:srgbClr val="FFFFFF"/>
                </a:solidFill>
                <a:latin typeface="Arial"/>
                <a:cs typeface="Arial"/>
              </a:rPr>
              <a:t>:ااااادج</a:t>
            </a:r>
            <a:r>
              <a:rPr dirty="0" sz="3200" spc="-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60" b="1">
                <a:solidFill>
                  <a:srgbClr val="FFFFFF"/>
                </a:solidFill>
                <a:latin typeface="Arial"/>
                <a:cs typeface="Arial"/>
              </a:rPr>
              <a:t>ماااااه</a:t>
            </a:r>
            <a:endParaRPr sz="3200">
              <a:latin typeface="Arial"/>
              <a:cs typeface="Arial"/>
            </a:endParaRPr>
          </a:p>
          <a:p>
            <a:pPr algn="r" marR="12700">
              <a:lnSpc>
                <a:spcPct val="100000"/>
              </a:lnSpc>
              <a:spcBef>
                <a:spcPts val="770"/>
              </a:spcBef>
            </a:pPr>
            <a:r>
              <a:rPr dirty="0" sz="3200" spc="-525" b="1">
                <a:solidFill>
                  <a:srgbClr val="FFFFFF"/>
                </a:solidFill>
                <a:latin typeface="Arial"/>
                <a:cs typeface="Arial"/>
              </a:rPr>
              <a:t>ةيلصأ   </a:t>
            </a:r>
            <a:r>
              <a:rPr dirty="0" sz="3200" spc="-290" b="1">
                <a:solidFill>
                  <a:srgbClr val="FFFFFF"/>
                </a:solidFill>
                <a:latin typeface="Arial"/>
                <a:cs typeface="Arial"/>
              </a:rPr>
              <a:t>تاملاعب</a:t>
            </a:r>
            <a:r>
              <a:rPr dirty="0" sz="3200" spc="-2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59" b="1">
                <a:solidFill>
                  <a:srgbClr val="FFFFFF"/>
                </a:solidFill>
                <a:latin typeface="Arial"/>
                <a:cs typeface="Arial"/>
              </a:rPr>
              <a:t>برعت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868167" y="125018"/>
            <a:ext cx="3439540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204717" y="277444"/>
            <a:ext cx="273685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405"/>
              <a:t>قلطملا</a:t>
            </a:r>
            <a:r>
              <a:rPr dirty="0" spc="-70"/>
              <a:t> </a:t>
            </a:r>
            <a:r>
              <a:rPr dirty="0" spc="-585"/>
              <a:t>لوعفملا</a:t>
            </a:r>
          </a:p>
        </p:txBody>
      </p:sp>
      <p:sp>
        <p:nvSpPr>
          <p:cNvPr id="17" name="object 17"/>
          <p:cNvSpPr/>
          <p:nvPr/>
        </p:nvSpPr>
        <p:spPr>
          <a:xfrm>
            <a:off x="457200" y="1124711"/>
            <a:ext cx="8229600" cy="5401310"/>
          </a:xfrm>
          <a:custGeom>
            <a:avLst/>
            <a:gdLst/>
            <a:ahLst/>
            <a:cxnLst/>
            <a:rect l="l" t="t" r="r" b="b"/>
            <a:pathLst>
              <a:path w="8229600" h="5401309">
                <a:moveTo>
                  <a:pt x="0" y="5401056"/>
                </a:moveTo>
                <a:lnTo>
                  <a:pt x="8229600" y="5401056"/>
                </a:lnTo>
                <a:lnTo>
                  <a:pt x="8229600" y="0"/>
                </a:lnTo>
                <a:lnTo>
                  <a:pt x="0" y="0"/>
                </a:lnTo>
                <a:lnTo>
                  <a:pt x="0" y="5401056"/>
                </a:lnTo>
                <a:close/>
              </a:path>
            </a:pathLst>
          </a:custGeom>
          <a:solidFill>
            <a:srgbClr val="0073E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483630" y="2497113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2292431" y="645883"/>
                </a:moveTo>
                <a:lnTo>
                  <a:pt x="1364850" y="645883"/>
                </a:lnTo>
                <a:lnTo>
                  <a:pt x="1403573" y="659888"/>
                </a:lnTo>
                <a:lnTo>
                  <a:pt x="1447644" y="672501"/>
                </a:lnTo>
                <a:lnTo>
                  <a:pt x="1496549" y="683617"/>
                </a:lnTo>
                <a:lnTo>
                  <a:pt x="1549771" y="693136"/>
                </a:lnTo>
                <a:lnTo>
                  <a:pt x="1606796" y="700954"/>
                </a:lnTo>
                <a:lnTo>
                  <a:pt x="1667110" y="706970"/>
                </a:lnTo>
                <a:lnTo>
                  <a:pt x="1730523" y="711138"/>
                </a:lnTo>
                <a:lnTo>
                  <a:pt x="1793923" y="713245"/>
                </a:lnTo>
                <a:lnTo>
                  <a:pt x="1856786" y="713366"/>
                </a:lnTo>
                <a:lnTo>
                  <a:pt x="1918590" y="711579"/>
                </a:lnTo>
                <a:lnTo>
                  <a:pt x="1978812" y="707958"/>
                </a:lnTo>
                <a:lnTo>
                  <a:pt x="2036928" y="702581"/>
                </a:lnTo>
                <a:lnTo>
                  <a:pt x="2092417" y="695524"/>
                </a:lnTo>
                <a:lnTo>
                  <a:pt x="2144754" y="686863"/>
                </a:lnTo>
                <a:lnTo>
                  <a:pt x="2193417" y="676675"/>
                </a:lnTo>
                <a:lnTo>
                  <a:pt x="2237884" y="665035"/>
                </a:lnTo>
                <a:lnTo>
                  <a:pt x="2277631" y="652022"/>
                </a:lnTo>
                <a:lnTo>
                  <a:pt x="2292431" y="645883"/>
                </a:lnTo>
                <a:close/>
              </a:path>
              <a:path w="3575050" h="713739">
                <a:moveTo>
                  <a:pt x="2967618" y="583272"/>
                </a:moveTo>
                <a:lnTo>
                  <a:pt x="482073" y="583272"/>
                </a:lnTo>
                <a:lnTo>
                  <a:pt x="484232" y="584288"/>
                </a:lnTo>
                <a:lnTo>
                  <a:pt x="486518" y="585431"/>
                </a:lnTo>
                <a:lnTo>
                  <a:pt x="556727" y="611824"/>
                </a:lnTo>
                <a:lnTo>
                  <a:pt x="595765" y="622908"/>
                </a:lnTo>
                <a:lnTo>
                  <a:pt x="637774" y="632895"/>
                </a:lnTo>
                <a:lnTo>
                  <a:pt x="682447" y="641764"/>
                </a:lnTo>
                <a:lnTo>
                  <a:pt x="729473" y="649495"/>
                </a:lnTo>
                <a:lnTo>
                  <a:pt x="778544" y="656066"/>
                </a:lnTo>
                <a:lnTo>
                  <a:pt x="829350" y="661457"/>
                </a:lnTo>
                <a:lnTo>
                  <a:pt x="881583" y="665647"/>
                </a:lnTo>
                <a:lnTo>
                  <a:pt x="934932" y="668615"/>
                </a:lnTo>
                <a:lnTo>
                  <a:pt x="989090" y="670341"/>
                </a:lnTo>
                <a:lnTo>
                  <a:pt x="1043747" y="670803"/>
                </a:lnTo>
                <a:lnTo>
                  <a:pt x="1098593" y="669981"/>
                </a:lnTo>
                <a:lnTo>
                  <a:pt x="1153320" y="667854"/>
                </a:lnTo>
                <a:lnTo>
                  <a:pt x="1207618" y="664402"/>
                </a:lnTo>
                <a:lnTo>
                  <a:pt x="1261178" y="659603"/>
                </a:lnTo>
                <a:lnTo>
                  <a:pt x="1313692" y="653437"/>
                </a:lnTo>
                <a:lnTo>
                  <a:pt x="1364850" y="645883"/>
                </a:lnTo>
                <a:lnTo>
                  <a:pt x="2292431" y="645883"/>
                </a:lnTo>
                <a:lnTo>
                  <a:pt x="2312135" y="637710"/>
                </a:lnTo>
                <a:lnTo>
                  <a:pt x="2340873" y="622176"/>
                </a:lnTo>
                <a:lnTo>
                  <a:pt x="2363324" y="605497"/>
                </a:lnTo>
                <a:lnTo>
                  <a:pt x="2869103" y="605497"/>
                </a:lnTo>
                <a:lnTo>
                  <a:pt x="2873946" y="604781"/>
                </a:lnTo>
                <a:lnTo>
                  <a:pt x="2927631" y="593960"/>
                </a:lnTo>
                <a:lnTo>
                  <a:pt x="2967618" y="583272"/>
                </a:lnTo>
                <a:close/>
              </a:path>
              <a:path w="3575050" h="713739">
                <a:moveTo>
                  <a:pt x="2869103" y="605497"/>
                </a:moveTo>
                <a:lnTo>
                  <a:pt x="2363324" y="605497"/>
                </a:lnTo>
                <a:lnTo>
                  <a:pt x="2409577" y="612396"/>
                </a:lnTo>
                <a:lnTo>
                  <a:pt x="2458116" y="617839"/>
                </a:lnTo>
                <a:lnTo>
                  <a:pt x="2508485" y="621800"/>
                </a:lnTo>
                <a:lnTo>
                  <a:pt x="2560224" y="624256"/>
                </a:lnTo>
                <a:lnTo>
                  <a:pt x="2612879" y="625182"/>
                </a:lnTo>
                <a:lnTo>
                  <a:pt x="2683601" y="623911"/>
                </a:lnTo>
                <a:lnTo>
                  <a:pt x="2751184" y="619955"/>
                </a:lnTo>
                <a:lnTo>
                  <a:pt x="2814881" y="613512"/>
                </a:lnTo>
                <a:lnTo>
                  <a:pt x="2869103" y="605497"/>
                </a:lnTo>
                <a:close/>
              </a:path>
              <a:path w="3575050" h="713739">
                <a:moveTo>
                  <a:pt x="855754" y="62833"/>
                </a:moveTo>
                <a:lnTo>
                  <a:pt x="802621" y="64096"/>
                </a:lnTo>
                <a:lnTo>
                  <a:pt x="728203" y="68245"/>
                </a:lnTo>
                <a:lnTo>
                  <a:pt x="658176" y="74905"/>
                </a:lnTo>
                <a:lnTo>
                  <a:pt x="593106" y="83874"/>
                </a:lnTo>
                <a:lnTo>
                  <a:pt x="533564" y="94947"/>
                </a:lnTo>
                <a:lnTo>
                  <a:pt x="480118" y="107922"/>
                </a:lnTo>
                <a:lnTo>
                  <a:pt x="433336" y="122595"/>
                </a:lnTo>
                <a:lnTo>
                  <a:pt x="393789" y="138763"/>
                </a:lnTo>
                <a:lnTo>
                  <a:pt x="338670" y="174770"/>
                </a:lnTo>
                <a:lnTo>
                  <a:pt x="319312" y="214317"/>
                </a:lnTo>
                <a:lnTo>
                  <a:pt x="324466" y="234911"/>
                </a:lnTo>
                <a:lnTo>
                  <a:pt x="321545" y="237197"/>
                </a:lnTo>
                <a:lnTo>
                  <a:pt x="265767" y="239976"/>
                </a:lnTo>
                <a:lnTo>
                  <a:pt x="212931" y="245042"/>
                </a:lnTo>
                <a:lnTo>
                  <a:pt x="163906" y="252246"/>
                </a:lnTo>
                <a:lnTo>
                  <a:pt x="119558" y="261439"/>
                </a:lnTo>
                <a:lnTo>
                  <a:pt x="80756" y="272474"/>
                </a:lnTo>
                <a:lnTo>
                  <a:pt x="14905" y="305921"/>
                </a:lnTo>
                <a:lnTo>
                  <a:pt x="0" y="327478"/>
                </a:lnTo>
                <a:lnTo>
                  <a:pt x="2878" y="349061"/>
                </a:lnTo>
                <a:lnTo>
                  <a:pt x="22766" y="369859"/>
                </a:lnTo>
                <a:lnTo>
                  <a:pt x="58892" y="389063"/>
                </a:lnTo>
                <a:lnTo>
                  <a:pt x="110483" y="405861"/>
                </a:lnTo>
                <a:lnTo>
                  <a:pt x="176765" y="419442"/>
                </a:lnTo>
                <a:lnTo>
                  <a:pt x="129616" y="436541"/>
                </a:lnTo>
                <a:lnTo>
                  <a:pt x="97517" y="455748"/>
                </a:lnTo>
                <a:lnTo>
                  <a:pt x="81324" y="476359"/>
                </a:lnTo>
                <a:lnTo>
                  <a:pt x="81896" y="497674"/>
                </a:lnTo>
                <a:lnTo>
                  <a:pt x="118972" y="530822"/>
                </a:lnTo>
                <a:lnTo>
                  <a:pt x="193196" y="557514"/>
                </a:lnTo>
                <a:lnTo>
                  <a:pt x="241420" y="567834"/>
                </a:lnTo>
                <a:lnTo>
                  <a:pt x="295547" y="575811"/>
                </a:lnTo>
                <a:lnTo>
                  <a:pt x="354450" y="581205"/>
                </a:lnTo>
                <a:lnTo>
                  <a:pt x="417001" y="583773"/>
                </a:lnTo>
                <a:lnTo>
                  <a:pt x="2967618" y="583272"/>
                </a:lnTo>
                <a:lnTo>
                  <a:pt x="3015877" y="566843"/>
                </a:lnTo>
                <a:lnTo>
                  <a:pt x="3073648" y="533753"/>
                </a:lnTo>
                <a:lnTo>
                  <a:pt x="3094971" y="496277"/>
                </a:lnTo>
                <a:lnTo>
                  <a:pt x="3151516" y="493281"/>
                </a:lnTo>
                <a:lnTo>
                  <a:pt x="3206416" y="488744"/>
                </a:lnTo>
                <a:lnTo>
                  <a:pt x="3259243" y="482707"/>
                </a:lnTo>
                <a:lnTo>
                  <a:pt x="3309570" y="475213"/>
                </a:lnTo>
                <a:lnTo>
                  <a:pt x="3356972" y="466305"/>
                </a:lnTo>
                <a:lnTo>
                  <a:pt x="3418922" y="451302"/>
                </a:lnTo>
                <a:lnTo>
                  <a:pt x="3470833" y="434432"/>
                </a:lnTo>
                <a:lnTo>
                  <a:pt x="3512544" y="416023"/>
                </a:lnTo>
                <a:lnTo>
                  <a:pt x="3564733" y="375909"/>
                </a:lnTo>
                <a:lnTo>
                  <a:pt x="3574892" y="354864"/>
                </a:lnTo>
                <a:lnTo>
                  <a:pt x="3574216" y="333600"/>
                </a:lnTo>
                <a:lnTo>
                  <a:pt x="3562544" y="312446"/>
                </a:lnTo>
                <a:lnTo>
                  <a:pt x="3539719" y="291732"/>
                </a:lnTo>
                <a:lnTo>
                  <a:pt x="3505580" y="271788"/>
                </a:lnTo>
                <a:lnTo>
                  <a:pt x="3459969" y="252945"/>
                </a:lnTo>
                <a:lnTo>
                  <a:pt x="3465803" y="249037"/>
                </a:lnTo>
                <a:lnTo>
                  <a:pt x="3471205" y="245042"/>
                </a:lnTo>
                <a:lnTo>
                  <a:pt x="3475899" y="241175"/>
                </a:lnTo>
                <a:lnTo>
                  <a:pt x="3480162" y="237197"/>
                </a:lnTo>
                <a:lnTo>
                  <a:pt x="3494141" y="215855"/>
                </a:lnTo>
                <a:lnTo>
                  <a:pt x="3493988" y="194780"/>
                </a:lnTo>
                <a:lnTo>
                  <a:pt x="3454777" y="155097"/>
                </a:lnTo>
                <a:lnTo>
                  <a:pt x="3417465" y="137324"/>
                </a:lnTo>
                <a:lnTo>
                  <a:pt x="3369512" y="121485"/>
                </a:lnTo>
                <a:lnTo>
                  <a:pt x="3311791" y="107999"/>
                </a:lnTo>
                <a:lnTo>
                  <a:pt x="3245174" y="97281"/>
                </a:lnTo>
                <a:lnTo>
                  <a:pt x="3170536" y="89750"/>
                </a:lnTo>
                <a:lnTo>
                  <a:pt x="3164320" y="83527"/>
                </a:lnTo>
                <a:lnTo>
                  <a:pt x="1160126" y="83527"/>
                </a:lnTo>
                <a:lnTo>
                  <a:pt x="1112870" y="76812"/>
                </a:lnTo>
                <a:lnTo>
                  <a:pt x="1063757" y="71377"/>
                </a:lnTo>
                <a:lnTo>
                  <a:pt x="1013138" y="67241"/>
                </a:lnTo>
                <a:lnTo>
                  <a:pt x="961364" y="64425"/>
                </a:lnTo>
                <a:lnTo>
                  <a:pt x="908786" y="62949"/>
                </a:lnTo>
                <a:lnTo>
                  <a:pt x="855754" y="62833"/>
                </a:lnTo>
                <a:close/>
              </a:path>
              <a:path w="3575050" h="713739">
                <a:moveTo>
                  <a:pt x="1531643" y="19904"/>
                </a:moveTo>
                <a:lnTo>
                  <a:pt x="1475373" y="21526"/>
                </a:lnTo>
                <a:lnTo>
                  <a:pt x="1420491" y="25075"/>
                </a:lnTo>
                <a:lnTo>
                  <a:pt x="1367708" y="30492"/>
                </a:lnTo>
                <a:lnTo>
                  <a:pt x="1317733" y="37717"/>
                </a:lnTo>
                <a:lnTo>
                  <a:pt x="1271276" y="46693"/>
                </a:lnTo>
                <a:lnTo>
                  <a:pt x="1229050" y="57359"/>
                </a:lnTo>
                <a:lnTo>
                  <a:pt x="1191763" y="69656"/>
                </a:lnTo>
                <a:lnTo>
                  <a:pt x="1160126" y="83527"/>
                </a:lnTo>
                <a:lnTo>
                  <a:pt x="3164320" y="83527"/>
                </a:lnTo>
                <a:lnTo>
                  <a:pt x="3152398" y="71590"/>
                </a:lnTo>
                <a:lnTo>
                  <a:pt x="3123260" y="54682"/>
                </a:lnTo>
                <a:lnTo>
                  <a:pt x="3122321" y="54317"/>
                </a:lnTo>
                <a:lnTo>
                  <a:pt x="1858880" y="54317"/>
                </a:lnTo>
                <a:lnTo>
                  <a:pt x="1835365" y="48461"/>
                </a:lnTo>
                <a:lnTo>
                  <a:pt x="1784049" y="38225"/>
                </a:lnTo>
                <a:lnTo>
                  <a:pt x="1701674" y="27192"/>
                </a:lnTo>
                <a:lnTo>
                  <a:pt x="1645504" y="22678"/>
                </a:lnTo>
                <a:lnTo>
                  <a:pt x="1588590" y="20269"/>
                </a:lnTo>
                <a:lnTo>
                  <a:pt x="1531643" y="19904"/>
                </a:lnTo>
                <a:close/>
              </a:path>
              <a:path w="3575050" h="713739">
                <a:moveTo>
                  <a:pt x="2176625" y="0"/>
                </a:moveTo>
                <a:lnTo>
                  <a:pt x="2121203" y="1391"/>
                </a:lnTo>
                <a:lnTo>
                  <a:pt x="2067461" y="5056"/>
                </a:lnTo>
                <a:lnTo>
                  <a:pt x="2016398" y="10905"/>
                </a:lnTo>
                <a:lnTo>
                  <a:pt x="1969011" y="18846"/>
                </a:lnTo>
                <a:lnTo>
                  <a:pt x="1926297" y="28788"/>
                </a:lnTo>
                <a:lnTo>
                  <a:pt x="1889254" y="40642"/>
                </a:lnTo>
                <a:lnTo>
                  <a:pt x="1858880" y="54317"/>
                </a:lnTo>
                <a:lnTo>
                  <a:pt x="3122321" y="54317"/>
                </a:lnTo>
                <a:lnTo>
                  <a:pt x="3083882" y="39368"/>
                </a:lnTo>
                <a:lnTo>
                  <a:pt x="3081424" y="38696"/>
                </a:lnTo>
                <a:lnTo>
                  <a:pt x="2468988" y="38696"/>
                </a:lnTo>
                <a:lnTo>
                  <a:pt x="2442105" y="30163"/>
                </a:lnTo>
                <a:lnTo>
                  <a:pt x="2378816" y="15907"/>
                </a:lnTo>
                <a:lnTo>
                  <a:pt x="2288523" y="4401"/>
                </a:lnTo>
                <a:lnTo>
                  <a:pt x="2232731" y="972"/>
                </a:lnTo>
                <a:lnTo>
                  <a:pt x="2176625" y="0"/>
                </a:lnTo>
                <a:close/>
              </a:path>
              <a:path w="3575050" h="713739">
                <a:moveTo>
                  <a:pt x="2770288" y="172"/>
                </a:moveTo>
                <a:lnTo>
                  <a:pt x="2714456" y="1418"/>
                </a:lnTo>
                <a:lnTo>
                  <a:pt x="2659704" y="4758"/>
                </a:lnTo>
                <a:lnTo>
                  <a:pt x="2606906" y="10175"/>
                </a:lnTo>
                <a:lnTo>
                  <a:pt x="2556937" y="17648"/>
                </a:lnTo>
                <a:lnTo>
                  <a:pt x="2510562" y="27192"/>
                </a:lnTo>
                <a:lnTo>
                  <a:pt x="2468988" y="38696"/>
                </a:lnTo>
                <a:lnTo>
                  <a:pt x="3081424" y="38696"/>
                </a:lnTo>
                <a:lnTo>
                  <a:pt x="3035027" y="25996"/>
                </a:lnTo>
                <a:lnTo>
                  <a:pt x="2986918" y="16496"/>
                </a:lnTo>
                <a:lnTo>
                  <a:pt x="2935515" y="9182"/>
                </a:lnTo>
                <a:lnTo>
                  <a:pt x="2881692" y="4035"/>
                </a:lnTo>
                <a:lnTo>
                  <a:pt x="2826325" y="1038"/>
                </a:lnTo>
                <a:lnTo>
                  <a:pt x="2770288" y="172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01034" y="3159251"/>
            <a:ext cx="164973" cy="1468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483630" y="2497113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324466" y="234911"/>
                </a:moveTo>
                <a:lnTo>
                  <a:pt x="319312" y="214317"/>
                </a:lnTo>
                <a:lnTo>
                  <a:pt x="324236" y="194203"/>
                </a:lnTo>
                <a:lnTo>
                  <a:pt x="338670" y="174770"/>
                </a:lnTo>
                <a:lnTo>
                  <a:pt x="393789" y="138763"/>
                </a:lnTo>
                <a:lnTo>
                  <a:pt x="433336" y="122595"/>
                </a:lnTo>
                <a:lnTo>
                  <a:pt x="480118" y="107922"/>
                </a:lnTo>
                <a:lnTo>
                  <a:pt x="533564" y="94947"/>
                </a:lnTo>
                <a:lnTo>
                  <a:pt x="593106" y="83874"/>
                </a:lnTo>
                <a:lnTo>
                  <a:pt x="658176" y="74905"/>
                </a:lnTo>
                <a:lnTo>
                  <a:pt x="728203" y="68245"/>
                </a:lnTo>
                <a:lnTo>
                  <a:pt x="802621" y="64096"/>
                </a:lnTo>
                <a:lnTo>
                  <a:pt x="855754" y="62833"/>
                </a:lnTo>
                <a:lnTo>
                  <a:pt x="908786" y="62949"/>
                </a:lnTo>
                <a:lnTo>
                  <a:pt x="961364" y="64425"/>
                </a:lnTo>
                <a:lnTo>
                  <a:pt x="1013138" y="67241"/>
                </a:lnTo>
                <a:lnTo>
                  <a:pt x="1063757" y="71377"/>
                </a:lnTo>
                <a:lnTo>
                  <a:pt x="1112870" y="76812"/>
                </a:lnTo>
                <a:lnTo>
                  <a:pt x="1160126" y="83527"/>
                </a:lnTo>
                <a:lnTo>
                  <a:pt x="1191763" y="69656"/>
                </a:lnTo>
                <a:lnTo>
                  <a:pt x="1229050" y="57359"/>
                </a:lnTo>
                <a:lnTo>
                  <a:pt x="1271276" y="46693"/>
                </a:lnTo>
                <a:lnTo>
                  <a:pt x="1317733" y="37717"/>
                </a:lnTo>
                <a:lnTo>
                  <a:pt x="1367708" y="30492"/>
                </a:lnTo>
                <a:lnTo>
                  <a:pt x="1420491" y="25075"/>
                </a:lnTo>
                <a:lnTo>
                  <a:pt x="1475373" y="21526"/>
                </a:lnTo>
                <a:lnTo>
                  <a:pt x="1531643" y="19904"/>
                </a:lnTo>
                <a:lnTo>
                  <a:pt x="1588590" y="20269"/>
                </a:lnTo>
                <a:lnTo>
                  <a:pt x="1645504" y="22678"/>
                </a:lnTo>
                <a:lnTo>
                  <a:pt x="1701674" y="27192"/>
                </a:lnTo>
                <a:lnTo>
                  <a:pt x="1756391" y="33870"/>
                </a:lnTo>
                <a:lnTo>
                  <a:pt x="1810397" y="43093"/>
                </a:lnTo>
                <a:lnTo>
                  <a:pt x="1858880" y="54317"/>
                </a:lnTo>
                <a:lnTo>
                  <a:pt x="1889254" y="40642"/>
                </a:lnTo>
                <a:lnTo>
                  <a:pt x="1926297" y="28788"/>
                </a:lnTo>
                <a:lnTo>
                  <a:pt x="1969011" y="18846"/>
                </a:lnTo>
                <a:lnTo>
                  <a:pt x="2016398" y="10905"/>
                </a:lnTo>
                <a:lnTo>
                  <a:pt x="2067461" y="5056"/>
                </a:lnTo>
                <a:lnTo>
                  <a:pt x="2121203" y="1391"/>
                </a:lnTo>
                <a:lnTo>
                  <a:pt x="2176625" y="0"/>
                </a:lnTo>
                <a:lnTo>
                  <a:pt x="2232731" y="972"/>
                </a:lnTo>
                <a:lnTo>
                  <a:pt x="2288523" y="4401"/>
                </a:lnTo>
                <a:lnTo>
                  <a:pt x="2343004" y="10375"/>
                </a:lnTo>
                <a:lnTo>
                  <a:pt x="2411949" y="22535"/>
                </a:lnTo>
                <a:lnTo>
                  <a:pt x="2468988" y="38696"/>
                </a:lnTo>
                <a:lnTo>
                  <a:pt x="2510673" y="27162"/>
                </a:lnTo>
                <a:lnTo>
                  <a:pt x="2556937" y="17648"/>
                </a:lnTo>
                <a:lnTo>
                  <a:pt x="2606906" y="10175"/>
                </a:lnTo>
                <a:lnTo>
                  <a:pt x="2659704" y="4758"/>
                </a:lnTo>
                <a:lnTo>
                  <a:pt x="2714456" y="1418"/>
                </a:lnTo>
                <a:lnTo>
                  <a:pt x="2770288" y="172"/>
                </a:lnTo>
                <a:lnTo>
                  <a:pt x="2826325" y="1038"/>
                </a:lnTo>
                <a:lnTo>
                  <a:pt x="2881692" y="4035"/>
                </a:lnTo>
                <a:lnTo>
                  <a:pt x="2935515" y="9182"/>
                </a:lnTo>
                <a:lnTo>
                  <a:pt x="2986918" y="16496"/>
                </a:lnTo>
                <a:lnTo>
                  <a:pt x="3035027" y="25996"/>
                </a:lnTo>
                <a:lnTo>
                  <a:pt x="3083882" y="39368"/>
                </a:lnTo>
                <a:lnTo>
                  <a:pt x="3123260" y="54682"/>
                </a:lnTo>
                <a:lnTo>
                  <a:pt x="3170536" y="89750"/>
                </a:lnTo>
                <a:lnTo>
                  <a:pt x="3245174" y="97281"/>
                </a:lnTo>
                <a:lnTo>
                  <a:pt x="3311791" y="107999"/>
                </a:lnTo>
                <a:lnTo>
                  <a:pt x="3369512" y="121485"/>
                </a:lnTo>
                <a:lnTo>
                  <a:pt x="3417465" y="137324"/>
                </a:lnTo>
                <a:lnTo>
                  <a:pt x="3454777" y="155097"/>
                </a:lnTo>
                <a:lnTo>
                  <a:pt x="3493988" y="194780"/>
                </a:lnTo>
                <a:lnTo>
                  <a:pt x="3494141" y="215855"/>
                </a:lnTo>
                <a:lnTo>
                  <a:pt x="3480162" y="237197"/>
                </a:lnTo>
                <a:lnTo>
                  <a:pt x="3475899" y="241175"/>
                </a:lnTo>
                <a:lnTo>
                  <a:pt x="3471113" y="245118"/>
                </a:lnTo>
                <a:lnTo>
                  <a:pt x="3465803" y="249037"/>
                </a:lnTo>
                <a:lnTo>
                  <a:pt x="3459969" y="252945"/>
                </a:lnTo>
                <a:lnTo>
                  <a:pt x="3505580" y="271788"/>
                </a:lnTo>
                <a:lnTo>
                  <a:pt x="3539719" y="291732"/>
                </a:lnTo>
                <a:lnTo>
                  <a:pt x="3562544" y="312446"/>
                </a:lnTo>
                <a:lnTo>
                  <a:pt x="3574216" y="333600"/>
                </a:lnTo>
                <a:lnTo>
                  <a:pt x="3574892" y="354864"/>
                </a:lnTo>
                <a:lnTo>
                  <a:pt x="3564733" y="375909"/>
                </a:lnTo>
                <a:lnTo>
                  <a:pt x="3512544" y="416023"/>
                </a:lnTo>
                <a:lnTo>
                  <a:pt x="3470833" y="434432"/>
                </a:lnTo>
                <a:lnTo>
                  <a:pt x="3418922" y="451302"/>
                </a:lnTo>
                <a:lnTo>
                  <a:pt x="3356972" y="466305"/>
                </a:lnTo>
                <a:lnTo>
                  <a:pt x="3309570" y="475213"/>
                </a:lnTo>
                <a:lnTo>
                  <a:pt x="3259243" y="482707"/>
                </a:lnTo>
                <a:lnTo>
                  <a:pt x="3206416" y="488744"/>
                </a:lnTo>
                <a:lnTo>
                  <a:pt x="3151516" y="493281"/>
                </a:lnTo>
                <a:lnTo>
                  <a:pt x="3094971" y="496277"/>
                </a:lnTo>
                <a:lnTo>
                  <a:pt x="3089238" y="515463"/>
                </a:lnTo>
                <a:lnTo>
                  <a:pt x="3048945" y="550946"/>
                </a:lnTo>
                <a:lnTo>
                  <a:pt x="2975190" y="581248"/>
                </a:lnTo>
                <a:lnTo>
                  <a:pt x="2927631" y="593960"/>
                </a:lnTo>
                <a:lnTo>
                  <a:pt x="2873946" y="604781"/>
                </a:lnTo>
                <a:lnTo>
                  <a:pt x="2814881" y="613512"/>
                </a:lnTo>
                <a:lnTo>
                  <a:pt x="2751184" y="619955"/>
                </a:lnTo>
                <a:lnTo>
                  <a:pt x="2683601" y="623911"/>
                </a:lnTo>
                <a:lnTo>
                  <a:pt x="2612879" y="625182"/>
                </a:lnTo>
                <a:lnTo>
                  <a:pt x="2560224" y="624256"/>
                </a:lnTo>
                <a:lnTo>
                  <a:pt x="2508485" y="621800"/>
                </a:lnTo>
                <a:lnTo>
                  <a:pt x="2458116" y="617839"/>
                </a:lnTo>
                <a:lnTo>
                  <a:pt x="2409577" y="612396"/>
                </a:lnTo>
                <a:lnTo>
                  <a:pt x="2363324" y="605497"/>
                </a:lnTo>
                <a:lnTo>
                  <a:pt x="2340873" y="622176"/>
                </a:lnTo>
                <a:lnTo>
                  <a:pt x="2277631" y="652022"/>
                </a:lnTo>
                <a:lnTo>
                  <a:pt x="2237884" y="665035"/>
                </a:lnTo>
                <a:lnTo>
                  <a:pt x="2193417" y="676675"/>
                </a:lnTo>
                <a:lnTo>
                  <a:pt x="2144754" y="686863"/>
                </a:lnTo>
                <a:lnTo>
                  <a:pt x="2092417" y="695524"/>
                </a:lnTo>
                <a:lnTo>
                  <a:pt x="2036928" y="702581"/>
                </a:lnTo>
                <a:lnTo>
                  <a:pt x="1978812" y="707958"/>
                </a:lnTo>
                <a:lnTo>
                  <a:pt x="1918590" y="711579"/>
                </a:lnTo>
                <a:lnTo>
                  <a:pt x="1856786" y="713366"/>
                </a:lnTo>
                <a:lnTo>
                  <a:pt x="1793923" y="713245"/>
                </a:lnTo>
                <a:lnTo>
                  <a:pt x="1730523" y="711138"/>
                </a:lnTo>
                <a:lnTo>
                  <a:pt x="1667110" y="706970"/>
                </a:lnTo>
                <a:lnTo>
                  <a:pt x="1606796" y="700954"/>
                </a:lnTo>
                <a:lnTo>
                  <a:pt x="1549771" y="693136"/>
                </a:lnTo>
                <a:lnTo>
                  <a:pt x="1496549" y="683617"/>
                </a:lnTo>
                <a:lnTo>
                  <a:pt x="1447644" y="672501"/>
                </a:lnTo>
                <a:lnTo>
                  <a:pt x="1403573" y="659888"/>
                </a:lnTo>
                <a:lnTo>
                  <a:pt x="1364850" y="645883"/>
                </a:lnTo>
                <a:lnTo>
                  <a:pt x="1313692" y="653437"/>
                </a:lnTo>
                <a:lnTo>
                  <a:pt x="1261178" y="659603"/>
                </a:lnTo>
                <a:lnTo>
                  <a:pt x="1207618" y="664402"/>
                </a:lnTo>
                <a:lnTo>
                  <a:pt x="1153320" y="667854"/>
                </a:lnTo>
                <a:lnTo>
                  <a:pt x="1098593" y="669981"/>
                </a:lnTo>
                <a:lnTo>
                  <a:pt x="1043747" y="670803"/>
                </a:lnTo>
                <a:lnTo>
                  <a:pt x="989090" y="670341"/>
                </a:lnTo>
                <a:lnTo>
                  <a:pt x="934932" y="668615"/>
                </a:lnTo>
                <a:lnTo>
                  <a:pt x="881583" y="665647"/>
                </a:lnTo>
                <a:lnTo>
                  <a:pt x="829350" y="661457"/>
                </a:lnTo>
                <a:lnTo>
                  <a:pt x="778544" y="656066"/>
                </a:lnTo>
                <a:lnTo>
                  <a:pt x="729473" y="649495"/>
                </a:lnTo>
                <a:lnTo>
                  <a:pt x="682447" y="641764"/>
                </a:lnTo>
                <a:lnTo>
                  <a:pt x="637774" y="632895"/>
                </a:lnTo>
                <a:lnTo>
                  <a:pt x="595765" y="622908"/>
                </a:lnTo>
                <a:lnTo>
                  <a:pt x="556727" y="611824"/>
                </a:lnTo>
                <a:lnTo>
                  <a:pt x="488804" y="586447"/>
                </a:lnTo>
                <a:lnTo>
                  <a:pt x="484232" y="584288"/>
                </a:lnTo>
                <a:lnTo>
                  <a:pt x="482073" y="583272"/>
                </a:lnTo>
                <a:lnTo>
                  <a:pt x="417001" y="583773"/>
                </a:lnTo>
                <a:lnTo>
                  <a:pt x="354450" y="581205"/>
                </a:lnTo>
                <a:lnTo>
                  <a:pt x="295547" y="575811"/>
                </a:lnTo>
                <a:lnTo>
                  <a:pt x="241420" y="567834"/>
                </a:lnTo>
                <a:lnTo>
                  <a:pt x="193196" y="557514"/>
                </a:lnTo>
                <a:lnTo>
                  <a:pt x="152004" y="545096"/>
                </a:lnTo>
                <a:lnTo>
                  <a:pt x="95226" y="514933"/>
                </a:lnTo>
                <a:lnTo>
                  <a:pt x="81324" y="476359"/>
                </a:lnTo>
                <a:lnTo>
                  <a:pt x="97517" y="455748"/>
                </a:lnTo>
                <a:lnTo>
                  <a:pt x="129616" y="436541"/>
                </a:lnTo>
                <a:lnTo>
                  <a:pt x="176765" y="419442"/>
                </a:lnTo>
                <a:lnTo>
                  <a:pt x="110483" y="405861"/>
                </a:lnTo>
                <a:lnTo>
                  <a:pt x="58892" y="389063"/>
                </a:lnTo>
                <a:lnTo>
                  <a:pt x="22766" y="369859"/>
                </a:lnTo>
                <a:lnTo>
                  <a:pt x="2878" y="349061"/>
                </a:lnTo>
                <a:lnTo>
                  <a:pt x="0" y="327478"/>
                </a:lnTo>
                <a:lnTo>
                  <a:pt x="14905" y="305921"/>
                </a:lnTo>
                <a:lnTo>
                  <a:pt x="48368" y="285203"/>
                </a:lnTo>
                <a:lnTo>
                  <a:pt x="119558" y="261439"/>
                </a:lnTo>
                <a:lnTo>
                  <a:pt x="163906" y="252246"/>
                </a:lnTo>
                <a:lnTo>
                  <a:pt x="212931" y="245042"/>
                </a:lnTo>
                <a:lnTo>
                  <a:pt x="265767" y="239976"/>
                </a:lnTo>
                <a:lnTo>
                  <a:pt x="321545" y="237197"/>
                </a:lnTo>
                <a:lnTo>
                  <a:pt x="324466" y="23491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01034" y="326644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624" y="19812"/>
                </a:moveTo>
                <a:lnTo>
                  <a:pt x="38082" y="27515"/>
                </a:lnTo>
                <a:lnTo>
                  <a:pt x="33861" y="33813"/>
                </a:lnTo>
                <a:lnTo>
                  <a:pt x="27568" y="38064"/>
                </a:lnTo>
                <a:lnTo>
                  <a:pt x="19812" y="39624"/>
                </a:lnTo>
                <a:lnTo>
                  <a:pt x="12108" y="38064"/>
                </a:lnTo>
                <a:lnTo>
                  <a:pt x="5810" y="33813"/>
                </a:lnTo>
                <a:lnTo>
                  <a:pt x="1559" y="27515"/>
                </a:lnTo>
                <a:lnTo>
                  <a:pt x="0" y="19812"/>
                </a:lnTo>
                <a:lnTo>
                  <a:pt x="1559" y="12108"/>
                </a:lnTo>
                <a:lnTo>
                  <a:pt x="5810" y="5810"/>
                </a:lnTo>
                <a:lnTo>
                  <a:pt x="12108" y="1559"/>
                </a:lnTo>
                <a:lnTo>
                  <a:pt x="19812" y="0"/>
                </a:lnTo>
                <a:lnTo>
                  <a:pt x="27568" y="1559"/>
                </a:lnTo>
                <a:lnTo>
                  <a:pt x="33861" y="5810"/>
                </a:lnTo>
                <a:lnTo>
                  <a:pt x="38082" y="12108"/>
                </a:lnTo>
                <a:lnTo>
                  <a:pt x="39624" y="1981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08527" y="322503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39624"/>
                </a:moveTo>
                <a:lnTo>
                  <a:pt x="76128" y="55104"/>
                </a:lnTo>
                <a:lnTo>
                  <a:pt x="67627" y="67738"/>
                </a:lnTo>
                <a:lnTo>
                  <a:pt x="55030" y="76253"/>
                </a:lnTo>
                <a:lnTo>
                  <a:pt x="39624" y="79375"/>
                </a:lnTo>
                <a:lnTo>
                  <a:pt x="24217" y="76253"/>
                </a:lnTo>
                <a:lnTo>
                  <a:pt x="11620" y="67738"/>
                </a:lnTo>
                <a:lnTo>
                  <a:pt x="3119" y="55104"/>
                </a:lnTo>
                <a:lnTo>
                  <a:pt x="0" y="39624"/>
                </a:lnTo>
                <a:lnTo>
                  <a:pt x="3119" y="24217"/>
                </a:lnTo>
                <a:lnTo>
                  <a:pt x="11620" y="11620"/>
                </a:lnTo>
                <a:lnTo>
                  <a:pt x="24217" y="3119"/>
                </a:lnTo>
                <a:lnTo>
                  <a:pt x="39624" y="0"/>
                </a:lnTo>
                <a:lnTo>
                  <a:pt x="55030" y="3119"/>
                </a:lnTo>
                <a:lnTo>
                  <a:pt x="67627" y="11620"/>
                </a:lnTo>
                <a:lnTo>
                  <a:pt x="76128" y="24217"/>
                </a:lnTo>
                <a:lnTo>
                  <a:pt x="79248" y="3962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47134" y="3159251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8872" y="59436"/>
                </a:moveTo>
                <a:lnTo>
                  <a:pt x="114192" y="82546"/>
                </a:lnTo>
                <a:lnTo>
                  <a:pt x="101441" y="101441"/>
                </a:lnTo>
                <a:lnTo>
                  <a:pt x="82546" y="114192"/>
                </a:lnTo>
                <a:lnTo>
                  <a:pt x="59436" y="118872"/>
                </a:lnTo>
                <a:lnTo>
                  <a:pt x="36272" y="114192"/>
                </a:lnTo>
                <a:lnTo>
                  <a:pt x="17383" y="101441"/>
                </a:lnTo>
                <a:lnTo>
                  <a:pt x="4661" y="82546"/>
                </a:lnTo>
                <a:lnTo>
                  <a:pt x="0" y="59436"/>
                </a:lnTo>
                <a:lnTo>
                  <a:pt x="4661" y="36272"/>
                </a:lnTo>
                <a:lnTo>
                  <a:pt x="17383" y="17383"/>
                </a:lnTo>
                <a:lnTo>
                  <a:pt x="36272" y="4661"/>
                </a:lnTo>
                <a:lnTo>
                  <a:pt x="59436" y="0"/>
                </a:lnTo>
                <a:lnTo>
                  <a:pt x="82546" y="4661"/>
                </a:lnTo>
                <a:lnTo>
                  <a:pt x="101441" y="17383"/>
                </a:lnTo>
                <a:lnTo>
                  <a:pt x="114192" y="36272"/>
                </a:lnTo>
                <a:lnTo>
                  <a:pt x="118872" y="59436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664205" y="2913760"/>
            <a:ext cx="209550" cy="13335"/>
          </a:xfrm>
          <a:custGeom>
            <a:avLst/>
            <a:gdLst/>
            <a:ahLst/>
            <a:cxnLst/>
            <a:rect l="l" t="t" r="r" b="b"/>
            <a:pathLst>
              <a:path w="209550" h="13335">
                <a:moveTo>
                  <a:pt x="209550" y="13208"/>
                </a:moveTo>
                <a:lnTo>
                  <a:pt x="154858" y="13215"/>
                </a:lnTo>
                <a:lnTo>
                  <a:pt x="101107" y="10985"/>
                </a:lnTo>
                <a:lnTo>
                  <a:pt x="49190" y="6564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966847" y="3070986"/>
            <a:ext cx="92075" cy="6350"/>
          </a:xfrm>
          <a:custGeom>
            <a:avLst/>
            <a:gdLst/>
            <a:ahLst/>
            <a:cxnLst/>
            <a:rect l="l" t="t" r="r" b="b"/>
            <a:pathLst>
              <a:path w="92075" h="6350">
                <a:moveTo>
                  <a:pt x="91693" y="0"/>
                </a:moveTo>
                <a:lnTo>
                  <a:pt x="69365" y="2186"/>
                </a:lnTo>
                <a:lnTo>
                  <a:pt x="46608" y="3968"/>
                </a:lnTo>
                <a:lnTo>
                  <a:pt x="23471" y="5322"/>
                </a:lnTo>
                <a:lnTo>
                  <a:pt x="0" y="6223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92982" y="3111373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55244" y="28828"/>
                </a:moveTo>
                <a:lnTo>
                  <a:pt x="39344" y="21949"/>
                </a:lnTo>
                <a:lnTo>
                  <a:pt x="24812" y="14843"/>
                </a:lnTo>
                <a:lnTo>
                  <a:pt x="11685" y="7522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847335" y="3068573"/>
            <a:ext cx="22225" cy="31750"/>
          </a:xfrm>
          <a:custGeom>
            <a:avLst/>
            <a:gdLst/>
            <a:ahLst/>
            <a:cxnLst/>
            <a:rect l="l" t="t" r="r" b="b"/>
            <a:pathLst>
              <a:path w="22225" h="31750">
                <a:moveTo>
                  <a:pt x="22098" y="0"/>
                </a:moveTo>
                <a:lnTo>
                  <a:pt x="18859" y="7975"/>
                </a:lnTo>
                <a:lnTo>
                  <a:pt x="14097" y="15890"/>
                </a:lnTo>
                <a:lnTo>
                  <a:pt x="7810" y="23735"/>
                </a:lnTo>
                <a:lnTo>
                  <a:pt x="0" y="3149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307838" y="2873755"/>
            <a:ext cx="269240" cy="118110"/>
          </a:xfrm>
          <a:custGeom>
            <a:avLst/>
            <a:gdLst/>
            <a:ahLst/>
            <a:cxnLst/>
            <a:rect l="l" t="t" r="r" b="b"/>
            <a:pathLst>
              <a:path w="269239" h="118110">
                <a:moveTo>
                  <a:pt x="0" y="0"/>
                </a:moveTo>
                <a:lnTo>
                  <a:pt x="67151" y="10820"/>
                </a:lnTo>
                <a:lnTo>
                  <a:pt x="126024" y="24220"/>
                </a:lnTo>
                <a:lnTo>
                  <a:pt x="175838" y="39855"/>
                </a:lnTo>
                <a:lnTo>
                  <a:pt x="215811" y="57380"/>
                </a:lnTo>
                <a:lnTo>
                  <a:pt x="263103" y="96725"/>
                </a:lnTo>
                <a:lnTo>
                  <a:pt x="268859" y="1178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822188" y="2748279"/>
            <a:ext cx="120014" cy="44450"/>
          </a:xfrm>
          <a:custGeom>
            <a:avLst/>
            <a:gdLst/>
            <a:ahLst/>
            <a:cxnLst/>
            <a:rect l="l" t="t" r="r" b="b"/>
            <a:pathLst>
              <a:path w="120014" h="44450">
                <a:moveTo>
                  <a:pt x="119761" y="0"/>
                </a:moveTo>
                <a:lnTo>
                  <a:pt x="97047" y="12388"/>
                </a:lnTo>
                <a:lnTo>
                  <a:pt x="69310" y="23955"/>
                </a:lnTo>
                <a:lnTo>
                  <a:pt x="36857" y="34593"/>
                </a:lnTo>
                <a:lnTo>
                  <a:pt x="0" y="4419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654675" y="2584323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5">
                <a:moveTo>
                  <a:pt x="0" y="0"/>
                </a:moveTo>
                <a:lnTo>
                  <a:pt x="4572" y="6985"/>
                </a:lnTo>
                <a:lnTo>
                  <a:pt x="6730" y="13969"/>
                </a:lnTo>
                <a:lnTo>
                  <a:pt x="6350" y="20954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890134" y="2533395"/>
            <a:ext cx="61594" cy="26670"/>
          </a:xfrm>
          <a:custGeom>
            <a:avLst/>
            <a:gdLst/>
            <a:ahLst/>
            <a:cxnLst/>
            <a:rect l="l" t="t" r="r" b="b"/>
            <a:pathLst>
              <a:path w="61595" h="26669">
                <a:moveTo>
                  <a:pt x="0" y="26669"/>
                </a:moveTo>
                <a:lnTo>
                  <a:pt x="12638" y="19556"/>
                </a:lnTo>
                <a:lnTo>
                  <a:pt x="27098" y="12715"/>
                </a:lnTo>
                <a:lnTo>
                  <a:pt x="43344" y="6185"/>
                </a:lnTo>
                <a:lnTo>
                  <a:pt x="6134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316476" y="2549779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4">
                <a:moveTo>
                  <a:pt x="0" y="22987"/>
                </a:moveTo>
                <a:lnTo>
                  <a:pt x="5447" y="17037"/>
                </a:lnTo>
                <a:lnTo>
                  <a:pt x="12239" y="11207"/>
                </a:lnTo>
                <a:lnTo>
                  <a:pt x="20341" y="5520"/>
                </a:lnTo>
                <a:lnTo>
                  <a:pt x="29718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643376" y="2580513"/>
            <a:ext cx="107950" cy="22225"/>
          </a:xfrm>
          <a:custGeom>
            <a:avLst/>
            <a:gdLst/>
            <a:ahLst/>
            <a:cxnLst/>
            <a:rect l="l" t="t" r="r" b="b"/>
            <a:pathLst>
              <a:path w="107950" h="22225">
                <a:moveTo>
                  <a:pt x="0" y="0"/>
                </a:moveTo>
                <a:lnTo>
                  <a:pt x="28682" y="4901"/>
                </a:lnTo>
                <a:lnTo>
                  <a:pt x="56197" y="10255"/>
                </a:lnTo>
                <a:lnTo>
                  <a:pt x="82474" y="16037"/>
                </a:lnTo>
                <a:lnTo>
                  <a:pt x="107441" y="2222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808097" y="2732023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4">
                <a:moveTo>
                  <a:pt x="18795" y="23495"/>
                </a:moveTo>
                <a:lnTo>
                  <a:pt x="12840" y="17680"/>
                </a:lnTo>
                <a:lnTo>
                  <a:pt x="7731" y="11842"/>
                </a:lnTo>
                <a:lnTo>
                  <a:pt x="3454" y="5957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609804" y="1149807"/>
            <a:ext cx="8067040" cy="47320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</a:pP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عونلا </a:t>
            </a:r>
            <a:r>
              <a:rPr dirty="0" sz="3200" spc="-545">
                <a:solidFill>
                  <a:srgbClr val="FFFFFF"/>
                </a:solidFill>
                <a:latin typeface="Arial"/>
                <a:cs typeface="Arial"/>
              </a:rPr>
              <a:t>نايبو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25">
                <a:solidFill>
                  <a:srgbClr val="FFFFFF"/>
                </a:solidFill>
                <a:latin typeface="Arial"/>
                <a:cs typeface="Arial"/>
              </a:rPr>
              <a:t>ديكأتلا 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3200" spc="-295">
                <a:solidFill>
                  <a:srgbClr val="FFFFFF"/>
                </a:solidFill>
                <a:latin typeface="Arial"/>
                <a:cs typeface="Arial"/>
              </a:rPr>
              <a:t>ضرغلا 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دوجوم</a:t>
            </a:r>
            <a:r>
              <a:rPr dirty="0" sz="3200" spc="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05">
                <a:solidFill>
                  <a:srgbClr val="FFFFFF"/>
                </a:solidFill>
                <a:latin typeface="Arial"/>
                <a:cs typeface="Arial"/>
              </a:rPr>
              <a:t>هلعف  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ردصم</a:t>
            </a:r>
            <a:endParaRPr sz="3200">
              <a:latin typeface="Arial"/>
              <a:cs typeface="Arial"/>
            </a:endParaRPr>
          </a:p>
          <a:p>
            <a:pPr marL="6243955">
              <a:lnSpc>
                <a:spcPct val="100000"/>
              </a:lnSpc>
            </a:pPr>
            <a:r>
              <a:rPr dirty="0" sz="3200" spc="-295">
                <a:solidFill>
                  <a:srgbClr val="FFFFFF"/>
                </a:solidFill>
                <a:latin typeface="Arial"/>
                <a:cs typeface="Arial"/>
              </a:rPr>
              <a:t>ددعلا</a:t>
            </a:r>
            <a:r>
              <a:rPr dirty="0" sz="32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45">
                <a:solidFill>
                  <a:srgbClr val="FFFFFF"/>
                </a:solidFill>
                <a:latin typeface="Arial"/>
                <a:cs typeface="Arial"/>
              </a:rPr>
              <a:t>نايبو</a:t>
            </a:r>
            <a:endParaRPr sz="3200">
              <a:latin typeface="Arial"/>
              <a:cs typeface="Arial"/>
            </a:endParaRPr>
          </a:p>
          <a:p>
            <a:pPr marL="6143625">
              <a:lnSpc>
                <a:spcPts val="3500"/>
              </a:lnSpc>
              <a:spcBef>
                <a:spcPts val="770"/>
              </a:spcBef>
            </a:pPr>
            <a:r>
              <a:rPr dirty="0" baseline="7812" sz="4800" spc="-315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لاكأ </a:t>
            </a:r>
            <a:r>
              <a:rPr dirty="0" sz="3200" spc="50">
                <a:solidFill>
                  <a:srgbClr val="FFFFFF"/>
                </a:solidFill>
                <a:latin typeface="Arial"/>
                <a:cs typeface="Arial"/>
              </a:rPr>
              <a:t>دمحم</a:t>
            </a: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لكأ</a:t>
            </a:r>
            <a:endParaRPr sz="3200">
              <a:latin typeface="Arial"/>
              <a:cs typeface="Arial"/>
            </a:endParaRPr>
          </a:p>
          <a:p>
            <a:pPr marL="3105785">
              <a:lnSpc>
                <a:spcPts val="3500"/>
              </a:lnSpc>
            </a:pPr>
            <a:r>
              <a:rPr dirty="0" sz="3200" spc="-114" b="1">
                <a:solidFill>
                  <a:srgbClr val="FFFFFF"/>
                </a:solidFill>
                <a:latin typeface="Arial"/>
                <a:cs typeface="Arial"/>
              </a:rPr>
              <a:t>هعاونأ</a:t>
            </a:r>
            <a:endParaRPr sz="3200">
              <a:latin typeface="Arial"/>
              <a:cs typeface="Arial"/>
            </a:endParaRPr>
          </a:p>
          <a:p>
            <a:pPr algn="just" marL="2444750">
              <a:lnSpc>
                <a:spcPct val="100000"/>
              </a:lnSpc>
              <a:spcBef>
                <a:spcPts val="2110"/>
              </a:spcBef>
            </a:pPr>
            <a:r>
              <a:rPr dirty="0" sz="2800" spc="-525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2800" spc="-740">
                <a:solidFill>
                  <a:srgbClr val="FFFFFF"/>
                </a:solidFill>
                <a:latin typeface="Arial"/>
                <a:cs typeface="Arial"/>
              </a:rPr>
              <a:t>طبتري </a:t>
            </a:r>
            <a:r>
              <a:rPr dirty="0" sz="2800" spc="-220">
                <a:solidFill>
                  <a:srgbClr val="FFFFFF"/>
                </a:solidFill>
                <a:latin typeface="Arial"/>
                <a:cs typeface="Arial"/>
              </a:rPr>
              <a:t>ملاك </a:t>
            </a:r>
            <a:r>
              <a:rPr dirty="0" sz="2800" spc="60">
                <a:solidFill>
                  <a:srgbClr val="FFFFFF"/>
                </a:solidFill>
                <a:latin typeface="Arial"/>
                <a:cs typeface="Arial"/>
              </a:rPr>
              <a:t>لو </a:t>
            </a:r>
            <a:r>
              <a:rPr dirty="0" sz="2800" spc="-315">
                <a:solidFill>
                  <a:srgbClr val="FFFFFF"/>
                </a:solidFill>
                <a:latin typeface="Arial"/>
                <a:cs typeface="Arial"/>
              </a:rPr>
              <a:t>ءيش </a:t>
            </a:r>
            <a:r>
              <a:rPr dirty="0" sz="2800" spc="-434">
                <a:solidFill>
                  <a:srgbClr val="FFFFFF"/>
                </a:solidFill>
                <a:latin typeface="Arial"/>
                <a:cs typeface="Arial"/>
              </a:rPr>
              <a:t>هدعب </a:t>
            </a:r>
            <a:r>
              <a:rPr dirty="0" sz="2800" spc="-620">
                <a:solidFill>
                  <a:srgbClr val="FFFFFF"/>
                </a:solidFill>
                <a:latin typeface="Arial"/>
                <a:cs typeface="Arial"/>
              </a:rPr>
              <a:t>يتأي </a:t>
            </a:r>
            <a:r>
              <a:rPr dirty="0" sz="2800" spc="110">
                <a:solidFill>
                  <a:srgbClr val="FFFFFF"/>
                </a:solidFill>
                <a:latin typeface="Arial"/>
                <a:cs typeface="Arial"/>
              </a:rPr>
              <a:t>ل </a:t>
            </a: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.... 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دكؤم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ـ1</a:t>
            </a:r>
            <a:endParaRPr sz="2800">
              <a:latin typeface="Arial"/>
              <a:cs typeface="Arial"/>
            </a:endParaRPr>
          </a:p>
          <a:p>
            <a:pPr algn="just" marL="2609850" marR="66675" indent="3679825">
              <a:lnSpc>
                <a:spcPct val="120100"/>
              </a:lnSpc>
            </a:pPr>
            <a:r>
              <a:rPr dirty="0" baseline="7936" sz="4200" spc="-75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2800" spc="-500">
                <a:solidFill>
                  <a:srgbClr val="FFFFFF"/>
                </a:solidFill>
                <a:latin typeface="Arial"/>
                <a:cs typeface="Arial"/>
              </a:rPr>
              <a:t>ابعل </a:t>
            </a:r>
            <a:r>
              <a:rPr dirty="0" sz="2800" spc="-465">
                <a:solidFill>
                  <a:srgbClr val="FFFFFF"/>
                </a:solidFill>
                <a:latin typeface="Arial"/>
                <a:cs typeface="Arial"/>
              </a:rPr>
              <a:t>لفطلا </a:t>
            </a:r>
            <a:r>
              <a:rPr dirty="0" sz="2800" spc="-425">
                <a:solidFill>
                  <a:srgbClr val="FFFFFF"/>
                </a:solidFill>
                <a:latin typeface="Arial"/>
                <a:cs typeface="Arial"/>
              </a:rPr>
              <a:t>بعل  </a:t>
            </a:r>
            <a:r>
              <a:rPr dirty="0" sz="2800" spc="-420">
                <a:solidFill>
                  <a:srgbClr val="FFFFFF"/>
                </a:solidFill>
                <a:latin typeface="Arial"/>
                <a:cs typeface="Arial"/>
              </a:rPr>
              <a:t>هيلإ </a:t>
            </a:r>
            <a:r>
              <a:rPr dirty="0" sz="2800" spc="-120">
                <a:solidFill>
                  <a:srgbClr val="FFFFFF"/>
                </a:solidFill>
                <a:latin typeface="Arial"/>
                <a:cs typeface="Arial"/>
              </a:rPr>
              <a:t>فاضم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2800" spc="-635">
                <a:solidFill>
                  <a:srgbClr val="FFFFFF"/>
                </a:solidFill>
                <a:latin typeface="Arial"/>
                <a:cs typeface="Arial"/>
              </a:rPr>
              <a:t>ةفص </a:t>
            </a:r>
            <a:r>
              <a:rPr dirty="0" sz="2800" spc="-440">
                <a:solidFill>
                  <a:srgbClr val="FFFFFF"/>
                </a:solidFill>
                <a:latin typeface="Arial"/>
                <a:cs typeface="Arial"/>
              </a:rPr>
              <a:t>هدعب </a:t>
            </a:r>
            <a:r>
              <a:rPr dirty="0" sz="2800" spc="-625">
                <a:solidFill>
                  <a:srgbClr val="FFFFFF"/>
                </a:solidFill>
                <a:latin typeface="Arial"/>
                <a:cs typeface="Arial"/>
              </a:rPr>
              <a:t>يتأي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... </a:t>
            </a:r>
            <a:r>
              <a:rPr dirty="0" sz="2800" spc="-490">
                <a:solidFill>
                  <a:srgbClr val="FFFFFF"/>
                </a:solidFill>
                <a:latin typeface="Arial"/>
                <a:cs typeface="Arial"/>
              </a:rPr>
              <a:t>عونلل </a:t>
            </a:r>
            <a:r>
              <a:rPr dirty="0" sz="2800" spc="-560">
                <a:solidFill>
                  <a:srgbClr val="FFFFFF"/>
                </a:solidFill>
                <a:latin typeface="Arial"/>
                <a:cs typeface="Arial"/>
              </a:rPr>
              <a:t>نيبم </a:t>
            </a:r>
            <a:r>
              <a:rPr dirty="0" sz="2800" spc="15">
                <a:solidFill>
                  <a:srgbClr val="FFFFFF"/>
                </a:solidFill>
                <a:latin typeface="Arial"/>
                <a:cs typeface="Arial"/>
              </a:rPr>
              <a:t>ـ2  </a:t>
            </a:r>
            <a:r>
              <a:rPr dirty="0" sz="2800" spc="-275">
                <a:solidFill>
                  <a:srgbClr val="FFFFFF"/>
                </a:solidFill>
                <a:latin typeface="Arial"/>
                <a:cs typeface="Arial"/>
              </a:rPr>
              <a:t>دسأ </a:t>
            </a:r>
            <a:r>
              <a:rPr dirty="0" sz="2800" spc="-195">
                <a:solidFill>
                  <a:srgbClr val="FFFFFF"/>
                </a:solidFill>
                <a:latin typeface="Arial"/>
                <a:cs typeface="Arial"/>
              </a:rPr>
              <a:t>لكأ </a:t>
            </a:r>
            <a:r>
              <a:rPr dirty="0" sz="2800" spc="-190">
                <a:solidFill>
                  <a:srgbClr val="FFFFFF"/>
                </a:solidFill>
                <a:latin typeface="Arial"/>
                <a:cs typeface="Arial"/>
              </a:rPr>
              <a:t>لجرلا </a:t>
            </a:r>
            <a:r>
              <a:rPr dirty="0" sz="2800" spc="-195">
                <a:solidFill>
                  <a:srgbClr val="FFFFFF"/>
                </a:solidFill>
                <a:latin typeface="Arial"/>
                <a:cs typeface="Arial"/>
              </a:rPr>
              <a:t>لكأ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baseline="7936" sz="4200" spc="-15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اداج </a:t>
            </a:r>
            <a:r>
              <a:rPr dirty="0" baseline="7936" sz="4200" spc="-577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2800" spc="-385">
                <a:solidFill>
                  <a:srgbClr val="FFFFFF"/>
                </a:solidFill>
                <a:latin typeface="Arial"/>
                <a:cs typeface="Arial"/>
              </a:rPr>
              <a:t>اريس </a:t>
            </a:r>
            <a:r>
              <a:rPr dirty="0" sz="2800" spc="-190">
                <a:solidFill>
                  <a:srgbClr val="FFFFFF"/>
                </a:solidFill>
                <a:latin typeface="Arial"/>
                <a:cs typeface="Arial"/>
              </a:rPr>
              <a:t>لجرلا </a:t>
            </a:r>
            <a:r>
              <a:rPr dirty="0" sz="2800" spc="-250">
                <a:solidFill>
                  <a:srgbClr val="FFFFFF"/>
                </a:solidFill>
                <a:latin typeface="Arial"/>
                <a:cs typeface="Arial"/>
              </a:rPr>
              <a:t>راس</a:t>
            </a:r>
            <a:r>
              <a:rPr dirty="0" sz="28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just" marL="2078989">
              <a:lnSpc>
                <a:spcPct val="100000"/>
              </a:lnSpc>
              <a:spcBef>
                <a:spcPts val="670"/>
              </a:spcBef>
            </a:pPr>
            <a:r>
              <a:rPr dirty="0" sz="2800" spc="-755">
                <a:solidFill>
                  <a:srgbClr val="FFFFFF"/>
                </a:solidFill>
                <a:latin typeface="Arial"/>
                <a:cs typeface="Arial"/>
              </a:rPr>
              <a:t>نيتبرش </a:t>
            </a:r>
            <a:r>
              <a:rPr dirty="0" sz="2800" spc="-530">
                <a:solidFill>
                  <a:srgbClr val="FFFFFF"/>
                </a:solidFill>
                <a:latin typeface="Arial"/>
                <a:cs typeface="Arial"/>
              </a:rPr>
              <a:t>تبرش </a:t>
            </a:r>
            <a:r>
              <a:rPr dirty="0" sz="2800" spc="-65">
                <a:solidFill>
                  <a:srgbClr val="FFFFFF"/>
                </a:solidFill>
                <a:latin typeface="Arial"/>
                <a:cs typeface="Arial"/>
              </a:rPr>
              <a:t>عمج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2800" spc="-515">
                <a:solidFill>
                  <a:srgbClr val="FFFFFF"/>
                </a:solidFill>
                <a:latin typeface="Arial"/>
                <a:cs typeface="Arial"/>
              </a:rPr>
              <a:t>ىنثم </a:t>
            </a:r>
            <a:r>
              <a:rPr dirty="0" sz="2800" spc="-420">
                <a:solidFill>
                  <a:srgbClr val="FFFFFF"/>
                </a:solidFill>
                <a:latin typeface="Arial"/>
                <a:cs typeface="Arial"/>
              </a:rPr>
              <a:t>نوكي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... </a:t>
            </a:r>
            <a:r>
              <a:rPr dirty="0" sz="2800" spc="-430">
                <a:solidFill>
                  <a:srgbClr val="FFFFFF"/>
                </a:solidFill>
                <a:latin typeface="Arial"/>
                <a:cs typeface="Arial"/>
              </a:rPr>
              <a:t>ددعلل </a:t>
            </a:r>
            <a:r>
              <a:rPr dirty="0" sz="2800" spc="-560">
                <a:solidFill>
                  <a:srgbClr val="FFFFFF"/>
                </a:solidFill>
                <a:latin typeface="Arial"/>
                <a:cs typeface="Arial"/>
              </a:rPr>
              <a:t>نيبم</a:t>
            </a:r>
            <a:r>
              <a:rPr dirty="0" sz="2800" spc="-3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5">
                <a:solidFill>
                  <a:srgbClr val="FFFFFF"/>
                </a:solidFill>
                <a:latin typeface="Arial"/>
                <a:cs typeface="Arial"/>
              </a:rPr>
              <a:t>ـ3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59479" y="551738"/>
            <a:ext cx="2259965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96410" y="703910"/>
            <a:ext cx="155956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640">
                <a:solidFill>
                  <a:srgbClr val="E4FFFF"/>
                </a:solidFill>
              </a:rPr>
              <a:t>حصحص</a:t>
            </a:r>
          </a:p>
        </p:txBody>
      </p:sp>
      <p:sp>
        <p:nvSpPr>
          <p:cNvPr id="5" name="object 5"/>
          <p:cNvSpPr/>
          <p:nvPr/>
        </p:nvSpPr>
        <p:spPr>
          <a:xfrm>
            <a:off x="1597152" y="1892757"/>
            <a:ext cx="7279894" cy="903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60119" y="1892757"/>
            <a:ext cx="1174813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94576" y="2477973"/>
            <a:ext cx="1982597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669023" y="2477973"/>
            <a:ext cx="76335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96128" y="2477973"/>
            <a:ext cx="1610741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370576" y="2477973"/>
            <a:ext cx="76335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33800" y="2477973"/>
            <a:ext cx="2174621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08247" y="2477973"/>
            <a:ext cx="76335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34895" y="2477973"/>
            <a:ext cx="2211197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007608" y="3063189"/>
            <a:ext cx="2869565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782055" y="3063189"/>
            <a:ext cx="76335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901184" y="3063189"/>
            <a:ext cx="1418589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675632" y="3063189"/>
            <a:ext cx="76335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145279" y="3063189"/>
            <a:ext cx="1068146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22776" y="3063189"/>
            <a:ext cx="760260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71600" y="3063189"/>
            <a:ext cx="3089021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7743" y="3063189"/>
            <a:ext cx="1671574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93572" y="1906727"/>
            <a:ext cx="8154034" cy="178244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44450">
              <a:lnSpc>
                <a:spcPct val="100000"/>
              </a:lnSpc>
              <a:spcBef>
                <a:spcPts val="875"/>
              </a:spcBef>
            </a:pPr>
            <a:r>
              <a:rPr dirty="0" baseline="7812" sz="4800" spc="-434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اقلطم  </a:t>
            </a:r>
            <a:r>
              <a:rPr dirty="0" baseline="7812" sz="4800" spc="-48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لوعفم  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برعت</a:t>
            </a:r>
            <a:r>
              <a:rPr dirty="0" sz="3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7812" sz="4800" spc="-59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95">
                <a:solidFill>
                  <a:srgbClr val="FFFFFF"/>
                </a:solidFill>
                <a:latin typeface="Arial"/>
                <a:cs typeface="Arial"/>
              </a:rPr>
              <a:t>ابلاغ  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ةلمجلا 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لوأ</a:t>
            </a:r>
            <a:r>
              <a:rPr dirty="0" sz="3200" spc="-5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2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70">
                <a:solidFill>
                  <a:srgbClr val="FFFFFF"/>
                </a:solidFill>
                <a:latin typeface="Arial"/>
                <a:cs typeface="Arial"/>
              </a:rPr>
              <a:t>ةبوصنملا 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ةملكلا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5"/>
              </a:spcBef>
            </a:pPr>
            <a:r>
              <a:rPr dirty="0" baseline="7812" sz="4800" spc="-397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لايمج </a:t>
            </a:r>
            <a:r>
              <a:rPr dirty="0" baseline="7812" sz="4800" spc="-577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85">
                <a:solidFill>
                  <a:srgbClr val="FFFFFF"/>
                </a:solidFill>
                <a:latin typeface="Arial"/>
                <a:cs typeface="Arial"/>
              </a:rPr>
              <a:t>احابص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595">
                <a:solidFill>
                  <a:srgbClr val="FFFFFF"/>
                </a:solidFill>
                <a:latin typeface="Arial"/>
                <a:cs typeface="Arial"/>
              </a:rPr>
              <a:t>مكيلع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7812" sz="4800" spc="-27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80">
                <a:solidFill>
                  <a:srgbClr val="FFFFFF"/>
                </a:solidFill>
                <a:latin typeface="Arial"/>
                <a:cs typeface="Arial"/>
              </a:rPr>
              <a:t>املاس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730">
                <a:solidFill>
                  <a:srgbClr val="FFFFFF"/>
                </a:solidFill>
                <a:latin typeface="Arial"/>
                <a:cs typeface="Arial"/>
              </a:rPr>
              <a:t>لله      </a:t>
            </a:r>
            <a:r>
              <a:rPr dirty="0" baseline="7812" sz="4800" spc="15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10">
                <a:solidFill>
                  <a:srgbClr val="FFFFFF"/>
                </a:solidFill>
                <a:latin typeface="Arial"/>
                <a:cs typeface="Arial"/>
              </a:rPr>
              <a:t>ادمح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dirty="0" sz="3200" spc="-730">
                <a:solidFill>
                  <a:srgbClr val="FFFFFF"/>
                </a:solidFill>
                <a:latin typeface="Arial"/>
                <a:cs typeface="Arial"/>
              </a:rPr>
              <a:t>لله     </a:t>
            </a:r>
            <a:r>
              <a:rPr dirty="0" baseline="7812" sz="4800" spc="-487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اركش</a:t>
            </a: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44450">
              <a:lnSpc>
                <a:spcPct val="100000"/>
              </a:lnSpc>
              <a:spcBef>
                <a:spcPts val="765"/>
              </a:spcBef>
            </a:pPr>
            <a:r>
              <a:rPr dirty="0" baseline="7812" sz="4800" spc="-434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اقلطم  </a:t>
            </a:r>
            <a:r>
              <a:rPr dirty="0" baseline="7812" sz="4800" spc="-48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لوعفم  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برعت            </a:t>
            </a:r>
            <a:r>
              <a:rPr dirty="0" baseline="7812" sz="4800" spc="44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30">
                <a:solidFill>
                  <a:srgbClr val="FFFFFF"/>
                </a:solidFill>
                <a:latin typeface="Arial"/>
                <a:cs typeface="Arial"/>
              </a:rPr>
              <a:t>ارمأ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baseline="7812" sz="4800" spc="-397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اقح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baseline="7812" sz="4800" spc="-35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ابحرم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 </a:t>
            </a:r>
            <a:r>
              <a:rPr dirty="0" sz="3200" spc="-715">
                <a:solidFill>
                  <a:srgbClr val="FFFFFF"/>
                </a:solidFill>
                <a:latin typeface="Arial"/>
                <a:cs typeface="Arial"/>
              </a:rPr>
              <a:t>لاضف       </a:t>
            </a:r>
            <a:r>
              <a:rPr dirty="0" sz="3200" spc="-6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تاملكلا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011423" y="286562"/>
            <a:ext cx="3153029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347973" y="437514"/>
            <a:ext cx="245110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365"/>
              <a:t>هلجلأ</a:t>
            </a:r>
            <a:r>
              <a:rPr dirty="0" spc="-30"/>
              <a:t> </a:t>
            </a:r>
            <a:r>
              <a:rPr dirty="0" spc="-585"/>
              <a:t>لوعفملا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75436" y="1525889"/>
            <a:ext cx="7977505" cy="412432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44450">
              <a:lnSpc>
                <a:spcPct val="100000"/>
              </a:lnSpc>
              <a:spcBef>
                <a:spcPts val="869"/>
              </a:spcBef>
            </a:pPr>
            <a:r>
              <a:rPr dirty="0" baseline="7812" sz="4800" spc="7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ارورجم </a:t>
            </a:r>
            <a:r>
              <a:rPr dirty="0" sz="3200" spc="-720">
                <a:solidFill>
                  <a:srgbClr val="FFFFFF"/>
                </a:solidFill>
                <a:latin typeface="Arial"/>
                <a:cs typeface="Arial"/>
              </a:rPr>
              <a:t>يتأي     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دقو  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ةلمجلا 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دوجوم </a:t>
            </a: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ريغ  </a:t>
            </a:r>
            <a:r>
              <a:rPr dirty="0" sz="3200" spc="-705">
                <a:solidFill>
                  <a:srgbClr val="FFFFFF"/>
                </a:solidFill>
                <a:latin typeface="Arial"/>
                <a:cs typeface="Arial"/>
              </a:rPr>
              <a:t>هلعف    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بوصنم  مسا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48895">
              <a:lnSpc>
                <a:spcPct val="100000"/>
              </a:lnSpc>
              <a:spcBef>
                <a:spcPts val="770"/>
              </a:spcBef>
            </a:pP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هناكم </a:t>
            </a: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ناشلع  </a:t>
            </a:r>
            <a:r>
              <a:rPr dirty="0" sz="3200" spc="-285">
                <a:solidFill>
                  <a:srgbClr val="FFFFFF"/>
                </a:solidFill>
                <a:latin typeface="Arial"/>
                <a:cs typeface="Arial"/>
              </a:rPr>
              <a:t>عضوو  </a:t>
            </a: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هفذح</a:t>
            </a:r>
            <a:r>
              <a:rPr dirty="0" sz="3200" spc="-2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45">
                <a:solidFill>
                  <a:srgbClr val="FFFFFF"/>
                </a:solidFill>
                <a:latin typeface="Arial"/>
                <a:cs typeface="Arial"/>
              </a:rPr>
              <a:t>نكمي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650">
              <a:latin typeface="Times New Roman"/>
              <a:cs typeface="Times New Roman"/>
            </a:endParaRPr>
          </a:p>
          <a:p>
            <a:pPr algn="r" marR="49530">
              <a:lnSpc>
                <a:spcPct val="100000"/>
              </a:lnSpc>
            </a:pP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حاجنلا  </a:t>
            </a:r>
            <a:r>
              <a:rPr dirty="0" sz="3200" spc="-92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7812" sz="4800" spc="-67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45">
                <a:solidFill>
                  <a:srgbClr val="FFFFFF"/>
                </a:solidFill>
                <a:latin typeface="Arial"/>
                <a:cs typeface="Arial"/>
              </a:rPr>
              <a:t>لامأ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ركاذأ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sz="3200" spc="-285">
                <a:solidFill>
                  <a:srgbClr val="FFFFFF"/>
                </a:solidFill>
                <a:latin typeface="Arial"/>
                <a:cs typeface="Arial"/>
              </a:rPr>
              <a:t>.ةنجلا 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7812" sz="4800" spc="-8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55">
                <a:solidFill>
                  <a:srgbClr val="FFFFFF"/>
                </a:solidFill>
                <a:latin typeface="Arial"/>
                <a:cs typeface="Arial"/>
              </a:rPr>
              <a:t>اعمط </a:t>
            </a:r>
            <a:r>
              <a:rPr dirty="0" sz="3200" spc="-165">
                <a:solidFill>
                  <a:srgbClr val="FFFFFF"/>
                </a:solidFill>
                <a:latin typeface="Arial"/>
                <a:cs typeface="Arial"/>
              </a:rPr>
              <a:t>حماسأ</a:t>
            </a: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46355">
              <a:lnSpc>
                <a:spcPct val="100000"/>
              </a:lnSpc>
              <a:spcBef>
                <a:spcPts val="775"/>
              </a:spcBef>
            </a:pPr>
            <a:r>
              <a:rPr dirty="0" sz="3200" spc="-165">
                <a:solidFill>
                  <a:srgbClr val="FFFFFF"/>
                </a:solidFill>
                <a:latin typeface="Arial"/>
                <a:cs typeface="Arial"/>
              </a:rPr>
              <a:t>.قزرلا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1284" sz="4800" spc="-39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ةبغر  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رفاسأ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48260">
              <a:lnSpc>
                <a:spcPct val="100000"/>
              </a:lnSpc>
              <a:spcBef>
                <a:spcPts val="765"/>
              </a:spcBef>
            </a:pPr>
            <a:r>
              <a:rPr dirty="0" sz="3200" spc="-515">
                <a:solidFill>
                  <a:srgbClr val="FFFFFF"/>
                </a:solidFill>
                <a:latin typeface="Arial"/>
                <a:cs typeface="Arial"/>
              </a:rPr>
              <a:t>.زيمتلا   </a:t>
            </a:r>
            <a:r>
              <a:rPr dirty="0" sz="3200" spc="-92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7812" sz="4800" spc="-585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90">
                <a:solidFill>
                  <a:srgbClr val="FFFFFF"/>
                </a:solidFill>
                <a:latin typeface="Arial"/>
                <a:cs typeface="Arial"/>
              </a:rPr>
              <a:t>ابح  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لمعأ</a:t>
            </a:r>
            <a:r>
              <a:rPr dirty="0" sz="32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55135" y="286562"/>
            <a:ext cx="1665477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092066" y="437514"/>
            <a:ext cx="96266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335"/>
              <a:t>لاح</a:t>
            </a:r>
            <a:r>
              <a:rPr dirty="0" spc="-390"/>
              <a:t>ل</a:t>
            </a:r>
            <a:r>
              <a:rPr dirty="0" spc="-5"/>
              <a:t>ا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175761" y="1426006"/>
            <a:ext cx="5266055" cy="4124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99210" marR="5080" indent="-1287145">
              <a:lnSpc>
                <a:spcPct val="120100"/>
              </a:lnSpc>
              <a:spcBef>
                <a:spcPts val="100"/>
              </a:spcBef>
            </a:pPr>
            <a:r>
              <a:rPr dirty="0" sz="3200" spc="-415" b="1">
                <a:solidFill>
                  <a:srgbClr val="FF0000"/>
                </a:solidFill>
                <a:latin typeface="Arial"/>
                <a:cs typeface="Arial"/>
              </a:rPr>
              <a:t>هبحاص </a:t>
            </a:r>
            <a:r>
              <a:rPr dirty="0" sz="3200" spc="-445" b="1">
                <a:solidFill>
                  <a:srgbClr val="FF0000"/>
                </a:solidFill>
                <a:latin typeface="Arial"/>
                <a:cs typeface="Arial"/>
              </a:rPr>
              <a:t>ةئيه </a:t>
            </a:r>
            <a:r>
              <a:rPr dirty="0" sz="3200" spc="-1015">
                <a:solidFill>
                  <a:srgbClr val="FFFFFF"/>
                </a:solidFill>
                <a:latin typeface="Arial"/>
                <a:cs typeface="Arial"/>
              </a:rPr>
              <a:t>نيبي</a:t>
            </a:r>
            <a:r>
              <a:rPr dirty="0" sz="3200" spc="9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75">
                <a:solidFill>
                  <a:srgbClr val="FFFFFF"/>
                </a:solidFill>
                <a:latin typeface="Arial"/>
                <a:cs typeface="Arial"/>
              </a:rPr>
              <a:t>قتشم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بوصنم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</a:t>
            </a:r>
            <a:r>
              <a:rPr dirty="0" sz="3200" spc="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 </a:t>
            </a:r>
            <a:r>
              <a:rPr dirty="0" sz="3200" spc="-865">
                <a:solidFill>
                  <a:srgbClr val="FFFFFF"/>
                </a:solidFill>
                <a:latin typeface="Arial"/>
                <a:cs typeface="Arial"/>
              </a:rPr>
              <a:t>فيكب </a:t>
            </a:r>
            <a:r>
              <a:rPr dirty="0" sz="3200" spc="-695">
                <a:solidFill>
                  <a:srgbClr val="FFFFFF"/>
                </a:solidFill>
                <a:latin typeface="Arial"/>
                <a:cs typeface="Arial"/>
              </a:rPr>
              <a:t>أدبي </a:t>
            </a: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لاؤس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ةباجإ</a:t>
            </a:r>
            <a:r>
              <a:rPr dirty="0" sz="3200" spc="-4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65">
                <a:solidFill>
                  <a:srgbClr val="FFFFFF"/>
                </a:solidFill>
                <a:latin typeface="Arial"/>
                <a:cs typeface="Arial"/>
              </a:rPr>
              <a:t>وهو</a:t>
            </a:r>
            <a:endParaRPr sz="3200">
              <a:latin typeface="Arial"/>
              <a:cs typeface="Arial"/>
            </a:endParaRPr>
          </a:p>
          <a:p>
            <a:pPr algn="r" marR="7620">
              <a:lnSpc>
                <a:spcPct val="100000"/>
              </a:lnSpc>
              <a:spcBef>
                <a:spcPts val="770"/>
              </a:spcBef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baseline="3472" sz="4800" spc="-472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15" b="1">
                <a:solidFill>
                  <a:srgbClr val="FFFFFF"/>
                </a:solidFill>
                <a:latin typeface="Arial"/>
                <a:cs typeface="Arial"/>
              </a:rPr>
              <a:t>ايشام  </a:t>
            </a:r>
            <a:r>
              <a:rPr dirty="0" sz="3200" spc="50">
                <a:solidFill>
                  <a:srgbClr val="FFFFFF"/>
                </a:solidFill>
                <a:latin typeface="Arial"/>
                <a:cs typeface="Arial"/>
              </a:rPr>
              <a:t>دمحم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ءاج</a:t>
            </a:r>
            <a:r>
              <a:rPr dirty="0" sz="3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9525">
              <a:lnSpc>
                <a:spcPct val="100000"/>
              </a:lnSpc>
              <a:spcBef>
                <a:spcPts val="765"/>
              </a:spcBef>
            </a:pPr>
            <a:r>
              <a:rPr dirty="0" sz="3200" spc="-330" b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3472" sz="4800" spc="-494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30" b="1">
                <a:solidFill>
                  <a:srgbClr val="FFFFFF"/>
                </a:solidFill>
                <a:latin typeface="Arial"/>
                <a:cs typeface="Arial"/>
              </a:rPr>
              <a:t>اناحرف  </a:t>
            </a: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يليمز 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ترز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ـ</a:t>
            </a:r>
            <a:endParaRPr sz="3200">
              <a:latin typeface="Arial"/>
              <a:cs typeface="Arial"/>
            </a:endParaRPr>
          </a:p>
          <a:p>
            <a:pPr algn="r" marR="8890">
              <a:lnSpc>
                <a:spcPct val="100000"/>
              </a:lnSpc>
              <a:spcBef>
                <a:spcPts val="770"/>
              </a:spcBef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baseline="3472" sz="4800" spc="-644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430" b="1">
                <a:solidFill>
                  <a:srgbClr val="FFFFFF"/>
                </a:solidFill>
                <a:latin typeface="Arial"/>
                <a:cs typeface="Arial"/>
              </a:rPr>
              <a:t>امستبم  </a:t>
            </a:r>
            <a:r>
              <a:rPr dirty="0" sz="3200" spc="-350">
                <a:solidFill>
                  <a:srgbClr val="FFFFFF"/>
                </a:solidFill>
                <a:latin typeface="Arial"/>
                <a:cs typeface="Arial"/>
              </a:rPr>
              <a:t>ليمزلا 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رضح</a:t>
            </a:r>
            <a:r>
              <a:rPr dirty="0" sz="32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10160">
              <a:lnSpc>
                <a:spcPct val="100000"/>
              </a:lnSpc>
              <a:spcBef>
                <a:spcPts val="775"/>
              </a:spcBef>
            </a:pP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3472" sz="4800" spc="-562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75" b="1">
                <a:solidFill>
                  <a:srgbClr val="FFFFFF"/>
                </a:solidFill>
                <a:latin typeface="Arial"/>
                <a:cs typeface="Arial"/>
              </a:rPr>
              <a:t>اهبتنم 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بلاطلا  </a:t>
            </a:r>
            <a:r>
              <a:rPr dirty="0" sz="3200" spc="-390">
                <a:solidFill>
                  <a:srgbClr val="FFFFFF"/>
                </a:solidFill>
                <a:latin typeface="Arial"/>
                <a:cs typeface="Arial"/>
              </a:rPr>
              <a:t>ركاذي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9525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3200" spc="-195">
                <a:solidFill>
                  <a:srgbClr val="FFFFFF"/>
                </a:solidFill>
                <a:latin typeface="Arial"/>
                <a:cs typeface="Arial"/>
              </a:rPr>
              <a:t>قزرلا 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3472" sz="4800" spc="-862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575" b="1">
                <a:solidFill>
                  <a:srgbClr val="FFFFFF"/>
                </a:solidFill>
                <a:latin typeface="Arial"/>
                <a:cs typeface="Arial"/>
              </a:rPr>
              <a:t>انقيتم   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لجرلا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20">
                <a:solidFill>
                  <a:srgbClr val="FFFFFF"/>
                </a:solidFill>
                <a:latin typeface="Arial"/>
                <a:cs typeface="Arial"/>
              </a:rPr>
              <a:t>ىعسي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21735" y="286562"/>
            <a:ext cx="2735453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58666" y="437514"/>
            <a:ext cx="2031364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280"/>
              <a:t>لاحلا</a:t>
            </a:r>
            <a:r>
              <a:rPr dirty="0" spc="-75"/>
              <a:t> </a:t>
            </a:r>
            <a:r>
              <a:rPr dirty="0" spc="-254"/>
              <a:t>عاونأ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401699" y="1525889"/>
            <a:ext cx="7224395" cy="470979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17780">
              <a:lnSpc>
                <a:spcPct val="100000"/>
              </a:lnSpc>
              <a:spcBef>
                <a:spcPts val="869"/>
              </a:spcBef>
            </a:pP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بوصنم  مسا  </a:t>
            </a:r>
            <a:r>
              <a:rPr dirty="0" sz="3200" spc="-30">
                <a:solidFill>
                  <a:srgbClr val="FFFFFF"/>
                </a:solidFill>
                <a:latin typeface="Arial"/>
                <a:cs typeface="Arial"/>
              </a:rPr>
              <a:t>ةدحاو 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ةملك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........ </a:t>
            </a:r>
            <a:r>
              <a:rPr dirty="0" sz="3200" spc="-385">
                <a:solidFill>
                  <a:srgbClr val="FFFFFF"/>
                </a:solidFill>
                <a:latin typeface="Arial"/>
                <a:cs typeface="Arial"/>
              </a:rPr>
              <a:t>درفم</a:t>
            </a:r>
            <a:r>
              <a:rPr dirty="0" sz="3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2159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66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440">
                <a:solidFill>
                  <a:srgbClr val="FFFFFF"/>
                </a:solidFill>
                <a:latin typeface="Arial"/>
                <a:cs typeface="Arial"/>
              </a:rPr>
              <a:t>ارصتنم  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يدنجلا 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داع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17780">
              <a:lnSpc>
                <a:spcPct val="100000"/>
              </a:lnSpc>
              <a:spcBef>
                <a:spcPts val="770"/>
              </a:spcBef>
            </a:pPr>
            <a:r>
              <a:rPr dirty="0" sz="3200" spc="-730">
                <a:solidFill>
                  <a:srgbClr val="FFFFFF"/>
                </a:solidFill>
                <a:latin typeface="Arial"/>
                <a:cs typeface="Arial"/>
              </a:rPr>
              <a:t>لعف      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ةدحاو 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ةملك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 </a:t>
            </a:r>
            <a:r>
              <a:rPr dirty="0" sz="3200" spc="-819">
                <a:solidFill>
                  <a:srgbClr val="FFFFFF"/>
                </a:solidFill>
                <a:latin typeface="Arial"/>
                <a:cs typeface="Arial"/>
              </a:rPr>
              <a:t>ةيلعف            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ةلمج</a:t>
            </a:r>
            <a:r>
              <a:rPr dirty="0" sz="3200" spc="3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23495">
              <a:lnSpc>
                <a:spcPct val="100000"/>
              </a:lnSpc>
              <a:spcBef>
                <a:spcPts val="770"/>
              </a:spcBef>
            </a:pPr>
            <a:r>
              <a:rPr dirty="0" sz="3200" spc="-905">
                <a:solidFill>
                  <a:srgbClr val="FFFFFF"/>
                </a:solidFill>
                <a:latin typeface="Arial"/>
                <a:cs typeface="Arial"/>
              </a:rPr>
              <a:t>رصتني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يدنجلا 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داع</a:t>
            </a: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17780">
              <a:lnSpc>
                <a:spcPct val="100000"/>
              </a:lnSpc>
              <a:spcBef>
                <a:spcPts val="775"/>
              </a:spcBef>
            </a:pPr>
            <a:r>
              <a:rPr dirty="0" sz="3200" spc="200">
                <a:solidFill>
                  <a:srgbClr val="FFFFFF"/>
                </a:solidFill>
                <a:latin typeface="Arial"/>
                <a:cs typeface="Arial"/>
              </a:rPr>
              <a:t>ءاه </a:t>
            </a:r>
            <a:r>
              <a:rPr dirty="0" sz="3200" spc="-365">
                <a:solidFill>
                  <a:srgbClr val="FFFFFF"/>
                </a:solidFill>
                <a:latin typeface="Arial"/>
                <a:cs typeface="Arial"/>
              </a:rPr>
              <a:t>اهب  </a:t>
            </a:r>
            <a:r>
              <a:rPr dirty="0" sz="3200" spc="-285">
                <a:solidFill>
                  <a:srgbClr val="FFFFFF"/>
                </a:solidFill>
                <a:latin typeface="Arial"/>
                <a:cs typeface="Arial"/>
              </a:rPr>
              <a:t>ىلولأا 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ناتملك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 </a:t>
            </a:r>
            <a:r>
              <a:rPr dirty="0" sz="3200" spc="-350">
                <a:solidFill>
                  <a:srgbClr val="FFFFFF"/>
                </a:solidFill>
                <a:latin typeface="Arial"/>
                <a:cs typeface="Arial"/>
              </a:rPr>
              <a:t>ةيمسا 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ةلمج</a:t>
            </a: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24130">
              <a:lnSpc>
                <a:spcPct val="100000"/>
              </a:lnSpc>
              <a:spcBef>
                <a:spcPts val="770"/>
              </a:spcBef>
            </a:pP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ميظع  </a:t>
            </a:r>
            <a:r>
              <a:rPr dirty="0" sz="3200" spc="-455">
                <a:solidFill>
                  <a:srgbClr val="FFFFFF"/>
                </a:solidFill>
                <a:latin typeface="Arial"/>
                <a:cs typeface="Arial"/>
              </a:rPr>
              <a:t>هراصتنا 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يدنجلا 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داع</a:t>
            </a: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17780">
              <a:lnSpc>
                <a:spcPct val="100000"/>
              </a:lnSpc>
              <a:spcBef>
                <a:spcPts val="765"/>
              </a:spcBef>
            </a:pP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هيلإ  </a:t>
            </a:r>
            <a:r>
              <a:rPr dirty="0" sz="3200" spc="-114">
                <a:solidFill>
                  <a:srgbClr val="FFFFFF"/>
                </a:solidFill>
                <a:latin typeface="Arial"/>
                <a:cs typeface="Arial"/>
              </a:rPr>
              <a:t>فاضمو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فرظ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رورجمو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راج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ةلمج</a:t>
            </a:r>
            <a:r>
              <a:rPr dirty="0" sz="3200" spc="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15">
                <a:solidFill>
                  <a:srgbClr val="FFFFFF"/>
                </a:solidFill>
                <a:latin typeface="Arial"/>
                <a:cs typeface="Arial"/>
              </a:rPr>
              <a:t>هبش         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27305">
              <a:lnSpc>
                <a:spcPct val="100000"/>
              </a:lnSpc>
              <a:spcBef>
                <a:spcPts val="770"/>
              </a:spcBef>
            </a:pP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شعلا 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65">
                <a:solidFill>
                  <a:srgbClr val="FFFFFF"/>
                </a:solidFill>
                <a:latin typeface="Arial"/>
                <a:cs typeface="Arial"/>
              </a:rPr>
              <a:t>رئاطلا  </a:t>
            </a:r>
            <a:r>
              <a:rPr dirty="0" sz="3200" spc="-70">
                <a:solidFill>
                  <a:srgbClr val="FFFFFF"/>
                </a:solidFill>
                <a:latin typeface="Arial"/>
                <a:cs typeface="Arial"/>
              </a:rPr>
              <a:t>تدهاش</a:t>
            </a:r>
            <a:r>
              <a:rPr dirty="0" sz="3200" spc="-3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047744" y="286562"/>
            <a:ext cx="2875533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706367" y="286562"/>
            <a:ext cx="1068146" cy="12296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441448" y="286562"/>
            <a:ext cx="1991741" cy="12296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255520" y="286562"/>
            <a:ext cx="912672" cy="12296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591816" y="437514"/>
            <a:ext cx="3968115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229"/>
              <a:t>“فرظلا </a:t>
            </a:r>
            <a:r>
              <a:rPr dirty="0" spc="-5"/>
              <a:t>”</a:t>
            </a:r>
            <a:r>
              <a:rPr dirty="0" spc="155"/>
              <a:t> </a:t>
            </a:r>
            <a:r>
              <a:rPr dirty="0" spc="-1205"/>
              <a:t>هيف </a:t>
            </a:r>
            <a:r>
              <a:rPr dirty="0" spc="-585"/>
              <a:t>لوعفملا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902614" y="4901895"/>
            <a:ext cx="3732529" cy="1197610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875"/>
              </a:spcBef>
            </a:pP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كنم</a:t>
            </a:r>
            <a:r>
              <a:rPr dirty="0" sz="32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لمجأو</a:t>
            </a:r>
            <a:endParaRPr sz="3200">
              <a:latin typeface="Arial"/>
              <a:cs typeface="Arial"/>
            </a:endParaRPr>
          </a:p>
          <a:p>
            <a:pPr marL="283210">
              <a:lnSpc>
                <a:spcPct val="100000"/>
              </a:lnSpc>
              <a:spcBef>
                <a:spcPts val="770"/>
              </a:spcBef>
            </a:pPr>
            <a:r>
              <a:rPr dirty="0" sz="3200" spc="-350">
                <a:solidFill>
                  <a:srgbClr val="FFFFFF"/>
                </a:solidFill>
                <a:latin typeface="Arial"/>
                <a:cs typeface="Arial"/>
              </a:rPr>
              <a:t>عراضمب</a:t>
            </a:r>
            <a:r>
              <a:rPr dirty="0" sz="32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94">
                <a:solidFill>
                  <a:srgbClr val="FFFFFF"/>
                </a:solidFill>
                <a:latin typeface="Arial"/>
                <a:cs typeface="Arial"/>
              </a:rPr>
              <a:t>قبست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20">
                <a:solidFill>
                  <a:srgbClr val="FFFFFF"/>
                </a:solidFill>
                <a:latin typeface="Arial"/>
                <a:cs typeface="Arial"/>
              </a:rPr>
              <a:t>.........</a:t>
            </a:r>
            <a:r>
              <a:rPr dirty="0" baseline="7812" sz="4800" spc="-179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20">
                <a:solidFill>
                  <a:srgbClr val="FFFFFF"/>
                </a:solidFill>
                <a:latin typeface="Arial"/>
                <a:cs typeface="Arial"/>
              </a:rPr>
              <a:t>ادبأ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5916" y="4901895"/>
            <a:ext cx="4191000" cy="11976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 marR="43180" indent="2005330">
              <a:lnSpc>
                <a:spcPct val="120100"/>
              </a:lnSpc>
              <a:spcBef>
                <a:spcPts val="100"/>
              </a:spcBef>
            </a:pPr>
            <a:r>
              <a:rPr dirty="0" sz="3200" spc="-610">
                <a:solidFill>
                  <a:srgbClr val="FFFFFF"/>
                </a:solidFill>
                <a:latin typeface="Arial"/>
                <a:cs typeface="Arial"/>
              </a:rPr>
              <a:t>ينيع </a:t>
            </a:r>
            <a:r>
              <a:rPr dirty="0" sz="3200" spc="-509">
                <a:solidFill>
                  <a:srgbClr val="FFFFFF"/>
                </a:solidFill>
                <a:latin typeface="Arial"/>
                <a:cs typeface="Arial"/>
              </a:rPr>
              <a:t>طق </a:t>
            </a:r>
            <a:r>
              <a:rPr dirty="0" sz="3200" spc="-755">
                <a:solidFill>
                  <a:srgbClr val="FFFFFF"/>
                </a:solidFill>
                <a:latin typeface="Arial"/>
                <a:cs typeface="Arial"/>
              </a:rPr>
              <a:t>رت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مل  نل </a:t>
            </a:r>
            <a:r>
              <a:rPr dirty="0" sz="3200" spc="-755">
                <a:solidFill>
                  <a:srgbClr val="FFFFFF"/>
                </a:solidFill>
                <a:latin typeface="Arial"/>
                <a:cs typeface="Arial"/>
              </a:rPr>
              <a:t>ـب </a:t>
            </a:r>
            <a:r>
              <a:rPr dirty="0" sz="3200" spc="-990">
                <a:solidFill>
                  <a:srgbClr val="FFFFFF"/>
                </a:solidFill>
                <a:latin typeface="Arial"/>
                <a:cs typeface="Arial"/>
              </a:rPr>
              <a:t>قبست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ابلاغو </a:t>
            </a:r>
            <a:r>
              <a:rPr dirty="0" baseline="7812" sz="4800" spc="-457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ادبأ </a:t>
            </a: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هملكأ</a:t>
            </a:r>
            <a:r>
              <a:rPr dirty="0" sz="3200" spc="-5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ام</a:t>
            </a:r>
            <a:endParaRPr sz="3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31174" y="3073184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2292431" y="645883"/>
                </a:moveTo>
                <a:lnTo>
                  <a:pt x="1364850" y="645883"/>
                </a:lnTo>
                <a:lnTo>
                  <a:pt x="1403573" y="659888"/>
                </a:lnTo>
                <a:lnTo>
                  <a:pt x="1447644" y="672501"/>
                </a:lnTo>
                <a:lnTo>
                  <a:pt x="1496549" y="683617"/>
                </a:lnTo>
                <a:lnTo>
                  <a:pt x="1549771" y="693136"/>
                </a:lnTo>
                <a:lnTo>
                  <a:pt x="1606796" y="700954"/>
                </a:lnTo>
                <a:lnTo>
                  <a:pt x="1667110" y="706970"/>
                </a:lnTo>
                <a:lnTo>
                  <a:pt x="1730523" y="711138"/>
                </a:lnTo>
                <a:lnTo>
                  <a:pt x="1793923" y="713245"/>
                </a:lnTo>
                <a:lnTo>
                  <a:pt x="1856786" y="713366"/>
                </a:lnTo>
                <a:lnTo>
                  <a:pt x="1918590" y="711579"/>
                </a:lnTo>
                <a:lnTo>
                  <a:pt x="1978812" y="707958"/>
                </a:lnTo>
                <a:lnTo>
                  <a:pt x="2036928" y="702581"/>
                </a:lnTo>
                <a:lnTo>
                  <a:pt x="2092417" y="695524"/>
                </a:lnTo>
                <a:lnTo>
                  <a:pt x="2144754" y="686863"/>
                </a:lnTo>
                <a:lnTo>
                  <a:pt x="2193417" y="676675"/>
                </a:lnTo>
                <a:lnTo>
                  <a:pt x="2237884" y="665035"/>
                </a:lnTo>
                <a:lnTo>
                  <a:pt x="2277631" y="652022"/>
                </a:lnTo>
                <a:lnTo>
                  <a:pt x="2292431" y="645883"/>
                </a:lnTo>
                <a:close/>
              </a:path>
              <a:path w="3575050" h="713739">
                <a:moveTo>
                  <a:pt x="2967618" y="583272"/>
                </a:moveTo>
                <a:lnTo>
                  <a:pt x="482073" y="583272"/>
                </a:lnTo>
                <a:lnTo>
                  <a:pt x="484232" y="584288"/>
                </a:lnTo>
                <a:lnTo>
                  <a:pt x="486518" y="585431"/>
                </a:lnTo>
                <a:lnTo>
                  <a:pt x="556727" y="611824"/>
                </a:lnTo>
                <a:lnTo>
                  <a:pt x="595765" y="622908"/>
                </a:lnTo>
                <a:lnTo>
                  <a:pt x="637774" y="632895"/>
                </a:lnTo>
                <a:lnTo>
                  <a:pt x="682447" y="641764"/>
                </a:lnTo>
                <a:lnTo>
                  <a:pt x="729473" y="649495"/>
                </a:lnTo>
                <a:lnTo>
                  <a:pt x="778544" y="656066"/>
                </a:lnTo>
                <a:lnTo>
                  <a:pt x="829350" y="661457"/>
                </a:lnTo>
                <a:lnTo>
                  <a:pt x="881583" y="665647"/>
                </a:lnTo>
                <a:lnTo>
                  <a:pt x="934932" y="668615"/>
                </a:lnTo>
                <a:lnTo>
                  <a:pt x="989090" y="670341"/>
                </a:lnTo>
                <a:lnTo>
                  <a:pt x="1043747" y="670803"/>
                </a:lnTo>
                <a:lnTo>
                  <a:pt x="1098593" y="669981"/>
                </a:lnTo>
                <a:lnTo>
                  <a:pt x="1153320" y="667854"/>
                </a:lnTo>
                <a:lnTo>
                  <a:pt x="1207618" y="664402"/>
                </a:lnTo>
                <a:lnTo>
                  <a:pt x="1261178" y="659603"/>
                </a:lnTo>
                <a:lnTo>
                  <a:pt x="1313692" y="653437"/>
                </a:lnTo>
                <a:lnTo>
                  <a:pt x="1364850" y="645883"/>
                </a:lnTo>
                <a:lnTo>
                  <a:pt x="2292431" y="645883"/>
                </a:lnTo>
                <a:lnTo>
                  <a:pt x="2312135" y="637710"/>
                </a:lnTo>
                <a:lnTo>
                  <a:pt x="2340873" y="622176"/>
                </a:lnTo>
                <a:lnTo>
                  <a:pt x="2363324" y="605497"/>
                </a:lnTo>
                <a:lnTo>
                  <a:pt x="2869103" y="605497"/>
                </a:lnTo>
                <a:lnTo>
                  <a:pt x="2873946" y="604781"/>
                </a:lnTo>
                <a:lnTo>
                  <a:pt x="2927631" y="593960"/>
                </a:lnTo>
                <a:lnTo>
                  <a:pt x="2967618" y="583272"/>
                </a:lnTo>
                <a:close/>
              </a:path>
              <a:path w="3575050" h="713739">
                <a:moveTo>
                  <a:pt x="2869103" y="605497"/>
                </a:moveTo>
                <a:lnTo>
                  <a:pt x="2363324" y="605497"/>
                </a:lnTo>
                <a:lnTo>
                  <a:pt x="2409577" y="612396"/>
                </a:lnTo>
                <a:lnTo>
                  <a:pt x="2458116" y="617839"/>
                </a:lnTo>
                <a:lnTo>
                  <a:pt x="2508485" y="621800"/>
                </a:lnTo>
                <a:lnTo>
                  <a:pt x="2560224" y="624256"/>
                </a:lnTo>
                <a:lnTo>
                  <a:pt x="2612879" y="625182"/>
                </a:lnTo>
                <a:lnTo>
                  <a:pt x="2683601" y="623911"/>
                </a:lnTo>
                <a:lnTo>
                  <a:pt x="2751184" y="619955"/>
                </a:lnTo>
                <a:lnTo>
                  <a:pt x="2814881" y="613512"/>
                </a:lnTo>
                <a:lnTo>
                  <a:pt x="2869103" y="605497"/>
                </a:lnTo>
                <a:close/>
              </a:path>
              <a:path w="3575050" h="713739">
                <a:moveTo>
                  <a:pt x="855754" y="62833"/>
                </a:moveTo>
                <a:lnTo>
                  <a:pt x="802621" y="64096"/>
                </a:lnTo>
                <a:lnTo>
                  <a:pt x="728203" y="68245"/>
                </a:lnTo>
                <a:lnTo>
                  <a:pt x="658176" y="74905"/>
                </a:lnTo>
                <a:lnTo>
                  <a:pt x="593106" y="83874"/>
                </a:lnTo>
                <a:lnTo>
                  <a:pt x="533564" y="94947"/>
                </a:lnTo>
                <a:lnTo>
                  <a:pt x="480118" y="107922"/>
                </a:lnTo>
                <a:lnTo>
                  <a:pt x="433336" y="122595"/>
                </a:lnTo>
                <a:lnTo>
                  <a:pt x="393789" y="138763"/>
                </a:lnTo>
                <a:lnTo>
                  <a:pt x="338670" y="174770"/>
                </a:lnTo>
                <a:lnTo>
                  <a:pt x="319312" y="214317"/>
                </a:lnTo>
                <a:lnTo>
                  <a:pt x="324466" y="234911"/>
                </a:lnTo>
                <a:lnTo>
                  <a:pt x="321545" y="237197"/>
                </a:lnTo>
                <a:lnTo>
                  <a:pt x="265767" y="239976"/>
                </a:lnTo>
                <a:lnTo>
                  <a:pt x="212931" y="245042"/>
                </a:lnTo>
                <a:lnTo>
                  <a:pt x="163906" y="252246"/>
                </a:lnTo>
                <a:lnTo>
                  <a:pt x="119558" y="261439"/>
                </a:lnTo>
                <a:lnTo>
                  <a:pt x="80756" y="272474"/>
                </a:lnTo>
                <a:lnTo>
                  <a:pt x="14905" y="305921"/>
                </a:lnTo>
                <a:lnTo>
                  <a:pt x="0" y="327478"/>
                </a:lnTo>
                <a:lnTo>
                  <a:pt x="2878" y="349061"/>
                </a:lnTo>
                <a:lnTo>
                  <a:pt x="22766" y="369859"/>
                </a:lnTo>
                <a:lnTo>
                  <a:pt x="58892" y="389063"/>
                </a:lnTo>
                <a:lnTo>
                  <a:pt x="110483" y="405861"/>
                </a:lnTo>
                <a:lnTo>
                  <a:pt x="176765" y="419442"/>
                </a:lnTo>
                <a:lnTo>
                  <a:pt x="129616" y="436541"/>
                </a:lnTo>
                <a:lnTo>
                  <a:pt x="97517" y="455748"/>
                </a:lnTo>
                <a:lnTo>
                  <a:pt x="81324" y="476359"/>
                </a:lnTo>
                <a:lnTo>
                  <a:pt x="81896" y="497674"/>
                </a:lnTo>
                <a:lnTo>
                  <a:pt x="118972" y="530822"/>
                </a:lnTo>
                <a:lnTo>
                  <a:pt x="193196" y="557514"/>
                </a:lnTo>
                <a:lnTo>
                  <a:pt x="241420" y="567834"/>
                </a:lnTo>
                <a:lnTo>
                  <a:pt x="295547" y="575811"/>
                </a:lnTo>
                <a:lnTo>
                  <a:pt x="354450" y="581205"/>
                </a:lnTo>
                <a:lnTo>
                  <a:pt x="417001" y="583773"/>
                </a:lnTo>
                <a:lnTo>
                  <a:pt x="2967618" y="583272"/>
                </a:lnTo>
                <a:lnTo>
                  <a:pt x="3015877" y="566843"/>
                </a:lnTo>
                <a:lnTo>
                  <a:pt x="3073648" y="533753"/>
                </a:lnTo>
                <a:lnTo>
                  <a:pt x="3094971" y="496277"/>
                </a:lnTo>
                <a:lnTo>
                  <a:pt x="3151516" y="493281"/>
                </a:lnTo>
                <a:lnTo>
                  <a:pt x="3206416" y="488744"/>
                </a:lnTo>
                <a:lnTo>
                  <a:pt x="3259243" y="482707"/>
                </a:lnTo>
                <a:lnTo>
                  <a:pt x="3309570" y="475213"/>
                </a:lnTo>
                <a:lnTo>
                  <a:pt x="3356972" y="466305"/>
                </a:lnTo>
                <a:lnTo>
                  <a:pt x="3418922" y="451302"/>
                </a:lnTo>
                <a:lnTo>
                  <a:pt x="3470833" y="434432"/>
                </a:lnTo>
                <a:lnTo>
                  <a:pt x="3512544" y="416023"/>
                </a:lnTo>
                <a:lnTo>
                  <a:pt x="3564733" y="375909"/>
                </a:lnTo>
                <a:lnTo>
                  <a:pt x="3574892" y="354864"/>
                </a:lnTo>
                <a:lnTo>
                  <a:pt x="3574216" y="333600"/>
                </a:lnTo>
                <a:lnTo>
                  <a:pt x="3562544" y="312446"/>
                </a:lnTo>
                <a:lnTo>
                  <a:pt x="3539719" y="291732"/>
                </a:lnTo>
                <a:lnTo>
                  <a:pt x="3505580" y="271788"/>
                </a:lnTo>
                <a:lnTo>
                  <a:pt x="3459969" y="252945"/>
                </a:lnTo>
                <a:lnTo>
                  <a:pt x="3465803" y="249037"/>
                </a:lnTo>
                <a:lnTo>
                  <a:pt x="3471205" y="245042"/>
                </a:lnTo>
                <a:lnTo>
                  <a:pt x="3475899" y="241175"/>
                </a:lnTo>
                <a:lnTo>
                  <a:pt x="3480162" y="237197"/>
                </a:lnTo>
                <a:lnTo>
                  <a:pt x="3494141" y="215855"/>
                </a:lnTo>
                <a:lnTo>
                  <a:pt x="3493988" y="194780"/>
                </a:lnTo>
                <a:lnTo>
                  <a:pt x="3454777" y="155097"/>
                </a:lnTo>
                <a:lnTo>
                  <a:pt x="3417465" y="137324"/>
                </a:lnTo>
                <a:lnTo>
                  <a:pt x="3369512" y="121485"/>
                </a:lnTo>
                <a:lnTo>
                  <a:pt x="3311791" y="107999"/>
                </a:lnTo>
                <a:lnTo>
                  <a:pt x="3245174" y="97281"/>
                </a:lnTo>
                <a:lnTo>
                  <a:pt x="3170536" y="89750"/>
                </a:lnTo>
                <a:lnTo>
                  <a:pt x="3164320" y="83527"/>
                </a:lnTo>
                <a:lnTo>
                  <a:pt x="1160126" y="83527"/>
                </a:lnTo>
                <a:lnTo>
                  <a:pt x="1112870" y="76812"/>
                </a:lnTo>
                <a:lnTo>
                  <a:pt x="1063757" y="71377"/>
                </a:lnTo>
                <a:lnTo>
                  <a:pt x="1013138" y="67241"/>
                </a:lnTo>
                <a:lnTo>
                  <a:pt x="961364" y="64425"/>
                </a:lnTo>
                <a:lnTo>
                  <a:pt x="908786" y="62949"/>
                </a:lnTo>
                <a:lnTo>
                  <a:pt x="855754" y="62833"/>
                </a:lnTo>
                <a:close/>
              </a:path>
              <a:path w="3575050" h="713739">
                <a:moveTo>
                  <a:pt x="1531643" y="19904"/>
                </a:moveTo>
                <a:lnTo>
                  <a:pt x="1475373" y="21526"/>
                </a:lnTo>
                <a:lnTo>
                  <a:pt x="1420491" y="25075"/>
                </a:lnTo>
                <a:lnTo>
                  <a:pt x="1367708" y="30492"/>
                </a:lnTo>
                <a:lnTo>
                  <a:pt x="1317733" y="37717"/>
                </a:lnTo>
                <a:lnTo>
                  <a:pt x="1271276" y="46693"/>
                </a:lnTo>
                <a:lnTo>
                  <a:pt x="1229050" y="57359"/>
                </a:lnTo>
                <a:lnTo>
                  <a:pt x="1191763" y="69656"/>
                </a:lnTo>
                <a:lnTo>
                  <a:pt x="1160126" y="83527"/>
                </a:lnTo>
                <a:lnTo>
                  <a:pt x="3164320" y="83527"/>
                </a:lnTo>
                <a:lnTo>
                  <a:pt x="3152398" y="71590"/>
                </a:lnTo>
                <a:lnTo>
                  <a:pt x="3123260" y="54682"/>
                </a:lnTo>
                <a:lnTo>
                  <a:pt x="3122321" y="54317"/>
                </a:lnTo>
                <a:lnTo>
                  <a:pt x="1858880" y="54317"/>
                </a:lnTo>
                <a:lnTo>
                  <a:pt x="1835365" y="48461"/>
                </a:lnTo>
                <a:lnTo>
                  <a:pt x="1784049" y="38225"/>
                </a:lnTo>
                <a:lnTo>
                  <a:pt x="1701674" y="27192"/>
                </a:lnTo>
                <a:lnTo>
                  <a:pt x="1645504" y="22678"/>
                </a:lnTo>
                <a:lnTo>
                  <a:pt x="1588590" y="20269"/>
                </a:lnTo>
                <a:lnTo>
                  <a:pt x="1531643" y="19904"/>
                </a:lnTo>
                <a:close/>
              </a:path>
              <a:path w="3575050" h="713739">
                <a:moveTo>
                  <a:pt x="2176625" y="0"/>
                </a:moveTo>
                <a:lnTo>
                  <a:pt x="2121203" y="1391"/>
                </a:lnTo>
                <a:lnTo>
                  <a:pt x="2067461" y="5056"/>
                </a:lnTo>
                <a:lnTo>
                  <a:pt x="2016398" y="10905"/>
                </a:lnTo>
                <a:lnTo>
                  <a:pt x="1969011" y="18846"/>
                </a:lnTo>
                <a:lnTo>
                  <a:pt x="1926297" y="28788"/>
                </a:lnTo>
                <a:lnTo>
                  <a:pt x="1889254" y="40642"/>
                </a:lnTo>
                <a:lnTo>
                  <a:pt x="1858880" y="54317"/>
                </a:lnTo>
                <a:lnTo>
                  <a:pt x="3122321" y="54317"/>
                </a:lnTo>
                <a:lnTo>
                  <a:pt x="3083882" y="39368"/>
                </a:lnTo>
                <a:lnTo>
                  <a:pt x="3081424" y="38696"/>
                </a:lnTo>
                <a:lnTo>
                  <a:pt x="2468988" y="38696"/>
                </a:lnTo>
                <a:lnTo>
                  <a:pt x="2442105" y="30163"/>
                </a:lnTo>
                <a:lnTo>
                  <a:pt x="2378816" y="15907"/>
                </a:lnTo>
                <a:lnTo>
                  <a:pt x="2288523" y="4401"/>
                </a:lnTo>
                <a:lnTo>
                  <a:pt x="2232731" y="972"/>
                </a:lnTo>
                <a:lnTo>
                  <a:pt x="2176625" y="0"/>
                </a:lnTo>
                <a:close/>
              </a:path>
              <a:path w="3575050" h="713739">
                <a:moveTo>
                  <a:pt x="2770288" y="172"/>
                </a:moveTo>
                <a:lnTo>
                  <a:pt x="2714456" y="1418"/>
                </a:lnTo>
                <a:lnTo>
                  <a:pt x="2659704" y="4758"/>
                </a:lnTo>
                <a:lnTo>
                  <a:pt x="2606906" y="10175"/>
                </a:lnTo>
                <a:lnTo>
                  <a:pt x="2556937" y="17648"/>
                </a:lnTo>
                <a:lnTo>
                  <a:pt x="2510562" y="27192"/>
                </a:lnTo>
                <a:lnTo>
                  <a:pt x="2468988" y="38696"/>
                </a:lnTo>
                <a:lnTo>
                  <a:pt x="3081424" y="38696"/>
                </a:lnTo>
                <a:lnTo>
                  <a:pt x="3035027" y="25996"/>
                </a:lnTo>
                <a:lnTo>
                  <a:pt x="2986918" y="16496"/>
                </a:lnTo>
                <a:lnTo>
                  <a:pt x="2935515" y="9182"/>
                </a:lnTo>
                <a:lnTo>
                  <a:pt x="2881692" y="4035"/>
                </a:lnTo>
                <a:lnTo>
                  <a:pt x="2826325" y="1038"/>
                </a:lnTo>
                <a:lnTo>
                  <a:pt x="2770288" y="172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148578" y="3735323"/>
            <a:ext cx="164973" cy="1468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931174" y="3073184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324466" y="234911"/>
                </a:moveTo>
                <a:lnTo>
                  <a:pt x="319312" y="214317"/>
                </a:lnTo>
                <a:lnTo>
                  <a:pt x="324236" y="194203"/>
                </a:lnTo>
                <a:lnTo>
                  <a:pt x="338670" y="174770"/>
                </a:lnTo>
                <a:lnTo>
                  <a:pt x="393789" y="138763"/>
                </a:lnTo>
                <a:lnTo>
                  <a:pt x="433336" y="122595"/>
                </a:lnTo>
                <a:lnTo>
                  <a:pt x="480118" y="107922"/>
                </a:lnTo>
                <a:lnTo>
                  <a:pt x="533564" y="94947"/>
                </a:lnTo>
                <a:lnTo>
                  <a:pt x="593106" y="83874"/>
                </a:lnTo>
                <a:lnTo>
                  <a:pt x="658176" y="74905"/>
                </a:lnTo>
                <a:lnTo>
                  <a:pt x="728203" y="68245"/>
                </a:lnTo>
                <a:lnTo>
                  <a:pt x="802621" y="64096"/>
                </a:lnTo>
                <a:lnTo>
                  <a:pt x="855754" y="62833"/>
                </a:lnTo>
                <a:lnTo>
                  <a:pt x="908786" y="62949"/>
                </a:lnTo>
                <a:lnTo>
                  <a:pt x="961364" y="64425"/>
                </a:lnTo>
                <a:lnTo>
                  <a:pt x="1013138" y="67241"/>
                </a:lnTo>
                <a:lnTo>
                  <a:pt x="1063757" y="71377"/>
                </a:lnTo>
                <a:lnTo>
                  <a:pt x="1112870" y="76812"/>
                </a:lnTo>
                <a:lnTo>
                  <a:pt x="1160126" y="83527"/>
                </a:lnTo>
                <a:lnTo>
                  <a:pt x="1191763" y="69656"/>
                </a:lnTo>
                <a:lnTo>
                  <a:pt x="1229050" y="57359"/>
                </a:lnTo>
                <a:lnTo>
                  <a:pt x="1271276" y="46693"/>
                </a:lnTo>
                <a:lnTo>
                  <a:pt x="1317733" y="37717"/>
                </a:lnTo>
                <a:lnTo>
                  <a:pt x="1367708" y="30492"/>
                </a:lnTo>
                <a:lnTo>
                  <a:pt x="1420491" y="25075"/>
                </a:lnTo>
                <a:lnTo>
                  <a:pt x="1475373" y="21526"/>
                </a:lnTo>
                <a:lnTo>
                  <a:pt x="1531643" y="19904"/>
                </a:lnTo>
                <a:lnTo>
                  <a:pt x="1588590" y="20269"/>
                </a:lnTo>
                <a:lnTo>
                  <a:pt x="1645504" y="22678"/>
                </a:lnTo>
                <a:lnTo>
                  <a:pt x="1701674" y="27192"/>
                </a:lnTo>
                <a:lnTo>
                  <a:pt x="1756391" y="33870"/>
                </a:lnTo>
                <a:lnTo>
                  <a:pt x="1810397" y="43093"/>
                </a:lnTo>
                <a:lnTo>
                  <a:pt x="1858880" y="54317"/>
                </a:lnTo>
                <a:lnTo>
                  <a:pt x="1889254" y="40642"/>
                </a:lnTo>
                <a:lnTo>
                  <a:pt x="1926297" y="28788"/>
                </a:lnTo>
                <a:lnTo>
                  <a:pt x="1969011" y="18846"/>
                </a:lnTo>
                <a:lnTo>
                  <a:pt x="2016398" y="10905"/>
                </a:lnTo>
                <a:lnTo>
                  <a:pt x="2067461" y="5056"/>
                </a:lnTo>
                <a:lnTo>
                  <a:pt x="2121203" y="1391"/>
                </a:lnTo>
                <a:lnTo>
                  <a:pt x="2176625" y="0"/>
                </a:lnTo>
                <a:lnTo>
                  <a:pt x="2232731" y="972"/>
                </a:lnTo>
                <a:lnTo>
                  <a:pt x="2288523" y="4401"/>
                </a:lnTo>
                <a:lnTo>
                  <a:pt x="2343004" y="10375"/>
                </a:lnTo>
                <a:lnTo>
                  <a:pt x="2411949" y="22535"/>
                </a:lnTo>
                <a:lnTo>
                  <a:pt x="2468988" y="38696"/>
                </a:lnTo>
                <a:lnTo>
                  <a:pt x="2510673" y="27162"/>
                </a:lnTo>
                <a:lnTo>
                  <a:pt x="2556937" y="17648"/>
                </a:lnTo>
                <a:lnTo>
                  <a:pt x="2606906" y="10175"/>
                </a:lnTo>
                <a:lnTo>
                  <a:pt x="2659704" y="4758"/>
                </a:lnTo>
                <a:lnTo>
                  <a:pt x="2714456" y="1418"/>
                </a:lnTo>
                <a:lnTo>
                  <a:pt x="2770288" y="172"/>
                </a:lnTo>
                <a:lnTo>
                  <a:pt x="2826325" y="1038"/>
                </a:lnTo>
                <a:lnTo>
                  <a:pt x="2881692" y="4035"/>
                </a:lnTo>
                <a:lnTo>
                  <a:pt x="2935515" y="9182"/>
                </a:lnTo>
                <a:lnTo>
                  <a:pt x="2986918" y="16496"/>
                </a:lnTo>
                <a:lnTo>
                  <a:pt x="3035027" y="25996"/>
                </a:lnTo>
                <a:lnTo>
                  <a:pt x="3083882" y="39368"/>
                </a:lnTo>
                <a:lnTo>
                  <a:pt x="3123260" y="54682"/>
                </a:lnTo>
                <a:lnTo>
                  <a:pt x="3170536" y="89750"/>
                </a:lnTo>
                <a:lnTo>
                  <a:pt x="3245174" y="97281"/>
                </a:lnTo>
                <a:lnTo>
                  <a:pt x="3311791" y="107999"/>
                </a:lnTo>
                <a:lnTo>
                  <a:pt x="3369512" y="121485"/>
                </a:lnTo>
                <a:lnTo>
                  <a:pt x="3417465" y="137324"/>
                </a:lnTo>
                <a:lnTo>
                  <a:pt x="3454777" y="155097"/>
                </a:lnTo>
                <a:lnTo>
                  <a:pt x="3493988" y="194780"/>
                </a:lnTo>
                <a:lnTo>
                  <a:pt x="3494141" y="215855"/>
                </a:lnTo>
                <a:lnTo>
                  <a:pt x="3480162" y="237197"/>
                </a:lnTo>
                <a:lnTo>
                  <a:pt x="3475899" y="241175"/>
                </a:lnTo>
                <a:lnTo>
                  <a:pt x="3471113" y="245118"/>
                </a:lnTo>
                <a:lnTo>
                  <a:pt x="3465803" y="249037"/>
                </a:lnTo>
                <a:lnTo>
                  <a:pt x="3459969" y="252945"/>
                </a:lnTo>
                <a:lnTo>
                  <a:pt x="3505580" y="271788"/>
                </a:lnTo>
                <a:lnTo>
                  <a:pt x="3539719" y="291732"/>
                </a:lnTo>
                <a:lnTo>
                  <a:pt x="3562544" y="312446"/>
                </a:lnTo>
                <a:lnTo>
                  <a:pt x="3574216" y="333600"/>
                </a:lnTo>
                <a:lnTo>
                  <a:pt x="3574892" y="354864"/>
                </a:lnTo>
                <a:lnTo>
                  <a:pt x="3564733" y="375909"/>
                </a:lnTo>
                <a:lnTo>
                  <a:pt x="3512544" y="416023"/>
                </a:lnTo>
                <a:lnTo>
                  <a:pt x="3470833" y="434432"/>
                </a:lnTo>
                <a:lnTo>
                  <a:pt x="3418922" y="451302"/>
                </a:lnTo>
                <a:lnTo>
                  <a:pt x="3356972" y="466305"/>
                </a:lnTo>
                <a:lnTo>
                  <a:pt x="3309570" y="475213"/>
                </a:lnTo>
                <a:lnTo>
                  <a:pt x="3259243" y="482707"/>
                </a:lnTo>
                <a:lnTo>
                  <a:pt x="3206416" y="488744"/>
                </a:lnTo>
                <a:lnTo>
                  <a:pt x="3151516" y="493281"/>
                </a:lnTo>
                <a:lnTo>
                  <a:pt x="3094971" y="496277"/>
                </a:lnTo>
                <a:lnTo>
                  <a:pt x="3089238" y="515463"/>
                </a:lnTo>
                <a:lnTo>
                  <a:pt x="3048945" y="550946"/>
                </a:lnTo>
                <a:lnTo>
                  <a:pt x="2975190" y="581248"/>
                </a:lnTo>
                <a:lnTo>
                  <a:pt x="2927631" y="593960"/>
                </a:lnTo>
                <a:lnTo>
                  <a:pt x="2873946" y="604781"/>
                </a:lnTo>
                <a:lnTo>
                  <a:pt x="2814881" y="613512"/>
                </a:lnTo>
                <a:lnTo>
                  <a:pt x="2751184" y="619955"/>
                </a:lnTo>
                <a:lnTo>
                  <a:pt x="2683601" y="623911"/>
                </a:lnTo>
                <a:lnTo>
                  <a:pt x="2612879" y="625182"/>
                </a:lnTo>
                <a:lnTo>
                  <a:pt x="2560224" y="624256"/>
                </a:lnTo>
                <a:lnTo>
                  <a:pt x="2508485" y="621800"/>
                </a:lnTo>
                <a:lnTo>
                  <a:pt x="2458116" y="617839"/>
                </a:lnTo>
                <a:lnTo>
                  <a:pt x="2409577" y="612396"/>
                </a:lnTo>
                <a:lnTo>
                  <a:pt x="2363324" y="605497"/>
                </a:lnTo>
                <a:lnTo>
                  <a:pt x="2340873" y="622176"/>
                </a:lnTo>
                <a:lnTo>
                  <a:pt x="2277631" y="652022"/>
                </a:lnTo>
                <a:lnTo>
                  <a:pt x="2237884" y="665035"/>
                </a:lnTo>
                <a:lnTo>
                  <a:pt x="2193417" y="676675"/>
                </a:lnTo>
                <a:lnTo>
                  <a:pt x="2144754" y="686863"/>
                </a:lnTo>
                <a:lnTo>
                  <a:pt x="2092417" y="695524"/>
                </a:lnTo>
                <a:lnTo>
                  <a:pt x="2036928" y="702581"/>
                </a:lnTo>
                <a:lnTo>
                  <a:pt x="1978812" y="707958"/>
                </a:lnTo>
                <a:lnTo>
                  <a:pt x="1918590" y="711579"/>
                </a:lnTo>
                <a:lnTo>
                  <a:pt x="1856786" y="713366"/>
                </a:lnTo>
                <a:lnTo>
                  <a:pt x="1793923" y="713245"/>
                </a:lnTo>
                <a:lnTo>
                  <a:pt x="1730523" y="711138"/>
                </a:lnTo>
                <a:lnTo>
                  <a:pt x="1667110" y="706970"/>
                </a:lnTo>
                <a:lnTo>
                  <a:pt x="1606796" y="700954"/>
                </a:lnTo>
                <a:lnTo>
                  <a:pt x="1549771" y="693136"/>
                </a:lnTo>
                <a:lnTo>
                  <a:pt x="1496549" y="683617"/>
                </a:lnTo>
                <a:lnTo>
                  <a:pt x="1447644" y="672501"/>
                </a:lnTo>
                <a:lnTo>
                  <a:pt x="1403573" y="659888"/>
                </a:lnTo>
                <a:lnTo>
                  <a:pt x="1364850" y="645883"/>
                </a:lnTo>
                <a:lnTo>
                  <a:pt x="1313692" y="653437"/>
                </a:lnTo>
                <a:lnTo>
                  <a:pt x="1261178" y="659603"/>
                </a:lnTo>
                <a:lnTo>
                  <a:pt x="1207618" y="664402"/>
                </a:lnTo>
                <a:lnTo>
                  <a:pt x="1153320" y="667854"/>
                </a:lnTo>
                <a:lnTo>
                  <a:pt x="1098593" y="669981"/>
                </a:lnTo>
                <a:lnTo>
                  <a:pt x="1043747" y="670803"/>
                </a:lnTo>
                <a:lnTo>
                  <a:pt x="989090" y="670341"/>
                </a:lnTo>
                <a:lnTo>
                  <a:pt x="934932" y="668615"/>
                </a:lnTo>
                <a:lnTo>
                  <a:pt x="881583" y="665647"/>
                </a:lnTo>
                <a:lnTo>
                  <a:pt x="829350" y="661457"/>
                </a:lnTo>
                <a:lnTo>
                  <a:pt x="778544" y="656066"/>
                </a:lnTo>
                <a:lnTo>
                  <a:pt x="729473" y="649495"/>
                </a:lnTo>
                <a:lnTo>
                  <a:pt x="682447" y="641764"/>
                </a:lnTo>
                <a:lnTo>
                  <a:pt x="637774" y="632895"/>
                </a:lnTo>
                <a:lnTo>
                  <a:pt x="595765" y="622908"/>
                </a:lnTo>
                <a:lnTo>
                  <a:pt x="556727" y="611824"/>
                </a:lnTo>
                <a:lnTo>
                  <a:pt x="488804" y="586447"/>
                </a:lnTo>
                <a:lnTo>
                  <a:pt x="484232" y="584288"/>
                </a:lnTo>
                <a:lnTo>
                  <a:pt x="482073" y="583272"/>
                </a:lnTo>
                <a:lnTo>
                  <a:pt x="417001" y="583773"/>
                </a:lnTo>
                <a:lnTo>
                  <a:pt x="354450" y="581205"/>
                </a:lnTo>
                <a:lnTo>
                  <a:pt x="295547" y="575811"/>
                </a:lnTo>
                <a:lnTo>
                  <a:pt x="241420" y="567834"/>
                </a:lnTo>
                <a:lnTo>
                  <a:pt x="193196" y="557514"/>
                </a:lnTo>
                <a:lnTo>
                  <a:pt x="152004" y="545096"/>
                </a:lnTo>
                <a:lnTo>
                  <a:pt x="95226" y="514933"/>
                </a:lnTo>
                <a:lnTo>
                  <a:pt x="81324" y="476359"/>
                </a:lnTo>
                <a:lnTo>
                  <a:pt x="97517" y="455748"/>
                </a:lnTo>
                <a:lnTo>
                  <a:pt x="129616" y="436541"/>
                </a:lnTo>
                <a:lnTo>
                  <a:pt x="176765" y="419442"/>
                </a:lnTo>
                <a:lnTo>
                  <a:pt x="110483" y="405861"/>
                </a:lnTo>
                <a:lnTo>
                  <a:pt x="58892" y="389063"/>
                </a:lnTo>
                <a:lnTo>
                  <a:pt x="22766" y="369859"/>
                </a:lnTo>
                <a:lnTo>
                  <a:pt x="2878" y="349061"/>
                </a:lnTo>
                <a:lnTo>
                  <a:pt x="0" y="327478"/>
                </a:lnTo>
                <a:lnTo>
                  <a:pt x="14905" y="305921"/>
                </a:lnTo>
                <a:lnTo>
                  <a:pt x="48368" y="285203"/>
                </a:lnTo>
                <a:lnTo>
                  <a:pt x="119558" y="261439"/>
                </a:lnTo>
                <a:lnTo>
                  <a:pt x="163906" y="252246"/>
                </a:lnTo>
                <a:lnTo>
                  <a:pt x="212931" y="245042"/>
                </a:lnTo>
                <a:lnTo>
                  <a:pt x="265767" y="239976"/>
                </a:lnTo>
                <a:lnTo>
                  <a:pt x="321545" y="237197"/>
                </a:lnTo>
                <a:lnTo>
                  <a:pt x="324466" y="23491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148578" y="384251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624" y="19812"/>
                </a:moveTo>
                <a:lnTo>
                  <a:pt x="38082" y="27515"/>
                </a:lnTo>
                <a:lnTo>
                  <a:pt x="33861" y="33813"/>
                </a:lnTo>
                <a:lnTo>
                  <a:pt x="27568" y="38064"/>
                </a:lnTo>
                <a:lnTo>
                  <a:pt x="19812" y="39624"/>
                </a:lnTo>
                <a:lnTo>
                  <a:pt x="12108" y="38064"/>
                </a:lnTo>
                <a:lnTo>
                  <a:pt x="5810" y="33813"/>
                </a:lnTo>
                <a:lnTo>
                  <a:pt x="1559" y="27515"/>
                </a:lnTo>
                <a:lnTo>
                  <a:pt x="0" y="19812"/>
                </a:lnTo>
                <a:lnTo>
                  <a:pt x="1559" y="12108"/>
                </a:lnTo>
                <a:lnTo>
                  <a:pt x="5810" y="5810"/>
                </a:lnTo>
                <a:lnTo>
                  <a:pt x="12108" y="1559"/>
                </a:lnTo>
                <a:lnTo>
                  <a:pt x="19812" y="0"/>
                </a:lnTo>
                <a:lnTo>
                  <a:pt x="27568" y="1559"/>
                </a:lnTo>
                <a:lnTo>
                  <a:pt x="33861" y="5810"/>
                </a:lnTo>
                <a:lnTo>
                  <a:pt x="38082" y="12108"/>
                </a:lnTo>
                <a:lnTo>
                  <a:pt x="39624" y="1981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156071" y="380110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39623"/>
                </a:moveTo>
                <a:lnTo>
                  <a:pt x="76128" y="55104"/>
                </a:lnTo>
                <a:lnTo>
                  <a:pt x="67627" y="67738"/>
                </a:lnTo>
                <a:lnTo>
                  <a:pt x="55030" y="76253"/>
                </a:lnTo>
                <a:lnTo>
                  <a:pt x="39624" y="79375"/>
                </a:lnTo>
                <a:lnTo>
                  <a:pt x="24217" y="76253"/>
                </a:lnTo>
                <a:lnTo>
                  <a:pt x="11620" y="67738"/>
                </a:lnTo>
                <a:lnTo>
                  <a:pt x="3119" y="55104"/>
                </a:lnTo>
                <a:lnTo>
                  <a:pt x="0" y="39623"/>
                </a:lnTo>
                <a:lnTo>
                  <a:pt x="3119" y="24217"/>
                </a:lnTo>
                <a:lnTo>
                  <a:pt x="11620" y="11620"/>
                </a:lnTo>
                <a:lnTo>
                  <a:pt x="24217" y="3119"/>
                </a:lnTo>
                <a:lnTo>
                  <a:pt x="39624" y="0"/>
                </a:lnTo>
                <a:lnTo>
                  <a:pt x="55030" y="3119"/>
                </a:lnTo>
                <a:lnTo>
                  <a:pt x="67627" y="11620"/>
                </a:lnTo>
                <a:lnTo>
                  <a:pt x="76128" y="24217"/>
                </a:lnTo>
                <a:lnTo>
                  <a:pt x="79248" y="39623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194678" y="3735323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8872" y="59436"/>
                </a:moveTo>
                <a:lnTo>
                  <a:pt x="114192" y="82546"/>
                </a:lnTo>
                <a:lnTo>
                  <a:pt x="101441" y="101441"/>
                </a:lnTo>
                <a:lnTo>
                  <a:pt x="82546" y="114192"/>
                </a:lnTo>
                <a:lnTo>
                  <a:pt x="59436" y="118871"/>
                </a:lnTo>
                <a:lnTo>
                  <a:pt x="36272" y="114192"/>
                </a:lnTo>
                <a:lnTo>
                  <a:pt x="17383" y="101441"/>
                </a:lnTo>
                <a:lnTo>
                  <a:pt x="4661" y="82546"/>
                </a:lnTo>
                <a:lnTo>
                  <a:pt x="0" y="59436"/>
                </a:lnTo>
                <a:lnTo>
                  <a:pt x="4661" y="36272"/>
                </a:lnTo>
                <a:lnTo>
                  <a:pt x="17383" y="17383"/>
                </a:lnTo>
                <a:lnTo>
                  <a:pt x="36272" y="4661"/>
                </a:lnTo>
                <a:lnTo>
                  <a:pt x="59436" y="0"/>
                </a:lnTo>
                <a:lnTo>
                  <a:pt x="82546" y="4661"/>
                </a:lnTo>
                <a:lnTo>
                  <a:pt x="101441" y="17383"/>
                </a:lnTo>
                <a:lnTo>
                  <a:pt x="114192" y="36272"/>
                </a:lnTo>
                <a:lnTo>
                  <a:pt x="118872" y="59436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111750" y="3489833"/>
            <a:ext cx="209550" cy="13335"/>
          </a:xfrm>
          <a:custGeom>
            <a:avLst/>
            <a:gdLst/>
            <a:ahLst/>
            <a:cxnLst/>
            <a:rect l="l" t="t" r="r" b="b"/>
            <a:pathLst>
              <a:path w="209550" h="13335">
                <a:moveTo>
                  <a:pt x="209550" y="13207"/>
                </a:moveTo>
                <a:lnTo>
                  <a:pt x="154858" y="13215"/>
                </a:lnTo>
                <a:lnTo>
                  <a:pt x="101107" y="10985"/>
                </a:lnTo>
                <a:lnTo>
                  <a:pt x="49190" y="6564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414390" y="3647059"/>
            <a:ext cx="92075" cy="6350"/>
          </a:xfrm>
          <a:custGeom>
            <a:avLst/>
            <a:gdLst/>
            <a:ahLst/>
            <a:cxnLst/>
            <a:rect l="l" t="t" r="r" b="b"/>
            <a:pathLst>
              <a:path w="92075" h="6350">
                <a:moveTo>
                  <a:pt x="91694" y="0"/>
                </a:moveTo>
                <a:lnTo>
                  <a:pt x="69365" y="2186"/>
                </a:lnTo>
                <a:lnTo>
                  <a:pt x="46609" y="3968"/>
                </a:lnTo>
                <a:lnTo>
                  <a:pt x="23471" y="5322"/>
                </a:lnTo>
                <a:lnTo>
                  <a:pt x="0" y="6223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240526" y="3687445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55245" y="28828"/>
                </a:moveTo>
                <a:lnTo>
                  <a:pt x="39344" y="21949"/>
                </a:lnTo>
                <a:lnTo>
                  <a:pt x="24812" y="14843"/>
                </a:lnTo>
                <a:lnTo>
                  <a:pt x="11685" y="7522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294880" y="3644646"/>
            <a:ext cx="22225" cy="31750"/>
          </a:xfrm>
          <a:custGeom>
            <a:avLst/>
            <a:gdLst/>
            <a:ahLst/>
            <a:cxnLst/>
            <a:rect l="l" t="t" r="r" b="b"/>
            <a:pathLst>
              <a:path w="22225" h="31750">
                <a:moveTo>
                  <a:pt x="22098" y="0"/>
                </a:moveTo>
                <a:lnTo>
                  <a:pt x="18859" y="7975"/>
                </a:lnTo>
                <a:lnTo>
                  <a:pt x="14097" y="15890"/>
                </a:lnTo>
                <a:lnTo>
                  <a:pt x="7810" y="23735"/>
                </a:lnTo>
                <a:lnTo>
                  <a:pt x="0" y="3149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755381" y="3449828"/>
            <a:ext cx="269240" cy="118110"/>
          </a:xfrm>
          <a:custGeom>
            <a:avLst/>
            <a:gdLst/>
            <a:ahLst/>
            <a:cxnLst/>
            <a:rect l="l" t="t" r="r" b="b"/>
            <a:pathLst>
              <a:path w="269240" h="118110">
                <a:moveTo>
                  <a:pt x="0" y="0"/>
                </a:moveTo>
                <a:lnTo>
                  <a:pt x="67151" y="10820"/>
                </a:lnTo>
                <a:lnTo>
                  <a:pt x="126024" y="24220"/>
                </a:lnTo>
                <a:lnTo>
                  <a:pt x="175838" y="39855"/>
                </a:lnTo>
                <a:lnTo>
                  <a:pt x="215811" y="57380"/>
                </a:lnTo>
                <a:lnTo>
                  <a:pt x="263103" y="96725"/>
                </a:lnTo>
                <a:lnTo>
                  <a:pt x="268859" y="1178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269731" y="3324352"/>
            <a:ext cx="120014" cy="44450"/>
          </a:xfrm>
          <a:custGeom>
            <a:avLst/>
            <a:gdLst/>
            <a:ahLst/>
            <a:cxnLst/>
            <a:rect l="l" t="t" r="r" b="b"/>
            <a:pathLst>
              <a:path w="120015" h="44450">
                <a:moveTo>
                  <a:pt x="119761" y="0"/>
                </a:moveTo>
                <a:lnTo>
                  <a:pt x="97047" y="12388"/>
                </a:lnTo>
                <a:lnTo>
                  <a:pt x="69310" y="23955"/>
                </a:lnTo>
                <a:lnTo>
                  <a:pt x="36857" y="34593"/>
                </a:lnTo>
                <a:lnTo>
                  <a:pt x="0" y="4419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102218" y="3160395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5">
                <a:moveTo>
                  <a:pt x="0" y="0"/>
                </a:moveTo>
                <a:lnTo>
                  <a:pt x="4572" y="6984"/>
                </a:lnTo>
                <a:lnTo>
                  <a:pt x="6730" y="13969"/>
                </a:lnTo>
                <a:lnTo>
                  <a:pt x="6350" y="20954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337679" y="3109467"/>
            <a:ext cx="61594" cy="26670"/>
          </a:xfrm>
          <a:custGeom>
            <a:avLst/>
            <a:gdLst/>
            <a:ahLst/>
            <a:cxnLst/>
            <a:rect l="l" t="t" r="r" b="b"/>
            <a:pathLst>
              <a:path w="61595" h="26669">
                <a:moveTo>
                  <a:pt x="0" y="26670"/>
                </a:moveTo>
                <a:lnTo>
                  <a:pt x="12638" y="19556"/>
                </a:lnTo>
                <a:lnTo>
                  <a:pt x="27098" y="12715"/>
                </a:lnTo>
                <a:lnTo>
                  <a:pt x="43344" y="6185"/>
                </a:lnTo>
                <a:lnTo>
                  <a:pt x="61341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764019" y="3125851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4">
                <a:moveTo>
                  <a:pt x="0" y="22987"/>
                </a:moveTo>
                <a:lnTo>
                  <a:pt x="5447" y="17037"/>
                </a:lnTo>
                <a:lnTo>
                  <a:pt x="12239" y="11207"/>
                </a:lnTo>
                <a:lnTo>
                  <a:pt x="20341" y="5520"/>
                </a:lnTo>
                <a:lnTo>
                  <a:pt x="29718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090920" y="3156585"/>
            <a:ext cx="107950" cy="22225"/>
          </a:xfrm>
          <a:custGeom>
            <a:avLst/>
            <a:gdLst/>
            <a:ahLst/>
            <a:cxnLst/>
            <a:rect l="l" t="t" r="r" b="b"/>
            <a:pathLst>
              <a:path w="107950" h="22225">
                <a:moveTo>
                  <a:pt x="0" y="0"/>
                </a:moveTo>
                <a:lnTo>
                  <a:pt x="28682" y="4901"/>
                </a:lnTo>
                <a:lnTo>
                  <a:pt x="56197" y="10255"/>
                </a:lnTo>
                <a:lnTo>
                  <a:pt x="82474" y="16037"/>
                </a:lnTo>
                <a:lnTo>
                  <a:pt x="107441" y="2222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255640" y="3308096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18796" y="23494"/>
                </a:moveTo>
                <a:lnTo>
                  <a:pt x="12840" y="17680"/>
                </a:lnTo>
                <a:lnTo>
                  <a:pt x="7731" y="11842"/>
                </a:lnTo>
                <a:lnTo>
                  <a:pt x="3454" y="5957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766268" y="1194165"/>
            <a:ext cx="7871459" cy="373380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5770245">
              <a:lnSpc>
                <a:spcPct val="100000"/>
              </a:lnSpc>
              <a:spcBef>
                <a:spcPts val="869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ناعون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فرظلا</a:t>
            </a:r>
            <a:endParaRPr sz="3200">
              <a:latin typeface="Arial"/>
              <a:cs typeface="Arial"/>
            </a:endParaRPr>
          </a:p>
          <a:p>
            <a:pPr marL="2029460" marR="30480" indent="-113030">
              <a:lnSpc>
                <a:spcPts val="4610"/>
              </a:lnSpc>
              <a:spcBef>
                <a:spcPts val="280"/>
              </a:spcBef>
            </a:pPr>
            <a:r>
              <a:rPr dirty="0" baseline="7812" sz="4800" spc="-525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50">
                <a:solidFill>
                  <a:srgbClr val="FFFFFF"/>
                </a:solidFill>
                <a:latin typeface="Arial"/>
                <a:cs typeface="Arial"/>
              </a:rPr>
              <a:t>اعوبسأ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baseline="7812" sz="4800" spc="-315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اموي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baseline="7812" sz="4800" spc="-179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20">
                <a:solidFill>
                  <a:srgbClr val="FFFFFF"/>
                </a:solidFill>
                <a:latin typeface="Arial"/>
                <a:cs typeface="Arial"/>
              </a:rPr>
              <a:t>ارهش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ةعاس 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.....نامز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فرظ 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دعب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850">
                <a:solidFill>
                  <a:srgbClr val="FFFFFF"/>
                </a:solidFill>
                <a:latin typeface="Arial"/>
                <a:cs typeface="Arial"/>
              </a:rPr>
              <a:t>لبق                 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330">
                <a:solidFill>
                  <a:srgbClr val="FFFFFF"/>
                </a:solidFill>
                <a:latin typeface="Arial"/>
                <a:cs typeface="Arial"/>
              </a:rPr>
              <a:t>دنع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545">
                <a:solidFill>
                  <a:srgbClr val="FFFFFF"/>
                </a:solidFill>
                <a:latin typeface="Arial"/>
                <a:cs typeface="Arial"/>
              </a:rPr>
              <a:t>تحت 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570">
                <a:solidFill>
                  <a:srgbClr val="FFFFFF"/>
                </a:solidFill>
                <a:latin typeface="Arial"/>
                <a:cs typeface="Arial"/>
              </a:rPr>
              <a:t>قوف   </a:t>
            </a:r>
            <a:r>
              <a:rPr dirty="0" sz="3200" spc="-50">
                <a:solidFill>
                  <a:srgbClr val="FFFFFF"/>
                </a:solidFill>
                <a:latin typeface="Arial"/>
                <a:cs typeface="Arial"/>
              </a:rPr>
              <a:t>.....ناكم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فرظ</a:t>
            </a:r>
            <a:endParaRPr sz="3200">
              <a:latin typeface="Arial"/>
              <a:cs typeface="Arial"/>
            </a:endParaRPr>
          </a:p>
          <a:p>
            <a:pPr marL="5346700">
              <a:lnSpc>
                <a:spcPct val="100000"/>
              </a:lnSpc>
              <a:spcBef>
                <a:spcPts val="1689"/>
              </a:spcBef>
            </a:pPr>
            <a:r>
              <a:rPr dirty="0" sz="3200" spc="45" b="1">
                <a:solidFill>
                  <a:srgbClr val="FFFFFF"/>
                </a:solidFill>
                <a:latin typeface="Arial"/>
                <a:cs typeface="Arial"/>
              </a:rPr>
              <a:t>ماااااااه</a:t>
            </a:r>
            <a:endParaRPr sz="3200">
              <a:latin typeface="Arial"/>
              <a:cs typeface="Arial"/>
            </a:endParaRPr>
          </a:p>
          <a:p>
            <a:pPr marL="2090420" marR="32384" indent="-2052955">
              <a:lnSpc>
                <a:spcPct val="100000"/>
              </a:lnSpc>
              <a:spcBef>
                <a:spcPts val="1875"/>
              </a:spcBef>
            </a:pPr>
            <a:r>
              <a:rPr dirty="0" sz="3200" spc="-800">
                <a:solidFill>
                  <a:srgbClr val="FFFFFF"/>
                </a:solidFill>
                <a:latin typeface="Arial"/>
                <a:cs typeface="Arial"/>
              </a:rPr>
              <a:t>هلبق </a:t>
            </a:r>
            <a:r>
              <a:rPr dirty="0" sz="3200" spc="-345">
                <a:solidFill>
                  <a:srgbClr val="FFFFFF"/>
                </a:solidFill>
                <a:latin typeface="Arial"/>
                <a:cs typeface="Arial"/>
              </a:rPr>
              <a:t>عراضمب </a:t>
            </a:r>
            <a:r>
              <a:rPr dirty="0" sz="3200" spc="-795">
                <a:solidFill>
                  <a:srgbClr val="FFFFFF"/>
                </a:solidFill>
                <a:latin typeface="Arial"/>
                <a:cs typeface="Arial"/>
              </a:rPr>
              <a:t>قبستو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طق </a:t>
            </a:r>
            <a:r>
              <a:rPr dirty="0" sz="3200" spc="-535">
                <a:solidFill>
                  <a:srgbClr val="FFFFFF"/>
                </a:solidFill>
                <a:latin typeface="Arial"/>
                <a:cs typeface="Arial"/>
              </a:rPr>
              <a:t>هتملك 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يضامب </a:t>
            </a:r>
            <a:r>
              <a:rPr dirty="0" sz="3200" spc="-990">
                <a:solidFill>
                  <a:srgbClr val="FFFFFF"/>
                </a:solidFill>
                <a:latin typeface="Arial"/>
                <a:cs typeface="Arial"/>
              </a:rPr>
              <a:t>قبست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......... </a:t>
            </a:r>
            <a:r>
              <a:rPr dirty="0" sz="3200" spc="-1814">
                <a:solidFill>
                  <a:srgbClr val="FFFFFF"/>
                </a:solidFill>
                <a:latin typeface="Arial"/>
                <a:cs typeface="Arial"/>
              </a:rPr>
              <a:t>ط</a:t>
            </a:r>
            <a:r>
              <a:rPr dirty="0" baseline="11284" sz="4800" spc="269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835">
                <a:solidFill>
                  <a:srgbClr val="FFFFFF"/>
                </a:solidFill>
                <a:latin typeface="Arial"/>
                <a:cs typeface="Arial"/>
              </a:rPr>
              <a:t>ق </a:t>
            </a: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85">
                <a:solidFill>
                  <a:srgbClr val="FFFFFF"/>
                </a:solidFill>
                <a:latin typeface="Arial"/>
                <a:cs typeface="Arial"/>
              </a:rPr>
              <a:t>يضاملا </a:t>
            </a: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ىلإ </a:t>
            </a:r>
            <a:r>
              <a:rPr dirty="0" sz="3200" spc="-63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3200" spc="-415">
                <a:solidFill>
                  <a:srgbClr val="FFFFFF"/>
                </a:solidFill>
                <a:latin typeface="Arial"/>
                <a:cs typeface="Arial"/>
              </a:rPr>
              <a:t>لوحت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مل 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نلأ</a:t>
            </a:r>
            <a:r>
              <a:rPr dirty="0" sz="3200" spc="-5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95">
                <a:solidFill>
                  <a:srgbClr val="FFFFFF"/>
                </a:solidFill>
                <a:latin typeface="Arial"/>
                <a:cs typeface="Arial"/>
              </a:rPr>
              <a:t>؛)مل(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730" y="465785"/>
            <a:ext cx="823594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715">
                <a:solidFill>
                  <a:srgbClr val="F7D37C"/>
                </a:solidFill>
              </a:rPr>
              <a:t>ةلئسأ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051560"/>
            <a:ext cx="7388859" cy="5257800"/>
          </a:xfrm>
          <a:custGeom>
            <a:avLst/>
            <a:gdLst/>
            <a:ahLst/>
            <a:cxnLst/>
            <a:rect l="l" t="t" r="r" b="b"/>
            <a:pathLst>
              <a:path w="7388859" h="5257800">
                <a:moveTo>
                  <a:pt x="0" y="5257800"/>
                </a:moveTo>
                <a:lnTo>
                  <a:pt x="7388352" y="5257800"/>
                </a:lnTo>
                <a:lnTo>
                  <a:pt x="7388352" y="0"/>
                </a:lnTo>
                <a:lnTo>
                  <a:pt x="0" y="0"/>
                </a:lnTo>
                <a:lnTo>
                  <a:pt x="0" y="52578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658745" y="978011"/>
            <a:ext cx="4939030" cy="470979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39370">
              <a:lnSpc>
                <a:spcPct val="100000"/>
              </a:lnSpc>
              <a:spcBef>
                <a:spcPts val="869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: </a:t>
            </a:r>
            <a:r>
              <a:rPr dirty="0" sz="3200" spc="-509">
                <a:solidFill>
                  <a:srgbClr val="2E1211"/>
                </a:solidFill>
                <a:latin typeface="Arial"/>
                <a:cs typeface="Arial"/>
              </a:rPr>
              <a:t>ةيتلآا   </a:t>
            </a:r>
            <a:r>
              <a:rPr dirty="0" sz="3200" spc="-190">
                <a:solidFill>
                  <a:srgbClr val="2E1211"/>
                </a:solidFill>
                <a:latin typeface="Arial"/>
                <a:cs typeface="Arial"/>
              </a:rPr>
              <a:t>لمجلا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65">
                <a:solidFill>
                  <a:srgbClr val="2E1211"/>
                </a:solidFill>
                <a:latin typeface="Arial"/>
                <a:cs typeface="Arial"/>
              </a:rPr>
              <a:t>بوصنملا 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عون</a:t>
            </a:r>
            <a:r>
              <a:rPr dirty="0" sz="3200" spc="-1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75">
                <a:solidFill>
                  <a:srgbClr val="2E1211"/>
                </a:solidFill>
                <a:latin typeface="Arial"/>
                <a:cs typeface="Arial"/>
              </a:rPr>
              <a:t>ركذا</a:t>
            </a:r>
            <a:endParaRPr sz="3200">
              <a:latin typeface="Arial"/>
              <a:cs typeface="Arial"/>
            </a:endParaRPr>
          </a:p>
          <a:p>
            <a:pPr algn="r" marR="3175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487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325">
                <a:solidFill>
                  <a:srgbClr val="2E1211"/>
                </a:solidFill>
                <a:latin typeface="Arial"/>
                <a:cs typeface="Arial"/>
              </a:rPr>
              <a:t>اركش  </a:t>
            </a:r>
            <a:r>
              <a:rPr dirty="0" sz="3200" spc="-409">
                <a:solidFill>
                  <a:srgbClr val="2E1211"/>
                </a:solidFill>
                <a:latin typeface="Arial"/>
                <a:cs typeface="Arial"/>
              </a:rPr>
              <a:t>هبر  </a:t>
            </a:r>
            <a:r>
              <a:rPr dirty="0" sz="3200" spc="-595">
                <a:solidFill>
                  <a:srgbClr val="2E1211"/>
                </a:solidFill>
                <a:latin typeface="Arial"/>
                <a:cs typeface="Arial"/>
              </a:rPr>
              <a:t>دبعلا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40">
                <a:solidFill>
                  <a:srgbClr val="2E1211"/>
                </a:solidFill>
                <a:latin typeface="Arial"/>
                <a:cs typeface="Arial"/>
              </a:rPr>
              <a:t>ركش</a:t>
            </a:r>
            <a:r>
              <a:rPr dirty="0" sz="3200" spc="-2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340">
                <a:solidFill>
                  <a:srgbClr val="2E1211"/>
                </a:solidFill>
                <a:latin typeface="Arial"/>
                <a:cs typeface="Arial"/>
              </a:rPr>
              <a:t>ةنجلا  </a:t>
            </a:r>
            <a:r>
              <a:rPr dirty="0" sz="3200" spc="-925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-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baseline="7812" sz="4800" spc="-67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45">
                <a:solidFill>
                  <a:srgbClr val="2E1211"/>
                </a:solidFill>
                <a:latin typeface="Arial"/>
                <a:cs typeface="Arial"/>
              </a:rPr>
              <a:t>لامأ </a:t>
            </a:r>
            <a:r>
              <a:rPr dirty="0" sz="3200" spc="-595">
                <a:solidFill>
                  <a:srgbClr val="2E1211"/>
                </a:solidFill>
                <a:latin typeface="Arial"/>
                <a:cs typeface="Arial"/>
              </a:rPr>
              <a:t>دبعلا   </a:t>
            </a:r>
            <a:r>
              <a:rPr dirty="0" sz="3200" spc="-535">
                <a:solidFill>
                  <a:srgbClr val="2E1211"/>
                </a:solidFill>
                <a:latin typeface="Arial"/>
                <a:cs typeface="Arial"/>
              </a:rPr>
              <a:t>ىعس </a:t>
            </a:r>
            <a:r>
              <a:rPr dirty="0" sz="3200" spc="-4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810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دوسلأا  </a:t>
            </a:r>
            <a:r>
              <a:rPr dirty="0" sz="3200" spc="-530">
                <a:solidFill>
                  <a:srgbClr val="2E1211"/>
                </a:solidFill>
                <a:latin typeface="Arial"/>
                <a:cs typeface="Arial"/>
              </a:rPr>
              <a:t>راصتنا   </a:t>
            </a:r>
            <a:r>
              <a:rPr dirty="0" sz="3200" spc="-480">
                <a:solidFill>
                  <a:srgbClr val="2E1211"/>
                </a:solidFill>
                <a:latin typeface="Arial"/>
                <a:cs typeface="Arial"/>
              </a:rPr>
              <a:t>شيجلا  </a:t>
            </a:r>
            <a:r>
              <a:rPr dirty="0" sz="3200" spc="-650">
                <a:solidFill>
                  <a:srgbClr val="2E1211"/>
                </a:solidFill>
                <a:latin typeface="Arial"/>
                <a:cs typeface="Arial"/>
              </a:rPr>
              <a:t>رصتنا</a:t>
            </a:r>
            <a:r>
              <a:rPr dirty="0" sz="3200" spc="-4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L="2138680" marR="31750" indent="-30480">
              <a:lnSpc>
                <a:spcPct val="120100"/>
              </a:lnSpc>
            </a:pPr>
            <a:r>
              <a:rPr dirty="0" sz="3200" spc="-450">
                <a:solidFill>
                  <a:srgbClr val="2E1211"/>
                </a:solidFill>
                <a:latin typeface="Arial"/>
                <a:cs typeface="Arial"/>
              </a:rPr>
              <a:t>.</a:t>
            </a:r>
            <a:r>
              <a:rPr dirty="0" baseline="7812" sz="4800" spc="-675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450">
                <a:solidFill>
                  <a:srgbClr val="2E1211"/>
                </a:solidFill>
                <a:latin typeface="Arial"/>
                <a:cs typeface="Arial"/>
              </a:rPr>
              <a:t>اهبتنم </a:t>
            </a: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بلاطلا</a:t>
            </a:r>
            <a:r>
              <a:rPr dirty="0" sz="3200" spc="11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90">
                <a:solidFill>
                  <a:srgbClr val="2E1211"/>
                </a:solidFill>
                <a:latin typeface="Arial"/>
                <a:cs typeface="Arial"/>
              </a:rPr>
              <a:t>ركاذي</a:t>
            </a:r>
            <a:r>
              <a:rPr dirty="0" sz="3200" spc="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95">
                <a:solidFill>
                  <a:srgbClr val="2E1211"/>
                </a:solidFill>
                <a:latin typeface="Arial"/>
                <a:cs typeface="Arial"/>
              </a:rPr>
              <a:t>       </a:t>
            </a:r>
            <a:r>
              <a:rPr dirty="0" sz="3200" spc="-3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90">
                <a:solidFill>
                  <a:srgbClr val="2E1211"/>
                </a:solidFill>
                <a:latin typeface="Arial"/>
                <a:cs typeface="Arial"/>
              </a:rPr>
              <a:t>ء</a:t>
            </a:r>
            <a:r>
              <a:rPr dirty="0" baseline="-6076" sz="4800" spc="-885">
                <a:solidFill>
                  <a:srgbClr val="2E1211"/>
                </a:solidFill>
                <a:latin typeface="Arial"/>
                <a:cs typeface="Arial"/>
              </a:rPr>
              <a:t>ً    </a:t>
            </a:r>
            <a:r>
              <a:rPr dirty="0" sz="3200" spc="-225">
                <a:solidFill>
                  <a:srgbClr val="2E1211"/>
                </a:solidFill>
                <a:latin typeface="Arial"/>
                <a:cs typeface="Arial"/>
              </a:rPr>
              <a:t>اسم  </a:t>
            </a:r>
            <a:r>
              <a:rPr dirty="0" sz="3200" spc="-450">
                <a:solidFill>
                  <a:srgbClr val="2E1211"/>
                </a:solidFill>
                <a:latin typeface="Arial"/>
                <a:cs typeface="Arial"/>
              </a:rPr>
              <a:t>يليمز  </a:t>
            </a:r>
            <a:r>
              <a:rPr dirty="0" sz="3200" spc="-70">
                <a:solidFill>
                  <a:srgbClr val="2E1211"/>
                </a:solidFill>
                <a:latin typeface="Arial"/>
                <a:cs typeface="Arial"/>
              </a:rPr>
              <a:t>تدهاش</a:t>
            </a:r>
            <a:r>
              <a:rPr dirty="0" sz="3200" spc="-5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4925">
              <a:lnSpc>
                <a:spcPct val="100000"/>
              </a:lnSpc>
              <a:spcBef>
                <a:spcPts val="770"/>
              </a:spcBef>
            </a:pPr>
            <a:r>
              <a:rPr dirty="0" sz="3200" spc="-505">
                <a:solidFill>
                  <a:srgbClr val="2E1211"/>
                </a:solidFill>
                <a:latin typeface="Arial"/>
                <a:cs typeface="Arial"/>
              </a:rPr>
              <a:t>.عيرس   </a:t>
            </a:r>
            <a:r>
              <a:rPr dirty="0" sz="3200" spc="-434">
                <a:solidFill>
                  <a:srgbClr val="2E1211"/>
                </a:solidFill>
                <a:latin typeface="Arial"/>
                <a:cs typeface="Arial"/>
              </a:rPr>
              <a:t>هيشم 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بلاطلا  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داع</a:t>
            </a:r>
            <a:r>
              <a:rPr dirty="0" sz="3200" spc="-6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440">
                <a:solidFill>
                  <a:srgbClr val="2E1211"/>
                </a:solidFill>
                <a:latin typeface="Arial"/>
                <a:cs typeface="Arial"/>
              </a:rPr>
              <a:t>.نيترم  </a:t>
            </a:r>
            <a:r>
              <a:rPr dirty="0" sz="3200" spc="-655">
                <a:solidFill>
                  <a:srgbClr val="2E1211"/>
                </a:solidFill>
                <a:latin typeface="Arial"/>
                <a:cs typeface="Arial"/>
              </a:rPr>
              <a:t>قيرفلا    </a:t>
            </a:r>
            <a:r>
              <a:rPr dirty="0" sz="3200" spc="-635">
                <a:solidFill>
                  <a:srgbClr val="2E1211"/>
                </a:solidFill>
                <a:latin typeface="Arial"/>
                <a:cs typeface="Arial"/>
              </a:rPr>
              <a:t>مدقت  </a:t>
            </a:r>
            <a:r>
              <a:rPr dirty="0" sz="3200" spc="-6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722" y="465785"/>
            <a:ext cx="183832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605">
                <a:solidFill>
                  <a:srgbClr val="F7D37C"/>
                </a:solidFill>
              </a:rPr>
              <a:t>ةلئسلأا</a:t>
            </a:r>
            <a:r>
              <a:rPr dirty="0" sz="4000" spc="-570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051560"/>
            <a:ext cx="7388859" cy="5257800"/>
          </a:xfrm>
          <a:custGeom>
            <a:avLst/>
            <a:gdLst/>
            <a:ahLst/>
            <a:cxnLst/>
            <a:rect l="l" t="t" r="r" b="b"/>
            <a:pathLst>
              <a:path w="7388859" h="5257800">
                <a:moveTo>
                  <a:pt x="0" y="5257800"/>
                </a:moveTo>
                <a:lnTo>
                  <a:pt x="7388352" y="5257800"/>
                </a:lnTo>
                <a:lnTo>
                  <a:pt x="7388352" y="0"/>
                </a:lnTo>
                <a:lnTo>
                  <a:pt x="0" y="0"/>
                </a:lnTo>
                <a:lnTo>
                  <a:pt x="0" y="52578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395730" y="989594"/>
            <a:ext cx="6228080" cy="46361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3498850" marR="50165" indent="-866775">
              <a:lnSpc>
                <a:spcPct val="120100"/>
              </a:lnSpc>
              <a:spcBef>
                <a:spcPts val="95"/>
              </a:spcBef>
            </a:pPr>
            <a:r>
              <a:rPr dirty="0" sz="2800" spc="-320">
                <a:solidFill>
                  <a:srgbClr val="2E1211"/>
                </a:solidFill>
                <a:latin typeface="Arial"/>
                <a:cs typeface="Arial"/>
              </a:rPr>
              <a:t>:ةحيحصلا </a:t>
            </a:r>
            <a:r>
              <a:rPr dirty="0" sz="2800" spc="-225">
                <a:solidFill>
                  <a:srgbClr val="2E1211"/>
                </a:solidFill>
                <a:latin typeface="Arial"/>
                <a:cs typeface="Arial"/>
              </a:rPr>
              <a:t>ةلمجلا ةرئاد </a:t>
            </a:r>
            <a:r>
              <a:rPr dirty="0" sz="2800" spc="-285">
                <a:solidFill>
                  <a:srgbClr val="2E1211"/>
                </a:solidFill>
                <a:latin typeface="Arial"/>
                <a:cs typeface="Arial"/>
              </a:rPr>
              <a:t>للظ </a:t>
            </a:r>
            <a:r>
              <a:rPr dirty="0" sz="2800" spc="5">
                <a:solidFill>
                  <a:srgbClr val="2E1211"/>
                </a:solidFill>
                <a:latin typeface="Arial"/>
                <a:cs typeface="Arial"/>
              </a:rPr>
              <a:t>س  O </a:t>
            </a:r>
            <a:r>
              <a:rPr dirty="0" sz="2800" spc="-800">
                <a:solidFill>
                  <a:srgbClr val="2E1211"/>
                </a:solidFill>
                <a:latin typeface="Arial"/>
                <a:cs typeface="Arial"/>
              </a:rPr>
              <a:t>ي</a:t>
            </a:r>
            <a:r>
              <a:rPr dirty="0" baseline="-10912" sz="4200" spc="-1200">
                <a:solidFill>
                  <a:srgbClr val="2E1211"/>
                </a:solidFill>
                <a:latin typeface="Arial"/>
                <a:cs typeface="Arial"/>
              </a:rPr>
              <a:t>ٌ</a:t>
            </a:r>
            <a:r>
              <a:rPr dirty="0" baseline="-10912" sz="4200" spc="997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615">
                <a:solidFill>
                  <a:srgbClr val="2E1211"/>
                </a:solidFill>
                <a:latin typeface="Arial"/>
                <a:cs typeface="Arial"/>
              </a:rPr>
              <a:t>عس </a:t>
            </a:r>
            <a:r>
              <a:rPr dirty="0" sz="2800" spc="-270">
                <a:solidFill>
                  <a:srgbClr val="2E1211"/>
                </a:solidFill>
                <a:latin typeface="Arial"/>
                <a:cs typeface="Arial"/>
              </a:rPr>
              <a:t>بلاطلا </a:t>
            </a:r>
            <a:r>
              <a:rPr dirty="0" sz="2800" spc="-620">
                <a:solidFill>
                  <a:srgbClr val="2E1211"/>
                </a:solidFill>
                <a:latin typeface="Arial"/>
                <a:cs typeface="Arial"/>
              </a:rPr>
              <a:t>ىعسي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ـ  </a:t>
            </a:r>
            <a:r>
              <a:rPr dirty="0" sz="2800" spc="5">
                <a:solidFill>
                  <a:srgbClr val="2E1211"/>
                </a:solidFill>
                <a:latin typeface="Arial"/>
                <a:cs typeface="Arial"/>
              </a:rPr>
              <a:t>O </a:t>
            </a:r>
            <a:r>
              <a:rPr dirty="0" baseline="7936" sz="4200" spc="-68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800" spc="-455">
                <a:solidFill>
                  <a:srgbClr val="2E1211"/>
                </a:solidFill>
                <a:latin typeface="Arial"/>
                <a:cs typeface="Arial"/>
              </a:rPr>
              <a:t>ايعس </a:t>
            </a:r>
            <a:r>
              <a:rPr dirty="0" sz="2800" spc="-275">
                <a:solidFill>
                  <a:srgbClr val="2E1211"/>
                </a:solidFill>
                <a:latin typeface="Arial"/>
                <a:cs typeface="Arial"/>
              </a:rPr>
              <a:t>بلاطلا </a:t>
            </a:r>
            <a:r>
              <a:rPr dirty="0" sz="2800" spc="-620">
                <a:solidFill>
                  <a:srgbClr val="2E1211"/>
                </a:solidFill>
                <a:latin typeface="Arial"/>
                <a:cs typeface="Arial"/>
              </a:rPr>
              <a:t>ىعسي</a:t>
            </a:r>
            <a:r>
              <a:rPr dirty="0" sz="2800" spc="-59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59055">
              <a:lnSpc>
                <a:spcPct val="100000"/>
              </a:lnSpc>
              <a:spcBef>
                <a:spcPts val="675"/>
              </a:spcBef>
            </a:pPr>
            <a:r>
              <a:rPr dirty="0" sz="2800" spc="-10">
                <a:solidFill>
                  <a:srgbClr val="2E1211"/>
                </a:solidFill>
                <a:latin typeface="Arial"/>
                <a:cs typeface="Arial"/>
              </a:rPr>
              <a:t>..............................................................</a:t>
            </a:r>
            <a:endParaRPr sz="2800">
              <a:latin typeface="Arial"/>
              <a:cs typeface="Arial"/>
            </a:endParaRPr>
          </a:p>
          <a:p>
            <a:pPr algn="r" marL="2569210" marR="49530" indent="-60960">
              <a:lnSpc>
                <a:spcPts val="4040"/>
              </a:lnSpc>
              <a:spcBef>
                <a:spcPts val="240"/>
              </a:spcBef>
            </a:pPr>
            <a:r>
              <a:rPr dirty="0" sz="2800" spc="5">
                <a:solidFill>
                  <a:srgbClr val="2E1211"/>
                </a:solidFill>
                <a:latin typeface="Arial"/>
                <a:cs typeface="Arial"/>
              </a:rPr>
              <a:t>O </a:t>
            </a:r>
            <a:r>
              <a:rPr dirty="0" sz="2800" spc="-465">
                <a:solidFill>
                  <a:srgbClr val="2E1211"/>
                </a:solidFill>
                <a:latin typeface="Arial"/>
                <a:cs typeface="Arial"/>
              </a:rPr>
              <a:t>رصنلا </a:t>
            </a:r>
            <a:r>
              <a:rPr dirty="0" sz="2800" spc="-795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2800" spc="-2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baseline="7936" sz="4200" spc="-60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800" spc="-40">
                <a:solidFill>
                  <a:srgbClr val="2E1211"/>
                </a:solidFill>
                <a:latin typeface="Arial"/>
                <a:cs typeface="Arial"/>
              </a:rPr>
              <a:t>اعمط </a:t>
            </a:r>
            <a:r>
              <a:rPr dirty="0" sz="2800" spc="-405">
                <a:solidFill>
                  <a:srgbClr val="2E1211"/>
                </a:solidFill>
                <a:latin typeface="Arial"/>
                <a:cs typeface="Arial"/>
              </a:rPr>
              <a:t>شيجلا</a:t>
            </a:r>
            <a:r>
              <a:rPr dirty="0" sz="2800" spc="-1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550">
                <a:solidFill>
                  <a:srgbClr val="2E1211"/>
                </a:solidFill>
                <a:latin typeface="Arial"/>
                <a:cs typeface="Arial"/>
              </a:rPr>
              <a:t>مدقت</a:t>
            </a:r>
            <a:r>
              <a:rPr dirty="0" sz="2800" spc="-43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2E1211"/>
                </a:solidFill>
                <a:latin typeface="Arial"/>
                <a:cs typeface="Arial"/>
              </a:rPr>
              <a:t>O </a:t>
            </a:r>
            <a:r>
              <a:rPr dirty="0" sz="2800" spc="-465">
                <a:solidFill>
                  <a:srgbClr val="2E1211"/>
                </a:solidFill>
                <a:latin typeface="Arial"/>
                <a:cs typeface="Arial"/>
              </a:rPr>
              <a:t>رصنلا </a:t>
            </a:r>
            <a:r>
              <a:rPr dirty="0" sz="2800" spc="-795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2800" spc="-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655">
                <a:solidFill>
                  <a:srgbClr val="2E1211"/>
                </a:solidFill>
                <a:latin typeface="Arial"/>
                <a:cs typeface="Arial"/>
              </a:rPr>
              <a:t>ع</a:t>
            </a:r>
            <a:r>
              <a:rPr dirty="0" baseline="-5952" sz="4200" spc="-982">
                <a:solidFill>
                  <a:srgbClr val="2E1211"/>
                </a:solidFill>
                <a:latin typeface="Arial"/>
                <a:cs typeface="Arial"/>
              </a:rPr>
              <a:t>ٌ </a:t>
            </a:r>
            <a:r>
              <a:rPr dirty="0" sz="2800" spc="80">
                <a:solidFill>
                  <a:srgbClr val="2E1211"/>
                </a:solidFill>
                <a:latin typeface="Arial"/>
                <a:cs typeface="Arial"/>
              </a:rPr>
              <a:t>مط </a:t>
            </a:r>
            <a:r>
              <a:rPr dirty="0" sz="2800" spc="-405">
                <a:solidFill>
                  <a:srgbClr val="2E1211"/>
                </a:solidFill>
                <a:latin typeface="Arial"/>
                <a:cs typeface="Arial"/>
              </a:rPr>
              <a:t>شيجلا </a:t>
            </a:r>
            <a:r>
              <a:rPr dirty="0" sz="2800" spc="-550">
                <a:solidFill>
                  <a:srgbClr val="2E1211"/>
                </a:solidFill>
                <a:latin typeface="Arial"/>
                <a:cs typeface="Arial"/>
              </a:rPr>
              <a:t>مدقت</a:t>
            </a:r>
            <a:r>
              <a:rPr dirty="0" sz="2800" spc="-3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68580">
              <a:lnSpc>
                <a:spcPct val="100000"/>
              </a:lnSpc>
              <a:spcBef>
                <a:spcPts val="420"/>
              </a:spcBef>
            </a:pPr>
            <a:r>
              <a:rPr dirty="0" sz="2800" spc="-10">
                <a:solidFill>
                  <a:srgbClr val="2E1211"/>
                </a:solidFill>
                <a:latin typeface="Arial"/>
                <a:cs typeface="Arial"/>
              </a:rPr>
              <a:t>..............................................................</a:t>
            </a:r>
            <a:endParaRPr sz="2800">
              <a:latin typeface="Arial"/>
              <a:cs typeface="Arial"/>
            </a:endParaRPr>
          </a:p>
          <a:p>
            <a:pPr algn="r" marL="2929255" marR="55880" indent="-21590">
              <a:lnSpc>
                <a:spcPct val="120000"/>
              </a:lnSpc>
            </a:pPr>
            <a:r>
              <a:rPr dirty="0" sz="2800" spc="5">
                <a:solidFill>
                  <a:srgbClr val="2E1211"/>
                </a:solidFill>
                <a:latin typeface="Arial"/>
                <a:cs typeface="Arial"/>
              </a:rPr>
              <a:t>O </a:t>
            </a:r>
            <a:r>
              <a:rPr dirty="0" sz="2800" spc="-575">
                <a:solidFill>
                  <a:srgbClr val="2E1211"/>
                </a:solidFill>
                <a:latin typeface="Arial"/>
                <a:cs typeface="Arial"/>
              </a:rPr>
              <a:t>ن</a:t>
            </a:r>
            <a:r>
              <a:rPr dirty="0" baseline="-7936" sz="4200" spc="-862">
                <a:solidFill>
                  <a:srgbClr val="2E1211"/>
                </a:solidFill>
                <a:latin typeface="Arial"/>
                <a:cs typeface="Arial"/>
              </a:rPr>
              <a:t>ٍ </a:t>
            </a:r>
            <a:r>
              <a:rPr dirty="0" sz="2800" spc="-375">
                <a:solidFill>
                  <a:srgbClr val="2E1211"/>
                </a:solidFill>
                <a:latin typeface="Arial"/>
                <a:cs typeface="Arial"/>
              </a:rPr>
              <a:t>ويع </a:t>
            </a:r>
            <a:r>
              <a:rPr dirty="0" sz="2800" spc="-95">
                <a:solidFill>
                  <a:srgbClr val="2E1211"/>
                </a:solidFill>
                <a:latin typeface="Arial"/>
                <a:cs typeface="Arial"/>
              </a:rPr>
              <a:t>ضرلأا</a:t>
            </a:r>
            <a:r>
              <a:rPr dirty="0" sz="2800" spc="-28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390">
                <a:solidFill>
                  <a:srgbClr val="2E1211"/>
                </a:solidFill>
                <a:latin typeface="Arial"/>
                <a:cs typeface="Arial"/>
              </a:rPr>
              <a:t>ترجفنا</a:t>
            </a:r>
            <a:r>
              <a:rPr dirty="0" sz="2800" spc="-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2E1211"/>
                </a:solidFill>
                <a:latin typeface="Arial"/>
                <a:cs typeface="Arial"/>
              </a:rPr>
              <a:t>O   </a:t>
            </a:r>
            <a:r>
              <a:rPr dirty="0" baseline="7936" sz="4200" spc="-465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800" spc="-310">
                <a:solidFill>
                  <a:srgbClr val="2E1211"/>
                </a:solidFill>
                <a:latin typeface="Arial"/>
                <a:cs typeface="Arial"/>
              </a:rPr>
              <a:t>انويع  </a:t>
            </a:r>
            <a:r>
              <a:rPr dirty="0" sz="2800" spc="-95">
                <a:solidFill>
                  <a:srgbClr val="2E1211"/>
                </a:solidFill>
                <a:latin typeface="Arial"/>
                <a:cs typeface="Arial"/>
              </a:rPr>
              <a:t>ضرلأا </a:t>
            </a:r>
            <a:r>
              <a:rPr dirty="0" sz="2800" spc="-395">
                <a:solidFill>
                  <a:srgbClr val="2E1211"/>
                </a:solidFill>
                <a:latin typeface="Arial"/>
                <a:cs typeface="Arial"/>
              </a:rPr>
              <a:t>ترجفنا</a:t>
            </a:r>
            <a:r>
              <a:rPr dirty="0" sz="2800" spc="-28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183832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605">
                <a:solidFill>
                  <a:srgbClr val="F7D37C"/>
                </a:solidFill>
              </a:rPr>
              <a:t>ةلئسلأا</a:t>
            </a:r>
            <a:r>
              <a:rPr dirty="0" sz="4000" spc="-570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051560"/>
            <a:ext cx="7388859" cy="5474335"/>
          </a:xfrm>
          <a:custGeom>
            <a:avLst/>
            <a:gdLst/>
            <a:ahLst/>
            <a:cxnLst/>
            <a:rect l="l" t="t" r="r" b="b"/>
            <a:pathLst>
              <a:path w="7388859" h="5474334">
                <a:moveTo>
                  <a:pt x="0" y="5474208"/>
                </a:moveTo>
                <a:lnTo>
                  <a:pt x="7388352" y="5474208"/>
                </a:lnTo>
                <a:lnTo>
                  <a:pt x="7388352" y="0"/>
                </a:lnTo>
                <a:lnTo>
                  <a:pt x="0" y="0"/>
                </a:lnTo>
                <a:lnTo>
                  <a:pt x="0" y="547420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99872" y="978011"/>
            <a:ext cx="7103109" cy="519747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42545">
              <a:lnSpc>
                <a:spcPct val="100000"/>
              </a:lnSpc>
              <a:spcBef>
                <a:spcPts val="869"/>
              </a:spcBef>
            </a:pPr>
            <a:r>
              <a:rPr dirty="0" sz="3200" spc="-615">
                <a:solidFill>
                  <a:srgbClr val="2E1211"/>
                </a:solidFill>
                <a:latin typeface="Arial"/>
                <a:cs typeface="Arial"/>
              </a:rPr>
              <a:t>نيتلمج  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دصح 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430">
                <a:solidFill>
                  <a:srgbClr val="2E1211"/>
                </a:solidFill>
                <a:latin typeface="Arial"/>
                <a:cs typeface="Arial"/>
              </a:rPr>
              <a:t>لوعفملا  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مساو </a:t>
            </a:r>
            <a:r>
              <a:rPr dirty="0" sz="3200" spc="-445">
                <a:solidFill>
                  <a:srgbClr val="2E1211"/>
                </a:solidFill>
                <a:latin typeface="Arial"/>
                <a:cs typeface="Arial"/>
              </a:rPr>
              <a:t>لعافلا 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 </a:t>
            </a:r>
            <a:r>
              <a:rPr dirty="0" sz="3200" spc="200">
                <a:solidFill>
                  <a:srgbClr val="2E1211"/>
                </a:solidFill>
                <a:latin typeface="Arial"/>
                <a:cs typeface="Arial"/>
              </a:rPr>
              <a:t>تاه</a:t>
            </a:r>
            <a:r>
              <a:rPr dirty="0" sz="3200" spc="-3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L="184150" marR="30480" indent="3237865">
              <a:lnSpc>
                <a:spcPts val="4610"/>
              </a:lnSpc>
              <a:spcBef>
                <a:spcPts val="280"/>
              </a:spcBef>
            </a:pPr>
            <a:r>
              <a:rPr dirty="0" sz="3200" spc="-170">
                <a:solidFill>
                  <a:srgbClr val="2E1211"/>
                </a:solidFill>
                <a:latin typeface="Arial"/>
                <a:cs typeface="Arial"/>
              </a:rPr>
              <a:t>:أطخلا </a:t>
            </a:r>
            <a:r>
              <a:rPr dirty="0" sz="3200" spc="-260">
                <a:solidFill>
                  <a:srgbClr val="2E1211"/>
                </a:solidFill>
                <a:latin typeface="Arial"/>
                <a:cs typeface="Arial"/>
              </a:rPr>
              <a:t>ةباجلإا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ةرئاد</a:t>
            </a:r>
            <a:r>
              <a:rPr dirty="0" sz="3200" spc="-2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25">
                <a:solidFill>
                  <a:srgbClr val="2E1211"/>
                </a:solidFill>
                <a:latin typeface="Arial"/>
                <a:cs typeface="Arial"/>
              </a:rPr>
              <a:t>للظ</a:t>
            </a:r>
            <a:r>
              <a:rPr dirty="0" sz="3200" spc="-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س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25">
                <a:solidFill>
                  <a:srgbClr val="2E1211"/>
                </a:solidFill>
                <a:latin typeface="Arial"/>
                <a:cs typeface="Arial"/>
              </a:rPr>
              <a:t>ةركلا </a:t>
            </a:r>
            <a:r>
              <a:rPr dirty="0" sz="3200" spc="-425">
                <a:solidFill>
                  <a:srgbClr val="2E1211"/>
                </a:solidFill>
                <a:latin typeface="Arial"/>
                <a:cs typeface="Arial"/>
              </a:rPr>
              <a:t>مري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مل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O </a:t>
            </a:r>
            <a:r>
              <a:rPr dirty="0" sz="3200" spc="-330">
                <a:solidFill>
                  <a:srgbClr val="2E1211"/>
                </a:solidFill>
                <a:latin typeface="Arial"/>
                <a:cs typeface="Arial"/>
              </a:rPr>
              <a:t>ةزئاجلا </a:t>
            </a:r>
            <a:r>
              <a:rPr dirty="0" sz="3200" spc="-515">
                <a:solidFill>
                  <a:srgbClr val="2E1211"/>
                </a:solidFill>
                <a:latin typeface="Arial"/>
                <a:cs typeface="Arial"/>
              </a:rPr>
              <a:t>اولاني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نل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O </a:t>
            </a:r>
            <a:r>
              <a:rPr dirty="0" sz="3200" spc="-509">
                <a:solidFill>
                  <a:srgbClr val="2E1211"/>
                </a:solidFill>
                <a:latin typeface="Arial"/>
                <a:cs typeface="Arial"/>
              </a:rPr>
              <a:t>طق </a:t>
            </a:r>
            <a:r>
              <a:rPr dirty="0" sz="3200" spc="-390">
                <a:solidFill>
                  <a:srgbClr val="2E1211"/>
                </a:solidFill>
                <a:latin typeface="Arial"/>
                <a:cs typeface="Arial"/>
              </a:rPr>
              <a:t>ركاذي</a:t>
            </a: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ملO</a:t>
            </a:r>
            <a:r>
              <a:rPr dirty="0" sz="3200" spc="-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55">
                <a:solidFill>
                  <a:srgbClr val="2E1211"/>
                </a:solidFill>
                <a:latin typeface="Arial"/>
                <a:cs typeface="Arial"/>
              </a:rPr>
              <a:t>سيل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O </a:t>
            </a:r>
            <a:r>
              <a:rPr dirty="0" sz="3200" spc="-785">
                <a:solidFill>
                  <a:srgbClr val="2E1211"/>
                </a:solidFill>
                <a:latin typeface="Arial"/>
                <a:cs typeface="Arial"/>
              </a:rPr>
              <a:t>انب </a:t>
            </a:r>
            <a:r>
              <a:rPr dirty="0" sz="3200" spc="-330">
                <a:solidFill>
                  <a:srgbClr val="2E1211"/>
                </a:solidFill>
                <a:latin typeface="Arial"/>
                <a:cs typeface="Arial"/>
              </a:rPr>
              <a:t>قاحللا </a:t>
            </a:r>
            <a:r>
              <a:rPr dirty="0" sz="3200" spc="50">
                <a:solidFill>
                  <a:srgbClr val="2E1211"/>
                </a:solidFill>
                <a:latin typeface="Arial"/>
                <a:cs typeface="Arial"/>
              </a:rPr>
              <a:t>دمحم 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داكي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O </a:t>
            </a:r>
            <a:r>
              <a:rPr dirty="0" sz="3200" spc="-635">
                <a:solidFill>
                  <a:srgbClr val="2E1211"/>
                </a:solidFill>
                <a:latin typeface="Arial"/>
                <a:cs typeface="Arial"/>
              </a:rPr>
              <a:t>علطي </a:t>
            </a:r>
            <a:r>
              <a:rPr dirty="0" sz="3200" spc="-555">
                <a:solidFill>
                  <a:srgbClr val="2E1211"/>
                </a:solidFill>
                <a:latin typeface="Arial"/>
                <a:cs typeface="Arial"/>
              </a:rPr>
              <a:t>رجفلا 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داكي</a:t>
            </a:r>
            <a:r>
              <a:rPr dirty="0" sz="3200" spc="-3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O</a:t>
            </a:r>
            <a:endParaRPr sz="3200">
              <a:latin typeface="Arial"/>
              <a:cs typeface="Arial"/>
            </a:endParaRPr>
          </a:p>
          <a:p>
            <a:pPr algn="r" marR="378460">
              <a:lnSpc>
                <a:spcPts val="3560"/>
              </a:lnSpc>
            </a:pP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.</a:t>
            </a:r>
            <a:r>
              <a:rPr dirty="0" baseline="7812" sz="4800" spc="-23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ادهتجم</a:t>
            </a:r>
            <a:r>
              <a:rPr dirty="0" sz="3200" spc="7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50">
                <a:solidFill>
                  <a:srgbClr val="2E1211"/>
                </a:solidFill>
                <a:latin typeface="Arial"/>
                <a:cs typeface="Arial"/>
              </a:rPr>
              <a:t>دمحم</a:t>
            </a:r>
            <a:endParaRPr sz="3200">
              <a:latin typeface="Arial"/>
              <a:cs typeface="Arial"/>
            </a:endParaRPr>
          </a:p>
          <a:p>
            <a:pPr algn="r" marL="5379720" marR="36195" indent="-631190">
              <a:lnSpc>
                <a:spcPts val="4610"/>
              </a:lnSpc>
              <a:spcBef>
                <a:spcPts val="285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: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أطخلا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80">
                <a:solidFill>
                  <a:srgbClr val="2E1211"/>
                </a:solidFill>
                <a:latin typeface="Arial"/>
                <a:cs typeface="Arial"/>
              </a:rPr>
              <a:t>بوص</a:t>
            </a:r>
            <a:r>
              <a:rPr dirty="0" sz="3200" spc="-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س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00">
                <a:solidFill>
                  <a:srgbClr val="2E1211"/>
                </a:solidFill>
                <a:latin typeface="Arial"/>
                <a:cs typeface="Arial"/>
              </a:rPr>
              <a:t>                 </a:t>
            </a:r>
            <a:r>
              <a:rPr dirty="0" sz="3200" spc="-6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95">
                <a:solidFill>
                  <a:srgbClr val="2E1211"/>
                </a:solidFill>
                <a:latin typeface="Arial"/>
                <a:cs typeface="Arial"/>
              </a:rPr>
              <a:t>ل</a:t>
            </a:r>
            <a:r>
              <a:rPr dirty="0" baseline="1736" sz="4800" spc="-1042">
                <a:solidFill>
                  <a:srgbClr val="2E1211"/>
                </a:solidFill>
                <a:latin typeface="Arial"/>
                <a:cs typeface="Arial"/>
              </a:rPr>
              <a:t>ٌ</a:t>
            </a:r>
            <a:r>
              <a:rPr dirty="0" baseline="1736" sz="4800" spc="-757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565">
                <a:solidFill>
                  <a:srgbClr val="2E1211"/>
                </a:solidFill>
                <a:latin typeface="Arial"/>
                <a:cs typeface="Arial"/>
              </a:rPr>
              <a:t>يل 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تيل</a:t>
            </a:r>
            <a:r>
              <a:rPr dirty="0" sz="3200" spc="-6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6830">
              <a:lnSpc>
                <a:spcPct val="100000"/>
              </a:lnSpc>
              <a:spcBef>
                <a:spcPts val="484"/>
              </a:spcBef>
            </a:pPr>
            <a:r>
              <a:rPr dirty="0" sz="3200" spc="-495">
                <a:solidFill>
                  <a:srgbClr val="2E1211"/>
                </a:solidFill>
                <a:latin typeface="Arial"/>
                <a:cs typeface="Arial"/>
              </a:rPr>
              <a:t>م</a:t>
            </a:r>
            <a:r>
              <a:rPr dirty="0" baseline="-8680" sz="4800" spc="-742">
                <a:solidFill>
                  <a:srgbClr val="2E1211"/>
                </a:solidFill>
                <a:latin typeface="Arial"/>
                <a:cs typeface="Arial"/>
              </a:rPr>
              <a:t>ٌ </a:t>
            </a:r>
            <a:r>
              <a:rPr dirty="0" baseline="-8680" sz="4800" spc="-157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844">
                <a:solidFill>
                  <a:srgbClr val="2E1211"/>
                </a:solidFill>
                <a:latin typeface="Arial"/>
                <a:cs typeface="Arial"/>
              </a:rPr>
              <a:t>دقت                     </a:t>
            </a:r>
            <a:r>
              <a:rPr dirty="0" sz="3200" spc="-475">
                <a:solidFill>
                  <a:srgbClr val="2E1211"/>
                </a:solidFill>
                <a:latin typeface="Arial"/>
                <a:cs typeface="Arial"/>
              </a:rPr>
              <a:t>شيجلا  </a:t>
            </a:r>
            <a:r>
              <a:rPr dirty="0" sz="3200" spc="-635">
                <a:solidFill>
                  <a:srgbClr val="2E1211"/>
                </a:solidFill>
                <a:latin typeface="Arial"/>
                <a:cs typeface="Arial"/>
              </a:rPr>
              <a:t>مدقت 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6830">
              <a:lnSpc>
                <a:spcPct val="100000"/>
              </a:lnSpc>
              <a:spcBef>
                <a:spcPts val="770"/>
              </a:spcBef>
            </a:pPr>
            <a:r>
              <a:rPr dirty="0" sz="3200" spc="-940">
                <a:solidFill>
                  <a:srgbClr val="2E1211"/>
                </a:solidFill>
                <a:latin typeface="Arial"/>
                <a:cs typeface="Arial"/>
              </a:rPr>
              <a:t>ب</a:t>
            </a:r>
            <a:r>
              <a:rPr dirty="0" baseline="-1736" sz="4800" spc="-1410">
                <a:solidFill>
                  <a:srgbClr val="2E1211"/>
                </a:solidFill>
                <a:latin typeface="Arial"/>
                <a:cs typeface="Arial"/>
              </a:rPr>
              <a:t>ٌ</a:t>
            </a:r>
            <a:r>
              <a:rPr dirty="0" baseline="-1736" sz="4800" spc="1432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65">
                <a:solidFill>
                  <a:srgbClr val="2E1211"/>
                </a:solidFill>
                <a:latin typeface="Arial"/>
                <a:cs typeface="Arial"/>
              </a:rPr>
              <a:t>يرق       </a:t>
            </a:r>
            <a:r>
              <a:rPr dirty="0" sz="3200" spc="-1090">
                <a:solidFill>
                  <a:srgbClr val="2E1211"/>
                </a:solidFill>
                <a:latin typeface="Arial"/>
                <a:cs typeface="Arial"/>
              </a:rPr>
              <a:t>ر</a:t>
            </a:r>
            <a:r>
              <a:rPr dirty="0" baseline="-7812" sz="4800" spc="1589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70">
                <a:solidFill>
                  <a:srgbClr val="2E1211"/>
                </a:solidFill>
                <a:latin typeface="Arial"/>
                <a:cs typeface="Arial"/>
              </a:rPr>
              <a:t>صنلا    </a:t>
            </a:r>
            <a:r>
              <a:rPr dirty="0" sz="3200" spc="-280">
                <a:solidFill>
                  <a:srgbClr val="2E1211"/>
                </a:solidFill>
                <a:latin typeface="Arial"/>
                <a:cs typeface="Arial"/>
              </a:rPr>
              <a:t>ىحضأ</a:t>
            </a:r>
            <a:r>
              <a:rPr dirty="0" sz="3200" spc="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730" y="465785"/>
            <a:ext cx="823594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715">
                <a:solidFill>
                  <a:srgbClr val="F7D37C"/>
                </a:solidFill>
              </a:rPr>
              <a:t>ةلئسأ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124711"/>
            <a:ext cx="7388859" cy="4971415"/>
          </a:xfrm>
          <a:custGeom>
            <a:avLst/>
            <a:gdLst/>
            <a:ahLst/>
            <a:cxnLst/>
            <a:rect l="l" t="t" r="r" b="b"/>
            <a:pathLst>
              <a:path w="7388859" h="4971415">
                <a:moveTo>
                  <a:pt x="0" y="4971288"/>
                </a:moveTo>
                <a:lnTo>
                  <a:pt x="7388352" y="4971288"/>
                </a:lnTo>
                <a:lnTo>
                  <a:pt x="7388352" y="0"/>
                </a:lnTo>
                <a:lnTo>
                  <a:pt x="0" y="0"/>
                </a:lnTo>
                <a:lnTo>
                  <a:pt x="0" y="497128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787779" y="1051164"/>
            <a:ext cx="5788660" cy="3538854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: </a:t>
            </a:r>
            <a:r>
              <a:rPr dirty="0" sz="3200" spc="-509">
                <a:solidFill>
                  <a:srgbClr val="2E1211"/>
                </a:solidFill>
                <a:latin typeface="Arial"/>
                <a:cs typeface="Arial"/>
              </a:rPr>
              <a:t>ةيتلآا   </a:t>
            </a:r>
            <a:r>
              <a:rPr dirty="0" sz="3200" spc="-455">
                <a:solidFill>
                  <a:srgbClr val="2E1211"/>
                </a:solidFill>
                <a:latin typeface="Arial"/>
                <a:cs typeface="Arial"/>
              </a:rPr>
              <a:t>بيلاسلأا  </a:t>
            </a:r>
            <a:r>
              <a:rPr dirty="0" sz="3200" spc="-350">
                <a:solidFill>
                  <a:srgbClr val="2E1211"/>
                </a:solidFill>
                <a:latin typeface="Arial"/>
                <a:cs typeface="Arial"/>
              </a:rPr>
              <a:t>ححص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نوزئاف 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لاجر 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ةرشعلا  </a:t>
            </a:r>
            <a:r>
              <a:rPr dirty="0" sz="3200" spc="25">
                <a:solidFill>
                  <a:srgbClr val="2E1211"/>
                </a:solidFill>
                <a:latin typeface="Arial"/>
                <a:cs typeface="Arial"/>
              </a:rPr>
              <a:t>ـ1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700">
                <a:solidFill>
                  <a:srgbClr val="2E1211"/>
                </a:solidFill>
                <a:latin typeface="Arial"/>
                <a:cs typeface="Arial"/>
              </a:rPr>
              <a:t>ديفم     </a:t>
            </a:r>
            <a:r>
              <a:rPr dirty="0" sz="3200" spc="-550">
                <a:solidFill>
                  <a:srgbClr val="2E1211"/>
                </a:solidFill>
                <a:latin typeface="Arial"/>
                <a:cs typeface="Arial"/>
              </a:rPr>
              <a:t>ريغلا  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أرقأ  </a:t>
            </a:r>
            <a:r>
              <a:rPr dirty="0" sz="3200" spc="114">
                <a:solidFill>
                  <a:srgbClr val="2E1211"/>
                </a:solidFill>
                <a:latin typeface="Arial"/>
                <a:cs typeface="Arial"/>
              </a:rPr>
              <a:t>ل</a:t>
            </a:r>
            <a:r>
              <a:rPr dirty="0" sz="3200" spc="-5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20">
                <a:solidFill>
                  <a:srgbClr val="2E1211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60">
                <a:solidFill>
                  <a:srgbClr val="2E1211"/>
                </a:solidFill>
                <a:latin typeface="Arial"/>
                <a:cs typeface="Arial"/>
              </a:rPr>
              <a:t>.ديفم   </a:t>
            </a:r>
            <a:r>
              <a:rPr dirty="0" sz="3200" spc="-425">
                <a:solidFill>
                  <a:srgbClr val="2E1211"/>
                </a:solidFill>
                <a:latin typeface="Arial"/>
                <a:cs typeface="Arial"/>
              </a:rPr>
              <a:t>باتكو  </a:t>
            </a:r>
            <a:r>
              <a:rPr dirty="0" sz="3200" spc="-520">
                <a:solidFill>
                  <a:srgbClr val="2E1211"/>
                </a:solidFill>
                <a:latin typeface="Arial"/>
                <a:cs typeface="Arial"/>
              </a:rPr>
              <a:t>ديزيو  </a:t>
            </a:r>
            <a:r>
              <a:rPr dirty="0" sz="3200" spc="-455">
                <a:solidFill>
                  <a:srgbClr val="2E1211"/>
                </a:solidFill>
                <a:latin typeface="Arial"/>
                <a:cs typeface="Arial"/>
              </a:rPr>
              <a:t>حلاص </a:t>
            </a:r>
            <a:r>
              <a:rPr dirty="0" sz="3200" spc="-4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25">
                <a:solidFill>
                  <a:srgbClr val="2E1211"/>
                </a:solidFill>
                <a:latin typeface="Arial"/>
                <a:cs typeface="Arial"/>
              </a:rPr>
              <a:t>ـ3</a:t>
            </a:r>
            <a:endParaRPr sz="3200">
              <a:latin typeface="Arial"/>
              <a:cs typeface="Arial"/>
            </a:endParaRPr>
          </a:p>
          <a:p>
            <a:pPr algn="r" marL="12700" marR="7620" indent="328930">
              <a:lnSpc>
                <a:spcPct val="120100"/>
              </a:lnSpc>
            </a:pPr>
            <a:r>
              <a:rPr dirty="0" sz="3200" spc="-434">
                <a:solidFill>
                  <a:srgbClr val="2E1211"/>
                </a:solidFill>
                <a:latin typeface="Arial"/>
                <a:cs typeface="Arial"/>
              </a:rPr>
              <a:t>:ةيتلآا </a:t>
            </a:r>
            <a:r>
              <a:rPr dirty="0" sz="3200" spc="-340">
                <a:solidFill>
                  <a:srgbClr val="2E1211"/>
                </a:solidFill>
                <a:latin typeface="Arial"/>
                <a:cs typeface="Arial"/>
              </a:rPr>
              <a:t>تاملكلا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قتشملاو </a:t>
            </a:r>
            <a:r>
              <a:rPr dirty="0" sz="3200" spc="-145">
                <a:solidFill>
                  <a:srgbClr val="2E1211"/>
                </a:solidFill>
                <a:latin typeface="Arial"/>
                <a:cs typeface="Arial"/>
              </a:rPr>
              <a:t>دماجلا</a:t>
            </a:r>
            <a:r>
              <a:rPr dirty="0" sz="3200" spc="-2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5">
                <a:solidFill>
                  <a:srgbClr val="2E1211"/>
                </a:solidFill>
                <a:latin typeface="Arial"/>
                <a:cs typeface="Arial"/>
              </a:rPr>
              <a:t>ددح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 س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00">
                <a:solidFill>
                  <a:srgbClr val="2E1211"/>
                </a:solidFill>
                <a:latin typeface="Arial"/>
                <a:cs typeface="Arial"/>
              </a:rPr>
              <a:t>مادقتسا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560">
                <a:solidFill>
                  <a:srgbClr val="2E1211"/>
                </a:solidFill>
                <a:latin typeface="Arial"/>
                <a:cs typeface="Arial"/>
              </a:rPr>
              <a:t>حرف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رورسم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655">
                <a:solidFill>
                  <a:srgbClr val="2E1211"/>
                </a:solidFill>
                <a:latin typeface="Arial"/>
                <a:cs typeface="Arial"/>
              </a:rPr>
              <a:t>ملق  </a:t>
            </a:r>
            <a:r>
              <a:rPr dirty="0" sz="3200" spc="-4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 </a:t>
            </a:r>
            <a:r>
              <a:rPr dirty="0" sz="3200" spc="-555">
                <a:solidFill>
                  <a:srgbClr val="2E1211"/>
                </a:solidFill>
                <a:latin typeface="Arial"/>
                <a:cs typeface="Arial"/>
              </a:rPr>
              <a:t>مئاق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 </a:t>
            </a:r>
            <a:r>
              <a:rPr dirty="0" sz="3200" spc="-245">
                <a:solidFill>
                  <a:srgbClr val="2E1211"/>
                </a:solidFill>
                <a:latin typeface="Arial"/>
                <a:cs typeface="Arial"/>
              </a:rPr>
              <a:t>دم</a:t>
            </a:r>
            <a:r>
              <a:rPr dirty="0" baseline="-2604" sz="4800" spc="-367">
                <a:solidFill>
                  <a:srgbClr val="2E1211"/>
                </a:solidFill>
                <a:latin typeface="Arial"/>
                <a:cs typeface="Arial"/>
              </a:rPr>
              <a:t>ِ</a:t>
            </a:r>
            <a:r>
              <a:rPr dirty="0" baseline="-2604" sz="4800" spc="-3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15">
                <a:solidFill>
                  <a:srgbClr val="2E1211"/>
                </a:solidFill>
                <a:latin typeface="Arial"/>
                <a:cs typeface="Arial"/>
              </a:rPr>
              <a:t>تعم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9495" y="4662627"/>
            <a:ext cx="318770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3200" spc="-925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-17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baseline="7812" sz="4800" spc="-540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360">
                <a:solidFill>
                  <a:srgbClr val="2E1211"/>
                </a:solidFill>
                <a:latin typeface="Arial"/>
                <a:cs typeface="Arial"/>
              </a:rPr>
              <a:t>افاضم </a:t>
            </a:r>
            <a:r>
              <a:rPr dirty="0" sz="3200" spc="-335">
                <a:solidFill>
                  <a:srgbClr val="2E1211"/>
                </a:solidFill>
                <a:latin typeface="Arial"/>
                <a:cs typeface="Arial"/>
              </a:rPr>
              <a:t>تاملكلا</a:t>
            </a:r>
            <a:r>
              <a:rPr dirty="0" sz="3200" spc="-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لعجا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68800" y="4662627"/>
            <a:ext cx="3630295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7812" sz="4800" spc="-427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اميرك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baseline="7812" sz="4800" spc="-26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175">
                <a:solidFill>
                  <a:srgbClr val="2E1211"/>
                </a:solidFill>
                <a:latin typeface="Arial"/>
                <a:cs typeface="Arial"/>
              </a:rPr>
              <a:t>املعم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540">
                <a:solidFill>
                  <a:srgbClr val="2E1211"/>
                </a:solidFill>
                <a:latin typeface="Arial"/>
                <a:cs typeface="Arial"/>
              </a:rPr>
              <a:t>رصنلا</a:t>
            </a:r>
            <a:r>
              <a:rPr dirty="0" sz="3200" spc="-509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marL="2669540">
              <a:lnSpc>
                <a:spcPct val="100000"/>
              </a:lnSpc>
            </a:pP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لمج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887094"/>
          </a:xfrm>
          <a:prstGeom prst="rect"/>
          <a:solidFill>
            <a:srgbClr val="FFFF00"/>
          </a:solidFill>
        </p:spPr>
        <p:txBody>
          <a:bodyPr wrap="square" lIns="0" tIns="9525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750"/>
              </a:spcBef>
            </a:pPr>
            <a:r>
              <a:rPr dirty="0" spc="-350">
                <a:solidFill>
                  <a:srgbClr val="6F2F9F"/>
                </a:solidFill>
              </a:rPr>
              <a:t>ةسمخلا</a:t>
            </a:r>
            <a:r>
              <a:rPr dirty="0" spc="-10">
                <a:solidFill>
                  <a:srgbClr val="6F2F9F"/>
                </a:solidFill>
              </a:rPr>
              <a:t> </a:t>
            </a:r>
            <a:r>
              <a:rPr dirty="0" spc="-520">
                <a:solidFill>
                  <a:srgbClr val="6F2F9F"/>
                </a:solidFill>
              </a:rPr>
              <a:t>لاعفلأا</a:t>
            </a:r>
          </a:p>
        </p:txBody>
      </p:sp>
      <p:sp>
        <p:nvSpPr>
          <p:cNvPr id="4" name="object 4"/>
          <p:cNvSpPr/>
          <p:nvPr/>
        </p:nvSpPr>
        <p:spPr>
          <a:xfrm>
            <a:off x="457200" y="1642872"/>
            <a:ext cx="8229600" cy="5001895"/>
          </a:xfrm>
          <a:custGeom>
            <a:avLst/>
            <a:gdLst/>
            <a:ahLst/>
            <a:cxnLst/>
            <a:rect l="l" t="t" r="r" b="b"/>
            <a:pathLst>
              <a:path w="8229600" h="5001895">
                <a:moveTo>
                  <a:pt x="0" y="5001768"/>
                </a:moveTo>
                <a:lnTo>
                  <a:pt x="8229600" y="5001768"/>
                </a:lnTo>
                <a:lnTo>
                  <a:pt x="8229600" y="0"/>
                </a:lnTo>
                <a:lnTo>
                  <a:pt x="0" y="0"/>
                </a:lnTo>
                <a:lnTo>
                  <a:pt x="0" y="5001768"/>
                </a:lnTo>
                <a:close/>
              </a:path>
            </a:pathLst>
          </a:custGeom>
          <a:solidFill>
            <a:srgbClr val="0073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241792" y="1761769"/>
            <a:ext cx="540804" cy="562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97679" y="1554429"/>
            <a:ext cx="4234941" cy="903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75176" y="1554429"/>
            <a:ext cx="760260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91383" y="1554429"/>
            <a:ext cx="1921510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65832" y="1554429"/>
            <a:ext cx="76335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61872" y="1554429"/>
            <a:ext cx="1741677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28688" y="2139645"/>
            <a:ext cx="1848484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577583" y="2139645"/>
            <a:ext cx="988872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172455" y="2139645"/>
            <a:ext cx="1942846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946903" y="2139645"/>
            <a:ext cx="76335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56303" y="2139645"/>
            <a:ext cx="1528445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843528" y="2139645"/>
            <a:ext cx="650570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738871" y="2724861"/>
            <a:ext cx="1138237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392423" y="2724861"/>
            <a:ext cx="4771389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483096" y="3310077"/>
            <a:ext cx="2394077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261616" y="3310077"/>
            <a:ext cx="4759198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148839" y="3310077"/>
            <a:ext cx="650570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245352" y="3895293"/>
            <a:ext cx="2631821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681471" y="3895293"/>
            <a:ext cx="1101648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60119" y="3895293"/>
            <a:ext cx="5259197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34695" y="3895293"/>
            <a:ext cx="1263205" cy="9035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275832" y="4486693"/>
            <a:ext cx="2567686" cy="7907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882640" y="4486693"/>
            <a:ext cx="863904" cy="790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64336" y="4486693"/>
            <a:ext cx="5188966" cy="7907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129271" y="4998720"/>
            <a:ext cx="1714246" cy="79079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400800" y="4998720"/>
            <a:ext cx="1199184" cy="7907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812535" y="4998720"/>
            <a:ext cx="961428" cy="79079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084064" y="4998720"/>
            <a:ext cx="1199184" cy="7907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31519" y="4998720"/>
            <a:ext cx="4725797" cy="79079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641592" y="5425440"/>
            <a:ext cx="1857628" cy="79079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541007" y="5425440"/>
            <a:ext cx="571271" cy="79079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757159" y="5937503"/>
            <a:ext cx="1086434" cy="79079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184135" y="5937503"/>
            <a:ext cx="1043749" cy="79079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455920" y="5937503"/>
            <a:ext cx="2198878" cy="79079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239511" y="5937503"/>
            <a:ext cx="687158" cy="79079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870703" y="5937503"/>
            <a:ext cx="839558" cy="79079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00600" y="5937503"/>
            <a:ext cx="540804" cy="79079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328159" y="5937503"/>
            <a:ext cx="845616" cy="79079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58055" y="5937503"/>
            <a:ext cx="540804" cy="79079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727703" y="5937503"/>
            <a:ext cx="903528" cy="7907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657600" y="5937503"/>
            <a:ext cx="540804" cy="79079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980944" y="5937503"/>
            <a:ext cx="1049858" cy="79079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910839" y="5937503"/>
            <a:ext cx="540804" cy="79079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584960" y="5937503"/>
            <a:ext cx="1699132" cy="79079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66088" y="5937503"/>
            <a:ext cx="589572" cy="79079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596793" y="1569009"/>
            <a:ext cx="8017509" cy="491617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225" b="1">
                <a:solidFill>
                  <a:srgbClr val="FFFFFF"/>
                </a:solidFill>
                <a:latin typeface="Arial"/>
                <a:cs typeface="Arial"/>
              </a:rPr>
              <a:t>نونو </a:t>
            </a:r>
            <a:r>
              <a:rPr dirty="0" sz="3200" spc="-390" b="1">
                <a:solidFill>
                  <a:srgbClr val="FFFFFF"/>
                </a:solidFill>
                <a:latin typeface="Arial"/>
                <a:cs typeface="Arial"/>
              </a:rPr>
              <a:t>ءاي 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225" b="1">
                <a:solidFill>
                  <a:srgbClr val="FFFFFF"/>
                </a:solidFill>
                <a:latin typeface="Arial"/>
                <a:cs typeface="Arial"/>
              </a:rPr>
              <a:t>نونو  </a:t>
            </a:r>
            <a:r>
              <a:rPr dirty="0" sz="3200" spc="-10" b="1">
                <a:solidFill>
                  <a:srgbClr val="FFFFFF"/>
                </a:solidFill>
                <a:latin typeface="Arial"/>
                <a:cs typeface="Arial"/>
              </a:rPr>
              <a:t>واو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225" b="1">
                <a:solidFill>
                  <a:srgbClr val="FFFFFF"/>
                </a:solidFill>
                <a:latin typeface="Arial"/>
                <a:cs typeface="Arial"/>
              </a:rPr>
              <a:t>نونو </a:t>
            </a:r>
            <a:r>
              <a:rPr dirty="0" sz="3200" spc="-235" b="1">
                <a:solidFill>
                  <a:srgbClr val="FFFFFF"/>
                </a:solidFill>
                <a:latin typeface="Arial"/>
                <a:cs typeface="Arial"/>
              </a:rPr>
              <a:t>فلأ </a:t>
            </a:r>
            <a:r>
              <a:rPr dirty="0" sz="3200" spc="-45" b="1">
                <a:solidFill>
                  <a:srgbClr val="FFFFFF"/>
                </a:solidFill>
                <a:latin typeface="Arial"/>
                <a:cs typeface="Arial"/>
              </a:rPr>
              <a:t>هرخأ </a:t>
            </a:r>
            <a:r>
              <a:rPr dirty="0" sz="3200" spc="-685" b="1">
                <a:solidFill>
                  <a:srgbClr val="FFFFFF"/>
                </a:solidFill>
                <a:latin typeface="Arial"/>
                <a:cs typeface="Arial"/>
              </a:rPr>
              <a:t>لعف   </a:t>
            </a:r>
            <a:r>
              <a:rPr dirty="0" sz="3200" spc="-48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95" b="1">
                <a:solidFill>
                  <a:srgbClr val="FFFFFF"/>
                </a:solidFill>
                <a:latin typeface="Arial"/>
                <a:cs typeface="Arial"/>
              </a:rPr>
              <a:t>لك  </a:t>
            </a:r>
            <a:r>
              <a:rPr dirty="0" sz="3200" spc="85" b="1">
                <a:solidFill>
                  <a:srgbClr val="FFFFFF"/>
                </a:solidFill>
                <a:latin typeface="Arial"/>
                <a:cs typeface="Arial"/>
              </a:rPr>
              <a:t>يه</a:t>
            </a:r>
            <a:r>
              <a:rPr dirty="0" sz="3200" spc="1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50" spc="25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050">
              <a:latin typeface="Wingdings"/>
              <a:cs typeface="Wingdings"/>
            </a:endParaRPr>
          </a:p>
          <a:p>
            <a:pPr algn="r" marL="3168015" marR="7620" indent="335280">
              <a:lnSpc>
                <a:spcPts val="4610"/>
              </a:lnSpc>
              <a:spcBef>
                <a:spcPts val="280"/>
              </a:spcBef>
            </a:pPr>
            <a:r>
              <a:rPr dirty="0" sz="3200" spc="-375" b="1">
                <a:solidFill>
                  <a:srgbClr val="FFFFFF"/>
                </a:solidFill>
                <a:latin typeface="Arial"/>
                <a:cs typeface="Arial"/>
              </a:rPr>
              <a:t>.نيركاذت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260" b="1">
                <a:solidFill>
                  <a:srgbClr val="FFFFFF"/>
                </a:solidFill>
                <a:latin typeface="Arial"/>
                <a:cs typeface="Arial"/>
              </a:rPr>
              <a:t>نوركاذي</a:t>
            </a:r>
            <a:r>
              <a:rPr dirty="0" sz="3200" spc="-2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32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54" b="1">
                <a:solidFill>
                  <a:srgbClr val="FFFFFF"/>
                </a:solidFill>
                <a:latin typeface="Arial"/>
                <a:cs typeface="Arial"/>
              </a:rPr>
              <a:t>ناركاذي </a:t>
            </a:r>
            <a:r>
              <a:rPr dirty="0" sz="3200" spc="-5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90" b="1">
                <a:solidFill>
                  <a:srgbClr val="FFFFFF"/>
                </a:solidFill>
                <a:latin typeface="Arial"/>
                <a:cs typeface="Arial"/>
              </a:rPr>
              <a:t>ةيعرف  </a:t>
            </a:r>
            <a:r>
              <a:rPr dirty="0" sz="3200" spc="-10" b="1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3200" spc="55" b="1">
                <a:solidFill>
                  <a:srgbClr val="FFFFFF"/>
                </a:solidFill>
                <a:latin typeface="Arial"/>
                <a:cs typeface="Arial"/>
              </a:rPr>
              <a:t>يهو </a:t>
            </a:r>
            <a:r>
              <a:rPr dirty="0" sz="3200" spc="-320" b="1">
                <a:solidFill>
                  <a:srgbClr val="FFFFFF"/>
                </a:solidFill>
                <a:latin typeface="Arial"/>
                <a:cs typeface="Arial"/>
              </a:rPr>
              <a:t>نونلا  </a:t>
            </a:r>
            <a:r>
              <a:rPr dirty="0" sz="3200" spc="-735" b="1">
                <a:solidFill>
                  <a:srgbClr val="FFFFFF"/>
                </a:solidFill>
                <a:latin typeface="Arial"/>
                <a:cs typeface="Arial"/>
              </a:rPr>
              <a:t>توبثب     </a:t>
            </a:r>
            <a:r>
              <a:rPr dirty="0" sz="3200" spc="-725" b="1">
                <a:solidFill>
                  <a:srgbClr val="0985FF"/>
                </a:solidFill>
                <a:latin typeface="Arial"/>
                <a:cs typeface="Arial"/>
              </a:rPr>
              <a:t>عفرت</a:t>
            </a:r>
            <a:endParaRPr sz="3200">
              <a:latin typeface="Arial"/>
              <a:cs typeface="Arial"/>
            </a:endParaRPr>
          </a:p>
          <a:p>
            <a:pPr algn="r" marR="10160">
              <a:lnSpc>
                <a:spcPct val="100000"/>
              </a:lnSpc>
              <a:spcBef>
                <a:spcPts val="489"/>
              </a:spcBef>
            </a:pPr>
            <a:r>
              <a:rPr dirty="0" sz="3200" spc="-409" b="1">
                <a:solidFill>
                  <a:srgbClr val="FFFFFF"/>
                </a:solidFill>
                <a:latin typeface="Arial"/>
                <a:cs typeface="Arial"/>
              </a:rPr>
              <a:t>.ةيعرف  </a:t>
            </a:r>
            <a:r>
              <a:rPr dirty="0" sz="3200" spc="-10" b="1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3200" spc="55" b="1">
                <a:solidFill>
                  <a:srgbClr val="FFFFFF"/>
                </a:solidFill>
                <a:latin typeface="Arial"/>
                <a:cs typeface="Arial"/>
              </a:rPr>
              <a:t>يهو  </a:t>
            </a:r>
            <a:r>
              <a:rPr dirty="0" sz="3200" spc="-320" b="1">
                <a:solidFill>
                  <a:srgbClr val="FFFFFF"/>
                </a:solidFill>
                <a:latin typeface="Arial"/>
                <a:cs typeface="Arial"/>
              </a:rPr>
              <a:t>نونلا  </a:t>
            </a:r>
            <a:r>
              <a:rPr dirty="0" sz="3200" spc="-350" b="1">
                <a:solidFill>
                  <a:srgbClr val="FFFFFF"/>
                </a:solidFill>
                <a:latin typeface="Arial"/>
                <a:cs typeface="Arial"/>
              </a:rPr>
              <a:t>فذحب  </a:t>
            </a:r>
            <a:r>
              <a:rPr dirty="0" sz="3200" spc="-285" b="1">
                <a:solidFill>
                  <a:srgbClr val="0985FF"/>
                </a:solidFill>
                <a:latin typeface="Arial"/>
                <a:cs typeface="Arial"/>
              </a:rPr>
              <a:t>مزجتو</a:t>
            </a:r>
            <a:r>
              <a:rPr dirty="0" sz="3200" spc="-490" b="1">
                <a:solidFill>
                  <a:srgbClr val="0985FF"/>
                </a:solidFill>
                <a:latin typeface="Arial"/>
                <a:cs typeface="Arial"/>
              </a:rPr>
              <a:t> </a:t>
            </a:r>
            <a:r>
              <a:rPr dirty="0" sz="3200" spc="-760" b="1">
                <a:solidFill>
                  <a:srgbClr val="0985FF"/>
                </a:solidFill>
                <a:latin typeface="Arial"/>
                <a:cs typeface="Arial"/>
              </a:rPr>
              <a:t>بصنت</a:t>
            </a:r>
            <a:endParaRPr sz="3200">
              <a:latin typeface="Arial"/>
              <a:cs typeface="Arial"/>
            </a:endParaRPr>
          </a:p>
          <a:p>
            <a:pPr algn="r" marL="457200" marR="5080" indent="-445134">
              <a:lnSpc>
                <a:spcPct val="118700"/>
              </a:lnSpc>
              <a:spcBef>
                <a:spcPts val="50"/>
              </a:spcBef>
            </a:pPr>
            <a:r>
              <a:rPr dirty="0" sz="3200" spc="-320" b="1">
                <a:solidFill>
                  <a:srgbClr val="FFFFFF"/>
                </a:solidFill>
                <a:latin typeface="Arial"/>
                <a:cs typeface="Arial"/>
              </a:rPr>
              <a:t>نونلا </a:t>
            </a:r>
            <a:r>
              <a:rPr dirty="0" sz="3200" spc="-735" b="1">
                <a:solidFill>
                  <a:srgbClr val="FFFFFF"/>
                </a:solidFill>
                <a:latin typeface="Arial"/>
                <a:cs typeface="Arial"/>
              </a:rPr>
              <a:t>توبثب </a:t>
            </a:r>
            <a:r>
              <a:rPr dirty="0" sz="3200" spc="-254" b="1">
                <a:solidFill>
                  <a:srgbClr val="FFFFFF"/>
                </a:solidFill>
                <a:latin typeface="Arial"/>
                <a:cs typeface="Arial"/>
              </a:rPr>
              <a:t>عوفرم </a:t>
            </a:r>
            <a:r>
              <a:rPr dirty="0" sz="3200" spc="-145" b="1">
                <a:solidFill>
                  <a:srgbClr val="FFFFFF"/>
                </a:solidFill>
                <a:latin typeface="Arial"/>
                <a:cs typeface="Arial"/>
              </a:rPr>
              <a:t>عراضم </a:t>
            </a:r>
            <a:r>
              <a:rPr dirty="0" sz="3200" spc="-685" b="1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3200" spc="-405" b="1">
                <a:solidFill>
                  <a:srgbClr val="FFFFFF"/>
                </a:solidFill>
                <a:latin typeface="Arial"/>
                <a:cs typeface="Arial"/>
              </a:rPr>
              <a:t>نوعدبي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 spc="-5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05" b="1">
                <a:solidFill>
                  <a:srgbClr val="FFFFFF"/>
                </a:solidFill>
                <a:latin typeface="Arial"/>
                <a:cs typeface="Arial"/>
              </a:rPr>
              <a:t>نوعدبي</a:t>
            </a:r>
            <a:r>
              <a:rPr dirty="0" sz="32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95" b="1">
                <a:solidFill>
                  <a:srgbClr val="FFFFFF"/>
                </a:solidFill>
                <a:latin typeface="Arial"/>
                <a:cs typeface="Arial"/>
              </a:rPr>
              <a:t>بلاطلا </a:t>
            </a:r>
            <a:r>
              <a:rPr dirty="0" sz="3200" spc="-1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70" b="1">
                <a:solidFill>
                  <a:srgbClr val="FFFFFF"/>
                </a:solidFill>
                <a:latin typeface="Arial"/>
                <a:cs typeface="Arial"/>
              </a:rPr>
              <a:t>نونلا </a:t>
            </a:r>
            <a:r>
              <a:rPr dirty="0" sz="2800" spc="-300" b="1">
                <a:solidFill>
                  <a:srgbClr val="FFFFFF"/>
                </a:solidFill>
                <a:latin typeface="Arial"/>
                <a:cs typeface="Arial"/>
              </a:rPr>
              <a:t>فذحب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موزجم </a:t>
            </a:r>
            <a:r>
              <a:rPr dirty="0" sz="2800" spc="-125" b="1">
                <a:solidFill>
                  <a:srgbClr val="FFFFFF"/>
                </a:solidFill>
                <a:latin typeface="Arial"/>
                <a:cs typeface="Arial"/>
              </a:rPr>
              <a:t>عراضم </a:t>
            </a:r>
            <a:r>
              <a:rPr dirty="0" sz="2800" spc="-595" b="1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2800" spc="-225" b="1">
                <a:solidFill>
                  <a:srgbClr val="FFFFFF"/>
                </a:solidFill>
                <a:latin typeface="Arial"/>
                <a:cs typeface="Arial"/>
              </a:rPr>
              <a:t>اوركاذي </a:t>
            </a:r>
            <a:r>
              <a:rPr dirty="0" sz="2800" spc="5" b="1">
                <a:solidFill>
                  <a:srgbClr val="FFFFFF"/>
                </a:solidFill>
                <a:latin typeface="Arial"/>
                <a:cs typeface="Arial"/>
              </a:rPr>
              <a:t>... </a:t>
            </a:r>
            <a:r>
              <a:rPr dirty="0" sz="2800" spc="-225" b="1">
                <a:solidFill>
                  <a:srgbClr val="FFFFFF"/>
                </a:solidFill>
                <a:latin typeface="Arial"/>
                <a:cs typeface="Arial"/>
              </a:rPr>
              <a:t>اوركاذي</a:t>
            </a:r>
            <a:r>
              <a:rPr dirty="0" sz="2800" spc="-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05" b="1">
                <a:solidFill>
                  <a:srgbClr val="FFFFFF"/>
                </a:solidFill>
                <a:latin typeface="Arial"/>
                <a:cs typeface="Arial"/>
              </a:rPr>
              <a:t>مل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65" b="1">
                <a:solidFill>
                  <a:srgbClr val="FFFFFF"/>
                </a:solidFill>
                <a:latin typeface="Arial"/>
                <a:cs typeface="Arial"/>
              </a:rPr>
              <a:t>بلاطلا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40" b="1">
                <a:solidFill>
                  <a:srgbClr val="FFFFFF"/>
                </a:solidFill>
                <a:latin typeface="Arial"/>
                <a:cs typeface="Arial"/>
              </a:rPr>
              <a:t>بصنلا 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ةملاعو </a:t>
            </a:r>
            <a:r>
              <a:rPr dirty="0" sz="2800" spc="-285" b="1">
                <a:solidFill>
                  <a:srgbClr val="FFFFFF"/>
                </a:solidFill>
                <a:latin typeface="Arial"/>
                <a:cs typeface="Arial"/>
              </a:rPr>
              <a:t>بوصنم  </a:t>
            </a:r>
            <a:r>
              <a:rPr dirty="0" sz="2800" spc="-125" b="1">
                <a:solidFill>
                  <a:srgbClr val="FFFFFF"/>
                </a:solidFill>
                <a:latin typeface="Arial"/>
                <a:cs typeface="Arial"/>
              </a:rPr>
              <a:t>عراضم </a:t>
            </a:r>
            <a:r>
              <a:rPr dirty="0" sz="2800" spc="-595" b="1">
                <a:solidFill>
                  <a:srgbClr val="FFFFFF"/>
                </a:solidFill>
                <a:latin typeface="Arial"/>
                <a:cs typeface="Arial"/>
              </a:rPr>
              <a:t>لعف     </a:t>
            </a:r>
            <a:r>
              <a:rPr dirty="0" sz="2800" spc="-200" b="1">
                <a:solidFill>
                  <a:srgbClr val="FFFFFF"/>
                </a:solidFill>
                <a:latin typeface="Arial"/>
                <a:cs typeface="Arial"/>
              </a:rPr>
              <a:t>اولمهي </a:t>
            </a:r>
            <a:r>
              <a:rPr dirty="0" sz="2800" spc="5" b="1">
                <a:solidFill>
                  <a:srgbClr val="FFFFFF"/>
                </a:solidFill>
                <a:latin typeface="Arial"/>
                <a:cs typeface="Arial"/>
              </a:rPr>
              <a:t>.... </a:t>
            </a:r>
            <a:r>
              <a:rPr dirty="0" sz="2800" spc="-200" b="1">
                <a:solidFill>
                  <a:srgbClr val="FFFFFF"/>
                </a:solidFill>
                <a:latin typeface="Arial"/>
                <a:cs typeface="Arial"/>
              </a:rPr>
              <a:t>اولمهي  </a:t>
            </a:r>
            <a:r>
              <a:rPr dirty="0" sz="2800" spc="-305" b="1">
                <a:solidFill>
                  <a:srgbClr val="FFFFFF"/>
                </a:solidFill>
                <a:latin typeface="Arial"/>
                <a:cs typeface="Arial"/>
              </a:rPr>
              <a:t>نل</a:t>
            </a:r>
            <a:r>
              <a:rPr dirty="0" sz="2800" spc="-4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65" b="1">
                <a:solidFill>
                  <a:srgbClr val="FFFFFF"/>
                </a:solidFill>
                <a:latin typeface="Arial"/>
                <a:cs typeface="Arial"/>
              </a:rPr>
              <a:t>بلاطلا</a:t>
            </a:r>
            <a:endParaRPr sz="2800">
              <a:latin typeface="Arial"/>
              <a:cs typeface="Arial"/>
            </a:endParaRPr>
          </a:p>
          <a:p>
            <a:pPr marL="6169025">
              <a:lnSpc>
                <a:spcPct val="100000"/>
              </a:lnSpc>
              <a:spcBef>
                <a:spcPts val="5"/>
              </a:spcBef>
            </a:pP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2800" spc="-270" b="1">
                <a:solidFill>
                  <a:srgbClr val="FFFFFF"/>
                </a:solidFill>
                <a:latin typeface="Arial"/>
                <a:cs typeface="Arial"/>
              </a:rPr>
              <a:t>نونلا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فذح</a:t>
            </a:r>
            <a:endParaRPr sz="2800">
              <a:latin typeface="Arial"/>
              <a:cs typeface="Arial"/>
            </a:endParaRPr>
          </a:p>
          <a:p>
            <a:pPr marL="1092200">
              <a:lnSpc>
                <a:spcPct val="100000"/>
              </a:lnSpc>
              <a:spcBef>
                <a:spcPts val="670"/>
              </a:spcBef>
            </a:pP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2800" spc="-550" b="1">
                <a:solidFill>
                  <a:srgbClr val="FFFFFF"/>
                </a:solidFill>
                <a:latin typeface="Arial"/>
                <a:cs typeface="Arial"/>
              </a:rPr>
              <a:t>ليلعتلا </a:t>
            </a:r>
            <a:r>
              <a:rPr dirty="0" sz="2800" spc="-170" b="1">
                <a:solidFill>
                  <a:srgbClr val="FFFFFF"/>
                </a:solidFill>
                <a:latin typeface="Arial"/>
                <a:cs typeface="Arial"/>
              </a:rPr>
              <a:t>ملا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2800" spc="-484" b="1">
                <a:solidFill>
                  <a:srgbClr val="FFFFFF"/>
                </a:solidFill>
                <a:latin typeface="Arial"/>
                <a:cs typeface="Arial"/>
              </a:rPr>
              <a:t>ىتح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2800" spc="-340" b="1">
                <a:solidFill>
                  <a:srgbClr val="FFFFFF"/>
                </a:solidFill>
                <a:latin typeface="Arial"/>
                <a:cs typeface="Arial"/>
              </a:rPr>
              <a:t>يك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2800" spc="-300" b="1">
                <a:solidFill>
                  <a:srgbClr val="FFFFFF"/>
                </a:solidFill>
                <a:latin typeface="Arial"/>
                <a:cs typeface="Arial"/>
              </a:rPr>
              <a:t>نل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ـ نأ ( </a:t>
            </a:r>
            <a:r>
              <a:rPr dirty="0" sz="2800" spc="-434" b="1">
                <a:solidFill>
                  <a:srgbClr val="FFFFFF"/>
                </a:solidFill>
                <a:latin typeface="Arial"/>
                <a:cs typeface="Arial"/>
              </a:rPr>
              <a:t>بصنلا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تاودأ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::::</a:t>
            </a:r>
            <a:r>
              <a:rPr dirty="0" sz="28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35" b="1">
                <a:solidFill>
                  <a:srgbClr val="FFFFFF"/>
                </a:solidFill>
                <a:latin typeface="Arial"/>
                <a:cs typeface="Arial"/>
              </a:rPr>
              <a:t>هبتنا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183832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605">
                <a:solidFill>
                  <a:srgbClr val="F7D37C"/>
                </a:solidFill>
              </a:rPr>
              <a:t>ةلئسلأا</a:t>
            </a:r>
            <a:r>
              <a:rPr dirty="0" sz="4000" spc="-570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124711"/>
            <a:ext cx="7388859" cy="4971415"/>
          </a:xfrm>
          <a:custGeom>
            <a:avLst/>
            <a:gdLst/>
            <a:ahLst/>
            <a:cxnLst/>
            <a:rect l="l" t="t" r="r" b="b"/>
            <a:pathLst>
              <a:path w="7388859" h="4971415">
                <a:moveTo>
                  <a:pt x="0" y="4971288"/>
                </a:moveTo>
                <a:lnTo>
                  <a:pt x="7388352" y="4971288"/>
                </a:lnTo>
                <a:lnTo>
                  <a:pt x="7388352" y="0"/>
                </a:lnTo>
                <a:lnTo>
                  <a:pt x="0" y="0"/>
                </a:lnTo>
                <a:lnTo>
                  <a:pt x="0" y="497128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515519" y="1149807"/>
            <a:ext cx="550799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500">
                <a:solidFill>
                  <a:srgbClr val="2E1211"/>
                </a:solidFill>
                <a:latin typeface="Arial"/>
                <a:cs typeface="Arial"/>
              </a:rPr>
              <a:t>ةرسكلابو </a:t>
            </a:r>
            <a:r>
              <a:rPr dirty="0" sz="3200" spc="55">
                <a:solidFill>
                  <a:srgbClr val="2E1211"/>
                </a:solidFill>
                <a:latin typeface="Arial"/>
                <a:cs typeface="Arial"/>
              </a:rPr>
              <a:t>ةرم </a:t>
            </a:r>
            <a:r>
              <a:rPr dirty="0" sz="3200" spc="-775">
                <a:solidFill>
                  <a:srgbClr val="2E1211"/>
                </a:solidFill>
                <a:latin typeface="Arial"/>
                <a:cs typeface="Arial"/>
              </a:rPr>
              <a:t>ةحتفلاب 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ةرورجم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ةملكلا</a:t>
            </a:r>
            <a:r>
              <a:rPr dirty="0" sz="3200" spc="10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لعجا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42440" y="1149807"/>
            <a:ext cx="1224280" cy="1000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00050" marR="5080" indent="-387985">
              <a:lnSpc>
                <a:spcPct val="100000"/>
              </a:lnSpc>
              <a:spcBef>
                <a:spcPts val="95"/>
              </a:spcBef>
            </a:pPr>
            <a:r>
              <a:rPr dirty="0" sz="3200" spc="-140">
                <a:solidFill>
                  <a:srgbClr val="2E1211"/>
                </a:solidFill>
                <a:latin typeface="Arial"/>
                <a:cs typeface="Arial"/>
              </a:rPr>
              <a:t>لزانم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س  </a:t>
            </a:r>
            <a:r>
              <a:rPr dirty="0" sz="3200" spc="55">
                <a:solidFill>
                  <a:srgbClr val="2E1211"/>
                </a:solidFill>
                <a:latin typeface="Arial"/>
                <a:cs typeface="Arial"/>
              </a:rPr>
              <a:t>ةرم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55928" y="2124634"/>
            <a:ext cx="6604634" cy="353822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93980">
              <a:lnSpc>
                <a:spcPct val="100000"/>
              </a:lnSpc>
              <a:spcBef>
                <a:spcPts val="869"/>
              </a:spcBef>
            </a:pPr>
            <a:r>
              <a:rPr dirty="0" sz="3200" spc="-560">
                <a:solidFill>
                  <a:srgbClr val="2E1211"/>
                </a:solidFill>
                <a:latin typeface="Arial"/>
                <a:cs typeface="Arial"/>
              </a:rPr>
              <a:t>مزلي  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340">
                <a:solidFill>
                  <a:srgbClr val="2E1211"/>
                </a:solidFill>
                <a:latin typeface="Arial"/>
                <a:cs typeface="Arial"/>
              </a:rPr>
              <a:t>ريغو 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ةيهان </a:t>
            </a:r>
            <a:r>
              <a:rPr dirty="0" sz="3200" spc="-380">
                <a:solidFill>
                  <a:srgbClr val="2E1211"/>
                </a:solidFill>
                <a:latin typeface="Arial"/>
                <a:cs typeface="Arial"/>
              </a:rPr>
              <a:t>يلإ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114">
                <a:solidFill>
                  <a:srgbClr val="2E1211"/>
                </a:solidFill>
                <a:latin typeface="Arial"/>
                <a:cs typeface="Arial"/>
              </a:rPr>
              <a:t>ل </a:t>
            </a:r>
            <a:r>
              <a:rPr dirty="0" sz="3200" spc="-50">
                <a:solidFill>
                  <a:srgbClr val="2E1211"/>
                </a:solidFill>
                <a:latin typeface="Arial"/>
                <a:cs typeface="Arial"/>
              </a:rPr>
              <a:t>لوح   </a:t>
            </a:r>
            <a:r>
              <a:rPr dirty="0" baseline="7812" sz="4800" spc="-35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ارش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وجري  </a:t>
            </a:r>
            <a:r>
              <a:rPr dirty="0" sz="3200" spc="114">
                <a:solidFill>
                  <a:srgbClr val="2E1211"/>
                </a:solidFill>
                <a:latin typeface="Arial"/>
                <a:cs typeface="Arial"/>
              </a:rPr>
              <a:t>ل</a:t>
            </a:r>
            <a:r>
              <a:rPr dirty="0" sz="3200" spc="-1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L="1646555" marR="93345" indent="2009139">
              <a:lnSpc>
                <a:spcPct val="120000"/>
              </a:lnSpc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: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270">
                <a:solidFill>
                  <a:srgbClr val="2E1211"/>
                </a:solidFill>
                <a:latin typeface="Arial"/>
                <a:cs typeface="Arial"/>
              </a:rPr>
              <a:t>ردصملا</a:t>
            </a:r>
            <a:r>
              <a:rPr dirty="0" sz="3200" spc="-10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200">
                <a:solidFill>
                  <a:srgbClr val="2E1211"/>
                </a:solidFill>
                <a:latin typeface="Arial"/>
                <a:cs typeface="Arial"/>
              </a:rPr>
              <a:t>تاه</a:t>
            </a:r>
            <a:r>
              <a:rPr dirty="0" sz="3200" spc="-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س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دشرأ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250">
                <a:solidFill>
                  <a:srgbClr val="2E1211"/>
                </a:solidFill>
                <a:latin typeface="Arial"/>
                <a:cs typeface="Arial"/>
              </a:rPr>
              <a:t>متها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680">
                <a:solidFill>
                  <a:srgbClr val="2E1211"/>
                </a:solidFill>
                <a:latin typeface="Arial"/>
                <a:cs typeface="Arial"/>
              </a:rPr>
              <a:t>دافتسا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 </a:t>
            </a:r>
            <a:r>
              <a:rPr dirty="0" sz="3200" spc="-175">
                <a:solidFill>
                  <a:srgbClr val="2E1211"/>
                </a:solidFill>
                <a:latin typeface="Arial"/>
                <a:cs typeface="Arial"/>
              </a:rPr>
              <a:t>مركأ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16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00">
                <a:solidFill>
                  <a:srgbClr val="2E1211"/>
                </a:solidFill>
                <a:latin typeface="Arial"/>
                <a:cs typeface="Arial"/>
              </a:rPr>
              <a:t>رقتسا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650">
              <a:latin typeface="Times New Roman"/>
              <a:cs typeface="Times New Roman"/>
            </a:endParaRPr>
          </a:p>
          <a:p>
            <a:pPr algn="r" marR="95885">
              <a:lnSpc>
                <a:spcPct val="100000"/>
              </a:lnSpc>
            </a:pPr>
            <a:r>
              <a:rPr dirty="0" sz="3200" spc="55">
                <a:solidFill>
                  <a:srgbClr val="2E1211"/>
                </a:solidFill>
                <a:latin typeface="Arial"/>
                <a:cs typeface="Arial"/>
              </a:rPr>
              <a:t>:نم </a:t>
            </a:r>
            <a:r>
              <a:rPr dirty="0" sz="3200" spc="-409">
                <a:solidFill>
                  <a:srgbClr val="2E1211"/>
                </a:solidFill>
                <a:latin typeface="Arial"/>
                <a:cs typeface="Arial"/>
              </a:rPr>
              <a:t>يعانصلا  </a:t>
            </a:r>
            <a:r>
              <a:rPr dirty="0" sz="3200" spc="-270">
                <a:solidFill>
                  <a:srgbClr val="2E1211"/>
                </a:solidFill>
                <a:latin typeface="Arial"/>
                <a:cs typeface="Arial"/>
              </a:rPr>
              <a:t>ردصملا  </a:t>
            </a:r>
            <a:r>
              <a:rPr dirty="0" sz="3200" spc="200">
                <a:solidFill>
                  <a:srgbClr val="2E1211"/>
                </a:solidFill>
                <a:latin typeface="Arial"/>
                <a:cs typeface="Arial"/>
              </a:rPr>
              <a:t>تاه</a:t>
            </a:r>
            <a:r>
              <a:rPr dirty="0" sz="3200" spc="-50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R="94615">
              <a:lnSpc>
                <a:spcPct val="100000"/>
              </a:lnSpc>
              <a:spcBef>
                <a:spcPts val="770"/>
              </a:spcBef>
            </a:pPr>
            <a:r>
              <a:rPr dirty="0" sz="3200" spc="-765">
                <a:solidFill>
                  <a:srgbClr val="2E1211"/>
                </a:solidFill>
                <a:latin typeface="Arial"/>
                <a:cs typeface="Arial"/>
              </a:rPr>
              <a:t>ةفاقث 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عرش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6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45">
                <a:solidFill>
                  <a:srgbClr val="2E1211"/>
                </a:solidFill>
                <a:latin typeface="Arial"/>
                <a:cs typeface="Arial"/>
              </a:rPr>
              <a:t>موق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183832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605">
                <a:solidFill>
                  <a:srgbClr val="F7D37C"/>
                </a:solidFill>
              </a:rPr>
              <a:t>ةلئسلأا</a:t>
            </a:r>
            <a:r>
              <a:rPr dirty="0" sz="4000" spc="-570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341119"/>
            <a:ext cx="7388859" cy="4754880"/>
          </a:xfrm>
          <a:custGeom>
            <a:avLst/>
            <a:gdLst/>
            <a:ahLst/>
            <a:cxnLst/>
            <a:rect l="l" t="t" r="r" b="b"/>
            <a:pathLst>
              <a:path w="7388859" h="4754880">
                <a:moveTo>
                  <a:pt x="0" y="4754880"/>
                </a:moveTo>
                <a:lnTo>
                  <a:pt x="7388352" y="4754880"/>
                </a:lnTo>
                <a:lnTo>
                  <a:pt x="7388352" y="0"/>
                </a:lnTo>
                <a:lnTo>
                  <a:pt x="0" y="0"/>
                </a:lnTo>
                <a:lnTo>
                  <a:pt x="0" y="475488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309183" rIns="0" bIns="0" rtlCol="0" vert="horz">
            <a:spAutoFit/>
          </a:bodyPr>
          <a:lstStyle/>
          <a:p>
            <a:pPr algn="r" marL="2969260" marR="34290">
              <a:lnSpc>
                <a:spcPct val="100000"/>
              </a:lnSpc>
              <a:spcBef>
                <a:spcPts val="869"/>
              </a:spcBef>
            </a:pPr>
            <a:r>
              <a:rPr dirty="0" spc="-5"/>
              <a:t>: </a:t>
            </a:r>
            <a:r>
              <a:rPr dirty="0" spc="-725"/>
              <a:t>يتأي      </a:t>
            </a:r>
            <a:r>
              <a:rPr dirty="0" spc="-680"/>
              <a:t>اميف     </a:t>
            </a:r>
            <a:r>
              <a:rPr dirty="0" spc="-365"/>
              <a:t>بوصنملا  </a:t>
            </a:r>
            <a:r>
              <a:rPr dirty="0" spc="-315"/>
              <a:t>عون</a:t>
            </a:r>
            <a:r>
              <a:rPr dirty="0" spc="-295"/>
              <a:t> </a:t>
            </a:r>
            <a:r>
              <a:rPr dirty="0" spc="-175"/>
              <a:t>ركذا</a:t>
            </a:r>
          </a:p>
          <a:p>
            <a:pPr algn="r" marL="2969260" marR="30480">
              <a:lnSpc>
                <a:spcPct val="100000"/>
              </a:lnSpc>
              <a:spcBef>
                <a:spcPts val="770"/>
              </a:spcBef>
            </a:pPr>
            <a:r>
              <a:rPr dirty="0" spc="-5"/>
              <a:t>. </a:t>
            </a:r>
            <a:r>
              <a:rPr dirty="0" baseline="7812" sz="4800" spc="-97"/>
              <a:t>ً</a:t>
            </a:r>
            <a:r>
              <a:rPr dirty="0" sz="3200" spc="-65"/>
              <a:t>اماركإ </a:t>
            </a:r>
            <a:r>
              <a:rPr dirty="0" sz="3200" spc="-825"/>
              <a:t>ريقفلا               </a:t>
            </a:r>
            <a:r>
              <a:rPr dirty="0" sz="3200" spc="-110"/>
              <a:t>تمركأ</a:t>
            </a:r>
            <a:r>
              <a:rPr dirty="0" sz="3200"/>
              <a:t> </a:t>
            </a:r>
            <a:r>
              <a:rPr dirty="0" sz="3200" spc="-5"/>
              <a:t>ـ</a:t>
            </a:r>
            <a:endParaRPr sz="3200"/>
          </a:p>
          <a:p>
            <a:pPr algn="r" marL="2969260" marR="30480">
              <a:lnSpc>
                <a:spcPct val="100000"/>
              </a:lnSpc>
              <a:spcBef>
                <a:spcPts val="775"/>
              </a:spcBef>
            </a:pPr>
            <a:r>
              <a:rPr dirty="0" spc="-140"/>
              <a:t>.</a:t>
            </a:r>
            <a:r>
              <a:rPr dirty="0" baseline="7812" sz="4800" spc="-209"/>
              <a:t>ً</a:t>
            </a:r>
            <a:r>
              <a:rPr dirty="0" sz="3200" spc="-140"/>
              <a:t>اعرسم </a:t>
            </a:r>
            <a:r>
              <a:rPr dirty="0" sz="3200" spc="-475"/>
              <a:t>شيجلا   </a:t>
            </a:r>
            <a:r>
              <a:rPr dirty="0" sz="3200" spc="-765"/>
              <a:t>مدقتي     </a:t>
            </a:r>
            <a:r>
              <a:rPr dirty="0" sz="3200" spc="-655"/>
              <a:t> </a:t>
            </a:r>
            <a:r>
              <a:rPr dirty="0" sz="3200" spc="-5"/>
              <a:t>ـ</a:t>
            </a:r>
            <a:endParaRPr sz="3200"/>
          </a:p>
          <a:p>
            <a:pPr algn="r" marL="2969260" marR="30480">
              <a:lnSpc>
                <a:spcPct val="100000"/>
              </a:lnSpc>
              <a:spcBef>
                <a:spcPts val="765"/>
              </a:spcBef>
            </a:pPr>
            <a:r>
              <a:rPr dirty="0" spc="-600"/>
              <a:t>.قوفتلا   </a:t>
            </a:r>
            <a:r>
              <a:rPr dirty="0" spc="-925"/>
              <a:t>يف</a:t>
            </a:r>
            <a:r>
              <a:rPr dirty="0" spc="-20"/>
              <a:t> </a:t>
            </a:r>
            <a:r>
              <a:rPr dirty="0" baseline="7812" sz="4800" spc="-67"/>
              <a:t>ً</a:t>
            </a:r>
            <a:r>
              <a:rPr dirty="0" sz="3200" spc="-45"/>
              <a:t>لامأ </a:t>
            </a:r>
            <a:r>
              <a:rPr dirty="0" sz="3200" spc="-140"/>
              <a:t>ركاذأ</a:t>
            </a:r>
            <a:r>
              <a:rPr dirty="0" sz="3200" spc="75"/>
              <a:t> </a:t>
            </a:r>
            <a:r>
              <a:rPr dirty="0" sz="3200" spc="-5"/>
              <a:t>ـ</a:t>
            </a:r>
            <a:endParaRPr sz="3200"/>
          </a:p>
          <a:p>
            <a:pPr algn="r" marL="2969260" marR="33655">
              <a:lnSpc>
                <a:spcPct val="100000"/>
              </a:lnSpc>
              <a:spcBef>
                <a:spcPts val="770"/>
              </a:spcBef>
            </a:pPr>
            <a:r>
              <a:rPr dirty="0" spc="-5"/>
              <a:t>. </a:t>
            </a:r>
            <a:r>
              <a:rPr dirty="0" spc="-240"/>
              <a:t>ةاجن  </a:t>
            </a:r>
            <a:r>
              <a:rPr dirty="0" spc="-660"/>
              <a:t>ربصلا    </a:t>
            </a:r>
            <a:r>
              <a:rPr dirty="0" spc="-5"/>
              <a:t>نإ</a:t>
            </a:r>
            <a:r>
              <a:rPr dirty="0" spc="-515"/>
              <a:t> </a:t>
            </a:r>
            <a:r>
              <a:rPr dirty="0" spc="-5"/>
              <a:t>ـ</a:t>
            </a:r>
          </a:p>
          <a:p>
            <a:pPr algn="r" marL="2969260" marR="30480">
              <a:lnSpc>
                <a:spcPct val="100000"/>
              </a:lnSpc>
              <a:spcBef>
                <a:spcPts val="770"/>
              </a:spcBef>
            </a:pPr>
            <a:r>
              <a:rPr dirty="0" spc="-5"/>
              <a:t>. </a:t>
            </a:r>
            <a:r>
              <a:rPr dirty="0" baseline="7812" sz="4800" spc="-682"/>
              <a:t>ً</a:t>
            </a:r>
            <a:r>
              <a:rPr dirty="0" sz="3200" spc="-455"/>
              <a:t>ايلج  </a:t>
            </a:r>
            <a:r>
              <a:rPr dirty="0" sz="3200" spc="-275"/>
              <a:t>قحلا  </a:t>
            </a:r>
            <a:r>
              <a:rPr dirty="0" sz="3200" spc="-320"/>
              <a:t>تيأر</a:t>
            </a:r>
            <a:r>
              <a:rPr dirty="0" sz="3200" spc="-340"/>
              <a:t> </a:t>
            </a:r>
            <a:r>
              <a:rPr dirty="0" sz="3200" spc="-5"/>
              <a:t>ـ</a:t>
            </a:r>
            <a:endParaRPr sz="3200"/>
          </a:p>
          <a:p>
            <a:pPr algn="r" marL="2969260" marR="30480">
              <a:lnSpc>
                <a:spcPct val="100000"/>
              </a:lnSpc>
              <a:spcBef>
                <a:spcPts val="770"/>
              </a:spcBef>
            </a:pPr>
            <a:r>
              <a:rPr dirty="0" spc="-5"/>
              <a:t>. </a:t>
            </a:r>
            <a:r>
              <a:rPr dirty="0" baseline="7812" sz="4800" spc="-532"/>
              <a:t>ً</a:t>
            </a:r>
            <a:r>
              <a:rPr dirty="0" sz="3200" spc="-355"/>
              <a:t>اقاش  </a:t>
            </a:r>
            <a:r>
              <a:rPr dirty="0" sz="3200" spc="-260"/>
              <a:t>لمعلا  </a:t>
            </a:r>
            <a:r>
              <a:rPr dirty="0" sz="3200" spc="-200"/>
              <a:t>ناك</a:t>
            </a:r>
            <a:r>
              <a:rPr dirty="0" sz="3200" spc="-605"/>
              <a:t> </a:t>
            </a:r>
            <a:r>
              <a:rPr dirty="0" sz="3200" spc="-5"/>
              <a:t>ـ</a:t>
            </a:r>
            <a:endParaRPr sz="320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183832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605">
                <a:solidFill>
                  <a:srgbClr val="F7D37C"/>
                </a:solidFill>
              </a:rPr>
              <a:t>ةلئسلأا</a:t>
            </a:r>
            <a:r>
              <a:rPr dirty="0" sz="4000" spc="-570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267967"/>
            <a:ext cx="7388859" cy="4825365"/>
          </a:xfrm>
          <a:custGeom>
            <a:avLst/>
            <a:gdLst/>
            <a:ahLst/>
            <a:cxnLst/>
            <a:rect l="l" t="t" r="r" b="b"/>
            <a:pathLst>
              <a:path w="7388859" h="4825365">
                <a:moveTo>
                  <a:pt x="0" y="4824984"/>
                </a:moveTo>
                <a:lnTo>
                  <a:pt x="7388352" y="4824984"/>
                </a:lnTo>
                <a:lnTo>
                  <a:pt x="7388352" y="0"/>
                </a:lnTo>
                <a:lnTo>
                  <a:pt x="0" y="0"/>
                </a:lnTo>
                <a:lnTo>
                  <a:pt x="0" y="4824984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26719" y="1292809"/>
            <a:ext cx="7171055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7812" sz="4800" spc="-135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90">
                <a:solidFill>
                  <a:srgbClr val="2E1211"/>
                </a:solidFill>
                <a:latin typeface="Arial"/>
                <a:cs typeface="Arial"/>
              </a:rPr>
              <a:t>ادكؤم </a:t>
            </a:r>
            <a:r>
              <a:rPr dirty="0" sz="3200" spc="-405">
                <a:solidFill>
                  <a:srgbClr val="2E1211"/>
                </a:solidFill>
                <a:latin typeface="Arial"/>
                <a:cs typeface="Arial"/>
              </a:rPr>
              <a:t>/ددعلل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575">
                <a:solidFill>
                  <a:srgbClr val="2E1211"/>
                </a:solidFill>
                <a:latin typeface="Arial"/>
                <a:cs typeface="Arial"/>
              </a:rPr>
              <a:t>عونلل </a:t>
            </a:r>
            <a:r>
              <a:rPr dirty="0" sz="3200" spc="-695">
                <a:solidFill>
                  <a:srgbClr val="2E1211"/>
                </a:solidFill>
                <a:latin typeface="Arial"/>
                <a:cs typeface="Arial"/>
              </a:rPr>
              <a:t>انيبم </a:t>
            </a:r>
            <a:r>
              <a:rPr dirty="0" baseline="7812" sz="4800" spc="-434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290">
                <a:solidFill>
                  <a:srgbClr val="2E1211"/>
                </a:solidFill>
                <a:latin typeface="Arial"/>
                <a:cs typeface="Arial"/>
              </a:rPr>
              <a:t>اقلطم </a:t>
            </a:r>
            <a:r>
              <a:rPr dirty="0" baseline="7812" sz="4800" spc="-480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لوعفم </a:t>
            </a:r>
            <a:r>
              <a:rPr dirty="0" baseline="7812" sz="4800" spc="-525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350">
                <a:solidFill>
                  <a:srgbClr val="2E1211"/>
                </a:solidFill>
                <a:latin typeface="Arial"/>
                <a:cs typeface="Arial"/>
              </a:rPr>
              <a:t>اقدص </a:t>
            </a: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لعجا</a:t>
            </a:r>
            <a:r>
              <a:rPr dirty="0" sz="3200" spc="-38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95796" y="1779256"/>
            <a:ext cx="1381125" cy="236791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75"/>
              </a:spcBef>
            </a:pP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ءيضم</a:t>
            </a:r>
            <a:r>
              <a:rPr dirty="0" sz="3200" spc="-1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L="249554" marR="10160" indent="179070">
              <a:lnSpc>
                <a:spcPts val="4610"/>
              </a:lnSpc>
              <a:spcBef>
                <a:spcPts val="280"/>
              </a:spcBef>
            </a:pPr>
            <a:r>
              <a:rPr dirty="0" sz="3200" spc="-55">
                <a:solidFill>
                  <a:srgbClr val="2E1211"/>
                </a:solidFill>
                <a:latin typeface="Arial"/>
                <a:cs typeface="Arial"/>
              </a:rPr>
              <a:t>لامأ</a:t>
            </a:r>
            <a:r>
              <a:rPr dirty="0" sz="3200" spc="-7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س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29">
                <a:solidFill>
                  <a:srgbClr val="2E1211"/>
                </a:solidFill>
                <a:latin typeface="Arial"/>
                <a:cs typeface="Arial"/>
              </a:rPr>
              <a:t>دعاس</a:t>
            </a:r>
            <a:r>
              <a:rPr dirty="0" sz="3200" spc="-9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س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40">
                <a:solidFill>
                  <a:srgbClr val="2E1211"/>
                </a:solidFill>
                <a:latin typeface="Arial"/>
                <a:cs typeface="Arial"/>
              </a:rPr>
              <a:t>مهف</a:t>
            </a:r>
            <a:r>
              <a:rPr dirty="0" sz="3200" spc="-1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07312" y="1779256"/>
            <a:ext cx="4741545" cy="236791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78105">
              <a:lnSpc>
                <a:spcPct val="100000"/>
              </a:lnSpc>
              <a:spcBef>
                <a:spcPts val="875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150">
                <a:solidFill>
                  <a:srgbClr val="2E1211"/>
                </a:solidFill>
                <a:latin typeface="Arial"/>
                <a:cs typeface="Arial"/>
              </a:rPr>
              <a:t>ةلمج </a:t>
            </a:r>
            <a:r>
              <a:rPr dirty="0" sz="3200" spc="-925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-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baseline="7812" sz="4800" spc="2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15">
                <a:solidFill>
                  <a:srgbClr val="2E1211"/>
                </a:solidFill>
                <a:latin typeface="Arial"/>
                <a:cs typeface="Arial"/>
              </a:rPr>
              <a:t>لاح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ةملكلا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لعجا</a:t>
            </a:r>
            <a:endParaRPr sz="3200">
              <a:latin typeface="Arial"/>
              <a:cs typeface="Arial"/>
            </a:endParaRPr>
          </a:p>
          <a:p>
            <a:pPr algn="r" marR="109220">
              <a:lnSpc>
                <a:spcPct val="100000"/>
              </a:lnSpc>
              <a:spcBef>
                <a:spcPts val="770"/>
              </a:spcBef>
            </a:pPr>
            <a:r>
              <a:rPr dirty="0" sz="3200" spc="-125">
                <a:solidFill>
                  <a:srgbClr val="2E1211"/>
                </a:solidFill>
                <a:latin typeface="Arial"/>
                <a:cs typeface="Arial"/>
              </a:rPr>
              <a:t>.ةلمج </a:t>
            </a:r>
            <a:r>
              <a:rPr dirty="0" sz="3200" spc="-925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70">
                <a:solidFill>
                  <a:srgbClr val="2E1211"/>
                </a:solidFill>
                <a:latin typeface="Arial"/>
                <a:cs typeface="Arial"/>
              </a:rPr>
              <a:t>هلجلأ </a:t>
            </a:r>
            <a:r>
              <a:rPr dirty="0" baseline="7812" sz="4800" spc="-480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لوعفم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ةملكلا</a:t>
            </a:r>
            <a:r>
              <a:rPr dirty="0" sz="3200" spc="-4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لعجا</a:t>
            </a:r>
            <a:endParaRPr sz="3200">
              <a:latin typeface="Arial"/>
              <a:cs typeface="Arial"/>
            </a:endParaRPr>
          </a:p>
          <a:p>
            <a:pPr algn="r" marR="59055">
              <a:lnSpc>
                <a:spcPct val="100000"/>
              </a:lnSpc>
              <a:spcBef>
                <a:spcPts val="770"/>
              </a:spcBef>
            </a:pPr>
            <a:r>
              <a:rPr dirty="0" sz="3200" spc="-125">
                <a:solidFill>
                  <a:srgbClr val="2E1211"/>
                </a:solidFill>
                <a:latin typeface="Arial"/>
                <a:cs typeface="Arial"/>
              </a:rPr>
              <a:t>.ةلمج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ةملكلا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445">
                <a:solidFill>
                  <a:srgbClr val="2E1211"/>
                </a:solidFill>
                <a:latin typeface="Arial"/>
                <a:cs typeface="Arial"/>
              </a:rPr>
              <a:t>لعافلا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</a:t>
            </a:r>
            <a:r>
              <a:rPr dirty="0" sz="3200" spc="-1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200">
                <a:solidFill>
                  <a:srgbClr val="2E1211"/>
                </a:solidFill>
                <a:latin typeface="Arial"/>
                <a:cs typeface="Arial"/>
              </a:rPr>
              <a:t>تاه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125">
                <a:solidFill>
                  <a:srgbClr val="2E1211"/>
                </a:solidFill>
                <a:latin typeface="Arial"/>
                <a:cs typeface="Arial"/>
              </a:rPr>
              <a:t>.ةلمج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ةملكلا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445">
                <a:solidFill>
                  <a:srgbClr val="2E1211"/>
                </a:solidFill>
                <a:latin typeface="Arial"/>
                <a:cs typeface="Arial"/>
              </a:rPr>
              <a:t>لعافلا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</a:t>
            </a:r>
            <a:r>
              <a:rPr dirty="0" sz="3200" spc="-1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200">
                <a:solidFill>
                  <a:srgbClr val="2E1211"/>
                </a:solidFill>
                <a:latin typeface="Arial"/>
                <a:cs typeface="Arial"/>
              </a:rPr>
              <a:t>تاه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6983" y="4220032"/>
            <a:ext cx="706628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445">
                <a:solidFill>
                  <a:srgbClr val="2E1211"/>
                </a:solidFill>
                <a:latin typeface="Arial"/>
                <a:cs typeface="Arial"/>
              </a:rPr>
              <a:t>.مزلي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335">
                <a:solidFill>
                  <a:srgbClr val="2E1211"/>
                </a:solidFill>
                <a:latin typeface="Arial"/>
                <a:cs typeface="Arial"/>
              </a:rPr>
              <a:t>ريغو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نإ </a:t>
            </a:r>
            <a:r>
              <a:rPr dirty="0" sz="3200" spc="-105">
                <a:solidFill>
                  <a:srgbClr val="2E1211"/>
                </a:solidFill>
                <a:latin typeface="Arial"/>
                <a:cs typeface="Arial"/>
              </a:rPr>
              <a:t>ناكم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 </a:t>
            </a:r>
            <a:r>
              <a:rPr dirty="0" sz="3200" spc="-560">
                <a:solidFill>
                  <a:srgbClr val="2E1211"/>
                </a:solidFill>
                <a:latin typeface="Arial"/>
                <a:cs typeface="Arial"/>
              </a:rPr>
              <a:t>عض </a:t>
            </a:r>
            <a:r>
              <a:rPr dirty="0" sz="3200" spc="-225">
                <a:solidFill>
                  <a:srgbClr val="2E1211"/>
                </a:solidFill>
                <a:latin typeface="Arial"/>
                <a:cs typeface="Arial"/>
              </a:rPr>
              <a:t>مرك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وذ </a:t>
            </a:r>
            <a:r>
              <a:rPr dirty="0" sz="3200" spc="-365">
                <a:solidFill>
                  <a:srgbClr val="2E1211"/>
                </a:solidFill>
                <a:latin typeface="Arial"/>
                <a:cs typeface="Arial"/>
              </a:rPr>
              <a:t>كابأ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نإ</a:t>
            </a:r>
            <a:r>
              <a:rPr dirty="0" sz="3200" spc="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81369" y="4706985"/>
            <a:ext cx="1191260" cy="1196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8105" marR="5080" indent="-66040">
              <a:lnSpc>
                <a:spcPct val="120100"/>
              </a:lnSpc>
              <a:spcBef>
                <a:spcPts val="100"/>
              </a:spcBef>
            </a:pPr>
            <a:r>
              <a:rPr dirty="0" sz="3200" spc="-265">
                <a:solidFill>
                  <a:srgbClr val="2E1211"/>
                </a:solidFill>
                <a:latin typeface="Arial"/>
                <a:cs typeface="Arial"/>
              </a:rPr>
              <a:t>همانس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س  </a:t>
            </a:r>
            <a:r>
              <a:rPr dirty="0" sz="3200" spc="-550">
                <a:solidFill>
                  <a:srgbClr val="2E1211"/>
                </a:solidFill>
                <a:latin typeface="Arial"/>
                <a:cs typeface="Arial"/>
              </a:rPr>
              <a:t>دشري</a:t>
            </a:r>
            <a:r>
              <a:rPr dirty="0" sz="3200" spc="-4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0457" y="4706985"/>
            <a:ext cx="3516629" cy="119634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869"/>
              </a:spcBef>
            </a:pPr>
            <a:r>
              <a:rPr dirty="0" sz="3200" spc="-125">
                <a:solidFill>
                  <a:srgbClr val="2E1211"/>
                </a:solidFill>
                <a:latin typeface="Arial"/>
                <a:cs typeface="Arial"/>
              </a:rPr>
              <a:t>.هلمج </a:t>
            </a:r>
            <a:r>
              <a:rPr dirty="0" sz="3200" spc="-925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-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baseline="7812" sz="4800" spc="-525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350">
                <a:solidFill>
                  <a:srgbClr val="2E1211"/>
                </a:solidFill>
                <a:latin typeface="Arial"/>
                <a:cs typeface="Arial"/>
              </a:rPr>
              <a:t>لدب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ةملكلا</a:t>
            </a:r>
            <a:r>
              <a:rPr dirty="0" sz="3200" spc="-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لعجا</a:t>
            </a:r>
            <a:endParaRPr sz="3200">
              <a:latin typeface="Arial"/>
              <a:cs typeface="Arial"/>
            </a:endParaRPr>
          </a:p>
          <a:p>
            <a:pPr marL="114300">
              <a:lnSpc>
                <a:spcPct val="100000"/>
              </a:lnSpc>
              <a:spcBef>
                <a:spcPts val="770"/>
              </a:spcBef>
            </a:pPr>
            <a:r>
              <a:rPr dirty="0" sz="3200" spc="-125">
                <a:solidFill>
                  <a:srgbClr val="2E1211"/>
                </a:solidFill>
                <a:latin typeface="Arial"/>
                <a:cs typeface="Arial"/>
              </a:rPr>
              <a:t>.ةلمج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10">
                <a:solidFill>
                  <a:srgbClr val="2E1211"/>
                </a:solidFill>
                <a:latin typeface="Arial"/>
                <a:cs typeface="Arial"/>
              </a:rPr>
              <a:t>اتعن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ةملكلا</a:t>
            </a:r>
            <a:r>
              <a:rPr dirty="0" sz="3200" spc="10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لعجا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015742" y="1814016"/>
            <a:ext cx="231457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955">
                <a:solidFill>
                  <a:srgbClr val="F7D37C"/>
                </a:solidFill>
                <a:latin typeface="Arial"/>
                <a:cs typeface="Arial"/>
              </a:rPr>
              <a:t>عوبسلأا</a:t>
            </a:r>
            <a:endParaRPr sz="7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52469" y="3896690"/>
            <a:ext cx="1591310" cy="1031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1250">
                <a:solidFill>
                  <a:srgbClr val="2E1211"/>
                </a:solidFill>
                <a:latin typeface="Arial"/>
                <a:cs typeface="Arial"/>
              </a:rPr>
              <a:t>عساتلا</a:t>
            </a:r>
            <a:endParaRPr sz="6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573113" y="465785"/>
            <a:ext cx="277050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430">
                <a:solidFill>
                  <a:srgbClr val="F7D37C"/>
                </a:solidFill>
              </a:rPr>
              <a:t>ةياهنلا </a:t>
            </a:r>
            <a:r>
              <a:rPr dirty="0" sz="4000" spc="-735">
                <a:solidFill>
                  <a:srgbClr val="F7D37C"/>
                </a:solidFill>
              </a:rPr>
              <a:t>ىتح</a:t>
            </a:r>
            <a:r>
              <a:rPr dirty="0" sz="4000" spc="-365">
                <a:solidFill>
                  <a:srgbClr val="F7D37C"/>
                </a:solidFill>
              </a:rPr>
              <a:t> </a:t>
            </a:r>
            <a:r>
              <a:rPr dirty="0" sz="4000" spc="-445">
                <a:solidFill>
                  <a:srgbClr val="F7D37C"/>
                </a:solidFill>
              </a:rPr>
              <a:t>يغلم</a:t>
            </a:r>
            <a:endParaRPr sz="400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03448" y="286562"/>
            <a:ext cx="2772029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39997" y="437514"/>
            <a:ext cx="2072639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45"/>
              <a:t>تارورجملا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068120" y="1525889"/>
            <a:ext cx="7584440" cy="461200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43180">
              <a:lnSpc>
                <a:spcPct val="100000"/>
              </a:lnSpc>
              <a:spcBef>
                <a:spcPts val="869"/>
              </a:spcBef>
            </a:pPr>
            <a:r>
              <a:rPr dirty="0" sz="3200" spc="-60">
                <a:solidFill>
                  <a:srgbClr val="FFFFFF"/>
                </a:solidFill>
                <a:latin typeface="Arial"/>
                <a:cs typeface="Arial"/>
              </a:rPr>
              <a:t>رج </a:t>
            </a: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فرح </a:t>
            </a:r>
            <a:r>
              <a:rPr dirty="0" sz="3200" spc="-800">
                <a:solidFill>
                  <a:srgbClr val="FFFFFF"/>
                </a:solidFill>
                <a:latin typeface="Arial"/>
                <a:cs typeface="Arial"/>
              </a:rPr>
              <a:t>هلبق          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ريمض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مسا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275">
                <a:solidFill>
                  <a:srgbClr val="FFFFFF"/>
                </a:solidFill>
                <a:latin typeface="Arial"/>
                <a:cs typeface="Arial"/>
              </a:rPr>
              <a:t>رجلا  </a:t>
            </a: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فرحب  </a:t>
            </a:r>
            <a:r>
              <a:rPr dirty="0" sz="3200" spc="-135">
                <a:solidFill>
                  <a:srgbClr val="FFFFFF"/>
                </a:solidFill>
                <a:latin typeface="Arial"/>
                <a:cs typeface="Arial"/>
              </a:rPr>
              <a:t>رورجملا</a:t>
            </a:r>
            <a:r>
              <a:rPr dirty="0" sz="3200" spc="-4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30">
                <a:solidFill>
                  <a:srgbClr val="FFFFFF"/>
                </a:solidFill>
                <a:latin typeface="Arial"/>
                <a:cs typeface="Arial"/>
              </a:rPr>
              <a:t>ـ1</a:t>
            </a:r>
            <a:endParaRPr sz="3200">
              <a:latin typeface="Arial"/>
              <a:cs typeface="Arial"/>
            </a:endParaRPr>
          </a:p>
          <a:p>
            <a:pPr algn="r" marR="47625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480">
                <a:solidFill>
                  <a:srgbClr val="FFFFFF"/>
                </a:solidFill>
                <a:latin typeface="Arial"/>
                <a:cs typeface="Arial"/>
              </a:rPr>
              <a:t>ءابلا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/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يلإ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180">
                <a:solidFill>
                  <a:srgbClr val="FFFFFF"/>
                </a:solidFill>
                <a:latin typeface="Arial"/>
                <a:cs typeface="Arial"/>
              </a:rPr>
              <a:t>يه </a:t>
            </a:r>
            <a:r>
              <a:rPr dirty="0" sz="3200" spc="-275">
                <a:solidFill>
                  <a:srgbClr val="FFFFFF"/>
                </a:solidFill>
                <a:latin typeface="Arial"/>
                <a:cs typeface="Arial"/>
              </a:rPr>
              <a:t>رجلا 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فورح</a:t>
            </a:r>
            <a:r>
              <a:rPr dirty="0" sz="3200" spc="-5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**</a:t>
            </a:r>
            <a:endParaRPr sz="3200">
              <a:latin typeface="Arial"/>
              <a:cs typeface="Arial"/>
            </a:endParaRPr>
          </a:p>
          <a:p>
            <a:pPr algn="just" marL="5194300">
              <a:lnSpc>
                <a:spcPct val="100000"/>
              </a:lnSpc>
              <a:spcBef>
                <a:spcPts val="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.) 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ملالا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فاكلا</a:t>
            </a:r>
            <a:endParaRPr sz="3200">
              <a:latin typeface="Arial"/>
              <a:cs typeface="Arial"/>
            </a:endParaRPr>
          </a:p>
          <a:p>
            <a:pPr algn="just" marL="5093970" marR="48260" indent="57785">
              <a:lnSpc>
                <a:spcPct val="120000"/>
              </a:lnSpc>
            </a:pPr>
            <a:r>
              <a:rPr dirty="0" sz="3200" spc="-425">
                <a:solidFill>
                  <a:srgbClr val="FFFFFF"/>
                </a:solidFill>
                <a:latin typeface="Arial"/>
                <a:cs typeface="Arial"/>
              </a:rPr>
              <a:t>دٍ </a:t>
            </a:r>
            <a:r>
              <a:rPr dirty="0" sz="3200" spc="70">
                <a:solidFill>
                  <a:srgbClr val="FFFFFF"/>
                </a:solidFill>
                <a:latin typeface="Arial"/>
                <a:cs typeface="Arial"/>
              </a:rPr>
              <a:t>محم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تملس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 </a:t>
            </a: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32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ٍ </a:t>
            </a:r>
            <a:r>
              <a:rPr dirty="0" sz="3200" spc="-975">
                <a:solidFill>
                  <a:srgbClr val="FFFFFF"/>
                </a:solidFill>
                <a:latin typeface="Arial"/>
                <a:cs typeface="Arial"/>
              </a:rPr>
              <a:t>فيحص</a:t>
            </a:r>
            <a:r>
              <a:rPr dirty="0" sz="3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2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15">
                <a:solidFill>
                  <a:srgbClr val="FFFFFF"/>
                </a:solidFill>
                <a:latin typeface="Arial"/>
                <a:cs typeface="Arial"/>
              </a:rPr>
              <a:t>تلمع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 </a:t>
            </a:r>
            <a:r>
              <a:rPr dirty="0" sz="3200" spc="-45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59">
                <a:solidFill>
                  <a:srgbClr val="FFFFFF"/>
                </a:solidFill>
                <a:latin typeface="Arial"/>
                <a:cs typeface="Arial"/>
              </a:rPr>
              <a:t>ر</a:t>
            </a:r>
            <a:r>
              <a:rPr dirty="0" baseline="-8680" sz="4800" spc="-690">
                <a:solidFill>
                  <a:srgbClr val="FFFFFF"/>
                </a:solidFill>
                <a:latin typeface="Arial"/>
                <a:cs typeface="Arial"/>
              </a:rPr>
              <a:t>ِ </a:t>
            </a:r>
            <a:r>
              <a:rPr dirty="0" sz="3200" spc="-590">
                <a:solidFill>
                  <a:srgbClr val="FFFFFF"/>
                </a:solidFill>
                <a:latin typeface="Arial"/>
                <a:cs typeface="Arial"/>
              </a:rPr>
              <a:t>يخلا </a:t>
            </a: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يلإ </a:t>
            </a:r>
            <a:r>
              <a:rPr dirty="0" sz="3200" spc="-680">
                <a:solidFill>
                  <a:srgbClr val="FFFFFF"/>
                </a:solidFill>
                <a:latin typeface="Arial"/>
                <a:cs typeface="Arial"/>
              </a:rPr>
              <a:t>تيعس</a:t>
            </a:r>
            <a:r>
              <a:rPr dirty="0" sz="3200" spc="-5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43815">
              <a:lnSpc>
                <a:spcPct val="100000"/>
              </a:lnSpc>
              <a:spcBef>
                <a:spcPts val="770"/>
              </a:spcBef>
            </a:pPr>
            <a:r>
              <a:rPr dirty="0" sz="3200" spc="-111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baseline="-5208" sz="4800" spc="-1664">
                <a:solidFill>
                  <a:srgbClr val="FFFFFF"/>
                </a:solidFill>
                <a:latin typeface="Arial"/>
                <a:cs typeface="Arial"/>
              </a:rPr>
              <a:t>ِ</a:t>
            </a:r>
            <a:r>
              <a:rPr dirty="0" baseline="-5208" sz="4800" spc="192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ونجلا  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3200" spc="-280">
                <a:solidFill>
                  <a:srgbClr val="FFFFFF"/>
                </a:solidFill>
                <a:latin typeface="Arial"/>
                <a:cs typeface="Arial"/>
              </a:rPr>
              <a:t>انأ</a:t>
            </a:r>
            <a:r>
              <a:rPr dirty="0" sz="32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47625">
              <a:lnSpc>
                <a:spcPct val="100000"/>
              </a:lnSpc>
              <a:spcBef>
                <a:spcPts val="770"/>
              </a:spcBef>
            </a:pPr>
            <a:r>
              <a:rPr dirty="0" sz="3200" spc="-300">
                <a:solidFill>
                  <a:srgbClr val="FFFFFF"/>
                </a:solidFill>
                <a:latin typeface="Arial"/>
                <a:cs typeface="Arial"/>
              </a:rPr>
              <a:t>.دسلأاك  </a:t>
            </a:r>
            <a:r>
              <a:rPr dirty="0" sz="3200" spc="-635">
                <a:solidFill>
                  <a:srgbClr val="FFFFFF"/>
                </a:solidFill>
                <a:latin typeface="Arial"/>
                <a:cs typeface="Arial"/>
              </a:rPr>
              <a:t>مدقت </a:t>
            </a:r>
            <a:r>
              <a:rPr dirty="0" sz="3200" spc="-6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أ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798064" y="286562"/>
            <a:ext cx="3579622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134614" y="437514"/>
            <a:ext cx="287655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45"/>
              <a:t>تارورجملا</a:t>
            </a:r>
            <a:r>
              <a:rPr dirty="0" spc="-65"/>
              <a:t> </a:t>
            </a:r>
            <a:r>
              <a:rPr dirty="0" spc="-1120"/>
              <a:t>عبات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59535" y="1525889"/>
            <a:ext cx="7256145" cy="402653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715">
              <a:lnSpc>
                <a:spcPct val="100000"/>
              </a:lnSpc>
              <a:spcBef>
                <a:spcPts val="869"/>
              </a:spcBef>
            </a:pP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ةفرعم  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3200" spc="-285">
                <a:solidFill>
                  <a:srgbClr val="FFFFFF"/>
                </a:solidFill>
                <a:latin typeface="Arial"/>
                <a:cs typeface="Arial"/>
              </a:rPr>
              <a:t>اهدعب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ةركن  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ةملك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515">
                <a:solidFill>
                  <a:srgbClr val="FFFFFF"/>
                </a:solidFill>
                <a:latin typeface="Arial"/>
                <a:cs typeface="Arial"/>
              </a:rPr>
              <a:t>ةفاضلإاب</a:t>
            </a:r>
            <a:r>
              <a:rPr dirty="0" sz="32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35">
                <a:solidFill>
                  <a:srgbClr val="FFFFFF"/>
                </a:solidFill>
                <a:latin typeface="Arial"/>
                <a:cs typeface="Arial"/>
              </a:rPr>
              <a:t>رورجملا</a:t>
            </a:r>
            <a:r>
              <a:rPr dirty="0" sz="3200" spc="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30">
                <a:solidFill>
                  <a:srgbClr val="FFFFFF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رورجم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هيلإ 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فاضم </a:t>
            </a:r>
            <a:r>
              <a:rPr dirty="0" sz="3200" spc="-600">
                <a:solidFill>
                  <a:srgbClr val="FFFFFF"/>
                </a:solidFill>
                <a:latin typeface="Arial"/>
                <a:cs typeface="Arial"/>
              </a:rPr>
              <a:t>ةبعشلا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 </a:t>
            </a: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baseline="-2604" sz="4800" spc="-555">
                <a:solidFill>
                  <a:srgbClr val="FFFFFF"/>
                </a:solidFill>
                <a:latin typeface="Arial"/>
                <a:cs typeface="Arial"/>
              </a:rPr>
              <a:t>ِ  </a:t>
            </a:r>
            <a:r>
              <a:rPr dirty="0" sz="3200" spc="-780">
                <a:solidFill>
                  <a:srgbClr val="FFFFFF"/>
                </a:solidFill>
                <a:latin typeface="Arial"/>
                <a:cs typeface="Arial"/>
              </a:rPr>
              <a:t>بعشلا        </a:t>
            </a: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بلاط 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رضح</a:t>
            </a:r>
            <a:r>
              <a:rPr dirty="0" sz="32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1143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رورجم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هيلإ 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فاضم </a:t>
            </a:r>
            <a:r>
              <a:rPr dirty="0" sz="3200" spc="50">
                <a:solidFill>
                  <a:srgbClr val="FFFFFF"/>
                </a:solidFill>
                <a:latin typeface="Arial"/>
                <a:cs typeface="Arial"/>
              </a:rPr>
              <a:t>دمحم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425">
                <a:solidFill>
                  <a:srgbClr val="FFFFFF"/>
                </a:solidFill>
                <a:latin typeface="Arial"/>
                <a:cs typeface="Arial"/>
              </a:rPr>
              <a:t>دٍ  </a:t>
            </a:r>
            <a:r>
              <a:rPr dirty="0" sz="3200" spc="70">
                <a:solidFill>
                  <a:srgbClr val="FFFFFF"/>
                </a:solidFill>
                <a:latin typeface="Arial"/>
                <a:cs typeface="Arial"/>
              </a:rPr>
              <a:t>محم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ةرضاحمب  </a:t>
            </a: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تررس</a:t>
            </a:r>
            <a:r>
              <a:rPr dirty="0" sz="32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L="12700" marR="12700" indent="5685790">
              <a:lnSpc>
                <a:spcPts val="4610"/>
              </a:lnSpc>
              <a:spcBef>
                <a:spcPts val="28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32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60">
                <a:solidFill>
                  <a:srgbClr val="FFFFFF"/>
                </a:solidFill>
                <a:latin typeface="Arial"/>
                <a:cs typeface="Arial"/>
              </a:rPr>
              <a:t>مااااااااه</a:t>
            </a:r>
            <a:r>
              <a:rPr dirty="0" sz="3200" spc="8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هيلإ 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فاضم </a:t>
            </a:r>
            <a:r>
              <a:rPr dirty="0" sz="3200" spc="-615">
                <a:solidFill>
                  <a:srgbClr val="FFFFFF"/>
                </a:solidFill>
                <a:latin typeface="Arial"/>
                <a:cs typeface="Arial"/>
              </a:rPr>
              <a:t>)اتلك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345">
                <a:solidFill>
                  <a:srgbClr val="FFFFFF"/>
                </a:solidFill>
                <a:latin typeface="Arial"/>
                <a:cs typeface="Arial"/>
              </a:rPr>
              <a:t>لاك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385">
                <a:solidFill>
                  <a:srgbClr val="FFFFFF"/>
                </a:solidFill>
                <a:latin typeface="Arial"/>
                <a:cs typeface="Arial"/>
              </a:rPr>
              <a:t>عيمج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ضعب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لك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دعب  </a:t>
            </a:r>
            <a:r>
              <a:rPr dirty="0" sz="3200" spc="-5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ةملكلا</a:t>
            </a:r>
            <a:endParaRPr sz="3200">
              <a:latin typeface="Arial"/>
              <a:cs typeface="Arial"/>
            </a:endParaRPr>
          </a:p>
          <a:p>
            <a:pPr marL="5951855">
              <a:lnSpc>
                <a:spcPts val="3560"/>
              </a:lnSpc>
            </a:pP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رورجم</a:t>
            </a:r>
            <a:endParaRPr sz="3200">
              <a:latin typeface="Arial"/>
              <a:cs typeface="Arial"/>
            </a:endParaRPr>
          </a:p>
          <a:p>
            <a:pPr marL="3448685">
              <a:lnSpc>
                <a:spcPct val="100000"/>
              </a:lnSpc>
              <a:spcBef>
                <a:spcPts val="770"/>
              </a:spcBef>
            </a:pPr>
            <a:r>
              <a:rPr dirty="0" sz="3200" spc="-365">
                <a:solidFill>
                  <a:srgbClr val="FFFFFF"/>
                </a:solidFill>
                <a:latin typeface="Arial"/>
                <a:cs typeface="Arial"/>
              </a:rPr>
              <a:t>سانلا </a:t>
            </a:r>
            <a:r>
              <a:rPr dirty="0" sz="3200" spc="-385">
                <a:solidFill>
                  <a:srgbClr val="FFFFFF"/>
                </a:solidFill>
                <a:latin typeface="Arial"/>
                <a:cs typeface="Arial"/>
              </a:rPr>
              <a:t>عيمج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بلاطلا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ضعب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798064" y="286562"/>
            <a:ext cx="3579622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134614" y="437514"/>
            <a:ext cx="287655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45"/>
              <a:t>تارورجملا</a:t>
            </a:r>
            <a:r>
              <a:rPr dirty="0" spc="-65"/>
              <a:t> </a:t>
            </a:r>
            <a:r>
              <a:rPr dirty="0" spc="-1120"/>
              <a:t>عبات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98278" y="1525889"/>
            <a:ext cx="7816215" cy="34410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079500" marR="5080" indent="515620">
              <a:lnSpc>
                <a:spcPct val="120100"/>
              </a:lnSpc>
              <a:spcBef>
                <a:spcPts val="10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فوطعملا 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مسلا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480">
                <a:solidFill>
                  <a:srgbClr val="FFFFFF"/>
                </a:solidFill>
                <a:latin typeface="Arial"/>
                <a:cs typeface="Arial"/>
              </a:rPr>
              <a:t>تعنلا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3200" spc="6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865">
                <a:solidFill>
                  <a:srgbClr val="FFFFFF"/>
                </a:solidFill>
                <a:latin typeface="Arial"/>
                <a:cs typeface="Arial"/>
              </a:rPr>
              <a:t>ةيعبتلاب </a:t>
            </a:r>
            <a:r>
              <a:rPr dirty="0" sz="3200" spc="-135">
                <a:solidFill>
                  <a:srgbClr val="FFFFFF"/>
                </a:solidFill>
                <a:latin typeface="Arial"/>
                <a:cs typeface="Arial"/>
              </a:rPr>
              <a:t>رورجملا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ـ3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ةفرعم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ةفرعم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ةركن  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+ةركن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ةرابع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3200" spc="84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تعنلا 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**</a:t>
            </a:r>
            <a:endParaRPr sz="3200">
              <a:latin typeface="Arial"/>
              <a:cs typeface="Arial"/>
            </a:endParaRPr>
          </a:p>
          <a:p>
            <a:pPr algn="r" marR="9525">
              <a:lnSpc>
                <a:spcPct val="100000"/>
              </a:lnSpc>
              <a:spcBef>
                <a:spcPts val="770"/>
              </a:spcBef>
            </a:pPr>
            <a:r>
              <a:rPr dirty="0" sz="3200" spc="-509">
                <a:solidFill>
                  <a:srgbClr val="FFFFFF"/>
                </a:solidFill>
                <a:latin typeface="Arial"/>
                <a:cs typeface="Arial"/>
              </a:rPr>
              <a:t>/لب  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/ءافلا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755">
                <a:solidFill>
                  <a:srgbClr val="FFFFFF"/>
                </a:solidFill>
                <a:latin typeface="Arial"/>
                <a:cs typeface="Arial"/>
              </a:rPr>
              <a:t>مث 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واولا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دعب    </a:t>
            </a:r>
            <a:r>
              <a:rPr dirty="0" sz="3200" spc="-725">
                <a:solidFill>
                  <a:srgbClr val="FFFFFF"/>
                </a:solidFill>
                <a:latin typeface="Arial"/>
                <a:cs typeface="Arial"/>
              </a:rPr>
              <a:t>يتأي     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  </a:t>
            </a: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فوطعملا 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مسلا</a:t>
            </a:r>
            <a:r>
              <a:rPr dirty="0" sz="3200" spc="-3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**</a:t>
            </a:r>
            <a:endParaRPr sz="3200">
              <a:latin typeface="Arial"/>
              <a:cs typeface="Arial"/>
            </a:endParaRPr>
          </a:p>
          <a:p>
            <a:pPr marL="6189980">
              <a:lnSpc>
                <a:spcPct val="100000"/>
              </a:lnSpc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545">
                <a:solidFill>
                  <a:srgbClr val="FFFFFF"/>
                </a:solidFill>
                <a:latin typeface="Arial"/>
                <a:cs typeface="Arial"/>
              </a:rPr>
              <a:t>نكل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32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ل</a:t>
            </a:r>
            <a:endParaRPr sz="3200">
              <a:latin typeface="Arial"/>
              <a:cs typeface="Arial"/>
            </a:endParaRPr>
          </a:p>
          <a:p>
            <a:pPr marL="957580" marR="13335" indent="-527685">
              <a:lnSpc>
                <a:spcPts val="4610"/>
              </a:lnSpc>
              <a:spcBef>
                <a:spcPts val="280"/>
              </a:spcBef>
            </a:pPr>
            <a:r>
              <a:rPr dirty="0" sz="3200" spc="-80">
                <a:solidFill>
                  <a:srgbClr val="FFFFFF"/>
                </a:solidFill>
                <a:latin typeface="Arial"/>
                <a:cs typeface="Arial"/>
              </a:rPr>
              <a:t>بذهملا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بلاطلا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تملس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بذهم 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بلاط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تملس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 </a:t>
            </a:r>
            <a:r>
              <a:rPr dirty="0" sz="3200" spc="-640">
                <a:solidFill>
                  <a:srgbClr val="FFFFFF"/>
                </a:solidFill>
                <a:latin typeface="Arial"/>
                <a:cs typeface="Arial"/>
              </a:rPr>
              <a:t>ديزي </a:t>
            </a:r>
            <a:r>
              <a:rPr dirty="0" sz="3200" spc="-755">
                <a:solidFill>
                  <a:srgbClr val="FFFFFF"/>
                </a:solidFill>
                <a:latin typeface="Arial"/>
                <a:cs typeface="Arial"/>
              </a:rPr>
              <a:t>مث </a:t>
            </a:r>
            <a:r>
              <a:rPr dirty="0" sz="3200" spc="50">
                <a:solidFill>
                  <a:srgbClr val="FFFFFF"/>
                </a:solidFill>
                <a:latin typeface="Arial"/>
                <a:cs typeface="Arial"/>
              </a:rPr>
              <a:t>دمحم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تملس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515">
                <a:solidFill>
                  <a:srgbClr val="FFFFFF"/>
                </a:solidFill>
                <a:latin typeface="Arial"/>
                <a:cs typeface="Arial"/>
              </a:rPr>
              <a:t>ديزيو </a:t>
            </a:r>
            <a:r>
              <a:rPr dirty="0" sz="3200" spc="50">
                <a:solidFill>
                  <a:srgbClr val="FFFFFF"/>
                </a:solidFill>
                <a:latin typeface="Arial"/>
                <a:cs typeface="Arial"/>
              </a:rPr>
              <a:t>دمحم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تملس</a:t>
            </a:r>
            <a:r>
              <a:rPr dirty="0" sz="3200" spc="-5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20967" y="551738"/>
            <a:ext cx="1525396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29511" y="551738"/>
            <a:ext cx="5359653" cy="12296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53107" y="703910"/>
            <a:ext cx="564324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dirty="0" spc="-525">
                <a:solidFill>
                  <a:srgbClr val="E4FFFF"/>
                </a:solidFill>
              </a:rPr>
              <a:t>ةفاضلإا </a:t>
            </a:r>
            <a:r>
              <a:rPr dirty="0" spc="-440">
                <a:solidFill>
                  <a:srgbClr val="E4FFFF"/>
                </a:solidFill>
              </a:rPr>
              <a:t>دنع </a:t>
            </a:r>
            <a:r>
              <a:rPr dirty="0" spc="-480">
                <a:solidFill>
                  <a:srgbClr val="E4FFFF"/>
                </a:solidFill>
              </a:rPr>
              <a:t>فذحي </a:t>
            </a:r>
            <a:r>
              <a:rPr dirty="0" spc="165">
                <a:solidFill>
                  <a:srgbClr val="E4FFFF"/>
                </a:solidFill>
              </a:rPr>
              <a:t>ام </a:t>
            </a:r>
            <a:r>
              <a:rPr dirty="0" baseline="7575" sz="6600" spc="-60">
                <a:solidFill>
                  <a:srgbClr val="E4FFFF"/>
                </a:solidFill>
              </a:rPr>
              <a:t>ً</a:t>
            </a:r>
            <a:r>
              <a:rPr dirty="0" sz="4400" spc="-40">
                <a:solidFill>
                  <a:srgbClr val="E4FFFF"/>
                </a:solidFill>
              </a:rPr>
              <a:t>ادج</a:t>
            </a:r>
            <a:r>
              <a:rPr dirty="0" sz="4400" spc="-140">
                <a:solidFill>
                  <a:srgbClr val="E4FFFF"/>
                </a:solidFill>
              </a:rPr>
              <a:t> </a:t>
            </a:r>
            <a:r>
              <a:rPr dirty="0" sz="4400" spc="165">
                <a:solidFill>
                  <a:srgbClr val="E4FFFF"/>
                </a:solidFill>
              </a:rPr>
              <a:t>ماااه</a:t>
            </a:r>
            <a:endParaRPr sz="4400"/>
          </a:p>
        </p:txBody>
      </p:sp>
      <p:sp>
        <p:nvSpPr>
          <p:cNvPr id="6" name="object 6"/>
          <p:cNvSpPr/>
          <p:nvPr/>
        </p:nvSpPr>
        <p:spPr>
          <a:xfrm>
            <a:off x="8116823" y="1892757"/>
            <a:ext cx="763358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41720" y="1892757"/>
            <a:ext cx="2509774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03391" y="1892757"/>
            <a:ext cx="876084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90488" y="2477973"/>
            <a:ext cx="2573909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964935" y="2477973"/>
            <a:ext cx="763358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18104" y="2477973"/>
            <a:ext cx="3384677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116823" y="3063189"/>
            <a:ext cx="763358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18632" y="3063189"/>
            <a:ext cx="2832989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593079" y="3063189"/>
            <a:ext cx="763358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202679" y="3648405"/>
            <a:ext cx="2674366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77128" y="3648405"/>
            <a:ext cx="763358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916935" y="3648405"/>
            <a:ext cx="3597910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04160" y="3648405"/>
            <a:ext cx="650570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116823" y="4233621"/>
            <a:ext cx="763358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946392" y="4233621"/>
            <a:ext cx="1705228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720840" y="4233621"/>
            <a:ext cx="763358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976871" y="4818888"/>
            <a:ext cx="1900174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751319" y="4818888"/>
            <a:ext cx="763358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953000" y="4818888"/>
            <a:ext cx="2336165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048380" y="1907336"/>
            <a:ext cx="5566410" cy="3538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326390" marR="5080" indent="2911475">
              <a:lnSpc>
                <a:spcPct val="120100"/>
              </a:lnSpc>
              <a:spcBef>
                <a:spcPts val="10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840">
                <a:solidFill>
                  <a:srgbClr val="FFFFFF"/>
                </a:solidFill>
                <a:latin typeface="Arial"/>
                <a:cs typeface="Arial"/>
              </a:rPr>
              <a:t>ةينثتلا</a:t>
            </a:r>
            <a:r>
              <a:rPr dirty="0" sz="3200" spc="-7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نون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ـ1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عورشملا  </a:t>
            </a: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اسدنهم </a:t>
            </a:r>
            <a:r>
              <a:rPr dirty="0" sz="3200" spc="130">
                <a:solidFill>
                  <a:srgbClr val="FFFFFF"/>
                </a:solidFill>
                <a:latin typeface="Arial"/>
                <a:cs typeface="Arial"/>
              </a:rPr>
              <a:t>ناذه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dirty="0" sz="3200" spc="-180">
                <a:solidFill>
                  <a:srgbClr val="FFFFFF"/>
                </a:solidFill>
                <a:latin typeface="Arial"/>
                <a:cs typeface="Arial"/>
              </a:rPr>
              <a:t>ناسدنهم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30">
                <a:solidFill>
                  <a:srgbClr val="FFFFFF"/>
                </a:solidFill>
                <a:latin typeface="Arial"/>
                <a:cs typeface="Arial"/>
              </a:rPr>
              <a:t>ناذه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65"/>
              </a:spcBef>
            </a:pPr>
            <a:r>
              <a:rPr dirty="0" sz="3200" spc="-215">
                <a:solidFill>
                  <a:srgbClr val="FFFFFF"/>
                </a:solidFill>
                <a:latin typeface="Arial"/>
                <a:cs typeface="Arial"/>
              </a:rPr>
              <a:t>:ركذملا  </a:t>
            </a:r>
            <a:r>
              <a:rPr dirty="0" sz="3200" spc="-85">
                <a:solidFill>
                  <a:srgbClr val="FFFFFF"/>
                </a:solidFill>
                <a:latin typeface="Arial"/>
                <a:cs typeface="Arial"/>
              </a:rPr>
              <a:t>عمج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نون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  <a:spcBef>
                <a:spcPts val="770"/>
              </a:spcBef>
            </a:pP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.عورشملا  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وسدنهم </a:t>
            </a:r>
            <a:r>
              <a:rPr dirty="0" sz="3200" spc="155">
                <a:solidFill>
                  <a:srgbClr val="FFFFFF"/>
                </a:solidFill>
                <a:latin typeface="Arial"/>
                <a:cs typeface="Arial"/>
              </a:rPr>
              <a:t>ءلؤه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نوسدنهم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5">
                <a:solidFill>
                  <a:srgbClr val="FFFFFF"/>
                </a:solidFill>
                <a:latin typeface="Arial"/>
                <a:cs typeface="Arial"/>
              </a:rPr>
              <a:t>ءلؤه</a:t>
            </a:r>
            <a:endParaRPr sz="3200">
              <a:latin typeface="Arial"/>
              <a:cs typeface="Arial"/>
            </a:endParaRPr>
          </a:p>
          <a:p>
            <a:pPr algn="r" marL="2275205" marR="5080" indent="1768475">
              <a:lnSpc>
                <a:spcPct val="120100"/>
              </a:lnSpc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نيونتلا</a:t>
            </a:r>
            <a:r>
              <a:rPr dirty="0" sz="3200" spc="-4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ـ3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ملع  </a:t>
            </a:r>
            <a:r>
              <a:rPr dirty="0" sz="3200" spc="-69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3200" spc="-695">
                <a:solidFill>
                  <a:srgbClr val="FFFFFF"/>
                </a:solidFill>
                <a:latin typeface="Arial"/>
                <a:cs typeface="Arial"/>
              </a:rPr>
              <a:t>ُ     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5">
                <a:solidFill>
                  <a:srgbClr val="FFFFFF"/>
                </a:solidFill>
                <a:latin typeface="Arial"/>
                <a:cs typeface="Arial"/>
              </a:rPr>
              <a:t>جر </a:t>
            </a:r>
            <a:r>
              <a:rPr dirty="0" sz="3200" spc="180">
                <a:solidFill>
                  <a:srgbClr val="FFFFFF"/>
                </a:solidFill>
                <a:latin typeface="Arial"/>
                <a:cs typeface="Arial"/>
              </a:rPr>
              <a:t>اذه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dirty="0" sz="3200" spc="-69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baseline="1736" sz="4800" spc="-1042">
                <a:solidFill>
                  <a:srgbClr val="FFFFFF"/>
                </a:solidFill>
                <a:latin typeface="Arial"/>
                <a:cs typeface="Arial"/>
              </a:rPr>
              <a:t>ٌ       </a:t>
            </a:r>
            <a:r>
              <a:rPr dirty="0" sz="3200" spc="-65">
                <a:solidFill>
                  <a:srgbClr val="FFFFFF"/>
                </a:solidFill>
                <a:latin typeface="Arial"/>
                <a:cs typeface="Arial"/>
              </a:rPr>
              <a:t>جر</a:t>
            </a:r>
            <a:r>
              <a:rPr dirty="0" sz="3200" spc="-3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8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05327" y="551738"/>
            <a:ext cx="3168142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41878" y="703910"/>
            <a:ext cx="246697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25">
                <a:solidFill>
                  <a:srgbClr val="E4FFFF"/>
                </a:solidFill>
              </a:rPr>
              <a:t>ةفاضلإا</a:t>
            </a:r>
            <a:r>
              <a:rPr dirty="0" spc="-50">
                <a:solidFill>
                  <a:srgbClr val="E4FFFF"/>
                </a:solidFill>
              </a:rPr>
              <a:t> </a:t>
            </a:r>
            <a:r>
              <a:rPr dirty="0" spc="-475">
                <a:solidFill>
                  <a:srgbClr val="E4FFFF"/>
                </a:solidFill>
              </a:rPr>
              <a:t>ىنعم</a:t>
            </a:r>
          </a:p>
        </p:txBody>
      </p:sp>
      <p:sp>
        <p:nvSpPr>
          <p:cNvPr id="5" name="object 5"/>
          <p:cNvSpPr/>
          <p:nvPr/>
        </p:nvSpPr>
        <p:spPr>
          <a:xfrm>
            <a:off x="8116823" y="1267917"/>
            <a:ext cx="763358" cy="903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3432" y="1267917"/>
            <a:ext cx="2528189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897879" y="1267917"/>
            <a:ext cx="763358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42032" y="1267917"/>
            <a:ext cx="3893566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116823" y="1853133"/>
            <a:ext cx="763358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525768" y="1853133"/>
            <a:ext cx="2125853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300215" y="1853133"/>
            <a:ext cx="763358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398264" y="1853133"/>
            <a:ext cx="2439797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066544" y="1853133"/>
            <a:ext cx="2186685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953767" y="1853133"/>
            <a:ext cx="650570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116823" y="2438349"/>
            <a:ext cx="763358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553200" y="2438349"/>
            <a:ext cx="2098421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327647" y="2438349"/>
            <a:ext cx="763358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453639" y="2438349"/>
            <a:ext cx="4411852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197989" y="1282877"/>
            <a:ext cx="1818639" cy="178244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دمحمل</a:t>
            </a:r>
            <a:r>
              <a:rPr dirty="0" sz="3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يأ</a:t>
            </a:r>
            <a:endParaRPr sz="3200">
              <a:latin typeface="Arial"/>
              <a:cs typeface="Arial"/>
            </a:endParaRPr>
          </a:p>
          <a:p>
            <a:pPr algn="r" marR="38100">
              <a:lnSpc>
                <a:spcPct val="100000"/>
              </a:lnSpc>
              <a:spcBef>
                <a:spcPts val="770"/>
              </a:spcBef>
            </a:pPr>
            <a:r>
              <a:rPr dirty="0" sz="3200" spc="-280">
                <a:solidFill>
                  <a:srgbClr val="FFFFFF"/>
                </a:solidFill>
                <a:latin typeface="Arial"/>
                <a:cs typeface="Arial"/>
              </a:rPr>
              <a:t>.ريرح  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sz="3200" spc="-4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يأ</a:t>
            </a:r>
            <a:endParaRPr sz="3200">
              <a:latin typeface="Arial"/>
              <a:cs typeface="Arial"/>
            </a:endParaRPr>
          </a:p>
          <a:p>
            <a:pPr algn="r" marR="63500">
              <a:lnSpc>
                <a:spcPct val="100000"/>
              </a:lnSpc>
              <a:spcBef>
                <a:spcPts val="770"/>
              </a:spcBef>
            </a:pPr>
            <a:r>
              <a:rPr dirty="0" sz="3200" spc="-775">
                <a:solidFill>
                  <a:srgbClr val="FFFFFF"/>
                </a:solidFill>
                <a:latin typeface="Arial"/>
                <a:cs typeface="Arial"/>
              </a:rPr>
              <a:t>ليللاب     </a:t>
            </a:r>
            <a:r>
              <a:rPr dirty="0" sz="3200" spc="-6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يأ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36559" y="1282877"/>
            <a:ext cx="4415790" cy="1782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9100" marR="43180" indent="-193675">
              <a:lnSpc>
                <a:spcPct val="120100"/>
              </a:lnSpc>
              <a:spcBef>
                <a:spcPts val="100"/>
              </a:spcBef>
            </a:pPr>
            <a:r>
              <a:rPr dirty="0" sz="3200" spc="50">
                <a:solidFill>
                  <a:srgbClr val="FFFFFF"/>
                </a:solidFill>
                <a:latin typeface="Arial"/>
                <a:cs typeface="Arial"/>
              </a:rPr>
              <a:t>دمحم 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دلو </a:t>
            </a:r>
            <a:r>
              <a:rPr dirty="0" sz="3200" spc="175">
                <a:solidFill>
                  <a:srgbClr val="FFFFFF"/>
                </a:solidFill>
                <a:latin typeface="Arial"/>
                <a:cs typeface="Arial"/>
              </a:rPr>
              <a:t>اذه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ملالا </a:t>
            </a:r>
            <a:r>
              <a:rPr dirty="0" sz="3200" spc="-95">
                <a:solidFill>
                  <a:srgbClr val="FFFFFF"/>
                </a:solidFill>
                <a:latin typeface="Arial"/>
                <a:cs typeface="Arial"/>
              </a:rPr>
              <a:t>اهانعم 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ـ1  </a:t>
            </a:r>
            <a:r>
              <a:rPr dirty="0" sz="3200" spc="-45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59">
                <a:solidFill>
                  <a:srgbClr val="FFFFFF"/>
                </a:solidFill>
                <a:latin typeface="Arial"/>
                <a:cs typeface="Arial"/>
              </a:rPr>
              <a:t>ر</a:t>
            </a:r>
            <a:r>
              <a:rPr dirty="0" baseline="-6944" sz="4800" spc="-690">
                <a:solidFill>
                  <a:srgbClr val="FFFFFF"/>
                </a:solidFill>
                <a:latin typeface="Arial"/>
                <a:cs typeface="Arial"/>
              </a:rPr>
              <a:t>ٍ  </a:t>
            </a:r>
            <a:r>
              <a:rPr dirty="0" sz="3200" spc="-465">
                <a:solidFill>
                  <a:srgbClr val="FFFFFF"/>
                </a:solidFill>
                <a:latin typeface="Arial"/>
                <a:cs typeface="Arial"/>
              </a:rPr>
              <a:t>يرح  </a:t>
            </a:r>
            <a:r>
              <a:rPr dirty="0" sz="3200" spc="-509">
                <a:solidFill>
                  <a:srgbClr val="FFFFFF"/>
                </a:solidFill>
                <a:latin typeface="Arial"/>
                <a:cs typeface="Arial"/>
              </a:rPr>
              <a:t>بوث  </a:t>
            </a:r>
            <a:r>
              <a:rPr dirty="0" sz="3200" spc="175">
                <a:solidFill>
                  <a:srgbClr val="FFFFFF"/>
                </a:solidFill>
                <a:latin typeface="Arial"/>
                <a:cs typeface="Arial"/>
              </a:rPr>
              <a:t>اذه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3200" spc="-95">
                <a:solidFill>
                  <a:srgbClr val="FFFFFF"/>
                </a:solidFill>
                <a:latin typeface="Arial"/>
                <a:cs typeface="Arial"/>
              </a:rPr>
              <a:t>اهانعم</a:t>
            </a:r>
            <a:r>
              <a:rPr dirty="0" sz="32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770"/>
              </a:spcBef>
            </a:pP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راهنلاو </a:t>
            </a:r>
            <a:r>
              <a:rPr dirty="0" sz="3200" spc="-645">
                <a:solidFill>
                  <a:srgbClr val="FFFFFF"/>
                </a:solidFill>
                <a:latin typeface="Arial"/>
                <a:cs typeface="Arial"/>
              </a:rPr>
              <a:t>ليللا    </a:t>
            </a:r>
            <a:r>
              <a:rPr dirty="0" sz="3200" spc="-540">
                <a:solidFill>
                  <a:srgbClr val="FFFFFF"/>
                </a:solidFill>
                <a:latin typeface="Arial"/>
                <a:cs typeface="Arial"/>
              </a:rPr>
              <a:t>يعس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5">
                <a:solidFill>
                  <a:srgbClr val="FFFFFF"/>
                </a:solidFill>
                <a:latin typeface="Arial"/>
                <a:cs typeface="Arial"/>
              </a:rPr>
              <a:t>اهانعم</a:t>
            </a:r>
            <a:r>
              <a:rPr dirty="0" sz="32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ـ3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48583" y="3023565"/>
            <a:ext cx="1632076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142744" y="3608781"/>
            <a:ext cx="4768341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64463" y="4193997"/>
            <a:ext cx="7938261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54151" y="4193997"/>
            <a:ext cx="748093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639311" y="4681677"/>
            <a:ext cx="1430909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916423" y="5266944"/>
            <a:ext cx="1570989" cy="9035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242815" y="5266944"/>
            <a:ext cx="1211402" cy="90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682239" y="5266944"/>
            <a:ext cx="2098420" cy="9035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85944" y="5852153"/>
            <a:ext cx="1464310" cy="9035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322064" y="5852153"/>
            <a:ext cx="1101648" cy="9035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709672" y="5852153"/>
            <a:ext cx="2150110" cy="9035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635495" y="6437378"/>
            <a:ext cx="1802765" cy="42061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31519" y="6437378"/>
            <a:ext cx="6112509" cy="42061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813618" y="3040301"/>
            <a:ext cx="7512050" cy="402590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algn="ctr" marR="1227455">
              <a:lnSpc>
                <a:spcPct val="100000"/>
              </a:lnSpc>
              <a:spcBef>
                <a:spcPts val="865"/>
              </a:spcBef>
            </a:pP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ماااااااااه</a:t>
            </a:r>
            <a:endParaRPr sz="3200">
              <a:latin typeface="Arial"/>
              <a:cs typeface="Arial"/>
            </a:endParaRPr>
          </a:p>
          <a:p>
            <a:pPr algn="ctr" marL="1270">
              <a:lnSpc>
                <a:spcPct val="100000"/>
              </a:lnSpc>
              <a:spcBef>
                <a:spcPts val="770"/>
              </a:spcBef>
            </a:pPr>
            <a:r>
              <a:rPr dirty="0" sz="3200" spc="-630">
                <a:solidFill>
                  <a:srgbClr val="FFFFFF"/>
                </a:solidFill>
                <a:latin typeface="Arial"/>
                <a:cs typeface="Arial"/>
              </a:rPr>
              <a:t>ديفملا </a:t>
            </a: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ريغ </a:t>
            </a:r>
            <a:r>
              <a:rPr dirty="0" sz="3200" spc="-345">
                <a:solidFill>
                  <a:srgbClr val="FFFFFF"/>
                </a:solidFill>
                <a:latin typeface="Arial"/>
                <a:cs typeface="Arial"/>
              </a:rPr>
              <a:t>لقو </a:t>
            </a:r>
            <a:r>
              <a:rPr dirty="0" sz="3200" spc="-700">
                <a:solidFill>
                  <a:srgbClr val="FFFFFF"/>
                </a:solidFill>
                <a:latin typeface="Arial"/>
                <a:cs typeface="Arial"/>
              </a:rPr>
              <a:t>ديفم </a:t>
            </a:r>
            <a:r>
              <a:rPr dirty="0" sz="3200" spc="-550">
                <a:solidFill>
                  <a:srgbClr val="FFFFFF"/>
                </a:solidFill>
                <a:latin typeface="Arial"/>
                <a:cs typeface="Arial"/>
              </a:rPr>
              <a:t>ريغلا </a:t>
            </a:r>
            <a:r>
              <a:rPr dirty="0" sz="3200" spc="-850">
                <a:solidFill>
                  <a:srgbClr val="FFFFFF"/>
                </a:solidFill>
                <a:latin typeface="Arial"/>
                <a:cs typeface="Arial"/>
              </a:rPr>
              <a:t>لقت</a:t>
            </a:r>
            <a:r>
              <a:rPr dirty="0" sz="3200" spc="-8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ل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70"/>
              </a:spcBef>
            </a:pPr>
            <a:r>
              <a:rPr dirty="0" sz="3200" spc="-280">
                <a:solidFill>
                  <a:srgbClr val="FFFFFF"/>
                </a:solidFill>
                <a:latin typeface="Arial"/>
                <a:cs typeface="Arial"/>
              </a:rPr>
              <a:t>اهدعب </a:t>
            </a: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عضو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ةركن </a:t>
            </a:r>
            <a:r>
              <a:rPr dirty="0" sz="3200" spc="-195">
                <a:solidFill>
                  <a:srgbClr val="FFFFFF"/>
                </a:solidFill>
                <a:latin typeface="Arial"/>
                <a:cs typeface="Arial"/>
              </a:rPr>
              <a:t>اهلعجا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فاضمل 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3200" spc="-590">
                <a:solidFill>
                  <a:srgbClr val="FFFFFF"/>
                </a:solidFill>
                <a:latin typeface="Arial"/>
                <a:cs typeface="Arial"/>
              </a:rPr>
              <a:t>ليوحت 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كنم 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بلط</a:t>
            </a:r>
            <a:r>
              <a:rPr dirty="0" sz="3200" spc="-5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90">
                <a:solidFill>
                  <a:srgbClr val="FFFFFF"/>
                </a:solidFill>
                <a:latin typeface="Arial"/>
                <a:cs typeface="Arial"/>
              </a:rPr>
              <a:t>ول</a:t>
            </a:r>
            <a:endParaRPr sz="3200">
              <a:latin typeface="Arial"/>
              <a:cs typeface="Arial"/>
            </a:endParaRPr>
          </a:p>
          <a:p>
            <a:pPr algn="ctr" marR="325755">
              <a:lnSpc>
                <a:spcPct val="100000"/>
              </a:lnSpc>
            </a:pP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ةفرعم</a:t>
            </a:r>
            <a:endParaRPr sz="3200">
              <a:latin typeface="Arial"/>
              <a:cs typeface="Arial"/>
            </a:endParaRPr>
          </a:p>
          <a:p>
            <a:pPr algn="ctr" marL="2125345" marR="2112645">
              <a:lnSpc>
                <a:spcPts val="4610"/>
              </a:lnSpc>
              <a:spcBef>
                <a:spcPts val="284"/>
              </a:spcBef>
            </a:pP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ةايحلا </a:t>
            </a:r>
            <a:r>
              <a:rPr dirty="0" sz="3200" spc="-565">
                <a:solidFill>
                  <a:srgbClr val="FFFFFF"/>
                </a:solidFill>
                <a:latin typeface="Arial"/>
                <a:cs typeface="Arial"/>
              </a:rPr>
              <a:t>صرف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 </a:t>
            </a:r>
            <a:r>
              <a:rPr dirty="0" sz="3200" spc="-540">
                <a:solidFill>
                  <a:srgbClr val="FFFFFF"/>
                </a:solidFill>
                <a:latin typeface="Arial"/>
                <a:cs typeface="Arial"/>
              </a:rPr>
              <a:t>صرفلا 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رعشلا </a:t>
            </a:r>
            <a:r>
              <a:rPr dirty="0" sz="3200" spc="-525">
                <a:solidFill>
                  <a:srgbClr val="FFFFFF"/>
                </a:solidFill>
                <a:latin typeface="Arial"/>
                <a:cs typeface="Arial"/>
              </a:rPr>
              <a:t>باتك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15">
                <a:solidFill>
                  <a:srgbClr val="FFFFFF"/>
                </a:solidFill>
                <a:latin typeface="Arial"/>
                <a:cs typeface="Arial"/>
              </a:rPr>
              <a:t>باتكلا</a:t>
            </a:r>
            <a:endParaRPr sz="3200">
              <a:latin typeface="Arial"/>
              <a:cs typeface="Arial"/>
            </a:endParaRPr>
          </a:p>
          <a:p>
            <a:pPr algn="ctr" marL="4445">
              <a:lnSpc>
                <a:spcPct val="100000"/>
              </a:lnSpc>
              <a:spcBef>
                <a:spcPts val="484"/>
              </a:spcBef>
            </a:pP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هيلإ 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افاضم </a:t>
            </a:r>
            <a:r>
              <a:rPr dirty="0" sz="3200" spc="-495">
                <a:solidFill>
                  <a:srgbClr val="FFFFFF"/>
                </a:solidFill>
                <a:latin typeface="Arial"/>
                <a:cs typeface="Arial"/>
              </a:rPr>
              <a:t>نوكي </a:t>
            </a: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مسلا </a:t>
            </a:r>
            <a:r>
              <a:rPr dirty="0" sz="3200" spc="-50">
                <a:solidFill>
                  <a:srgbClr val="FFFFFF"/>
                </a:solidFill>
                <a:latin typeface="Arial"/>
                <a:cs typeface="Arial"/>
              </a:rPr>
              <a:t>رخأ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ءاج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اذإ </a:t>
            </a:r>
            <a:r>
              <a:rPr dirty="0" sz="3200" spc="-480">
                <a:solidFill>
                  <a:srgbClr val="FFFFFF"/>
                </a:solidFill>
                <a:latin typeface="Arial"/>
                <a:cs typeface="Arial"/>
              </a:rPr>
              <a:t>ريمضلا</a:t>
            </a:r>
            <a:r>
              <a:rPr dirty="0" sz="3200" spc="-4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45">
                <a:solidFill>
                  <a:srgbClr val="FFFFFF"/>
                </a:solidFill>
                <a:latin typeface="Arial"/>
                <a:cs typeface="Arial"/>
              </a:rPr>
              <a:t>ماااااااااااه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7200" y="381000"/>
            <a:ext cx="8229600" cy="887094"/>
          </a:xfrm>
          <a:custGeom>
            <a:avLst/>
            <a:gdLst/>
            <a:ahLst/>
            <a:cxnLst/>
            <a:rect l="l" t="t" r="r" b="b"/>
            <a:pathLst>
              <a:path w="8229600" h="887094">
                <a:moveTo>
                  <a:pt x="0" y="886967"/>
                </a:moveTo>
                <a:lnTo>
                  <a:pt x="8229600" y="886967"/>
                </a:lnTo>
                <a:lnTo>
                  <a:pt x="8229600" y="0"/>
                </a:lnTo>
                <a:lnTo>
                  <a:pt x="0" y="0"/>
                </a:lnTo>
                <a:lnTo>
                  <a:pt x="0" y="88696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69208" y="310946"/>
            <a:ext cx="2040509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6583" rIns="0" bIns="0" rtlCol="0" vert="horz">
            <a:spAutoFit/>
          </a:bodyPr>
          <a:lstStyle/>
          <a:p>
            <a:pPr algn="ctr" marL="5715">
              <a:lnSpc>
                <a:spcPct val="100000"/>
              </a:lnSpc>
              <a:spcBef>
                <a:spcPts val="95"/>
              </a:spcBef>
            </a:pPr>
            <a:r>
              <a:rPr dirty="0" spc="-275">
                <a:solidFill>
                  <a:srgbClr val="E4FFFF"/>
                </a:solidFill>
              </a:rPr>
              <a:t>ةصلاخ</a:t>
            </a:r>
          </a:p>
        </p:txBody>
      </p:sp>
      <p:sp>
        <p:nvSpPr>
          <p:cNvPr id="6" name="object 6"/>
          <p:cNvSpPr/>
          <p:nvPr/>
        </p:nvSpPr>
        <p:spPr>
          <a:xfrm>
            <a:off x="457200" y="1627632"/>
            <a:ext cx="8229600" cy="4468495"/>
          </a:xfrm>
          <a:custGeom>
            <a:avLst/>
            <a:gdLst/>
            <a:ahLst/>
            <a:cxnLst/>
            <a:rect l="l" t="t" r="r" b="b"/>
            <a:pathLst>
              <a:path w="8229600" h="4468495">
                <a:moveTo>
                  <a:pt x="0" y="4468368"/>
                </a:moveTo>
                <a:lnTo>
                  <a:pt x="8229600" y="4468368"/>
                </a:lnTo>
                <a:lnTo>
                  <a:pt x="8229600" y="0"/>
                </a:lnTo>
                <a:lnTo>
                  <a:pt x="0" y="0"/>
                </a:lnTo>
                <a:lnTo>
                  <a:pt x="0" y="4468368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241792" y="1746529"/>
            <a:ext cx="540804" cy="562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458711" y="1539189"/>
            <a:ext cx="2073910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79008" y="1539189"/>
            <a:ext cx="1217472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02352" y="1539189"/>
            <a:ext cx="110164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63567" y="1539189"/>
            <a:ext cx="1476628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078223" y="1539189"/>
            <a:ext cx="623125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112007" y="1539189"/>
            <a:ext cx="1394333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026664" y="1539189"/>
            <a:ext cx="623125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944623" y="1539189"/>
            <a:ext cx="1507109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07591" y="2124405"/>
            <a:ext cx="6441821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169152" y="3294837"/>
            <a:ext cx="2708021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492496" y="3294837"/>
            <a:ext cx="1214437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669535" y="3294837"/>
            <a:ext cx="1360677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84191" y="3294837"/>
            <a:ext cx="623125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55135" y="3294837"/>
            <a:ext cx="1257096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69791" y="3294837"/>
            <a:ext cx="623125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916935" y="3294837"/>
            <a:ext cx="1180896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831592" y="3294837"/>
            <a:ext cx="623125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67383" y="3294837"/>
            <a:ext cx="2089277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82039" y="3294837"/>
            <a:ext cx="623125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85928" y="3294837"/>
            <a:ext cx="1324229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223759" y="3782517"/>
            <a:ext cx="1308988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620256" y="4367733"/>
            <a:ext cx="1921509" cy="9035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541007" y="4367733"/>
            <a:ext cx="617004" cy="90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934967" y="4367733"/>
            <a:ext cx="3027934" cy="9035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855720" y="4367733"/>
            <a:ext cx="617004" cy="90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15112" y="4367733"/>
            <a:ext cx="3762629" cy="9035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425952" y="4855464"/>
            <a:ext cx="1744852" cy="9035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545099" y="1554339"/>
            <a:ext cx="8068945" cy="3929379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ctr" marL="1753235">
              <a:lnSpc>
                <a:spcPct val="100000"/>
              </a:lnSpc>
              <a:spcBef>
                <a:spcPts val="875"/>
              </a:spcBef>
            </a:pP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ةرسكلا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665">
                <a:solidFill>
                  <a:srgbClr val="FFFFFF"/>
                </a:solidFill>
                <a:latin typeface="Arial"/>
                <a:cs typeface="Arial"/>
              </a:rPr>
              <a:t>ةحتفلا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ةمضلا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 </a:t>
            </a:r>
            <a:r>
              <a:rPr dirty="0" sz="3200" spc="-470">
                <a:solidFill>
                  <a:srgbClr val="FFFFFF"/>
                </a:solidFill>
                <a:latin typeface="Arial"/>
                <a:cs typeface="Arial"/>
              </a:rPr>
              <a:t>ةيلصلأا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تاملاعلا</a:t>
            </a:r>
            <a:r>
              <a:rPr dirty="0" sz="32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50" spc="25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050">
              <a:latin typeface="Wingdings"/>
              <a:cs typeface="Wingdings"/>
            </a:endParaRPr>
          </a:p>
          <a:p>
            <a:pPr algn="ctr" marR="121285">
              <a:lnSpc>
                <a:spcPct val="100000"/>
              </a:lnSpc>
              <a:spcBef>
                <a:spcPts val="770"/>
              </a:spcBef>
            </a:pPr>
            <a:r>
              <a:rPr dirty="0" sz="3200" spc="-385" b="1">
                <a:solidFill>
                  <a:srgbClr val="6CFFFF"/>
                </a:solidFill>
                <a:latin typeface="Arial"/>
                <a:cs typeface="Arial"/>
              </a:rPr>
              <a:t>ملاسلا </a:t>
            </a:r>
            <a:r>
              <a:rPr dirty="0" sz="3200" spc="-240" b="1">
                <a:solidFill>
                  <a:srgbClr val="6CFFFF"/>
                </a:solidFill>
                <a:latin typeface="Arial"/>
                <a:cs typeface="Arial"/>
              </a:rPr>
              <a:t>ثنؤملا </a:t>
            </a:r>
            <a:r>
              <a:rPr dirty="0" sz="3200" spc="-85" b="1">
                <a:solidFill>
                  <a:srgbClr val="6CFFFF"/>
                </a:solidFill>
                <a:latin typeface="Arial"/>
                <a:cs typeface="Arial"/>
              </a:rPr>
              <a:t>عمج </a:t>
            </a:r>
            <a:r>
              <a:rPr dirty="0" sz="3200" spc="-585" b="1">
                <a:solidFill>
                  <a:srgbClr val="6CFFFF"/>
                </a:solidFill>
                <a:latin typeface="Arial"/>
                <a:cs typeface="Arial"/>
              </a:rPr>
              <a:t>ـريسكتلا </a:t>
            </a:r>
            <a:r>
              <a:rPr dirty="0" sz="3200" spc="-80" b="1">
                <a:solidFill>
                  <a:srgbClr val="6CFFFF"/>
                </a:solidFill>
                <a:latin typeface="Arial"/>
                <a:cs typeface="Arial"/>
              </a:rPr>
              <a:t>عمج </a:t>
            </a:r>
            <a:r>
              <a:rPr dirty="0" sz="3200" spc="-5" b="1">
                <a:solidFill>
                  <a:srgbClr val="6CFFFF"/>
                </a:solidFill>
                <a:latin typeface="Arial"/>
                <a:cs typeface="Arial"/>
              </a:rPr>
              <a:t>ـ </a:t>
            </a:r>
            <a:r>
              <a:rPr dirty="0" sz="3200" spc="-325" b="1">
                <a:solidFill>
                  <a:srgbClr val="6CFFFF"/>
                </a:solidFill>
                <a:latin typeface="Arial"/>
                <a:cs typeface="Arial"/>
              </a:rPr>
              <a:t>درفملا</a:t>
            </a:r>
            <a:r>
              <a:rPr dirty="0" sz="3200" spc="-290" b="1">
                <a:solidFill>
                  <a:srgbClr val="6CFFFF"/>
                </a:solidFill>
                <a:latin typeface="Arial"/>
                <a:cs typeface="Arial"/>
              </a:rPr>
              <a:t> </a:t>
            </a:r>
            <a:r>
              <a:rPr dirty="0" sz="3200" spc="-35" b="1">
                <a:solidFill>
                  <a:srgbClr val="6CFFFF"/>
                </a:solidFill>
                <a:latin typeface="Arial"/>
                <a:cs typeface="Arial"/>
              </a:rPr>
              <a:t>عم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فذح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نونلا </a:t>
            </a:r>
            <a:r>
              <a:rPr dirty="0" sz="3200" spc="-765">
                <a:solidFill>
                  <a:srgbClr val="FFFFFF"/>
                </a:solidFill>
                <a:latin typeface="Arial"/>
                <a:cs typeface="Arial"/>
              </a:rPr>
              <a:t>توبث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ءايلا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واولا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فللأا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....ةيعرفلا</a:t>
            </a:r>
            <a:r>
              <a:rPr dirty="0" sz="32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تاملاعلا</a:t>
            </a:r>
            <a:endParaRPr sz="3200">
              <a:latin typeface="Arial"/>
              <a:cs typeface="Arial"/>
            </a:endParaRPr>
          </a:p>
          <a:p>
            <a:pPr algn="r" marR="354965">
              <a:lnSpc>
                <a:spcPct val="100000"/>
              </a:lnSpc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ن</a:t>
            </a:r>
            <a:r>
              <a:rPr dirty="0" sz="3200" spc="-95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3200">
              <a:latin typeface="Arial"/>
              <a:cs typeface="Arial"/>
            </a:endParaRPr>
          </a:p>
          <a:p>
            <a:pPr algn="r" marR="344170">
              <a:lnSpc>
                <a:spcPct val="100000"/>
              </a:lnSpc>
              <a:spcBef>
                <a:spcPts val="770"/>
              </a:spcBef>
            </a:pPr>
            <a:r>
              <a:rPr dirty="0" sz="3200" spc="-370" b="1">
                <a:solidFill>
                  <a:srgbClr val="6CFFFF"/>
                </a:solidFill>
                <a:latin typeface="Arial"/>
                <a:cs typeface="Arial"/>
              </a:rPr>
              <a:t>لاعفلأا  </a:t>
            </a:r>
            <a:r>
              <a:rPr dirty="0" sz="3200" spc="-210" b="1">
                <a:solidFill>
                  <a:srgbClr val="6CFFFF"/>
                </a:solidFill>
                <a:latin typeface="Arial"/>
                <a:cs typeface="Arial"/>
              </a:rPr>
              <a:t>ـةسمخلا </a:t>
            </a:r>
            <a:r>
              <a:rPr dirty="0" sz="3200" spc="-190" b="1">
                <a:solidFill>
                  <a:srgbClr val="6CFFFF"/>
                </a:solidFill>
                <a:latin typeface="Arial"/>
                <a:cs typeface="Arial"/>
              </a:rPr>
              <a:t>ءامسلأا </a:t>
            </a:r>
            <a:r>
              <a:rPr dirty="0" sz="3200" spc="-5" b="1">
                <a:solidFill>
                  <a:srgbClr val="6CFFFF"/>
                </a:solidFill>
                <a:latin typeface="Arial"/>
                <a:cs typeface="Arial"/>
              </a:rPr>
              <a:t>ـ </a:t>
            </a:r>
            <a:r>
              <a:rPr dirty="0" sz="3200" spc="-385" b="1">
                <a:solidFill>
                  <a:srgbClr val="6CFFFF"/>
                </a:solidFill>
                <a:latin typeface="Arial"/>
                <a:cs typeface="Arial"/>
              </a:rPr>
              <a:t>ملاسلا  </a:t>
            </a:r>
            <a:r>
              <a:rPr dirty="0" sz="3200" spc="-185" b="1">
                <a:solidFill>
                  <a:srgbClr val="6CFFFF"/>
                </a:solidFill>
                <a:latin typeface="Arial"/>
                <a:cs typeface="Arial"/>
              </a:rPr>
              <a:t>ركذملا </a:t>
            </a:r>
            <a:r>
              <a:rPr dirty="0" sz="3200" spc="-90" b="1">
                <a:solidFill>
                  <a:srgbClr val="6CFFFF"/>
                </a:solidFill>
                <a:latin typeface="Arial"/>
                <a:cs typeface="Arial"/>
              </a:rPr>
              <a:t>عمج </a:t>
            </a:r>
            <a:r>
              <a:rPr dirty="0" sz="3200" spc="-5" b="1">
                <a:solidFill>
                  <a:srgbClr val="6CFFFF"/>
                </a:solidFill>
                <a:latin typeface="Arial"/>
                <a:cs typeface="Arial"/>
              </a:rPr>
              <a:t>ـ</a:t>
            </a:r>
            <a:r>
              <a:rPr dirty="0" sz="3200" spc="665" b="1">
                <a:solidFill>
                  <a:srgbClr val="6CFFFF"/>
                </a:solidFill>
                <a:latin typeface="Arial"/>
                <a:cs typeface="Arial"/>
              </a:rPr>
              <a:t> </a:t>
            </a:r>
            <a:r>
              <a:rPr dirty="0" sz="3200" spc="-490" b="1">
                <a:solidFill>
                  <a:srgbClr val="6CFFFF"/>
                </a:solidFill>
                <a:latin typeface="Arial"/>
                <a:cs typeface="Arial"/>
              </a:rPr>
              <a:t>ىنثملا  </a:t>
            </a:r>
            <a:r>
              <a:rPr dirty="0" sz="3200" spc="-40" b="1">
                <a:solidFill>
                  <a:srgbClr val="6CFFFF"/>
                </a:solidFill>
                <a:latin typeface="Arial"/>
                <a:cs typeface="Arial"/>
              </a:rPr>
              <a:t>عم</a:t>
            </a:r>
            <a:endParaRPr sz="3200">
              <a:latin typeface="Arial"/>
              <a:cs typeface="Arial"/>
            </a:endParaRPr>
          </a:p>
          <a:p>
            <a:pPr algn="ctr" marR="349885">
              <a:lnSpc>
                <a:spcPct val="100000"/>
              </a:lnSpc>
              <a:spcBef>
                <a:spcPts val="5"/>
              </a:spcBef>
            </a:pPr>
            <a:r>
              <a:rPr dirty="0" sz="3200" spc="-240" b="1">
                <a:solidFill>
                  <a:srgbClr val="6CFFFF"/>
                </a:solidFill>
                <a:latin typeface="Arial"/>
                <a:cs typeface="Arial"/>
              </a:rPr>
              <a:t>ةسمخلا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575303" y="286562"/>
            <a:ext cx="1869821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067299" y="437514"/>
            <a:ext cx="101219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ت</a:t>
            </a:r>
            <a:r>
              <a:rPr dirty="0" spc="-815"/>
              <a:t>عنلا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542535" y="1525889"/>
            <a:ext cx="4066540" cy="119697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640">
                <a:solidFill>
                  <a:srgbClr val="FFFFFF"/>
                </a:solidFill>
                <a:latin typeface="Arial"/>
                <a:cs typeface="Arial"/>
              </a:rPr>
              <a:t>:هلبق    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بارعإ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3200" spc="-330">
                <a:solidFill>
                  <a:srgbClr val="FFFFFF"/>
                </a:solidFill>
                <a:latin typeface="Arial"/>
                <a:cs typeface="Arial"/>
              </a:rPr>
              <a:t>ذخأي</a:t>
            </a:r>
            <a:r>
              <a:rPr dirty="0" sz="32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815">
                <a:solidFill>
                  <a:srgbClr val="FFFFFF"/>
                </a:solidFill>
                <a:latin typeface="Arial"/>
                <a:cs typeface="Arial"/>
              </a:rPr>
              <a:t>عبات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3200" spc="-300">
                <a:solidFill>
                  <a:srgbClr val="FFFFFF"/>
                </a:solidFill>
                <a:latin typeface="Arial"/>
                <a:cs typeface="Arial"/>
              </a:rPr>
              <a:t>ةرابع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تعنلا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61016" y="2697022"/>
            <a:ext cx="2051050" cy="1782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415290">
              <a:lnSpc>
                <a:spcPct val="120100"/>
              </a:lnSpc>
              <a:spcBef>
                <a:spcPts val="100"/>
              </a:spcBef>
            </a:pP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ةركن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ةركن </a:t>
            </a:r>
            <a:r>
              <a:rPr dirty="0" sz="3200" spc="-4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ةفرعم</a:t>
            </a:r>
            <a:r>
              <a:rPr dirty="0" sz="3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ةفرعم </a:t>
            </a:r>
            <a:r>
              <a:rPr dirty="0" sz="3200" spc="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30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dirty="0" sz="3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ةركن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92935" y="2697022"/>
            <a:ext cx="3740150" cy="1782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69850" indent="987425">
              <a:lnSpc>
                <a:spcPct val="120100"/>
              </a:lnSpc>
              <a:spcBef>
                <a:spcPts val="100"/>
              </a:spcBef>
            </a:pPr>
            <a:r>
              <a:rPr dirty="0" sz="3200" spc="-700">
                <a:solidFill>
                  <a:srgbClr val="FFFFFF"/>
                </a:solidFill>
                <a:latin typeface="Arial"/>
                <a:cs typeface="Arial"/>
              </a:rPr>
              <a:t>ديفم </a:t>
            </a:r>
            <a:r>
              <a:rPr dirty="0" sz="3200" spc="-530">
                <a:solidFill>
                  <a:srgbClr val="FFFFFF"/>
                </a:solidFill>
                <a:latin typeface="Arial"/>
                <a:cs typeface="Arial"/>
              </a:rPr>
              <a:t>باتك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3200" spc="-2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50">
                <a:solidFill>
                  <a:srgbClr val="FFFFFF"/>
                </a:solidFill>
                <a:latin typeface="Arial"/>
                <a:cs typeface="Arial"/>
              </a:rPr>
              <a:t>ديدج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55">
                <a:solidFill>
                  <a:srgbClr val="FFFFFF"/>
                </a:solidFill>
                <a:latin typeface="Arial"/>
                <a:cs typeface="Arial"/>
              </a:rPr>
              <a:t>ملق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00">
                <a:solidFill>
                  <a:srgbClr val="FFFFFF"/>
                </a:solidFill>
                <a:latin typeface="Arial"/>
                <a:cs typeface="Arial"/>
              </a:rPr>
              <a:t>نيبملا </a:t>
            </a:r>
            <a:r>
              <a:rPr dirty="0" sz="3200" spc="-275">
                <a:solidFill>
                  <a:srgbClr val="FFFFFF"/>
                </a:solidFill>
                <a:latin typeface="Arial"/>
                <a:cs typeface="Arial"/>
              </a:rPr>
              <a:t>قحلا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459">
                <a:solidFill>
                  <a:srgbClr val="FFFFFF"/>
                </a:solidFill>
                <a:latin typeface="Arial"/>
                <a:cs typeface="Arial"/>
              </a:rPr>
              <a:t>ميظعلا</a:t>
            </a:r>
            <a:r>
              <a:rPr dirty="0" sz="3200" spc="-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40">
                <a:solidFill>
                  <a:srgbClr val="FFFFFF"/>
                </a:solidFill>
                <a:latin typeface="Arial"/>
                <a:cs typeface="Arial"/>
              </a:rPr>
              <a:t>رصنلا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35" b="1">
                <a:solidFill>
                  <a:srgbClr val="FFFFFF"/>
                </a:solidFill>
                <a:latin typeface="Arial"/>
                <a:cs typeface="Arial"/>
              </a:rPr>
              <a:t>فرشي</a:t>
            </a:r>
            <a:r>
              <a:rPr dirty="0" sz="3200" spc="-4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75">
                <a:solidFill>
                  <a:srgbClr val="FFFFFF"/>
                </a:solidFill>
                <a:latin typeface="Arial"/>
                <a:cs typeface="Arial"/>
              </a:rPr>
              <a:t>رصن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92476" y="4454192"/>
            <a:ext cx="6319520" cy="1195705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5"/>
              </a:spcBef>
            </a:pPr>
            <a:r>
              <a:rPr dirty="0" sz="3200" spc="-305" b="1">
                <a:solidFill>
                  <a:srgbClr val="FFFFFF"/>
                </a:solidFill>
                <a:latin typeface="Arial"/>
                <a:cs typeface="Arial"/>
              </a:rPr>
              <a:t>ميظع </a:t>
            </a:r>
            <a:r>
              <a:rPr dirty="0" sz="3200" spc="-545" b="1">
                <a:solidFill>
                  <a:srgbClr val="FFFFFF"/>
                </a:solidFill>
                <a:latin typeface="Arial"/>
                <a:cs typeface="Arial"/>
              </a:rPr>
              <a:t>هفرش </a:t>
            </a:r>
            <a:r>
              <a:rPr dirty="0" sz="3200" spc="-20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75">
                <a:solidFill>
                  <a:srgbClr val="FFFFFF"/>
                </a:solidFill>
                <a:latin typeface="Arial"/>
                <a:cs typeface="Arial"/>
              </a:rPr>
              <a:t>رصن      </a:t>
            </a:r>
            <a:r>
              <a:rPr dirty="0" sz="3200" spc="204">
                <a:solidFill>
                  <a:srgbClr val="FFFFFF"/>
                </a:solidFill>
                <a:latin typeface="Arial"/>
                <a:cs typeface="Arial"/>
              </a:rPr>
              <a:t>ءاه </a:t>
            </a:r>
            <a:r>
              <a:rPr dirty="0" sz="3200" spc="-360">
                <a:solidFill>
                  <a:srgbClr val="FFFFFF"/>
                </a:solidFill>
                <a:latin typeface="Arial"/>
                <a:cs typeface="Arial"/>
              </a:rPr>
              <a:t>اهب  </a:t>
            </a:r>
            <a:r>
              <a:rPr dirty="0" sz="3200" spc="-285">
                <a:solidFill>
                  <a:srgbClr val="FFFFFF"/>
                </a:solidFill>
                <a:latin typeface="Arial"/>
                <a:cs typeface="Arial"/>
              </a:rPr>
              <a:t>ىلولأا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ناتملك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dirty="0" sz="3200" spc="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ةركن</a:t>
            </a:r>
            <a:endParaRPr sz="3200">
              <a:latin typeface="Arial"/>
              <a:cs typeface="Arial"/>
            </a:endParaRPr>
          </a:p>
          <a:p>
            <a:pPr algn="r" marR="5715">
              <a:lnSpc>
                <a:spcPct val="100000"/>
              </a:lnSpc>
              <a:spcBef>
                <a:spcPts val="770"/>
              </a:spcBef>
            </a:pPr>
            <a:r>
              <a:rPr dirty="0" sz="3200" spc="-245" b="1">
                <a:solidFill>
                  <a:srgbClr val="FFFFFF"/>
                </a:solidFill>
                <a:latin typeface="Arial"/>
                <a:cs typeface="Arial"/>
              </a:rPr>
              <a:t>ءامسلا  </a:t>
            </a:r>
            <a:r>
              <a:rPr dirty="0" sz="3200" spc="80" b="1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3200" spc="-575">
                <a:solidFill>
                  <a:srgbClr val="FFFFFF"/>
                </a:solidFill>
                <a:latin typeface="Arial"/>
                <a:cs typeface="Arial"/>
              </a:rPr>
              <a:t>رصن     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رورجمو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راج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dirty="0" sz="3200" spc="-4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ةركن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041904" y="286562"/>
            <a:ext cx="2939542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33518" y="437514"/>
            <a:ext cx="208153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650"/>
              <a:t>تعنلا</a:t>
            </a:r>
            <a:r>
              <a:rPr dirty="0" spc="-635"/>
              <a:t> </a:t>
            </a:r>
            <a:r>
              <a:rPr dirty="0" spc="-254"/>
              <a:t>عاونأ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42340" y="1525889"/>
            <a:ext cx="8072120" cy="470979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ةفرعم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ةفرعم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ةركن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dirty="0" sz="3200" spc="-395">
                <a:solidFill>
                  <a:srgbClr val="FFFFFF"/>
                </a:solidFill>
                <a:latin typeface="Arial"/>
                <a:cs typeface="Arial"/>
              </a:rPr>
              <a:t>ةركن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........ </a:t>
            </a: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درفم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0">
                <a:solidFill>
                  <a:srgbClr val="FFFFFF"/>
                </a:solidFill>
                <a:latin typeface="Arial"/>
                <a:cs typeface="Arial"/>
              </a:rPr>
              <a:t>ـ1</a:t>
            </a:r>
            <a:endParaRPr sz="3200">
              <a:latin typeface="Arial"/>
              <a:cs typeface="Arial"/>
            </a:endParaRPr>
          </a:p>
          <a:p>
            <a:pPr algn="r" marL="3890010" marR="5080" indent="222885">
              <a:lnSpc>
                <a:spcPct val="120100"/>
              </a:lnSpc>
            </a:pP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ميظع </a:t>
            </a:r>
            <a:r>
              <a:rPr dirty="0" sz="3200" spc="-515">
                <a:solidFill>
                  <a:srgbClr val="FFFFFF"/>
                </a:solidFill>
                <a:latin typeface="Arial"/>
                <a:cs typeface="Arial"/>
              </a:rPr>
              <a:t>لطب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3200" spc="8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00">
                <a:solidFill>
                  <a:srgbClr val="FFFFFF"/>
                </a:solidFill>
                <a:latin typeface="Arial"/>
                <a:cs typeface="Arial"/>
              </a:rPr>
              <a:t>دهتجملا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بلاطلا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30">
                <a:solidFill>
                  <a:srgbClr val="FFFFFF"/>
                </a:solidFill>
                <a:latin typeface="Arial"/>
                <a:cs typeface="Arial"/>
              </a:rPr>
              <a:t>لعف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ةركن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 </a:t>
            </a:r>
            <a:r>
              <a:rPr dirty="0" sz="3200" spc="-819">
                <a:solidFill>
                  <a:srgbClr val="FFFFFF"/>
                </a:solidFill>
                <a:latin typeface="Arial"/>
                <a:cs typeface="Arial"/>
              </a:rPr>
              <a:t>ةيلعف            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ةلمج</a:t>
            </a:r>
            <a:r>
              <a:rPr dirty="0" sz="32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algn="r" marL="1725930" marR="5080" indent="4808220">
              <a:lnSpc>
                <a:spcPts val="4610"/>
              </a:lnSpc>
              <a:spcBef>
                <a:spcPts val="280"/>
              </a:spcBef>
            </a:pPr>
            <a:r>
              <a:rPr dirty="0" sz="3200" spc="-515">
                <a:solidFill>
                  <a:srgbClr val="FFFFFF"/>
                </a:solidFill>
                <a:latin typeface="Arial"/>
                <a:cs typeface="Arial"/>
              </a:rPr>
              <a:t>دهتجي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بلاط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00">
                <a:solidFill>
                  <a:srgbClr val="FFFFFF"/>
                </a:solidFill>
                <a:latin typeface="Arial"/>
                <a:cs typeface="Arial"/>
              </a:rPr>
              <a:t>ءاه </a:t>
            </a:r>
            <a:r>
              <a:rPr dirty="0" sz="3200" spc="-365">
                <a:solidFill>
                  <a:srgbClr val="FFFFFF"/>
                </a:solidFill>
                <a:latin typeface="Arial"/>
                <a:cs typeface="Arial"/>
              </a:rPr>
              <a:t>اهب  </a:t>
            </a:r>
            <a:r>
              <a:rPr dirty="0" sz="3200" spc="-285">
                <a:solidFill>
                  <a:srgbClr val="FFFFFF"/>
                </a:solidFill>
                <a:latin typeface="Arial"/>
                <a:cs typeface="Arial"/>
              </a:rPr>
              <a:t>ىلولأا 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ناتملك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ةركن  </a:t>
            </a:r>
            <a:r>
              <a:rPr dirty="0" sz="3200" spc="-180">
                <a:solidFill>
                  <a:srgbClr val="FFFFFF"/>
                </a:solidFill>
                <a:latin typeface="Arial"/>
                <a:cs typeface="Arial"/>
              </a:rPr>
              <a:t>.....ةيمسا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ةلمج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ـ3</a:t>
            </a:r>
            <a:endParaRPr sz="3200">
              <a:latin typeface="Arial"/>
              <a:cs typeface="Arial"/>
            </a:endParaRPr>
          </a:p>
          <a:p>
            <a:pPr algn="r" marL="12700" marR="5080" indent="5390515">
              <a:lnSpc>
                <a:spcPts val="4610"/>
              </a:lnSpc>
              <a:spcBef>
                <a:spcPts val="5"/>
              </a:spcBef>
            </a:pPr>
            <a:r>
              <a:rPr dirty="0" sz="3200" spc="-869">
                <a:solidFill>
                  <a:srgbClr val="FFFFFF"/>
                </a:solidFill>
                <a:latin typeface="Arial"/>
                <a:cs typeface="Arial"/>
              </a:rPr>
              <a:t>ريبك</a:t>
            </a:r>
            <a:r>
              <a:rPr dirty="0" sz="3200" spc="-8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95">
                <a:solidFill>
                  <a:srgbClr val="FFFFFF"/>
                </a:solidFill>
                <a:latin typeface="Arial"/>
                <a:cs typeface="Arial"/>
              </a:rPr>
              <a:t>هدامتعا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عورشم </a:t>
            </a:r>
            <a:r>
              <a:rPr dirty="0" sz="32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هيلإ  </a:t>
            </a:r>
            <a:r>
              <a:rPr dirty="0" sz="3200" spc="-114">
                <a:solidFill>
                  <a:srgbClr val="FFFFFF"/>
                </a:solidFill>
                <a:latin typeface="Arial"/>
                <a:cs typeface="Arial"/>
              </a:rPr>
              <a:t>فاضمو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فرظ ،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رورجمو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راج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dirty="0" sz="3200" spc="-395">
                <a:solidFill>
                  <a:srgbClr val="FFFFFF"/>
                </a:solidFill>
                <a:latin typeface="Arial"/>
                <a:cs typeface="Arial"/>
              </a:rPr>
              <a:t>ةركن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ةلمج</a:t>
            </a:r>
            <a:r>
              <a:rPr dirty="0" sz="3200" spc="2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15">
                <a:solidFill>
                  <a:srgbClr val="FFFFFF"/>
                </a:solidFill>
                <a:latin typeface="Arial"/>
                <a:cs typeface="Arial"/>
              </a:rPr>
              <a:t>هبش     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ـ4</a:t>
            </a:r>
            <a:endParaRPr sz="3200">
              <a:latin typeface="Arial"/>
              <a:cs typeface="Arial"/>
            </a:endParaRPr>
          </a:p>
          <a:p>
            <a:pPr algn="r" marR="10795">
              <a:lnSpc>
                <a:spcPct val="100000"/>
              </a:lnSpc>
              <a:spcBef>
                <a:spcPts val="484"/>
              </a:spcBef>
            </a:pPr>
            <a:r>
              <a:rPr dirty="0" sz="3200" spc="-245">
                <a:solidFill>
                  <a:srgbClr val="FFFFFF"/>
                </a:solidFill>
                <a:latin typeface="Arial"/>
                <a:cs typeface="Arial"/>
              </a:rPr>
              <a:t>فرلا  </a:t>
            </a:r>
            <a:r>
              <a:rPr dirty="0" sz="3200" spc="-570">
                <a:solidFill>
                  <a:srgbClr val="FFFFFF"/>
                </a:solidFill>
                <a:latin typeface="Arial"/>
                <a:cs typeface="Arial"/>
              </a:rPr>
              <a:t>قوف </a:t>
            </a: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30">
                <a:solidFill>
                  <a:srgbClr val="FFFFFF"/>
                </a:solidFill>
                <a:latin typeface="Arial"/>
                <a:cs typeface="Arial"/>
              </a:rPr>
              <a:t>باتك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dirty="0" sz="3200" spc="-275">
                <a:solidFill>
                  <a:srgbClr val="FFFFFF"/>
                </a:solidFill>
                <a:latin typeface="Arial"/>
                <a:cs typeface="Arial"/>
              </a:rPr>
              <a:t>وجلا</a:t>
            </a:r>
            <a:r>
              <a:rPr dirty="0" sz="3200" spc="-5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رئاط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545" y="669747"/>
            <a:ext cx="864869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FFFFFF"/>
                </a:solidFill>
              </a:rPr>
              <a:t>ل</a:t>
            </a:r>
            <a:r>
              <a:rPr dirty="0" spc="5">
                <a:solidFill>
                  <a:srgbClr val="FFFFFF"/>
                </a:solidFill>
              </a:rPr>
              <a:t>د</a:t>
            </a:r>
            <a:r>
              <a:rPr dirty="0" spc="-1135">
                <a:solidFill>
                  <a:srgbClr val="FFFFFF"/>
                </a:solidFill>
              </a:rPr>
              <a:t>بلا</a:t>
            </a:r>
          </a:p>
        </p:txBody>
      </p:sp>
      <p:sp>
        <p:nvSpPr>
          <p:cNvPr id="8" name="object 8"/>
          <p:cNvSpPr/>
          <p:nvPr/>
        </p:nvSpPr>
        <p:spPr>
          <a:xfrm>
            <a:off x="249936" y="1484375"/>
            <a:ext cx="8208645" cy="4825365"/>
          </a:xfrm>
          <a:custGeom>
            <a:avLst/>
            <a:gdLst/>
            <a:ahLst/>
            <a:cxnLst/>
            <a:rect l="l" t="t" r="r" b="b"/>
            <a:pathLst>
              <a:path w="8208645" h="4825365">
                <a:moveTo>
                  <a:pt x="0" y="4824984"/>
                </a:moveTo>
                <a:lnTo>
                  <a:pt x="8208264" y="4824984"/>
                </a:lnTo>
                <a:lnTo>
                  <a:pt x="8208264" y="0"/>
                </a:lnTo>
                <a:lnTo>
                  <a:pt x="0" y="0"/>
                </a:lnTo>
                <a:lnTo>
                  <a:pt x="0" y="4824984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503801" y="1410005"/>
            <a:ext cx="3879850" cy="178244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12065">
              <a:lnSpc>
                <a:spcPct val="100000"/>
              </a:lnSpc>
              <a:spcBef>
                <a:spcPts val="869"/>
              </a:spcBef>
            </a:pPr>
            <a:r>
              <a:rPr dirty="0" sz="3200" spc="-130">
                <a:solidFill>
                  <a:srgbClr val="FFCC00"/>
                </a:solidFill>
                <a:latin typeface="Arial"/>
                <a:cs typeface="Arial"/>
              </a:rPr>
              <a:t>ةطساو </a:t>
            </a:r>
            <a:r>
              <a:rPr dirty="0" sz="3200" spc="-625">
                <a:solidFill>
                  <a:srgbClr val="FFCC00"/>
                </a:solidFill>
                <a:latin typeface="Arial"/>
                <a:cs typeface="Arial"/>
              </a:rPr>
              <a:t>لاب    </a:t>
            </a:r>
            <a:r>
              <a:rPr dirty="0" sz="3200" spc="-535">
                <a:solidFill>
                  <a:srgbClr val="FFCC00"/>
                </a:solidFill>
                <a:latin typeface="Arial"/>
                <a:cs typeface="Arial"/>
              </a:rPr>
              <a:t>مكحلاب  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دوصقم</a:t>
            </a:r>
            <a:r>
              <a:rPr dirty="0" sz="3200" spc="-17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819">
                <a:solidFill>
                  <a:srgbClr val="FFCC00"/>
                </a:solidFill>
                <a:latin typeface="Arial"/>
                <a:cs typeface="Arial"/>
              </a:rPr>
              <a:t>عبات</a:t>
            </a:r>
            <a:endParaRPr sz="3200">
              <a:latin typeface="Arial"/>
              <a:cs typeface="Arial"/>
            </a:endParaRPr>
          </a:p>
          <a:p>
            <a:pPr algn="r" marL="1067435" marR="5080" indent="1758950">
              <a:lnSpc>
                <a:spcPct val="120000"/>
              </a:lnSpc>
              <a:spcBef>
                <a:spcPts val="5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:</a:t>
            </a:r>
            <a:r>
              <a:rPr dirty="0" sz="3200" spc="-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14">
                <a:solidFill>
                  <a:srgbClr val="FFCC00"/>
                </a:solidFill>
                <a:latin typeface="Arial"/>
                <a:cs typeface="Arial"/>
              </a:rPr>
              <a:t>هعاونأ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80">
                <a:solidFill>
                  <a:srgbClr val="FFCC00"/>
                </a:solidFill>
                <a:latin typeface="Arial"/>
                <a:cs typeface="Arial"/>
              </a:rPr>
              <a:t>يتأيو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: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 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</a:t>
            </a:r>
            <a:r>
              <a:rPr dirty="0" sz="3200" spc="-40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CC00"/>
                </a:solidFill>
                <a:latin typeface="Arial"/>
                <a:cs typeface="Arial"/>
              </a:rPr>
              <a:t>ـ1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32861" y="3166475"/>
            <a:ext cx="2055495" cy="1196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02920">
              <a:lnSpc>
                <a:spcPct val="120100"/>
              </a:lnSpc>
              <a:spcBef>
                <a:spcPts val="100"/>
              </a:spcBef>
            </a:pP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 </a:t>
            </a:r>
            <a:r>
              <a:rPr dirty="0" sz="3200" spc="-380">
                <a:solidFill>
                  <a:srgbClr val="FFCC00"/>
                </a:solidFill>
                <a:latin typeface="Arial"/>
                <a:cs typeface="Arial"/>
              </a:rPr>
              <a:t>ةفرعملا 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 </a:t>
            </a:r>
            <a:r>
              <a:rPr dirty="0" sz="3200" spc="-335">
                <a:solidFill>
                  <a:srgbClr val="FFCC00"/>
                </a:solidFill>
                <a:latin typeface="Arial"/>
                <a:cs typeface="Arial"/>
              </a:rPr>
              <a:t>ناسنلإا</a:t>
            </a:r>
            <a:r>
              <a:rPr dirty="0" sz="3200" spc="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15">
                <a:solidFill>
                  <a:srgbClr val="FFCC00"/>
                </a:solidFill>
                <a:latin typeface="Arial"/>
                <a:cs typeface="Arial"/>
              </a:rPr>
              <a:t>مسا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02910" y="3166475"/>
            <a:ext cx="3176270" cy="1196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648335">
              <a:lnSpc>
                <a:spcPct val="120100"/>
              </a:lnSpc>
              <a:spcBef>
                <a:spcPts val="100"/>
              </a:spcBef>
            </a:pP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ةفرعم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+ </a:t>
            </a:r>
            <a:r>
              <a:rPr dirty="0" sz="3200" spc="-175">
                <a:solidFill>
                  <a:srgbClr val="FFCC00"/>
                </a:solidFill>
                <a:latin typeface="Arial"/>
                <a:cs typeface="Arial"/>
              </a:rPr>
              <a:t>ةراشإ </a:t>
            </a:r>
            <a:r>
              <a:rPr dirty="0" sz="3200" spc="-315">
                <a:solidFill>
                  <a:srgbClr val="FFCC00"/>
                </a:solidFill>
                <a:latin typeface="Arial"/>
                <a:cs typeface="Arial"/>
              </a:rPr>
              <a:t>مسا  </a:t>
            </a:r>
            <a:r>
              <a:rPr dirty="0" sz="3200" spc="-355">
                <a:solidFill>
                  <a:srgbClr val="FFCC00"/>
                </a:solidFill>
                <a:latin typeface="Arial"/>
                <a:cs typeface="Arial"/>
              </a:rPr>
              <a:t>ناسنإ </a:t>
            </a:r>
            <a:r>
              <a:rPr dirty="0" sz="3200" spc="-310">
                <a:solidFill>
                  <a:srgbClr val="FFCC00"/>
                </a:solidFill>
                <a:latin typeface="Arial"/>
                <a:cs typeface="Arial"/>
              </a:rPr>
              <a:t>مسا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+ لا </a:t>
            </a:r>
            <a:r>
              <a:rPr dirty="0" sz="3200" spc="-365">
                <a:solidFill>
                  <a:srgbClr val="FFCC00"/>
                </a:solidFill>
                <a:latin typeface="Arial"/>
                <a:cs typeface="Arial"/>
              </a:rPr>
              <a:t>اهب</a:t>
            </a:r>
            <a:r>
              <a:rPr dirty="0" sz="3200" spc="-45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290">
                <a:solidFill>
                  <a:srgbClr val="FFCC00"/>
                </a:solidFill>
                <a:latin typeface="Arial"/>
                <a:cs typeface="Arial"/>
              </a:rPr>
              <a:t>ةملك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94075" y="4337542"/>
            <a:ext cx="4983480" cy="119634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225">
                <a:solidFill>
                  <a:srgbClr val="FFCC00"/>
                </a:solidFill>
                <a:latin typeface="Arial"/>
                <a:cs typeface="Arial"/>
              </a:rPr>
              <a:t>.لك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 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  </a:t>
            </a:r>
            <a:r>
              <a:rPr dirty="0" sz="3200" spc="-335">
                <a:solidFill>
                  <a:srgbClr val="FFCC00"/>
                </a:solidFill>
                <a:latin typeface="Arial"/>
                <a:cs typeface="Arial"/>
              </a:rPr>
              <a:t>نآرقلا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....  </a:t>
            </a:r>
            <a:r>
              <a:rPr dirty="0" sz="3200" spc="-335">
                <a:solidFill>
                  <a:srgbClr val="FFCC00"/>
                </a:solidFill>
                <a:latin typeface="Arial"/>
                <a:cs typeface="Arial"/>
              </a:rPr>
              <a:t>نآرقلا</a:t>
            </a:r>
            <a:r>
              <a:rPr dirty="0" sz="3200" spc="-1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175">
                <a:solidFill>
                  <a:srgbClr val="FFCC00"/>
                </a:solidFill>
                <a:latin typeface="Arial"/>
                <a:cs typeface="Arial"/>
              </a:rPr>
              <a:t>اذه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   </a:t>
            </a:r>
            <a:r>
              <a:rPr dirty="0" sz="3200" spc="-705">
                <a:solidFill>
                  <a:srgbClr val="FFCC00"/>
                </a:solidFill>
                <a:latin typeface="Arial"/>
                <a:cs typeface="Arial"/>
              </a:rPr>
              <a:t>يبنتملا      </a:t>
            </a:r>
            <a:r>
              <a:rPr dirty="0" sz="3200" spc="-450">
                <a:solidFill>
                  <a:srgbClr val="FFCC00"/>
                </a:solidFill>
                <a:latin typeface="Arial"/>
                <a:cs typeface="Arial"/>
              </a:rPr>
              <a:t>....يبنتملا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15">
                <a:solidFill>
                  <a:srgbClr val="FFCC00"/>
                </a:solidFill>
                <a:latin typeface="Arial"/>
                <a:cs typeface="Arial"/>
              </a:rPr>
              <a:t>رعاشلا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844" y="314020"/>
            <a:ext cx="1672589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680">
                <a:solidFill>
                  <a:srgbClr val="FFFFFF"/>
                </a:solidFill>
              </a:rPr>
              <a:t>لدبلا</a:t>
            </a:r>
            <a:r>
              <a:rPr dirty="0" spc="-615">
                <a:solidFill>
                  <a:srgbClr val="FFFFFF"/>
                </a:solidFill>
              </a:rPr>
              <a:t> </a:t>
            </a:r>
            <a:r>
              <a:rPr dirty="0" spc="-1120">
                <a:solidFill>
                  <a:srgbClr val="FFFFFF"/>
                </a:solidFill>
              </a:rPr>
              <a:t>عبات</a:t>
            </a:r>
          </a:p>
        </p:txBody>
      </p:sp>
      <p:sp>
        <p:nvSpPr>
          <p:cNvPr id="8" name="object 8"/>
          <p:cNvSpPr/>
          <p:nvPr/>
        </p:nvSpPr>
        <p:spPr>
          <a:xfrm>
            <a:off x="249936" y="1051560"/>
            <a:ext cx="8208645" cy="5331460"/>
          </a:xfrm>
          <a:custGeom>
            <a:avLst/>
            <a:gdLst/>
            <a:ahLst/>
            <a:cxnLst/>
            <a:rect l="l" t="t" r="r" b="b"/>
            <a:pathLst>
              <a:path w="8208645" h="5331460">
                <a:moveTo>
                  <a:pt x="0" y="5330952"/>
                </a:moveTo>
                <a:lnTo>
                  <a:pt x="8208264" y="5330952"/>
                </a:lnTo>
                <a:lnTo>
                  <a:pt x="8208264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615439" y="978011"/>
            <a:ext cx="6793230" cy="52952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89535" marR="30480" indent="-52069">
              <a:lnSpc>
                <a:spcPct val="120100"/>
              </a:lnSpc>
              <a:spcBef>
                <a:spcPts val="100"/>
              </a:spcBef>
            </a:pPr>
            <a:r>
              <a:rPr dirty="0" sz="3200" spc="-335">
                <a:solidFill>
                  <a:srgbClr val="FFCC00"/>
                </a:solidFill>
                <a:latin typeface="Arial"/>
                <a:cs typeface="Arial"/>
              </a:rPr>
              <a:t>تاملكلا </a:t>
            </a:r>
            <a:r>
              <a:rPr dirty="0" sz="3200" spc="175">
                <a:solidFill>
                  <a:srgbClr val="FFCC00"/>
                </a:solidFill>
                <a:latin typeface="Arial"/>
                <a:cs typeface="Arial"/>
              </a:rPr>
              <a:t>هذه </a:t>
            </a:r>
            <a:r>
              <a:rPr dirty="0" sz="3200" spc="-45">
                <a:solidFill>
                  <a:srgbClr val="FFCC00"/>
                </a:solidFill>
                <a:latin typeface="Arial"/>
                <a:cs typeface="Arial"/>
              </a:rPr>
              <a:t>دحأ </a:t>
            </a:r>
            <a:r>
              <a:rPr dirty="0" baseline="3472" sz="4800" spc="-457" b="1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305" b="1">
                <a:solidFill>
                  <a:srgbClr val="FFCC00"/>
                </a:solidFill>
                <a:latin typeface="Arial"/>
                <a:cs typeface="Arial"/>
              </a:rPr>
              <a:t>ابلاغ </a:t>
            </a:r>
            <a:r>
              <a:rPr dirty="0" sz="3200" spc="-395">
                <a:solidFill>
                  <a:srgbClr val="FFCC00"/>
                </a:solidFill>
                <a:latin typeface="Arial"/>
                <a:cs typeface="Arial"/>
              </a:rPr>
              <a:t>نوكيو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: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</a:t>
            </a:r>
            <a:r>
              <a:rPr dirty="0" sz="3200" spc="31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675">
                <a:solidFill>
                  <a:srgbClr val="FFCC00"/>
                </a:solidFill>
                <a:latin typeface="Arial"/>
                <a:cs typeface="Arial"/>
              </a:rPr>
              <a:t>ضعب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</a:t>
            </a:r>
            <a:r>
              <a:rPr dirty="0" sz="3200" spc="-37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20">
                <a:solidFill>
                  <a:srgbClr val="FFCC00"/>
                </a:solidFill>
                <a:latin typeface="Arial"/>
                <a:cs typeface="Arial"/>
              </a:rPr>
              <a:t>ـ2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490">
                <a:solidFill>
                  <a:srgbClr val="FFCC00"/>
                </a:solidFill>
                <a:latin typeface="Arial"/>
                <a:cs typeface="Arial"/>
              </a:rPr>
              <a:t>هنمث </a:t>
            </a:r>
            <a:r>
              <a:rPr dirty="0" sz="3200" spc="-530">
                <a:solidFill>
                  <a:srgbClr val="FFCC00"/>
                </a:solidFill>
                <a:latin typeface="Arial"/>
                <a:cs typeface="Arial"/>
              </a:rPr>
              <a:t>/هعبس </a:t>
            </a:r>
            <a:r>
              <a:rPr dirty="0" sz="3200" spc="-170">
                <a:solidFill>
                  <a:srgbClr val="FFCC00"/>
                </a:solidFill>
                <a:latin typeface="Arial"/>
                <a:cs typeface="Arial"/>
              </a:rPr>
              <a:t>/هسدس/هءزج </a:t>
            </a:r>
            <a:r>
              <a:rPr dirty="0" sz="3200" spc="-120">
                <a:solidFill>
                  <a:srgbClr val="FFCC00"/>
                </a:solidFill>
                <a:latin typeface="Arial"/>
                <a:cs typeface="Arial"/>
              </a:rPr>
              <a:t>/هسمخ</a:t>
            </a:r>
            <a:r>
              <a:rPr dirty="0" sz="3200" spc="10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735">
                <a:solidFill>
                  <a:srgbClr val="FFCC00"/>
                </a:solidFill>
                <a:latin typeface="Arial"/>
                <a:cs typeface="Arial"/>
              </a:rPr>
              <a:t>/هثلث </a:t>
            </a:r>
            <a:r>
              <a:rPr dirty="0" sz="3200" spc="-505">
                <a:solidFill>
                  <a:srgbClr val="FFCC00"/>
                </a:solidFill>
                <a:latin typeface="Arial"/>
                <a:cs typeface="Arial"/>
              </a:rPr>
              <a:t>/هضعب</a:t>
            </a:r>
            <a:r>
              <a:rPr dirty="0" sz="3200" spc="-3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620">
                <a:solidFill>
                  <a:srgbClr val="FFCC00"/>
                </a:solidFill>
                <a:latin typeface="Arial"/>
                <a:cs typeface="Arial"/>
              </a:rPr>
              <a:t>/هفصن </a:t>
            </a:r>
            <a:r>
              <a:rPr dirty="0" sz="3200" spc="-4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15" b="1">
                <a:solidFill>
                  <a:srgbClr val="FFCC00"/>
                </a:solidFill>
                <a:latin typeface="Arial"/>
                <a:cs typeface="Arial"/>
              </a:rPr>
              <a:t>هعيمج </a:t>
            </a:r>
            <a:r>
              <a:rPr dirty="0" sz="3200" spc="-5" b="1">
                <a:solidFill>
                  <a:srgbClr val="FFCC00"/>
                </a:solidFill>
                <a:latin typeface="Arial"/>
                <a:cs typeface="Arial"/>
              </a:rPr>
              <a:t>، </a:t>
            </a:r>
            <a:r>
              <a:rPr dirty="0" sz="3200" spc="-355" b="1">
                <a:solidFill>
                  <a:srgbClr val="FFCC00"/>
                </a:solidFill>
                <a:latin typeface="Arial"/>
                <a:cs typeface="Arial"/>
              </a:rPr>
              <a:t>هلك </a:t>
            </a:r>
            <a:r>
              <a:rPr dirty="0" baseline="7812" sz="4800" spc="-457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305">
                <a:solidFill>
                  <a:srgbClr val="FFCC00"/>
                </a:solidFill>
                <a:latin typeface="Arial"/>
                <a:cs typeface="Arial"/>
              </a:rPr>
              <a:t>ادبأ </a:t>
            </a:r>
            <a:r>
              <a:rPr dirty="0" sz="3200" spc="-495">
                <a:solidFill>
                  <a:srgbClr val="FFCC00"/>
                </a:solidFill>
                <a:latin typeface="Arial"/>
                <a:cs typeface="Arial"/>
              </a:rPr>
              <a:t>نوكي </a:t>
            </a:r>
            <a:r>
              <a:rPr dirty="0" sz="3200" spc="114">
                <a:solidFill>
                  <a:srgbClr val="FFCC00"/>
                </a:solidFill>
                <a:latin typeface="Arial"/>
                <a:cs typeface="Arial"/>
              </a:rPr>
              <a:t>ل</a:t>
            </a:r>
            <a:r>
              <a:rPr dirty="0" sz="3200" spc="-11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35">
                <a:solidFill>
                  <a:srgbClr val="FFCC00"/>
                </a:solidFill>
                <a:latin typeface="Arial"/>
                <a:cs typeface="Arial"/>
              </a:rPr>
              <a:t>مااااااااااااااااه</a:t>
            </a:r>
            <a:endParaRPr sz="3200">
              <a:latin typeface="Arial"/>
              <a:cs typeface="Arial"/>
            </a:endParaRPr>
          </a:p>
          <a:p>
            <a:pPr algn="just" marL="89535" marR="33020" indent="81280">
              <a:lnSpc>
                <a:spcPts val="4610"/>
              </a:lnSpc>
              <a:spcBef>
                <a:spcPts val="280"/>
              </a:spcBef>
            </a:pP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 </a:t>
            </a:r>
            <a:r>
              <a:rPr dirty="0" sz="3200" spc="-675">
                <a:solidFill>
                  <a:srgbClr val="FFCC00"/>
                </a:solidFill>
                <a:latin typeface="Arial"/>
                <a:cs typeface="Arial"/>
              </a:rPr>
              <a:t>ضعب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 </a:t>
            </a:r>
            <a:r>
              <a:rPr dirty="0" sz="3200" spc="-775">
                <a:solidFill>
                  <a:srgbClr val="FFCC00"/>
                </a:solidFill>
                <a:latin typeface="Arial"/>
                <a:cs typeface="Arial"/>
              </a:rPr>
              <a:t>هفصن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..... </a:t>
            </a:r>
            <a:r>
              <a:rPr dirty="0" sz="3200" spc="-775">
                <a:solidFill>
                  <a:srgbClr val="FFCC00"/>
                </a:solidFill>
                <a:latin typeface="Arial"/>
                <a:cs typeface="Arial"/>
              </a:rPr>
              <a:t>هفصن </a:t>
            </a:r>
            <a:r>
              <a:rPr dirty="0" sz="3200" spc="-335">
                <a:solidFill>
                  <a:srgbClr val="FFCC00"/>
                </a:solidFill>
                <a:latin typeface="Arial"/>
                <a:cs typeface="Arial"/>
              </a:rPr>
              <a:t>نآرقلا </a:t>
            </a:r>
            <a:r>
              <a:rPr dirty="0" sz="3200" spc="-455">
                <a:solidFill>
                  <a:srgbClr val="FFCC00"/>
                </a:solidFill>
                <a:latin typeface="Arial"/>
                <a:cs typeface="Arial"/>
              </a:rPr>
              <a:t>تظفح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 </a:t>
            </a:r>
            <a:r>
              <a:rPr dirty="0" sz="3200" spc="-675">
                <a:solidFill>
                  <a:srgbClr val="FFCC00"/>
                </a:solidFill>
                <a:latin typeface="Arial"/>
                <a:cs typeface="Arial"/>
              </a:rPr>
              <a:t>ضعب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 </a:t>
            </a:r>
            <a:r>
              <a:rPr dirty="0" sz="3200" spc="-630">
                <a:solidFill>
                  <a:srgbClr val="FFCC00"/>
                </a:solidFill>
                <a:latin typeface="Arial"/>
                <a:cs typeface="Arial"/>
              </a:rPr>
              <a:t>هضعب </a:t>
            </a:r>
            <a:r>
              <a:rPr dirty="0" sz="3200" spc="-250">
                <a:solidFill>
                  <a:srgbClr val="FFCC00"/>
                </a:solidFill>
                <a:latin typeface="Arial"/>
                <a:cs typeface="Arial"/>
              </a:rPr>
              <a:t>......هضعب </a:t>
            </a:r>
            <a:r>
              <a:rPr dirty="0" sz="3200" spc="-515">
                <a:solidFill>
                  <a:srgbClr val="FFCC00"/>
                </a:solidFill>
                <a:latin typeface="Arial"/>
                <a:cs typeface="Arial"/>
              </a:rPr>
              <a:t>باتكلا </a:t>
            </a:r>
            <a:r>
              <a:rPr dirty="0" sz="3200" spc="-254">
                <a:solidFill>
                  <a:srgbClr val="FFCC00"/>
                </a:solidFill>
                <a:latin typeface="Arial"/>
                <a:cs typeface="Arial"/>
              </a:rPr>
              <a:t>تأرق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 </a:t>
            </a:r>
            <a:r>
              <a:rPr dirty="0" sz="3200" spc="-670">
                <a:solidFill>
                  <a:srgbClr val="FFCC00"/>
                </a:solidFill>
                <a:latin typeface="Arial"/>
                <a:cs typeface="Arial"/>
              </a:rPr>
              <a:t>ضعب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 </a:t>
            </a:r>
            <a:r>
              <a:rPr dirty="0" sz="3200" spc="-775">
                <a:solidFill>
                  <a:srgbClr val="FFCC00"/>
                </a:solidFill>
                <a:latin typeface="Arial"/>
                <a:cs typeface="Arial"/>
              </a:rPr>
              <a:t>هفصن </a:t>
            </a:r>
            <a:r>
              <a:rPr dirty="0" sz="3200" spc="-285">
                <a:solidFill>
                  <a:srgbClr val="FFCC00"/>
                </a:solidFill>
                <a:latin typeface="Arial"/>
                <a:cs typeface="Arial"/>
              </a:rPr>
              <a:t>.......هفصن </a:t>
            </a:r>
            <a:r>
              <a:rPr dirty="0" sz="3200" spc="-235">
                <a:solidFill>
                  <a:srgbClr val="FFCC00"/>
                </a:solidFill>
                <a:latin typeface="Arial"/>
                <a:cs typeface="Arial"/>
              </a:rPr>
              <a:t>ماعطلا </a:t>
            </a:r>
            <a:r>
              <a:rPr dirty="0" sz="3200" spc="-409">
                <a:solidFill>
                  <a:srgbClr val="FFCC00"/>
                </a:solidFill>
                <a:latin typeface="Arial"/>
                <a:cs typeface="Arial"/>
              </a:rPr>
              <a:t>تلكأ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 </a:t>
            </a:r>
            <a:r>
              <a:rPr dirty="0" sz="3200" spc="-670">
                <a:solidFill>
                  <a:srgbClr val="FFCC00"/>
                </a:solidFill>
                <a:latin typeface="Arial"/>
                <a:cs typeface="Arial"/>
              </a:rPr>
              <a:t>ضعب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 </a:t>
            </a:r>
            <a:r>
              <a:rPr dirty="0" sz="3200" spc="-395">
                <a:solidFill>
                  <a:srgbClr val="FFCC00"/>
                </a:solidFill>
                <a:latin typeface="Arial"/>
                <a:cs typeface="Arial"/>
              </a:rPr>
              <a:t>هسدس </a:t>
            </a:r>
            <a:r>
              <a:rPr dirty="0" sz="3200" spc="-180">
                <a:solidFill>
                  <a:srgbClr val="FFCC00"/>
                </a:solidFill>
                <a:latin typeface="Arial"/>
                <a:cs typeface="Arial"/>
              </a:rPr>
              <a:t>.....هسدس </a:t>
            </a:r>
            <a:r>
              <a:rPr dirty="0" sz="3200" spc="-425">
                <a:solidFill>
                  <a:srgbClr val="FFCC00"/>
                </a:solidFill>
                <a:latin typeface="Arial"/>
                <a:cs typeface="Arial"/>
              </a:rPr>
              <a:t>لقحلا </a:t>
            </a:r>
            <a:r>
              <a:rPr dirty="0" sz="3200" spc="-20">
                <a:solidFill>
                  <a:srgbClr val="FFCC00"/>
                </a:solidFill>
                <a:latin typeface="Arial"/>
                <a:cs typeface="Arial"/>
              </a:rPr>
              <a:t>تعرز</a:t>
            </a:r>
            <a:r>
              <a:rPr dirty="0" sz="3200" spc="-7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just" marL="674370" marR="37465" indent="-585470">
              <a:lnSpc>
                <a:spcPts val="4610"/>
              </a:lnSpc>
            </a:pP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 </a:t>
            </a:r>
            <a:r>
              <a:rPr dirty="0" sz="3200" spc="-670">
                <a:solidFill>
                  <a:srgbClr val="FFCC00"/>
                </a:solidFill>
                <a:latin typeface="Arial"/>
                <a:cs typeface="Arial"/>
              </a:rPr>
              <a:t>ضعب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 </a:t>
            </a:r>
            <a:r>
              <a:rPr dirty="0" sz="3200" spc="-100">
                <a:solidFill>
                  <a:srgbClr val="FFCC00"/>
                </a:solidFill>
                <a:latin typeface="Arial"/>
                <a:cs typeface="Arial"/>
              </a:rPr>
              <a:t>اهعارش </a:t>
            </a:r>
            <a:r>
              <a:rPr dirty="0" sz="3200" spc="-65">
                <a:solidFill>
                  <a:srgbClr val="FFCC00"/>
                </a:solidFill>
                <a:latin typeface="Arial"/>
                <a:cs typeface="Arial"/>
              </a:rPr>
              <a:t>...اهعارش </a:t>
            </a:r>
            <a:r>
              <a:rPr dirty="0" sz="3200" spc="-780">
                <a:solidFill>
                  <a:srgbClr val="FFCC00"/>
                </a:solidFill>
                <a:latin typeface="Arial"/>
                <a:cs typeface="Arial"/>
              </a:rPr>
              <a:t>ةنيفسلا </a:t>
            </a:r>
            <a:r>
              <a:rPr dirty="0" sz="3200" spc="-325">
                <a:solidFill>
                  <a:srgbClr val="FFCC00"/>
                </a:solidFill>
                <a:latin typeface="Arial"/>
                <a:cs typeface="Arial"/>
              </a:rPr>
              <a:t>تيأر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 </a:t>
            </a:r>
            <a:r>
              <a:rPr dirty="0" sz="3200" spc="-670">
                <a:solidFill>
                  <a:srgbClr val="FFCC00"/>
                </a:solidFill>
                <a:latin typeface="Arial"/>
                <a:cs typeface="Arial"/>
              </a:rPr>
              <a:t>ضعب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 </a:t>
            </a:r>
            <a:r>
              <a:rPr dirty="0" sz="3200" spc="-515">
                <a:solidFill>
                  <a:srgbClr val="FFCC00"/>
                </a:solidFill>
                <a:latin typeface="Arial"/>
                <a:cs typeface="Arial"/>
              </a:rPr>
              <a:t>هتمق </a:t>
            </a:r>
            <a:r>
              <a:rPr dirty="0" sz="3200" spc="-190">
                <a:solidFill>
                  <a:srgbClr val="FFCC00"/>
                </a:solidFill>
                <a:latin typeface="Arial"/>
                <a:cs typeface="Arial"/>
              </a:rPr>
              <a:t>.......هتمق </a:t>
            </a:r>
            <a:r>
              <a:rPr dirty="0" sz="3200" spc="-500">
                <a:solidFill>
                  <a:srgbClr val="FFCC00"/>
                </a:solidFill>
                <a:latin typeface="Arial"/>
                <a:cs typeface="Arial"/>
              </a:rPr>
              <a:t>جربلا </a:t>
            </a:r>
            <a:r>
              <a:rPr dirty="0" sz="3200" spc="-325">
                <a:solidFill>
                  <a:srgbClr val="FFCC00"/>
                </a:solidFill>
                <a:latin typeface="Arial"/>
                <a:cs typeface="Arial"/>
              </a:rPr>
              <a:t>تيأر</a:t>
            </a:r>
            <a:r>
              <a:rPr dirty="0" sz="3200" spc="2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844" y="421970"/>
            <a:ext cx="1672589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680">
                <a:solidFill>
                  <a:srgbClr val="FFFFFF"/>
                </a:solidFill>
              </a:rPr>
              <a:t>لدبلا</a:t>
            </a:r>
            <a:r>
              <a:rPr dirty="0" spc="-615">
                <a:solidFill>
                  <a:srgbClr val="FFFFFF"/>
                </a:solidFill>
              </a:rPr>
              <a:t> </a:t>
            </a:r>
            <a:r>
              <a:rPr dirty="0" spc="-1120">
                <a:solidFill>
                  <a:srgbClr val="FFFFFF"/>
                </a:solidFill>
              </a:rPr>
              <a:t>عبات</a:t>
            </a:r>
          </a:p>
        </p:txBody>
      </p:sp>
      <p:sp>
        <p:nvSpPr>
          <p:cNvPr id="8" name="object 8"/>
          <p:cNvSpPr/>
          <p:nvPr/>
        </p:nvSpPr>
        <p:spPr>
          <a:xfrm>
            <a:off x="685800" y="1414272"/>
            <a:ext cx="7772400" cy="4681855"/>
          </a:xfrm>
          <a:custGeom>
            <a:avLst/>
            <a:gdLst/>
            <a:ahLst/>
            <a:cxnLst/>
            <a:rect l="l" t="t" r="r" b="b"/>
            <a:pathLst>
              <a:path w="7772400" h="4681855">
                <a:moveTo>
                  <a:pt x="0" y="4681728"/>
                </a:moveTo>
                <a:lnTo>
                  <a:pt x="7772400" y="4681728"/>
                </a:lnTo>
                <a:lnTo>
                  <a:pt x="7772400" y="0"/>
                </a:lnTo>
                <a:lnTo>
                  <a:pt x="0" y="0"/>
                </a:lnTo>
                <a:lnTo>
                  <a:pt x="0" y="4681728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158036" y="1437208"/>
            <a:ext cx="7227570" cy="33426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785">
                <a:solidFill>
                  <a:srgbClr val="FFCC00"/>
                </a:solidFill>
                <a:latin typeface="Arial"/>
                <a:cs typeface="Arial"/>
              </a:rPr>
              <a:t>هلصف </a:t>
            </a:r>
            <a:r>
              <a:rPr dirty="0" sz="3200" spc="-445">
                <a:solidFill>
                  <a:srgbClr val="FFCC00"/>
                </a:solidFill>
                <a:latin typeface="Arial"/>
                <a:cs typeface="Arial"/>
              </a:rPr>
              <a:t>نكمي </a:t>
            </a:r>
            <a:r>
              <a:rPr dirty="0" sz="3200" spc="114">
                <a:solidFill>
                  <a:srgbClr val="FFCC00"/>
                </a:solidFill>
                <a:latin typeface="Arial"/>
                <a:cs typeface="Arial"/>
              </a:rPr>
              <a:t>ل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 </a:t>
            </a:r>
            <a:r>
              <a:rPr dirty="0" sz="3200" spc="-390">
                <a:solidFill>
                  <a:srgbClr val="FFCC00"/>
                </a:solidFill>
                <a:latin typeface="Arial"/>
                <a:cs typeface="Arial"/>
              </a:rPr>
              <a:t>لدبملا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 </a:t>
            </a:r>
            <a:r>
              <a:rPr dirty="0" sz="3200" spc="-40">
                <a:solidFill>
                  <a:srgbClr val="FFCC00"/>
                </a:solidFill>
                <a:latin typeface="Arial"/>
                <a:cs typeface="Arial"/>
              </a:rPr>
              <a:t>ءزج </a:t>
            </a:r>
            <a:r>
              <a:rPr dirty="0" sz="3200" spc="260">
                <a:solidFill>
                  <a:srgbClr val="FFCC00"/>
                </a:solidFill>
                <a:latin typeface="Arial"/>
                <a:cs typeface="Arial"/>
              </a:rPr>
              <a:t>وه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: </a:t>
            </a:r>
            <a:r>
              <a:rPr dirty="0" sz="3200" spc="-305">
                <a:solidFill>
                  <a:srgbClr val="FFCC00"/>
                </a:solidFill>
                <a:latin typeface="Arial"/>
                <a:cs typeface="Arial"/>
              </a:rPr>
              <a:t>لامتشلا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</a:t>
            </a:r>
            <a:r>
              <a:rPr dirty="0" sz="3200" spc="-22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20">
                <a:solidFill>
                  <a:srgbClr val="FFCC00"/>
                </a:solidFill>
                <a:latin typeface="Arial"/>
                <a:cs typeface="Arial"/>
              </a:rPr>
              <a:t>ـ3</a:t>
            </a:r>
            <a:endParaRPr sz="3200">
              <a:latin typeface="Arial"/>
              <a:cs typeface="Arial"/>
            </a:endParaRPr>
          </a:p>
          <a:p>
            <a:pPr marL="6290310">
              <a:lnSpc>
                <a:spcPct val="100000"/>
              </a:lnSpc>
            </a:pPr>
            <a:r>
              <a:rPr dirty="0" sz="3200" spc="-170">
                <a:solidFill>
                  <a:srgbClr val="FFCC00"/>
                </a:solidFill>
                <a:latin typeface="Arial"/>
                <a:cs typeface="Arial"/>
              </a:rPr>
              <a:t>.هنع</a:t>
            </a:r>
            <a:endParaRPr sz="3200">
              <a:latin typeface="Arial"/>
              <a:cs typeface="Arial"/>
            </a:endParaRPr>
          </a:p>
          <a:p>
            <a:pPr algn="r" marR="9525">
              <a:lnSpc>
                <a:spcPct val="100000"/>
              </a:lnSpc>
              <a:spcBef>
                <a:spcPts val="770"/>
              </a:spcBef>
            </a:pPr>
            <a:r>
              <a:rPr dirty="0" sz="3200" spc="-365">
                <a:solidFill>
                  <a:srgbClr val="FFCC00"/>
                </a:solidFill>
                <a:latin typeface="Arial"/>
                <a:cs typeface="Arial"/>
              </a:rPr>
              <a:t>اهب  </a:t>
            </a:r>
            <a:r>
              <a:rPr dirty="0" sz="3200" spc="-180">
                <a:solidFill>
                  <a:srgbClr val="FFCC00"/>
                </a:solidFill>
                <a:latin typeface="Arial"/>
                <a:cs typeface="Arial"/>
              </a:rPr>
              <a:t>كاسملإا </a:t>
            </a:r>
            <a:r>
              <a:rPr dirty="0" sz="3200" spc="-445">
                <a:solidFill>
                  <a:srgbClr val="FFCC00"/>
                </a:solidFill>
                <a:latin typeface="Arial"/>
                <a:cs typeface="Arial"/>
              </a:rPr>
              <a:t>نكمي  </a:t>
            </a:r>
            <a:r>
              <a:rPr dirty="0" sz="3200" spc="114">
                <a:solidFill>
                  <a:srgbClr val="FFCC00"/>
                </a:solidFill>
                <a:latin typeface="Arial"/>
                <a:cs typeface="Arial"/>
              </a:rPr>
              <a:t>ل </a:t>
            </a:r>
            <a:r>
              <a:rPr dirty="0" sz="3200" spc="-290">
                <a:solidFill>
                  <a:srgbClr val="FFCC00"/>
                </a:solidFill>
                <a:latin typeface="Arial"/>
                <a:cs typeface="Arial"/>
              </a:rPr>
              <a:t>ةملك </a:t>
            </a:r>
            <a:r>
              <a:rPr dirty="0" sz="3200" spc="254">
                <a:solidFill>
                  <a:srgbClr val="FFCC00"/>
                </a:solidFill>
                <a:latin typeface="Arial"/>
                <a:cs typeface="Arial"/>
              </a:rPr>
              <a:t>وه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:</a:t>
            </a:r>
            <a:r>
              <a:rPr dirty="0" sz="3200" spc="-5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100">
                <a:solidFill>
                  <a:srgbClr val="FFCC00"/>
                </a:solidFill>
                <a:latin typeface="Arial"/>
                <a:cs typeface="Arial"/>
              </a:rPr>
              <a:t>مااااه</a:t>
            </a:r>
            <a:endParaRPr sz="3200">
              <a:latin typeface="Arial"/>
              <a:cs typeface="Arial"/>
            </a:endParaRPr>
          </a:p>
          <a:p>
            <a:pPr algn="r" marR="8890">
              <a:lnSpc>
                <a:spcPct val="100000"/>
              </a:lnSpc>
              <a:spcBef>
                <a:spcPts val="770"/>
              </a:spcBef>
            </a:pPr>
            <a:r>
              <a:rPr dirty="0" sz="3200" spc="-320">
                <a:solidFill>
                  <a:srgbClr val="FFCC00"/>
                </a:solidFill>
                <a:latin typeface="Arial"/>
                <a:cs typeface="Arial"/>
              </a:rPr>
              <a:t>.لامتشا 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 </a:t>
            </a:r>
            <a:r>
              <a:rPr dirty="0" sz="3200" spc="-13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60">
                <a:solidFill>
                  <a:srgbClr val="FFCC00"/>
                </a:solidFill>
                <a:latin typeface="Arial"/>
                <a:cs typeface="Arial"/>
              </a:rPr>
              <a:t>هيناعم  </a:t>
            </a:r>
            <a:r>
              <a:rPr dirty="0" sz="3200" spc="-195">
                <a:solidFill>
                  <a:srgbClr val="FFCC00"/>
                </a:solidFill>
                <a:latin typeface="Arial"/>
                <a:cs typeface="Arial"/>
              </a:rPr>
              <a:t>.....هيناعم </a:t>
            </a:r>
            <a:r>
              <a:rPr dirty="0" sz="3200" spc="-330">
                <a:solidFill>
                  <a:srgbClr val="FFCC00"/>
                </a:solidFill>
                <a:latin typeface="Arial"/>
                <a:cs typeface="Arial"/>
              </a:rPr>
              <a:t>نآرقلا  </a:t>
            </a:r>
            <a:r>
              <a:rPr dirty="0" sz="3200" spc="-290">
                <a:solidFill>
                  <a:srgbClr val="FFCC00"/>
                </a:solidFill>
                <a:latin typeface="Arial"/>
                <a:cs typeface="Arial"/>
              </a:rPr>
              <a:t>تمهف</a:t>
            </a:r>
            <a:r>
              <a:rPr dirty="0" sz="3200" spc="-60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13335">
              <a:lnSpc>
                <a:spcPct val="100000"/>
              </a:lnSpc>
              <a:spcBef>
                <a:spcPts val="770"/>
              </a:spcBef>
            </a:pPr>
            <a:r>
              <a:rPr dirty="0" sz="3200" spc="-320">
                <a:solidFill>
                  <a:srgbClr val="FFCC00"/>
                </a:solidFill>
                <a:latin typeface="Arial"/>
                <a:cs typeface="Arial"/>
              </a:rPr>
              <a:t>.لامتشا 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 </a:t>
            </a:r>
            <a:r>
              <a:rPr dirty="0" sz="3200" spc="-13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65">
                <a:solidFill>
                  <a:srgbClr val="FFCC00"/>
                </a:solidFill>
                <a:latin typeface="Arial"/>
                <a:cs typeface="Arial"/>
              </a:rPr>
              <a:t>اهجيرأ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... </a:t>
            </a:r>
            <a:r>
              <a:rPr dirty="0" sz="3200" spc="-165">
                <a:solidFill>
                  <a:srgbClr val="FFCC00"/>
                </a:solidFill>
                <a:latin typeface="Arial"/>
                <a:cs typeface="Arial"/>
              </a:rPr>
              <a:t>اهجيرأ </a:t>
            </a:r>
            <a:r>
              <a:rPr dirty="0" sz="3200" spc="-265">
                <a:solidFill>
                  <a:srgbClr val="FFCC00"/>
                </a:solidFill>
                <a:latin typeface="Arial"/>
                <a:cs typeface="Arial"/>
              </a:rPr>
              <a:t>ةرهزلاب  </a:t>
            </a:r>
            <a:r>
              <a:rPr dirty="0" sz="3200" spc="-615">
                <a:solidFill>
                  <a:srgbClr val="FFCC00"/>
                </a:solidFill>
                <a:latin typeface="Arial"/>
                <a:cs typeface="Arial"/>
              </a:rPr>
              <a:t>تعتمتسا</a:t>
            </a:r>
            <a:r>
              <a:rPr dirty="0" sz="3200" spc="-42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12700">
              <a:lnSpc>
                <a:spcPct val="100000"/>
              </a:lnSpc>
              <a:spcBef>
                <a:spcPts val="770"/>
              </a:spcBef>
            </a:pPr>
            <a:r>
              <a:rPr dirty="0" sz="3200" spc="-320">
                <a:solidFill>
                  <a:srgbClr val="FFCC00"/>
                </a:solidFill>
                <a:latin typeface="Arial"/>
                <a:cs typeface="Arial"/>
              </a:rPr>
              <a:t>.لامتشا 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لدب </a:t>
            </a:r>
            <a:r>
              <a:rPr dirty="0" sz="3200" spc="-13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85">
                <a:solidFill>
                  <a:srgbClr val="FFCC00"/>
                </a:solidFill>
                <a:latin typeface="Arial"/>
                <a:cs typeface="Arial"/>
              </a:rPr>
              <a:t>هنومضم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.... </a:t>
            </a:r>
            <a:r>
              <a:rPr dirty="0" sz="3200" spc="-185">
                <a:solidFill>
                  <a:srgbClr val="FFCC00"/>
                </a:solidFill>
                <a:latin typeface="Arial"/>
                <a:cs typeface="Arial"/>
              </a:rPr>
              <a:t>هنومضم </a:t>
            </a:r>
            <a:r>
              <a:rPr dirty="0" sz="3200" spc="-475">
                <a:solidFill>
                  <a:srgbClr val="FFCC00"/>
                </a:solidFill>
                <a:latin typeface="Arial"/>
                <a:cs typeface="Arial"/>
              </a:rPr>
              <a:t>صنلا  </a:t>
            </a:r>
            <a:r>
              <a:rPr dirty="0" sz="3200" spc="-459">
                <a:solidFill>
                  <a:srgbClr val="FFCC00"/>
                </a:solidFill>
                <a:latin typeface="Arial"/>
                <a:cs typeface="Arial"/>
              </a:rPr>
              <a:t>تظفح </a:t>
            </a:r>
            <a:r>
              <a:rPr dirty="0" sz="3200" spc="-34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633215" y="286562"/>
            <a:ext cx="1757044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125210" y="437514"/>
            <a:ext cx="89916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330"/>
              <a:t>ة</a:t>
            </a:r>
            <a:r>
              <a:rPr dirty="0" spc="-585"/>
              <a:t>ل</a:t>
            </a:r>
            <a:r>
              <a:rPr dirty="0" spc="-1015"/>
              <a:t>ئسأ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890261" y="1525889"/>
            <a:ext cx="3724275" cy="529526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15240">
              <a:lnSpc>
                <a:spcPct val="100000"/>
              </a:lnSpc>
              <a:spcBef>
                <a:spcPts val="869"/>
              </a:spcBef>
            </a:pP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:هعون ركذاو </a:t>
            </a:r>
            <a:r>
              <a:rPr dirty="0" sz="3200" spc="-500">
                <a:solidFill>
                  <a:srgbClr val="FFFFFF"/>
                </a:solidFill>
                <a:latin typeface="Arial"/>
                <a:cs typeface="Arial"/>
              </a:rPr>
              <a:t>لدبلا </a:t>
            </a:r>
            <a:r>
              <a:rPr dirty="0" sz="3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جرختسا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620">
                <a:solidFill>
                  <a:srgbClr val="FFFFFF"/>
                </a:solidFill>
                <a:latin typeface="Arial"/>
                <a:cs typeface="Arial"/>
              </a:rPr>
              <a:t>.هفصن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55">
                <a:solidFill>
                  <a:srgbClr val="FFFFFF"/>
                </a:solidFill>
                <a:latin typeface="Arial"/>
                <a:cs typeface="Arial"/>
              </a:rPr>
              <a:t>قيرفلا   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رضح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ـ1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.هضعب  </a:t>
            </a:r>
            <a:r>
              <a:rPr dirty="0" sz="3200" spc="-295">
                <a:solidFill>
                  <a:srgbClr val="FFFFFF"/>
                </a:solidFill>
                <a:latin typeface="Arial"/>
                <a:cs typeface="Arial"/>
              </a:rPr>
              <a:t>لاقملا  </a:t>
            </a: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تأرق 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600">
                <a:solidFill>
                  <a:srgbClr val="FFFFFF"/>
                </a:solidFill>
                <a:latin typeface="Arial"/>
                <a:cs typeface="Arial"/>
              </a:rPr>
              <a:t>.هتركف   </a:t>
            </a:r>
            <a:r>
              <a:rPr dirty="0" sz="3200" spc="-520">
                <a:solidFill>
                  <a:srgbClr val="FFFFFF"/>
                </a:solidFill>
                <a:latin typeface="Arial"/>
                <a:cs typeface="Arial"/>
              </a:rPr>
              <a:t>لسلسملا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95">
                <a:solidFill>
                  <a:srgbClr val="FFFFFF"/>
                </a:solidFill>
                <a:latin typeface="Arial"/>
                <a:cs typeface="Arial"/>
              </a:rPr>
              <a:t>تمهف</a:t>
            </a:r>
            <a:r>
              <a:rPr dirty="0" sz="32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ـ3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5"/>
              </a:spcBef>
            </a:pPr>
            <a:r>
              <a:rPr dirty="0" sz="3200" spc="100">
                <a:solidFill>
                  <a:srgbClr val="FFFFFF"/>
                </a:solidFill>
                <a:latin typeface="Arial"/>
                <a:cs typeface="Arial"/>
              </a:rPr>
              <a:t>.بذهم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ملاغلا  </a:t>
            </a:r>
            <a:r>
              <a:rPr dirty="0" sz="3200" spc="17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3200" spc="-4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ـ4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09">
                <a:solidFill>
                  <a:srgbClr val="FFFFFF"/>
                </a:solidFill>
                <a:latin typeface="Arial"/>
                <a:cs typeface="Arial"/>
              </a:rPr>
              <a:t>.ديزي  </a:t>
            </a:r>
            <a:r>
              <a:rPr dirty="0" sz="3200" spc="-625">
                <a:solidFill>
                  <a:srgbClr val="FFFFFF"/>
                </a:solidFill>
                <a:latin typeface="Arial"/>
                <a:cs typeface="Arial"/>
              </a:rPr>
              <a:t>يفحصلا  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رضح</a:t>
            </a:r>
            <a:r>
              <a:rPr dirty="0" sz="3200" spc="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ـ5</a:t>
            </a:r>
            <a:endParaRPr sz="3200">
              <a:latin typeface="Arial"/>
              <a:cs typeface="Arial"/>
            </a:endParaRPr>
          </a:p>
          <a:p>
            <a:pPr algn="r" marL="222885" marR="5080" indent="566420">
              <a:lnSpc>
                <a:spcPts val="4610"/>
              </a:lnSpc>
              <a:spcBef>
                <a:spcPts val="280"/>
              </a:spcBef>
            </a:pP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.اهليذ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ةرئاطلا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تيأر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ـ6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اهناولأ </a:t>
            </a:r>
            <a:r>
              <a:rPr dirty="0" sz="3200" spc="-300">
                <a:solidFill>
                  <a:srgbClr val="FFFFFF"/>
                </a:solidFill>
                <a:latin typeface="Arial"/>
                <a:cs typeface="Arial"/>
              </a:rPr>
              <a:t>ةروصلا  </a:t>
            </a:r>
            <a:r>
              <a:rPr dirty="0" sz="3200" spc="-620">
                <a:solidFill>
                  <a:srgbClr val="FFFFFF"/>
                </a:solidFill>
                <a:latin typeface="Arial"/>
                <a:cs typeface="Arial"/>
              </a:rPr>
              <a:t>ينتبجعأ  </a:t>
            </a:r>
            <a:r>
              <a:rPr dirty="0" sz="3200" spc="-5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35">
                <a:solidFill>
                  <a:srgbClr val="FFFFFF"/>
                </a:solidFill>
                <a:latin typeface="Arial"/>
                <a:cs typeface="Arial"/>
              </a:rPr>
              <a:t>ـ7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484"/>
              </a:spcBef>
            </a:pPr>
            <a:r>
              <a:rPr dirty="0" sz="3200" spc="40">
                <a:solidFill>
                  <a:srgbClr val="FFFFFF"/>
                </a:solidFill>
                <a:latin typeface="Arial"/>
                <a:cs typeface="Arial"/>
              </a:rPr>
              <a:t>.اهازغم </a:t>
            </a:r>
            <a:r>
              <a:rPr dirty="0" sz="3200" spc="-300">
                <a:solidFill>
                  <a:srgbClr val="FFFFFF"/>
                </a:solidFill>
                <a:latin typeface="Arial"/>
                <a:cs typeface="Arial"/>
              </a:rPr>
              <a:t>ةروصلا  </a:t>
            </a:r>
            <a:r>
              <a:rPr dirty="0" sz="3200" spc="-620">
                <a:solidFill>
                  <a:srgbClr val="FFFFFF"/>
                </a:solidFill>
                <a:latin typeface="Arial"/>
                <a:cs typeface="Arial"/>
              </a:rPr>
              <a:t>ينتبجعأ </a:t>
            </a:r>
            <a:r>
              <a:rPr dirty="0" sz="3200" spc="-5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30">
                <a:solidFill>
                  <a:srgbClr val="FFFFFF"/>
                </a:solidFill>
                <a:latin typeface="Arial"/>
                <a:cs typeface="Arial"/>
              </a:rPr>
              <a:t>ـ8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30879" y="286562"/>
            <a:ext cx="2713990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67429" y="437514"/>
            <a:ext cx="2012314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670"/>
              <a:t>ةلئسلأا</a:t>
            </a:r>
            <a:r>
              <a:rPr dirty="0" spc="-630"/>
              <a:t> </a:t>
            </a:r>
            <a:r>
              <a:rPr dirty="0" spc="-1115"/>
              <a:t>عبات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498847" y="1525889"/>
            <a:ext cx="4140835" cy="470979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35560">
              <a:lnSpc>
                <a:spcPct val="100000"/>
              </a:lnSpc>
              <a:spcBef>
                <a:spcPts val="869"/>
              </a:spcBef>
            </a:pPr>
            <a:r>
              <a:rPr dirty="0" sz="3200" spc="-135">
                <a:solidFill>
                  <a:srgbClr val="FFFFFF"/>
                </a:solidFill>
                <a:latin typeface="Arial"/>
                <a:cs typeface="Arial"/>
              </a:rPr>
              <a:t>:هعون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ركذاو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تعنلا  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جرختسا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509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اركبم  </a:t>
            </a:r>
            <a:r>
              <a:rPr dirty="0" sz="3200" spc="-640">
                <a:solidFill>
                  <a:srgbClr val="FFFFFF"/>
                </a:solidFill>
                <a:latin typeface="Arial"/>
                <a:cs typeface="Arial"/>
              </a:rPr>
              <a:t>زئافلا    </a:t>
            </a:r>
            <a:r>
              <a:rPr dirty="0" sz="3200" spc="-660">
                <a:solidFill>
                  <a:srgbClr val="FFFFFF"/>
                </a:solidFill>
                <a:latin typeface="Arial"/>
                <a:cs typeface="Arial"/>
              </a:rPr>
              <a:t>قيرفلا   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رضح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ـ1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.زيمم 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عاجشلا  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يدنجلا</a:t>
            </a:r>
            <a:r>
              <a:rPr dirty="0" sz="3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0">
                <a:solidFill>
                  <a:srgbClr val="FFFFFF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algn="r" marL="1473835" marR="30480" indent="-546100">
              <a:lnSpc>
                <a:spcPts val="4610"/>
              </a:lnSpc>
              <a:spcBef>
                <a:spcPts val="285"/>
              </a:spcBef>
            </a:pPr>
            <a:r>
              <a:rPr dirty="0" sz="3200" spc="-385">
                <a:solidFill>
                  <a:srgbClr val="FFFFFF"/>
                </a:solidFill>
                <a:latin typeface="Arial"/>
                <a:cs typeface="Arial"/>
              </a:rPr>
              <a:t>.ةبوبحم </a:t>
            </a:r>
            <a:r>
              <a:rPr dirty="0" sz="3200" spc="-455">
                <a:solidFill>
                  <a:srgbClr val="FFFFFF"/>
                </a:solidFill>
                <a:latin typeface="Arial"/>
                <a:cs typeface="Arial"/>
              </a:rPr>
              <a:t>ةديشرلا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80">
                <a:solidFill>
                  <a:srgbClr val="FFFFFF"/>
                </a:solidFill>
                <a:latin typeface="Arial"/>
                <a:cs typeface="Arial"/>
              </a:rPr>
              <a:t>ةاتفلا</a:t>
            </a:r>
            <a:r>
              <a:rPr dirty="0" sz="3200" spc="-6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ـ3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60">
                <a:solidFill>
                  <a:srgbClr val="FFFFFF"/>
                </a:solidFill>
                <a:latin typeface="Arial"/>
                <a:cs typeface="Arial"/>
              </a:rPr>
              <a:t>ديفي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7812" sz="4800" spc="-89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595">
                <a:solidFill>
                  <a:srgbClr val="FFFFFF"/>
                </a:solidFill>
                <a:latin typeface="Arial"/>
                <a:cs typeface="Arial"/>
              </a:rPr>
              <a:t>اباتك   </a:t>
            </a:r>
            <a:r>
              <a:rPr dirty="0" sz="3200" spc="-625">
                <a:solidFill>
                  <a:srgbClr val="FFFFFF"/>
                </a:solidFill>
                <a:latin typeface="Arial"/>
                <a:cs typeface="Arial"/>
              </a:rPr>
              <a:t>تيرتشا  </a:t>
            </a: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ـ4</a:t>
            </a:r>
            <a:endParaRPr sz="3200">
              <a:latin typeface="Arial"/>
              <a:cs typeface="Arial"/>
            </a:endParaRPr>
          </a:p>
          <a:p>
            <a:pPr algn="r" marL="851535" marR="30480" indent="-561340">
              <a:lnSpc>
                <a:spcPts val="4610"/>
              </a:lnSpc>
            </a:pP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.زيمم </a:t>
            </a:r>
            <a:r>
              <a:rPr dirty="0" sz="3200" spc="-295">
                <a:solidFill>
                  <a:srgbClr val="FFFFFF"/>
                </a:solidFill>
                <a:latin typeface="Arial"/>
                <a:cs typeface="Arial"/>
              </a:rPr>
              <a:t>هطاشن </a:t>
            </a:r>
            <a:r>
              <a:rPr dirty="0" baseline="7812" sz="4800" spc="-375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لايمز</a:t>
            </a:r>
            <a:r>
              <a:rPr dirty="0" sz="3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تدجو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ـ5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25">
                <a:solidFill>
                  <a:srgbClr val="FFFFFF"/>
                </a:solidFill>
                <a:latin typeface="Arial"/>
                <a:cs typeface="Arial"/>
              </a:rPr>
              <a:t>ةفيحص </a:t>
            </a:r>
            <a:r>
              <a:rPr dirty="0" sz="3200" spc="-92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7812" sz="4800" spc="-615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اصن </a:t>
            </a: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تأرق</a:t>
            </a:r>
            <a:r>
              <a:rPr dirty="0" sz="3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ـ6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484"/>
              </a:spcBef>
            </a:pP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.ةليمج  </a:t>
            </a:r>
            <a:r>
              <a:rPr dirty="0" sz="3200" spc="-85">
                <a:solidFill>
                  <a:srgbClr val="FFFFFF"/>
                </a:solidFill>
                <a:latin typeface="Arial"/>
                <a:cs typeface="Arial"/>
              </a:rPr>
              <a:t>اهعراوش </a:t>
            </a:r>
            <a:r>
              <a:rPr dirty="0" sz="3200" spc="-345">
                <a:solidFill>
                  <a:srgbClr val="FFFFFF"/>
                </a:solidFill>
                <a:latin typeface="Arial"/>
                <a:cs typeface="Arial"/>
              </a:rPr>
              <a:t>ةنيدم 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ترز</a:t>
            </a:r>
            <a:r>
              <a:rPr dirty="0" sz="3200" spc="-3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ـ7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30879" y="286562"/>
            <a:ext cx="2713990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67429" y="437514"/>
            <a:ext cx="2012314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670"/>
              <a:t>ةلئسلأا</a:t>
            </a:r>
            <a:r>
              <a:rPr dirty="0" spc="-630"/>
              <a:t> </a:t>
            </a:r>
            <a:r>
              <a:rPr dirty="0" spc="-1115"/>
              <a:t>عبات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077210" y="1525889"/>
            <a:ext cx="5581015" cy="470979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0">
              <a:lnSpc>
                <a:spcPct val="100000"/>
              </a:lnSpc>
              <a:spcBef>
                <a:spcPts val="869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130">
                <a:solidFill>
                  <a:srgbClr val="FFFFFF"/>
                </a:solidFill>
                <a:latin typeface="Arial"/>
                <a:cs typeface="Arial"/>
              </a:rPr>
              <a:t>ةدشارم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175">
                <a:solidFill>
                  <a:srgbClr val="FFFFFF"/>
                </a:solidFill>
                <a:latin typeface="Arial"/>
                <a:cs typeface="Arial"/>
              </a:rPr>
              <a:t>داشرإ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داشر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 </a:t>
            </a: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دشرأ  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ردصم</a:t>
            </a:r>
            <a:r>
              <a:rPr dirty="0" sz="3200" spc="-5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4610">
              <a:lnSpc>
                <a:spcPct val="100000"/>
              </a:lnSpc>
              <a:spcBef>
                <a:spcPts val="770"/>
              </a:spcBef>
            </a:pPr>
            <a:r>
              <a:rPr dirty="0" sz="3200" spc="-585">
                <a:solidFill>
                  <a:srgbClr val="FFFFFF"/>
                </a:solidFill>
                <a:latin typeface="Arial"/>
                <a:cs typeface="Arial"/>
              </a:rPr>
              <a:t>)لقتسا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555">
                <a:solidFill>
                  <a:srgbClr val="FFFFFF"/>
                </a:solidFill>
                <a:latin typeface="Arial"/>
                <a:cs typeface="Arial"/>
              </a:rPr>
              <a:t>للاقتسا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580">
                <a:solidFill>
                  <a:srgbClr val="FFFFFF"/>
                </a:solidFill>
                <a:latin typeface="Arial"/>
                <a:cs typeface="Arial"/>
              </a:rPr>
              <a:t>ةلاقتسا   </a:t>
            </a:r>
            <a:r>
              <a:rPr dirty="0" sz="3200" spc="-490">
                <a:solidFill>
                  <a:srgbClr val="FFFFFF"/>
                </a:solidFill>
                <a:latin typeface="Arial"/>
                <a:cs typeface="Arial"/>
              </a:rPr>
              <a:t>(لاقتسا  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ردصم</a:t>
            </a:r>
            <a:r>
              <a:rPr dirty="0" sz="3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3975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700">
                <a:solidFill>
                  <a:srgbClr val="FFFFFF"/>
                </a:solidFill>
                <a:latin typeface="Arial"/>
                <a:cs typeface="Arial"/>
              </a:rPr>
              <a:t>كيبأ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360">
                <a:solidFill>
                  <a:srgbClr val="FFFFFF"/>
                </a:solidFill>
                <a:latin typeface="Arial"/>
                <a:cs typeface="Arial"/>
              </a:rPr>
              <a:t>كابأ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385">
                <a:solidFill>
                  <a:srgbClr val="FFFFFF"/>
                </a:solidFill>
                <a:latin typeface="Arial"/>
                <a:cs typeface="Arial"/>
              </a:rPr>
              <a:t>كوبأ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رضح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3340">
              <a:lnSpc>
                <a:spcPct val="100000"/>
              </a:lnSpc>
              <a:spcBef>
                <a:spcPts val="770"/>
              </a:spcBef>
            </a:pPr>
            <a:r>
              <a:rPr dirty="0" sz="3200" spc="-625">
                <a:solidFill>
                  <a:srgbClr val="FFFFFF"/>
                </a:solidFill>
                <a:latin typeface="Arial"/>
                <a:cs typeface="Arial"/>
              </a:rPr>
              <a:t>.لضف   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وذ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كيخأ  </a:t>
            </a: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كوخأ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كاخأ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نإ</a:t>
            </a: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3340">
              <a:lnSpc>
                <a:spcPct val="100000"/>
              </a:lnSpc>
              <a:spcBef>
                <a:spcPts val="77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705">
                <a:solidFill>
                  <a:srgbClr val="FFFFFF"/>
                </a:solidFill>
                <a:latin typeface="Arial"/>
                <a:cs typeface="Arial"/>
              </a:rPr>
              <a:t>كيبأ   </a:t>
            </a:r>
            <a:r>
              <a:rPr dirty="0" sz="3200" spc="-5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365">
                <a:solidFill>
                  <a:srgbClr val="FFFFFF"/>
                </a:solidFill>
                <a:latin typeface="Arial"/>
                <a:cs typeface="Arial"/>
              </a:rPr>
              <a:t>كابأ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390">
                <a:solidFill>
                  <a:srgbClr val="FFFFFF"/>
                </a:solidFill>
                <a:latin typeface="Arial"/>
                <a:cs typeface="Arial"/>
              </a:rPr>
              <a:t>كوبأ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L="63500" marR="54610" indent="1191895">
              <a:lnSpc>
                <a:spcPct val="119900"/>
              </a:lnSpc>
              <a:spcBef>
                <a:spcPts val="5"/>
              </a:spcBef>
            </a:pP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515">
                <a:solidFill>
                  <a:srgbClr val="FFFFFF"/>
                </a:solidFill>
                <a:latin typeface="Arial"/>
                <a:cs typeface="Arial"/>
              </a:rPr>
              <a:t>باتكلا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111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baseline="-5208" sz="4800" spc="-1664">
                <a:solidFill>
                  <a:srgbClr val="FFFFFF"/>
                </a:solidFill>
                <a:latin typeface="Arial"/>
                <a:cs typeface="Arial"/>
              </a:rPr>
              <a:t>ِ</a:t>
            </a:r>
            <a:r>
              <a:rPr dirty="0" baseline="-5208" sz="4800" spc="195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15">
                <a:solidFill>
                  <a:srgbClr val="FFFFFF"/>
                </a:solidFill>
                <a:latin typeface="Arial"/>
                <a:cs typeface="Arial"/>
              </a:rPr>
              <a:t>اتكلا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9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baseline="-2604" sz="4800" spc="-1410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baseline="-2604" sz="4800" spc="146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15">
                <a:solidFill>
                  <a:srgbClr val="FFFFFF"/>
                </a:solidFill>
                <a:latin typeface="Arial"/>
                <a:cs typeface="Arial"/>
              </a:rPr>
              <a:t>اتكلا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75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 ـ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20">
                <a:solidFill>
                  <a:srgbClr val="FFFFFF"/>
                </a:solidFill>
                <a:latin typeface="Arial"/>
                <a:cs typeface="Arial"/>
              </a:rPr>
              <a:t>زئاف      </a:t>
            </a:r>
            <a:r>
              <a:rPr dirty="0" sz="3200" spc="-480">
                <a:solidFill>
                  <a:srgbClr val="FFFFFF"/>
                </a:solidFill>
                <a:latin typeface="Arial"/>
                <a:cs typeface="Arial"/>
              </a:rPr>
              <a:t>)م</a:t>
            </a:r>
            <a:r>
              <a:rPr dirty="0" baseline="-12152" sz="4800" spc="-719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dirty="0" sz="3200" spc="-550">
                <a:solidFill>
                  <a:srgbClr val="FFFFFF"/>
                </a:solidFill>
                <a:latin typeface="Arial"/>
                <a:cs typeface="Arial"/>
              </a:rPr>
              <a:t>يظعلا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-6076" sz="4800" spc="-509">
                <a:solidFill>
                  <a:srgbClr val="FFFFFF"/>
                </a:solidFill>
                <a:latin typeface="Arial"/>
                <a:cs typeface="Arial"/>
              </a:rPr>
              <a:t>ِ </a:t>
            </a:r>
            <a:r>
              <a:rPr dirty="0" sz="3200" spc="-550">
                <a:solidFill>
                  <a:srgbClr val="FFFFFF"/>
                </a:solidFill>
                <a:latin typeface="Arial"/>
                <a:cs typeface="Arial"/>
              </a:rPr>
              <a:t>يظعلا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49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-8680" sz="4800" spc="-742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baseline="-8680" sz="4800" spc="-15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50">
                <a:solidFill>
                  <a:srgbClr val="FFFFFF"/>
                </a:solidFill>
                <a:latin typeface="Arial"/>
                <a:cs typeface="Arial"/>
              </a:rPr>
              <a:t>يظعلا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لطبلا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نإ</a:t>
            </a:r>
            <a:r>
              <a:rPr dirty="0" sz="3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2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770"/>
              </a:spcBef>
            </a:pP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)ل</a:t>
            </a:r>
            <a:r>
              <a:rPr dirty="0" baseline="-6944" sz="4800" spc="-675">
                <a:solidFill>
                  <a:srgbClr val="FFFFFF"/>
                </a:solidFill>
                <a:latin typeface="Arial"/>
                <a:cs typeface="Arial"/>
              </a:rPr>
              <a:t>ِ   </a:t>
            </a:r>
            <a:r>
              <a:rPr dirty="0" sz="3200" spc="-300">
                <a:solidFill>
                  <a:srgbClr val="FFFFFF"/>
                </a:solidFill>
                <a:latin typeface="Arial"/>
                <a:cs typeface="Arial"/>
              </a:rPr>
              <a:t>هس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baseline="7812" sz="4800" spc="-29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95">
                <a:solidFill>
                  <a:srgbClr val="FFFFFF"/>
                </a:solidFill>
                <a:latin typeface="Arial"/>
                <a:cs typeface="Arial"/>
              </a:rPr>
              <a:t>لاهس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69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3200" spc="-695">
                <a:solidFill>
                  <a:srgbClr val="FFFFFF"/>
                </a:solidFill>
                <a:latin typeface="Arial"/>
                <a:cs typeface="Arial"/>
              </a:rPr>
              <a:t>ُ     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00">
                <a:solidFill>
                  <a:srgbClr val="FFFFFF"/>
                </a:solidFill>
                <a:latin typeface="Arial"/>
                <a:cs typeface="Arial"/>
              </a:rPr>
              <a:t>هس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ناحتملا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تدجو</a:t>
            </a:r>
            <a:r>
              <a:rPr dirty="0" sz="3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30879" y="286562"/>
            <a:ext cx="2713990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67429" y="437514"/>
            <a:ext cx="2012314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670"/>
              <a:t>ةلئسلأا</a:t>
            </a:r>
            <a:r>
              <a:rPr dirty="0" spc="-630"/>
              <a:t> </a:t>
            </a:r>
            <a:r>
              <a:rPr dirty="0" spc="-1115"/>
              <a:t>عبات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3996" y="1525889"/>
            <a:ext cx="8053705" cy="4124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2044064" marR="30480" indent="-1808480">
              <a:lnSpc>
                <a:spcPct val="120100"/>
              </a:lnSpc>
              <a:spcBef>
                <a:spcPts val="100"/>
              </a:spcBef>
            </a:pP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ةرم </a:t>
            </a:r>
            <a:r>
              <a:rPr dirty="0" sz="3200" spc="-365">
                <a:solidFill>
                  <a:srgbClr val="FFFFFF"/>
                </a:solidFill>
                <a:latin typeface="Arial"/>
                <a:cs typeface="Arial"/>
              </a:rPr>
              <a:t>ةرسكلاو </a:t>
            </a: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ةرم </a:t>
            </a:r>
            <a:r>
              <a:rPr dirty="0" sz="3200" spc="-955">
                <a:solidFill>
                  <a:srgbClr val="FFFFFF"/>
                </a:solidFill>
                <a:latin typeface="Arial"/>
                <a:cs typeface="Arial"/>
              </a:rPr>
              <a:t>حتفلاب</a:t>
            </a:r>
            <a:r>
              <a:rPr dirty="0" sz="32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ةرورجم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ةملكلا 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لعجا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سرادم</a:t>
            </a:r>
            <a:r>
              <a:rPr dirty="0" sz="32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س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ةرم 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نلو </a:t>
            </a: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ةرم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مل </a:t>
            </a:r>
            <a:r>
              <a:rPr dirty="0" sz="3200" spc="-635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لخدا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يرجي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3200" spc="-5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125">
                <a:solidFill>
                  <a:srgbClr val="FFFFFF"/>
                </a:solidFill>
                <a:latin typeface="Arial"/>
                <a:cs typeface="Arial"/>
              </a:rPr>
              <a:t>.ةلمج </a:t>
            </a:r>
            <a:r>
              <a:rPr dirty="0" sz="3200" spc="-92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7812" sz="4800" spc="-54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60">
                <a:solidFill>
                  <a:srgbClr val="FFFFFF"/>
                </a:solidFill>
                <a:latin typeface="Arial"/>
                <a:cs typeface="Arial"/>
              </a:rPr>
              <a:t>افاضم  </a:t>
            </a:r>
            <a:r>
              <a:rPr dirty="0" sz="3200" spc="-90">
                <a:solidFill>
                  <a:srgbClr val="FFFFFF"/>
                </a:solidFill>
                <a:latin typeface="Arial"/>
                <a:cs typeface="Arial"/>
              </a:rPr>
              <a:t>اعمج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ةملكلا  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لعجا  </a:t>
            </a: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)سدنهم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.مزلي  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ريغو  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ةلمجلا 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نإ </a:t>
            </a: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لخدا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130">
                <a:solidFill>
                  <a:srgbClr val="FFFFFF"/>
                </a:solidFill>
                <a:latin typeface="Arial"/>
                <a:cs typeface="Arial"/>
              </a:rPr>
              <a:t>نولماع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نوملسملا</a:t>
            </a:r>
            <a:r>
              <a:rPr dirty="0" sz="3200" spc="-4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(س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.مزلي  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ريغو  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ةلمجلا 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195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لخدأ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نوزيمم </a:t>
            </a:r>
            <a:r>
              <a:rPr dirty="0" sz="3200" spc="-365">
                <a:solidFill>
                  <a:srgbClr val="FFFFFF"/>
                </a:solidFill>
                <a:latin typeface="Arial"/>
                <a:cs typeface="Arial"/>
              </a:rPr>
              <a:t>نوبعلالا</a:t>
            </a:r>
            <a:r>
              <a:rPr dirty="0" sz="3200" spc="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.مزلي  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ريغو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نإ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فذحا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 </a:t>
            </a:r>
            <a:r>
              <a:rPr dirty="0" sz="3200" spc="-835">
                <a:solidFill>
                  <a:srgbClr val="FFFFFF"/>
                </a:solidFill>
                <a:latin typeface="Arial"/>
                <a:cs typeface="Arial"/>
              </a:rPr>
              <a:t>لضف                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وذ </a:t>
            </a:r>
            <a:r>
              <a:rPr dirty="0" sz="3200" spc="-360">
                <a:solidFill>
                  <a:srgbClr val="FFFFFF"/>
                </a:solidFill>
                <a:latin typeface="Arial"/>
                <a:cs typeface="Arial"/>
              </a:rPr>
              <a:t>كابأ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نإ(</a:t>
            </a: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.مزلي  </a:t>
            </a:r>
            <a:r>
              <a:rPr dirty="0" sz="3200" spc="120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ريغو 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مل  </a:t>
            </a:r>
            <a:r>
              <a:rPr dirty="0" sz="3200" spc="-30">
                <a:solidFill>
                  <a:srgbClr val="FFFFFF"/>
                </a:solidFill>
                <a:latin typeface="Arial"/>
                <a:cs typeface="Arial"/>
              </a:rPr>
              <a:t>فذحا  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)رش 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835">
                <a:solidFill>
                  <a:srgbClr val="FFFFFF"/>
                </a:solidFill>
                <a:latin typeface="Arial"/>
                <a:cs typeface="Arial"/>
              </a:rPr>
              <a:t>عسي               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مل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3200" spc="-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133344" y="4288485"/>
            <a:ext cx="2982341" cy="112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121287" y="2721940"/>
            <a:ext cx="2978785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75">
                <a:solidFill>
                  <a:srgbClr val="FFFFFF"/>
                </a:solidFill>
              </a:rPr>
              <a:t>رشاعلا</a:t>
            </a:r>
            <a:r>
              <a:rPr dirty="0" sz="4800" spc="-45">
                <a:solidFill>
                  <a:srgbClr val="FFFFFF"/>
                </a:solidFill>
              </a:rPr>
              <a:t> </a:t>
            </a:r>
            <a:r>
              <a:rPr dirty="0" sz="4800" spc="-640">
                <a:solidFill>
                  <a:srgbClr val="FFFFFF"/>
                </a:solidFill>
              </a:rPr>
              <a:t>عوبسلأا</a:t>
            </a:r>
            <a:endParaRPr sz="4800"/>
          </a:p>
        </p:txBody>
      </p:sp>
      <p:sp>
        <p:nvSpPr>
          <p:cNvPr id="17" name="object 17"/>
          <p:cNvSpPr txBox="1"/>
          <p:nvPr/>
        </p:nvSpPr>
        <p:spPr>
          <a:xfrm>
            <a:off x="2223007" y="3487384"/>
            <a:ext cx="4775835" cy="1576070"/>
          </a:xfrm>
          <a:prstGeom prst="rect">
            <a:avLst/>
          </a:prstGeom>
        </p:spPr>
        <p:txBody>
          <a:bodyPr wrap="square" lIns="0" tIns="1257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90"/>
              </a:spcBef>
            </a:pPr>
            <a:r>
              <a:rPr dirty="0" sz="4800" spc="-865">
                <a:solidFill>
                  <a:srgbClr val="FFFFFF"/>
                </a:solidFill>
                <a:latin typeface="Arial"/>
                <a:cs typeface="Arial"/>
              </a:rPr>
              <a:t>يناثلا </a:t>
            </a:r>
            <a:r>
              <a:rPr dirty="0" sz="4800" spc="-380">
                <a:solidFill>
                  <a:srgbClr val="FFFFFF"/>
                </a:solidFill>
                <a:latin typeface="Arial"/>
                <a:cs typeface="Arial"/>
              </a:rPr>
              <a:t>يرهشلا</a:t>
            </a:r>
            <a:r>
              <a:rPr dirty="0" sz="48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800" spc="-630">
                <a:solidFill>
                  <a:srgbClr val="FFFFFF"/>
                </a:solidFill>
                <a:latin typeface="Arial"/>
                <a:cs typeface="Arial"/>
              </a:rPr>
              <a:t>رابتخلا</a:t>
            </a:r>
            <a:endParaRPr sz="4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dirty="0" sz="4000" spc="15" b="1">
                <a:solidFill>
                  <a:srgbClr val="E2E2FF"/>
                </a:solidFill>
                <a:latin typeface="Arial"/>
                <a:cs typeface="Arial"/>
              </a:rPr>
              <a:t>ةجرد</a:t>
            </a:r>
            <a:r>
              <a:rPr dirty="0" sz="4000" spc="-25" b="1">
                <a:solidFill>
                  <a:srgbClr val="E2E2FF"/>
                </a:solidFill>
                <a:latin typeface="Arial"/>
                <a:cs typeface="Arial"/>
              </a:rPr>
              <a:t> </a:t>
            </a:r>
            <a:r>
              <a:rPr dirty="0" sz="4000" spc="-240" b="1">
                <a:solidFill>
                  <a:srgbClr val="E2E2FF"/>
                </a:solidFill>
                <a:latin typeface="Arial"/>
                <a:cs typeface="Arial"/>
              </a:rPr>
              <a:t>نورشع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7200" y="22860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788664" y="286562"/>
            <a:ext cx="1601597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1868" rIns="0" bIns="0" rtlCol="0" vert="horz">
            <a:spAutoFit/>
          </a:bodyPr>
          <a:lstStyle/>
          <a:p>
            <a:pPr algn="ctr" marL="6985">
              <a:lnSpc>
                <a:spcPct val="100000"/>
              </a:lnSpc>
              <a:spcBef>
                <a:spcPts val="90"/>
              </a:spcBef>
            </a:pPr>
            <a:r>
              <a:rPr dirty="0" spc="-785"/>
              <a:t>ةلئسأ</a:t>
            </a:r>
          </a:p>
        </p:txBody>
      </p:sp>
      <p:sp>
        <p:nvSpPr>
          <p:cNvPr id="18" name="object 18"/>
          <p:cNvSpPr/>
          <p:nvPr/>
        </p:nvSpPr>
        <p:spPr>
          <a:xfrm>
            <a:off x="323088" y="1600200"/>
            <a:ext cx="8571230" cy="4495800"/>
          </a:xfrm>
          <a:custGeom>
            <a:avLst/>
            <a:gdLst/>
            <a:ahLst/>
            <a:cxnLst/>
            <a:rect l="l" t="t" r="r" b="b"/>
            <a:pathLst>
              <a:path w="8571230" h="4495800">
                <a:moveTo>
                  <a:pt x="0" y="4495800"/>
                </a:moveTo>
                <a:lnTo>
                  <a:pt x="8570976" y="4495800"/>
                </a:lnTo>
                <a:lnTo>
                  <a:pt x="8570976" y="0"/>
                </a:lnTo>
                <a:lnTo>
                  <a:pt x="0" y="0"/>
                </a:lnTo>
                <a:lnTo>
                  <a:pt x="0" y="449580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369434" y="1624660"/>
            <a:ext cx="444881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60">
                <a:solidFill>
                  <a:srgbClr val="FFFFFF"/>
                </a:solidFill>
                <a:latin typeface="Arial"/>
                <a:cs typeface="Arial"/>
              </a:rPr>
              <a:t>طخ </a:t>
            </a:r>
            <a:r>
              <a:rPr dirty="0" sz="3200" spc="-715">
                <a:solidFill>
                  <a:srgbClr val="FFFFFF"/>
                </a:solidFill>
                <a:latin typeface="Arial"/>
                <a:cs typeface="Arial"/>
              </a:rPr>
              <a:t>هتحت 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بارعإ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رتخا</a:t>
            </a:r>
            <a:r>
              <a:rPr dirty="0" sz="3200" spc="-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56502" y="2115030"/>
            <a:ext cx="2263140" cy="1119505"/>
          </a:xfrm>
          <a:prstGeom prst="rect">
            <a:avLst/>
          </a:prstGeom>
        </p:spPr>
        <p:txBody>
          <a:bodyPr wrap="square" lIns="0" tIns="10731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45"/>
              </a:spcBef>
            </a:pPr>
            <a:r>
              <a:rPr dirty="0" u="heavy" sz="2800" spc="-685">
                <a:solidFill>
                  <a:srgbClr val="CDA35F"/>
                </a:solidFill>
                <a:uFill>
                  <a:solidFill>
                    <a:srgbClr val="CDA35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415" b="1">
                <a:solidFill>
                  <a:srgbClr val="CDA35F"/>
                </a:solidFill>
                <a:uFill>
                  <a:solidFill>
                    <a:srgbClr val="CDA35F"/>
                  </a:solidFill>
                </a:uFill>
                <a:latin typeface="Arial"/>
                <a:cs typeface="Arial"/>
              </a:rPr>
              <a:t>نوقباستملا</a:t>
            </a:r>
            <a:r>
              <a:rPr dirty="0" sz="2800" spc="-415" b="1">
                <a:solidFill>
                  <a:srgbClr val="CDA35F"/>
                </a:solidFill>
                <a:latin typeface="Arial"/>
                <a:cs typeface="Arial"/>
              </a:rPr>
              <a:t>  </a:t>
            </a:r>
            <a:r>
              <a:rPr dirty="0" sz="2800" spc="-470" b="1">
                <a:solidFill>
                  <a:srgbClr val="CDA35F"/>
                </a:solidFill>
                <a:latin typeface="Arial"/>
                <a:cs typeface="Arial"/>
              </a:rPr>
              <a:t>مدقت </a:t>
            </a:r>
            <a:r>
              <a:rPr dirty="0" sz="2800" spc="-320" b="1">
                <a:solidFill>
                  <a:srgbClr val="CDA35F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665"/>
              </a:spcBef>
            </a:pPr>
            <a:r>
              <a:rPr dirty="0" u="heavy" sz="2800" spc="-685">
                <a:solidFill>
                  <a:srgbClr val="CDA35F"/>
                </a:solidFill>
                <a:uFill>
                  <a:solidFill>
                    <a:srgbClr val="CDA35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265" b="1">
                <a:solidFill>
                  <a:srgbClr val="CDA35F"/>
                </a:solidFill>
                <a:uFill>
                  <a:solidFill>
                    <a:srgbClr val="CDA35F"/>
                  </a:solidFill>
                </a:uFill>
                <a:latin typeface="Arial"/>
                <a:cs typeface="Arial"/>
              </a:rPr>
              <a:t>كوبأ  </a:t>
            </a:r>
            <a:r>
              <a:rPr dirty="0" sz="2800" spc="-320" b="1">
                <a:solidFill>
                  <a:srgbClr val="CDA35F"/>
                </a:solidFill>
                <a:latin typeface="Arial"/>
                <a:cs typeface="Arial"/>
              </a:rPr>
              <a:t>رضح</a:t>
            </a:r>
            <a:r>
              <a:rPr dirty="0" sz="2800" spc="-380" b="1">
                <a:solidFill>
                  <a:srgbClr val="CDA35F"/>
                </a:solidFill>
                <a:latin typeface="Arial"/>
                <a:cs typeface="Arial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ـ2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17461" y="3804869"/>
            <a:ext cx="2202180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u="heavy" sz="2800" spc="-685">
                <a:solidFill>
                  <a:srgbClr val="CDA35F"/>
                </a:solidFill>
                <a:uFill>
                  <a:solidFill>
                    <a:srgbClr val="CDA35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220" b="1">
                <a:solidFill>
                  <a:srgbClr val="CDA35F"/>
                </a:solidFill>
                <a:uFill>
                  <a:solidFill>
                    <a:srgbClr val="CDA35F"/>
                  </a:solidFill>
                </a:uFill>
                <a:latin typeface="Arial"/>
                <a:cs typeface="Arial"/>
              </a:rPr>
              <a:t>نوركاذي</a:t>
            </a:r>
            <a:r>
              <a:rPr dirty="0" sz="2800" spc="-220" b="1">
                <a:solidFill>
                  <a:srgbClr val="CDA35F"/>
                </a:solidFill>
                <a:latin typeface="Arial"/>
                <a:cs typeface="Arial"/>
              </a:rPr>
              <a:t> </a:t>
            </a:r>
            <a:r>
              <a:rPr dirty="0" sz="2800" spc="-165" b="1">
                <a:solidFill>
                  <a:srgbClr val="CDA35F"/>
                </a:solidFill>
                <a:latin typeface="Arial"/>
                <a:cs typeface="Arial"/>
              </a:rPr>
              <a:t>بلاطلا</a:t>
            </a:r>
            <a:r>
              <a:rPr dirty="0" sz="2800" spc="-425" b="1">
                <a:solidFill>
                  <a:srgbClr val="CDA35F"/>
                </a:solidFill>
                <a:latin typeface="Arial"/>
                <a:cs typeface="Arial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ـ3</a:t>
            </a:r>
            <a:endParaRPr sz="2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01623" y="2165483"/>
            <a:ext cx="4754880" cy="2093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5560" indent="137160">
              <a:lnSpc>
                <a:spcPct val="122200"/>
              </a:lnSpc>
              <a:spcBef>
                <a:spcPts val="100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2800" spc="-265">
                <a:solidFill>
                  <a:srgbClr val="FFFFFF"/>
                </a:solidFill>
                <a:latin typeface="Arial"/>
                <a:cs typeface="Arial"/>
              </a:rPr>
              <a:t>فللأا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2800" spc="-395">
                <a:solidFill>
                  <a:srgbClr val="FFFFFF"/>
                </a:solidFill>
                <a:latin typeface="Arial"/>
                <a:cs typeface="Arial"/>
              </a:rPr>
              <a:t>ةمضلاب </a:t>
            </a:r>
            <a:r>
              <a:rPr dirty="0" sz="2800" spc="-300">
                <a:solidFill>
                  <a:srgbClr val="FFFFFF"/>
                </a:solidFill>
                <a:latin typeface="Arial"/>
                <a:cs typeface="Arial"/>
              </a:rPr>
              <a:t>ـواولاب </a:t>
            </a:r>
            <a:r>
              <a:rPr dirty="0" sz="2800" spc="-260">
                <a:solidFill>
                  <a:srgbClr val="FFFFFF"/>
                </a:solidFill>
                <a:latin typeface="Arial"/>
                <a:cs typeface="Arial"/>
              </a:rPr>
              <a:t>عوفرم </a:t>
            </a:r>
            <a:r>
              <a:rPr dirty="0" sz="2800" spc="-365">
                <a:solidFill>
                  <a:srgbClr val="FFFFFF"/>
                </a:solidFill>
                <a:latin typeface="Arial"/>
                <a:cs typeface="Arial"/>
              </a:rPr>
              <a:t>لعاف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(  </a:t>
            </a:r>
            <a:r>
              <a:rPr dirty="0" sz="2800" spc="-260">
                <a:solidFill>
                  <a:srgbClr val="FFFFFF"/>
                </a:solidFill>
                <a:latin typeface="Arial"/>
                <a:cs typeface="Arial"/>
              </a:rPr>
              <a:t>عوفرم </a:t>
            </a:r>
            <a:r>
              <a:rPr dirty="0" sz="2800" spc="-360">
                <a:solidFill>
                  <a:srgbClr val="FFFFFF"/>
                </a:solidFill>
                <a:latin typeface="Arial"/>
                <a:cs typeface="Arial"/>
              </a:rPr>
              <a:t>لعاف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2800" spc="-225">
                <a:solidFill>
                  <a:srgbClr val="FFFFFF"/>
                </a:solidFill>
                <a:latin typeface="Arial"/>
                <a:cs typeface="Arial"/>
              </a:rPr>
              <a:t>ةمضلا </a:t>
            </a:r>
            <a:r>
              <a:rPr dirty="0" sz="2800" spc="-260">
                <a:solidFill>
                  <a:srgbClr val="FFFFFF"/>
                </a:solidFill>
                <a:latin typeface="Arial"/>
                <a:cs typeface="Arial"/>
              </a:rPr>
              <a:t>عوفرم </a:t>
            </a:r>
            <a:r>
              <a:rPr dirty="0" sz="2800" spc="-495">
                <a:solidFill>
                  <a:srgbClr val="FFFFFF"/>
                </a:solidFill>
                <a:latin typeface="Arial"/>
                <a:cs typeface="Arial"/>
              </a:rPr>
              <a:t>أدتبم</a:t>
            </a:r>
            <a:r>
              <a:rPr dirty="0" sz="28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30">
                <a:solidFill>
                  <a:srgbClr val="FFFFFF"/>
                </a:solidFill>
                <a:latin typeface="Arial"/>
                <a:cs typeface="Arial"/>
              </a:rPr>
              <a:t>كوبأ</a:t>
            </a: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(</a:t>
            </a:r>
            <a:endParaRPr sz="2800">
              <a:latin typeface="Arial"/>
              <a:cs typeface="Arial"/>
            </a:endParaRPr>
          </a:p>
          <a:p>
            <a:pPr marL="1320165">
              <a:lnSpc>
                <a:spcPct val="100000"/>
              </a:lnSpc>
              <a:spcBef>
                <a:spcPts val="675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2800" spc="-430">
                <a:solidFill>
                  <a:srgbClr val="FFFFFF"/>
                </a:solidFill>
                <a:latin typeface="Arial"/>
                <a:cs typeface="Arial"/>
              </a:rPr>
              <a:t>فللأاب </a:t>
            </a:r>
            <a:r>
              <a:rPr dirty="0" sz="2800" spc="-260">
                <a:solidFill>
                  <a:srgbClr val="FFFFFF"/>
                </a:solidFill>
                <a:latin typeface="Arial"/>
                <a:cs typeface="Arial"/>
              </a:rPr>
              <a:t>عوفرم </a:t>
            </a:r>
            <a:r>
              <a:rPr dirty="0" sz="2800" spc="-465">
                <a:solidFill>
                  <a:srgbClr val="FFFFFF"/>
                </a:solidFill>
                <a:latin typeface="Arial"/>
                <a:cs typeface="Arial"/>
              </a:rPr>
              <a:t>ربخ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2800" spc="-4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50">
                <a:solidFill>
                  <a:srgbClr val="FFFFFF"/>
                </a:solidFill>
                <a:latin typeface="Arial"/>
                <a:cs typeface="Arial"/>
              </a:rPr>
              <a:t>واولاب</a:t>
            </a:r>
            <a:endParaRPr sz="2800">
              <a:latin typeface="Arial"/>
              <a:cs typeface="Arial"/>
            </a:endParaRPr>
          </a:p>
          <a:p>
            <a:pPr marL="326390">
              <a:lnSpc>
                <a:spcPct val="100000"/>
              </a:lnSpc>
              <a:spcBef>
                <a:spcPts val="670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2800" spc="-320">
                <a:solidFill>
                  <a:srgbClr val="FFFFFF"/>
                </a:solidFill>
                <a:latin typeface="Arial"/>
                <a:cs typeface="Arial"/>
              </a:rPr>
              <a:t>نونلا </a:t>
            </a:r>
            <a:r>
              <a:rPr dirty="0" sz="2800" spc="-785">
                <a:solidFill>
                  <a:srgbClr val="FFFFFF"/>
                </a:solidFill>
                <a:latin typeface="Arial"/>
                <a:cs typeface="Arial"/>
              </a:rPr>
              <a:t>توبثب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2800" spc="-350">
                <a:solidFill>
                  <a:srgbClr val="FFFFFF"/>
                </a:solidFill>
                <a:latin typeface="Arial"/>
                <a:cs typeface="Arial"/>
              </a:rPr>
              <a:t>واولاب </a:t>
            </a:r>
            <a:r>
              <a:rPr dirty="0" sz="2800" spc="-345">
                <a:solidFill>
                  <a:srgbClr val="FFFFFF"/>
                </a:solidFill>
                <a:latin typeface="Arial"/>
                <a:cs typeface="Arial"/>
              </a:rPr>
              <a:t>ـةمضلاب</a:t>
            </a:r>
            <a:r>
              <a:rPr dirty="0" sz="2800" spc="-40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15">
                <a:solidFill>
                  <a:srgbClr val="FFFFFF"/>
                </a:solidFill>
                <a:latin typeface="Arial"/>
                <a:cs typeface="Arial"/>
              </a:rPr>
              <a:t>عوفرم(</a:t>
            </a:r>
            <a:endParaRPr sz="2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2116" y="4745482"/>
            <a:ext cx="7947659" cy="105029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70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2800" spc="-400">
                <a:solidFill>
                  <a:srgbClr val="FFFFFF"/>
                </a:solidFill>
                <a:latin typeface="Arial"/>
                <a:cs typeface="Arial"/>
              </a:rPr>
              <a:t>ةمضلاب </a:t>
            </a:r>
            <a:r>
              <a:rPr dirty="0" sz="2800" spc="-260">
                <a:solidFill>
                  <a:srgbClr val="FFFFFF"/>
                </a:solidFill>
                <a:latin typeface="Arial"/>
                <a:cs typeface="Arial"/>
              </a:rPr>
              <a:t>عوفرم </a:t>
            </a:r>
            <a:r>
              <a:rPr dirty="0" sz="2800" spc="-360">
                <a:solidFill>
                  <a:srgbClr val="FFFFFF"/>
                </a:solidFill>
                <a:latin typeface="Arial"/>
                <a:cs typeface="Arial"/>
              </a:rPr>
              <a:t>لعاف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2800" spc="-670">
                <a:solidFill>
                  <a:srgbClr val="FFFFFF"/>
                </a:solidFill>
                <a:latin typeface="Arial"/>
                <a:cs typeface="Arial"/>
              </a:rPr>
              <a:t>ةحتفلاب </a:t>
            </a:r>
            <a:r>
              <a:rPr dirty="0" sz="2800" spc="-270">
                <a:solidFill>
                  <a:srgbClr val="FFFFFF"/>
                </a:solidFill>
                <a:latin typeface="Arial"/>
                <a:cs typeface="Arial"/>
              </a:rPr>
              <a:t>بوصنم </a:t>
            </a:r>
            <a:r>
              <a:rPr dirty="0" sz="2800" spc="-495">
                <a:solidFill>
                  <a:srgbClr val="FFFFFF"/>
                </a:solidFill>
                <a:latin typeface="Arial"/>
                <a:cs typeface="Arial"/>
              </a:rPr>
              <a:t>أدتبم</a:t>
            </a:r>
            <a:r>
              <a:rPr dirty="0" sz="28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u="heavy" sz="2800">
                <a:solidFill>
                  <a:srgbClr val="CDA35F"/>
                </a:solidFill>
                <a:uFill>
                  <a:solidFill>
                    <a:srgbClr val="CDA35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800" spc="-30" b="1">
                <a:solidFill>
                  <a:srgbClr val="CDA35F"/>
                </a:solidFill>
                <a:uFill>
                  <a:solidFill>
                    <a:srgbClr val="CDA35F"/>
                  </a:solidFill>
                </a:uFill>
                <a:latin typeface="Arial"/>
                <a:cs typeface="Arial"/>
              </a:rPr>
              <a:t>نومركم</a:t>
            </a:r>
            <a:r>
              <a:rPr dirty="0" sz="2800" spc="-30" b="1">
                <a:solidFill>
                  <a:srgbClr val="CDA35F"/>
                </a:solidFill>
                <a:latin typeface="Arial"/>
                <a:cs typeface="Arial"/>
              </a:rPr>
              <a:t> </a:t>
            </a:r>
            <a:r>
              <a:rPr dirty="0" sz="2800" spc="-355" b="1">
                <a:solidFill>
                  <a:srgbClr val="CDA35F"/>
                </a:solidFill>
                <a:latin typeface="Arial"/>
                <a:cs typeface="Arial"/>
              </a:rPr>
              <a:t>نوزئافلا</a:t>
            </a:r>
            <a:r>
              <a:rPr dirty="0" sz="2800" spc="-210" b="1">
                <a:solidFill>
                  <a:srgbClr val="CDA35F"/>
                </a:solidFill>
                <a:latin typeface="Arial"/>
                <a:cs typeface="Arial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ـ4</a:t>
            </a:r>
            <a:endParaRPr sz="2800">
              <a:latin typeface="Arial"/>
              <a:cs typeface="Arial"/>
            </a:endParaRPr>
          </a:p>
          <a:p>
            <a:pPr algn="ctr" marR="508634">
              <a:lnSpc>
                <a:spcPct val="100000"/>
              </a:lnSpc>
              <a:spcBef>
                <a:spcPts val="675"/>
              </a:spcBef>
            </a:pPr>
            <a:r>
              <a:rPr dirty="0" sz="2800" spc="-350">
                <a:solidFill>
                  <a:srgbClr val="FFFFFF"/>
                </a:solidFill>
                <a:latin typeface="Arial"/>
                <a:cs typeface="Arial"/>
              </a:rPr>
              <a:t>واولاب</a:t>
            </a:r>
            <a:r>
              <a:rPr dirty="0" sz="2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40">
                <a:solidFill>
                  <a:srgbClr val="FFFFFF"/>
                </a:solidFill>
                <a:latin typeface="Arial"/>
                <a:cs typeface="Arial"/>
              </a:rPr>
              <a:t>عوفرمربخ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44184"/>
            <a:ext cx="1494790" cy="814069"/>
          </a:xfrm>
          <a:custGeom>
            <a:avLst/>
            <a:gdLst/>
            <a:ahLst/>
            <a:cxnLst/>
            <a:rect l="l" t="t" r="r" b="b"/>
            <a:pathLst>
              <a:path w="1494790" h="814070">
                <a:moveTo>
                  <a:pt x="669250" y="523201"/>
                </a:moveTo>
                <a:lnTo>
                  <a:pt x="317118" y="523201"/>
                </a:lnTo>
                <a:lnTo>
                  <a:pt x="890666" y="813814"/>
                </a:lnTo>
                <a:lnTo>
                  <a:pt x="1494753" y="813814"/>
                </a:lnTo>
                <a:lnTo>
                  <a:pt x="1312671" y="752193"/>
                </a:lnTo>
                <a:lnTo>
                  <a:pt x="1008253" y="593166"/>
                </a:lnTo>
                <a:lnTo>
                  <a:pt x="784733" y="588390"/>
                </a:lnTo>
                <a:lnTo>
                  <a:pt x="669250" y="523201"/>
                </a:lnTo>
                <a:close/>
              </a:path>
              <a:path w="1494790" h="814070">
                <a:moveTo>
                  <a:pt x="0" y="0"/>
                </a:moveTo>
                <a:lnTo>
                  <a:pt x="34925" y="41351"/>
                </a:lnTo>
                <a:lnTo>
                  <a:pt x="0" y="103365"/>
                </a:lnTo>
                <a:lnTo>
                  <a:pt x="47498" y="189242"/>
                </a:lnTo>
                <a:lnTo>
                  <a:pt x="118872" y="386435"/>
                </a:lnTo>
                <a:lnTo>
                  <a:pt x="71374" y="671093"/>
                </a:lnTo>
                <a:lnTo>
                  <a:pt x="317118" y="523201"/>
                </a:lnTo>
                <a:lnTo>
                  <a:pt x="669250" y="523201"/>
                </a:lnTo>
                <a:lnTo>
                  <a:pt x="443864" y="395973"/>
                </a:lnTo>
                <a:lnTo>
                  <a:pt x="201295" y="104952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35040"/>
            <a:ext cx="295910" cy="624840"/>
          </a:xfrm>
          <a:custGeom>
            <a:avLst/>
            <a:gdLst/>
            <a:ahLst/>
            <a:cxnLst/>
            <a:rect l="l" t="t" r="r" b="b"/>
            <a:pathLst>
              <a:path w="295910" h="624840">
                <a:moveTo>
                  <a:pt x="57276" y="0"/>
                </a:moveTo>
                <a:lnTo>
                  <a:pt x="85851" y="31864"/>
                </a:lnTo>
                <a:lnTo>
                  <a:pt x="38100" y="53098"/>
                </a:lnTo>
                <a:lnTo>
                  <a:pt x="28575" y="116827"/>
                </a:lnTo>
                <a:lnTo>
                  <a:pt x="66801" y="201790"/>
                </a:lnTo>
                <a:lnTo>
                  <a:pt x="76326" y="286753"/>
                </a:lnTo>
                <a:lnTo>
                  <a:pt x="0" y="624840"/>
                </a:lnTo>
                <a:lnTo>
                  <a:pt x="85851" y="412432"/>
                </a:lnTo>
                <a:lnTo>
                  <a:pt x="133476" y="382333"/>
                </a:lnTo>
                <a:lnTo>
                  <a:pt x="200278" y="223024"/>
                </a:lnTo>
                <a:lnTo>
                  <a:pt x="228853" y="212407"/>
                </a:lnTo>
                <a:lnTo>
                  <a:pt x="228853" y="159308"/>
                </a:lnTo>
                <a:lnTo>
                  <a:pt x="295655" y="116827"/>
                </a:lnTo>
                <a:lnTo>
                  <a:pt x="257555" y="106210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93535"/>
            <a:ext cx="597535" cy="429895"/>
          </a:xfrm>
          <a:custGeom>
            <a:avLst/>
            <a:gdLst/>
            <a:ahLst/>
            <a:cxnLst/>
            <a:rect l="l" t="t" r="r" b="b"/>
            <a:pathLst>
              <a:path w="597535" h="429895">
                <a:moveTo>
                  <a:pt x="28447" y="0"/>
                </a:moveTo>
                <a:lnTo>
                  <a:pt x="18922" y="20612"/>
                </a:lnTo>
                <a:lnTo>
                  <a:pt x="0" y="63436"/>
                </a:lnTo>
                <a:lnTo>
                  <a:pt x="94868" y="191884"/>
                </a:lnTo>
                <a:lnTo>
                  <a:pt x="489965" y="429767"/>
                </a:lnTo>
                <a:lnTo>
                  <a:pt x="458342" y="220433"/>
                </a:lnTo>
                <a:lnTo>
                  <a:pt x="557670" y="149072"/>
                </a:lnTo>
                <a:lnTo>
                  <a:pt x="396747" y="149072"/>
                </a:lnTo>
                <a:lnTo>
                  <a:pt x="142239" y="85636"/>
                </a:lnTo>
                <a:lnTo>
                  <a:pt x="28447" y="0"/>
                </a:lnTo>
                <a:close/>
              </a:path>
              <a:path w="597535" h="429895">
                <a:moveTo>
                  <a:pt x="597407" y="120522"/>
                </a:moveTo>
                <a:lnTo>
                  <a:pt x="396747" y="149072"/>
                </a:lnTo>
                <a:lnTo>
                  <a:pt x="557670" y="149072"/>
                </a:lnTo>
                <a:lnTo>
                  <a:pt x="597407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57671" y="6150864"/>
            <a:ext cx="246887" cy="118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4111" y="6141720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35040"/>
            <a:ext cx="6131300" cy="8229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88791" y="1685544"/>
            <a:ext cx="2604389" cy="15071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785872" y="3255264"/>
            <a:ext cx="3613277" cy="15071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201670" y="1874596"/>
            <a:ext cx="2747010" cy="24193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5400" spc="-725"/>
              <a:t>عوبسلأا</a:t>
            </a:r>
            <a:endParaRPr sz="5400"/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5400" spc="-555">
                <a:solidFill>
                  <a:srgbClr val="FFFFFF"/>
                </a:solidFill>
              </a:rPr>
              <a:t>رشع</a:t>
            </a:r>
            <a:r>
              <a:rPr dirty="0" sz="5400" spc="-135">
                <a:solidFill>
                  <a:srgbClr val="FFFFFF"/>
                </a:solidFill>
              </a:rPr>
              <a:t> </a:t>
            </a:r>
            <a:r>
              <a:rPr dirty="0" sz="5400" spc="-280">
                <a:solidFill>
                  <a:srgbClr val="FFFFFF"/>
                </a:solidFill>
              </a:rPr>
              <a:t>يداحلا</a:t>
            </a:r>
            <a:endParaRPr sz="540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10775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930">
                <a:solidFill>
                  <a:srgbClr val="F7D37C"/>
                </a:solidFill>
              </a:rPr>
              <a:t>ديكوت</a:t>
            </a:r>
            <a:r>
              <a:rPr dirty="0" sz="4000" spc="-855">
                <a:solidFill>
                  <a:srgbClr val="F7D37C"/>
                </a:solidFill>
              </a:rPr>
              <a:t>ل</a:t>
            </a:r>
            <a:r>
              <a:rPr dirty="0" sz="4000">
                <a:solidFill>
                  <a:srgbClr val="F7D37C"/>
                </a:solidFill>
              </a:rPr>
              <a:t>ا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331724" y="1623136"/>
            <a:ext cx="7282180" cy="3830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0800" marR="43180" indent="478155">
              <a:lnSpc>
                <a:spcPct val="100000"/>
              </a:lnSpc>
              <a:spcBef>
                <a:spcPts val="95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وأ ، </a:t>
            </a:r>
            <a:r>
              <a:rPr dirty="0" sz="3200" spc="-345">
                <a:solidFill>
                  <a:srgbClr val="2E1211"/>
                </a:solidFill>
                <a:latin typeface="Arial"/>
                <a:cs typeface="Arial"/>
              </a:rPr>
              <a:t>نافرح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وأ </a:t>
            </a:r>
            <a:r>
              <a:rPr dirty="0" sz="3200" spc="-650">
                <a:solidFill>
                  <a:srgbClr val="2E1211"/>
                </a:solidFill>
                <a:latin typeface="Arial"/>
                <a:cs typeface="Arial"/>
              </a:rPr>
              <a:t>،ناتيلاتتم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ناتملك </a:t>
            </a:r>
            <a:r>
              <a:rPr dirty="0" sz="3200" spc="-425">
                <a:solidFill>
                  <a:srgbClr val="2E1211"/>
                </a:solidFill>
                <a:latin typeface="Arial"/>
                <a:cs typeface="Arial"/>
              </a:rPr>
              <a:t>...يظفللا </a:t>
            </a:r>
            <a:r>
              <a:rPr dirty="0" sz="3200" spc="-640">
                <a:solidFill>
                  <a:srgbClr val="2E1211"/>
                </a:solidFill>
                <a:latin typeface="Arial"/>
                <a:cs typeface="Arial"/>
              </a:rPr>
              <a:t>ديكوتلا </a:t>
            </a:r>
            <a:r>
              <a:rPr dirty="0" sz="3200" spc="30">
                <a:solidFill>
                  <a:srgbClr val="2E1211"/>
                </a:solidFill>
                <a:latin typeface="Arial"/>
                <a:cs typeface="Arial"/>
              </a:rPr>
              <a:t>ـ1  </a:t>
            </a:r>
            <a:r>
              <a:rPr dirty="0" sz="3200" spc="-800">
                <a:solidFill>
                  <a:srgbClr val="2E1211"/>
                </a:solidFill>
                <a:latin typeface="Arial"/>
                <a:cs typeface="Arial"/>
              </a:rPr>
              <a:t>هلبق </a:t>
            </a:r>
            <a:r>
              <a:rPr dirty="0" sz="3200" spc="130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بارعإ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 </a:t>
            </a:r>
            <a:r>
              <a:rPr dirty="0" sz="3200" spc="-335">
                <a:solidFill>
                  <a:srgbClr val="2E1211"/>
                </a:solidFill>
                <a:latin typeface="Arial"/>
                <a:cs typeface="Arial"/>
              </a:rPr>
              <a:t>ذخأي </a:t>
            </a:r>
            <a:r>
              <a:rPr dirty="0" sz="3200" spc="-710">
                <a:solidFill>
                  <a:srgbClr val="2E1211"/>
                </a:solidFill>
                <a:latin typeface="Arial"/>
                <a:cs typeface="Arial"/>
              </a:rPr>
              <a:t>يظفل </a:t>
            </a:r>
            <a:r>
              <a:rPr dirty="0" sz="3200" spc="-700">
                <a:solidFill>
                  <a:srgbClr val="2E1211"/>
                </a:solidFill>
                <a:latin typeface="Arial"/>
                <a:cs typeface="Arial"/>
              </a:rPr>
              <a:t>ديكوت </a:t>
            </a:r>
            <a:r>
              <a:rPr dirty="0" sz="3200" spc="-615">
                <a:solidFill>
                  <a:srgbClr val="2E1211"/>
                </a:solidFill>
                <a:latin typeface="Arial"/>
                <a:cs typeface="Arial"/>
              </a:rPr>
              <a:t>ةيناثلا</a:t>
            </a:r>
            <a:r>
              <a:rPr dirty="0" sz="3200" spc="-58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15">
                <a:solidFill>
                  <a:srgbClr val="2E1211"/>
                </a:solidFill>
                <a:latin typeface="Arial"/>
                <a:cs typeface="Arial"/>
              </a:rPr>
              <a:t>نيتلمج</a:t>
            </a:r>
            <a:endParaRPr sz="3200">
              <a:latin typeface="Arial"/>
              <a:cs typeface="Arial"/>
            </a:endParaRPr>
          </a:p>
          <a:p>
            <a:pPr marL="358140">
              <a:lnSpc>
                <a:spcPct val="100000"/>
              </a:lnSpc>
              <a:spcBef>
                <a:spcPts val="770"/>
              </a:spcBef>
            </a:pP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ليمج </a:t>
            </a:r>
            <a:r>
              <a:rPr dirty="0" sz="3200" spc="-660">
                <a:solidFill>
                  <a:srgbClr val="2E1211"/>
                </a:solidFill>
                <a:latin typeface="Arial"/>
                <a:cs typeface="Arial"/>
              </a:rPr>
              <a:t>ربصلا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معن معن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295">
                <a:solidFill>
                  <a:srgbClr val="2E1211"/>
                </a:solidFill>
                <a:latin typeface="Arial"/>
                <a:cs typeface="Arial"/>
              </a:rPr>
              <a:t>لدعلا لدعلا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275">
                <a:solidFill>
                  <a:srgbClr val="2E1211"/>
                </a:solidFill>
                <a:latin typeface="Arial"/>
                <a:cs typeface="Arial"/>
              </a:rPr>
              <a:t>قحلا قحلا</a:t>
            </a:r>
            <a:r>
              <a:rPr dirty="0" sz="3200" spc="1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marL="5285740">
              <a:lnSpc>
                <a:spcPct val="100000"/>
              </a:lnSpc>
            </a:pP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ليمج</a:t>
            </a:r>
            <a:r>
              <a:rPr dirty="0" sz="3200" spc="-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60">
                <a:solidFill>
                  <a:srgbClr val="2E1211"/>
                </a:solidFill>
                <a:latin typeface="Arial"/>
                <a:cs typeface="Arial"/>
              </a:rPr>
              <a:t>ربصلا</a:t>
            </a:r>
            <a:endParaRPr sz="3200">
              <a:latin typeface="Arial"/>
              <a:cs typeface="Arial"/>
            </a:endParaRPr>
          </a:p>
          <a:p>
            <a:pPr algn="r" marL="4883150" marR="48260" indent="320040">
              <a:lnSpc>
                <a:spcPts val="4610"/>
              </a:lnSpc>
              <a:spcBef>
                <a:spcPts val="284"/>
              </a:spcBef>
            </a:pPr>
            <a:r>
              <a:rPr dirty="0" sz="3200" spc="-520">
                <a:solidFill>
                  <a:srgbClr val="2E1211"/>
                </a:solidFill>
                <a:latin typeface="Arial"/>
                <a:cs typeface="Arial"/>
              </a:rPr>
              <a:t>دُ</a:t>
            </a: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80">
                <a:solidFill>
                  <a:srgbClr val="2E1211"/>
                </a:solidFill>
                <a:latin typeface="Arial"/>
                <a:cs typeface="Arial"/>
              </a:rPr>
              <a:t>لولا </a:t>
            </a:r>
            <a:r>
              <a:rPr dirty="0" sz="3200" spc="-520">
                <a:solidFill>
                  <a:srgbClr val="2E1211"/>
                </a:solidFill>
                <a:latin typeface="Arial"/>
                <a:cs typeface="Arial"/>
              </a:rPr>
              <a:t>دُ  </a:t>
            </a:r>
            <a:r>
              <a:rPr dirty="0" sz="3200" spc="-480">
                <a:solidFill>
                  <a:srgbClr val="2E1211"/>
                </a:solidFill>
                <a:latin typeface="Arial"/>
                <a:cs typeface="Arial"/>
              </a:rPr>
              <a:t>لولا</a:t>
            </a:r>
            <a:r>
              <a:rPr dirty="0" sz="3200" spc="-1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</a:t>
            </a:r>
            <a:r>
              <a:rPr dirty="0" sz="3200" spc="-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85">
                <a:solidFill>
                  <a:srgbClr val="2E1211"/>
                </a:solidFill>
                <a:latin typeface="Arial"/>
                <a:cs typeface="Arial"/>
              </a:rPr>
              <a:t>ر</a:t>
            </a:r>
            <a:r>
              <a:rPr dirty="0" baseline="-7812" sz="4800" spc="1567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70">
                <a:solidFill>
                  <a:srgbClr val="2E1211"/>
                </a:solidFill>
                <a:latin typeface="Arial"/>
                <a:cs typeface="Arial"/>
              </a:rPr>
              <a:t>صنلا</a:t>
            </a:r>
            <a:r>
              <a:rPr dirty="0" sz="3200" spc="-6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85">
                <a:solidFill>
                  <a:srgbClr val="2E1211"/>
                </a:solidFill>
                <a:latin typeface="Arial"/>
                <a:cs typeface="Arial"/>
              </a:rPr>
              <a:t>ر</a:t>
            </a:r>
            <a:r>
              <a:rPr dirty="0" baseline="-7812" sz="4800" spc="1567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70">
                <a:solidFill>
                  <a:srgbClr val="2E1211"/>
                </a:solidFill>
                <a:latin typeface="Arial"/>
                <a:cs typeface="Arial"/>
              </a:rPr>
              <a:t>صنلا</a:t>
            </a:r>
            <a:r>
              <a:rPr dirty="0" sz="3200" spc="-459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20">
                <a:solidFill>
                  <a:srgbClr val="2E1211"/>
                </a:solidFill>
                <a:latin typeface="Arial"/>
                <a:cs typeface="Arial"/>
              </a:rPr>
              <a:t>نإ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41910">
              <a:lnSpc>
                <a:spcPct val="100000"/>
              </a:lnSpc>
              <a:spcBef>
                <a:spcPts val="484"/>
              </a:spcBef>
            </a:pPr>
            <a:r>
              <a:rPr dirty="0" sz="3200" spc="-1110">
                <a:solidFill>
                  <a:srgbClr val="2E1211"/>
                </a:solidFill>
                <a:latin typeface="Arial"/>
                <a:cs typeface="Arial"/>
              </a:rPr>
              <a:t>ب</a:t>
            </a:r>
            <a:r>
              <a:rPr dirty="0" baseline="-5208" sz="4800" spc="-1664">
                <a:solidFill>
                  <a:srgbClr val="2E1211"/>
                </a:solidFill>
                <a:latin typeface="Arial"/>
                <a:cs typeface="Arial"/>
              </a:rPr>
              <a:t>ِ</a:t>
            </a:r>
            <a:r>
              <a:rPr dirty="0" baseline="-5208" sz="4800" spc="196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15">
                <a:solidFill>
                  <a:srgbClr val="2E1211"/>
                </a:solidFill>
                <a:latin typeface="Arial"/>
                <a:cs typeface="Arial"/>
              </a:rPr>
              <a:t>اتكلا    </a:t>
            </a:r>
            <a:r>
              <a:rPr dirty="0" sz="3200" spc="-1110">
                <a:solidFill>
                  <a:srgbClr val="2E1211"/>
                </a:solidFill>
                <a:latin typeface="Arial"/>
                <a:cs typeface="Arial"/>
              </a:rPr>
              <a:t>ب</a:t>
            </a:r>
            <a:r>
              <a:rPr dirty="0" baseline="-5208" sz="4800" spc="-1664">
                <a:solidFill>
                  <a:srgbClr val="2E1211"/>
                </a:solidFill>
                <a:latin typeface="Arial"/>
                <a:cs typeface="Arial"/>
              </a:rPr>
              <a:t>ِ</a:t>
            </a:r>
            <a:r>
              <a:rPr dirty="0" baseline="-5208" sz="4800" spc="196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15">
                <a:solidFill>
                  <a:srgbClr val="2E1211"/>
                </a:solidFill>
                <a:latin typeface="Arial"/>
                <a:cs typeface="Arial"/>
              </a:rPr>
              <a:t>اتكلا   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35">
                <a:solidFill>
                  <a:srgbClr val="2E1211"/>
                </a:solidFill>
                <a:latin typeface="Arial"/>
                <a:cs typeface="Arial"/>
              </a:rPr>
              <a:t>تذخأ</a:t>
            </a:r>
            <a:r>
              <a:rPr dirty="0" sz="3200" spc="-4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181356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785">
                <a:solidFill>
                  <a:srgbClr val="F7D37C"/>
                </a:solidFill>
              </a:rPr>
              <a:t>ديكوتلا</a:t>
            </a:r>
            <a:r>
              <a:rPr dirty="0" sz="4000" spc="-715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342391" y="1523986"/>
            <a:ext cx="7233920" cy="2172970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marL="12700" indent="877569">
              <a:lnSpc>
                <a:spcPct val="100000"/>
              </a:lnSpc>
              <a:spcBef>
                <a:spcPts val="875"/>
              </a:spcBef>
            </a:pP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</a:t>
            </a:r>
            <a:r>
              <a:rPr dirty="0" sz="3200" spc="-670">
                <a:solidFill>
                  <a:srgbClr val="2E1211"/>
                </a:solidFill>
                <a:latin typeface="Arial"/>
                <a:cs typeface="Arial"/>
              </a:rPr>
              <a:t>دعب </a:t>
            </a:r>
            <a:r>
              <a:rPr dirty="0" sz="3200" spc="-335">
                <a:solidFill>
                  <a:srgbClr val="2E1211"/>
                </a:solidFill>
                <a:latin typeface="Arial"/>
                <a:cs typeface="Arial"/>
              </a:rPr>
              <a:t>تاملكلا </a:t>
            </a:r>
            <a:r>
              <a:rPr dirty="0" sz="3200" spc="175">
                <a:solidFill>
                  <a:srgbClr val="2E1211"/>
                </a:solidFill>
                <a:latin typeface="Arial"/>
                <a:cs typeface="Arial"/>
              </a:rPr>
              <a:t>هذه </a:t>
            </a:r>
            <a:r>
              <a:rPr dirty="0" sz="3200" spc="-45">
                <a:solidFill>
                  <a:srgbClr val="2E1211"/>
                </a:solidFill>
                <a:latin typeface="Arial"/>
                <a:cs typeface="Arial"/>
              </a:rPr>
              <a:t>دحأ </a:t>
            </a:r>
            <a:r>
              <a:rPr dirty="0" sz="3200" spc="254">
                <a:solidFill>
                  <a:srgbClr val="2E1211"/>
                </a:solidFill>
                <a:latin typeface="Arial"/>
                <a:cs typeface="Arial"/>
              </a:rPr>
              <a:t>وه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: 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يونعملا </a:t>
            </a:r>
            <a:r>
              <a:rPr dirty="0" sz="3200" spc="-640">
                <a:solidFill>
                  <a:srgbClr val="2E1211"/>
                </a:solidFill>
                <a:latin typeface="Arial"/>
                <a:cs typeface="Arial"/>
              </a:rPr>
              <a:t>ديكوتلا</a:t>
            </a:r>
            <a:r>
              <a:rPr dirty="0" sz="3200" spc="-56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25">
                <a:solidFill>
                  <a:srgbClr val="2E1211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marL="12700" marR="6985">
              <a:lnSpc>
                <a:spcPct val="100000"/>
              </a:lnSpc>
              <a:spcBef>
                <a:spcPts val="770"/>
              </a:spcBef>
            </a:pPr>
            <a:r>
              <a:rPr dirty="0" sz="3200" spc="-525">
                <a:solidFill>
                  <a:srgbClr val="2E1211"/>
                </a:solidFill>
                <a:latin typeface="Arial"/>
                <a:cs typeface="Arial"/>
              </a:rPr>
              <a:t>نهسفنا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مهنيعأ </a:t>
            </a:r>
            <a:r>
              <a:rPr dirty="0" sz="3200" spc="-535">
                <a:solidFill>
                  <a:srgbClr val="2E1211"/>
                </a:solidFill>
                <a:latin typeface="Arial"/>
                <a:cs typeface="Arial"/>
              </a:rPr>
              <a:t>مهسفنأ</a:t>
            </a:r>
            <a:r>
              <a:rPr dirty="0" sz="3200" spc="-18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365">
                <a:solidFill>
                  <a:srgbClr val="2E1211"/>
                </a:solidFill>
                <a:latin typeface="Arial"/>
                <a:cs typeface="Arial"/>
              </a:rPr>
              <a:t>اهنيع </a:t>
            </a:r>
            <a:r>
              <a:rPr dirty="0" sz="3200" spc="-620">
                <a:solidFill>
                  <a:srgbClr val="2E1211"/>
                </a:solidFill>
                <a:latin typeface="Arial"/>
                <a:cs typeface="Arial"/>
              </a:rPr>
              <a:t>اهسفن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هنيع </a:t>
            </a:r>
            <a:r>
              <a:rPr dirty="0" sz="3200" spc="-810">
                <a:solidFill>
                  <a:srgbClr val="2E1211"/>
                </a:solidFill>
                <a:latin typeface="Arial"/>
                <a:cs typeface="Arial"/>
              </a:rPr>
              <a:t>هسفن  </a:t>
            </a:r>
            <a:r>
              <a:rPr dirty="0" sz="3200" spc="-220">
                <a:solidFill>
                  <a:srgbClr val="2E1211"/>
                </a:solidFill>
                <a:latin typeface="Arial"/>
                <a:cs typeface="Arial"/>
              </a:rPr>
              <a:t>مهعيمج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،مهلك </a:t>
            </a:r>
            <a:r>
              <a:rPr dirty="0" sz="3200" spc="-185">
                <a:solidFill>
                  <a:srgbClr val="2E1211"/>
                </a:solidFill>
                <a:latin typeface="Arial"/>
                <a:cs typeface="Arial"/>
              </a:rPr>
              <a:t>/اهعيمج </a:t>
            </a:r>
            <a:r>
              <a:rPr dirty="0" sz="3200" spc="-229">
                <a:solidFill>
                  <a:srgbClr val="2E1211"/>
                </a:solidFill>
                <a:latin typeface="Arial"/>
                <a:cs typeface="Arial"/>
              </a:rPr>
              <a:t>،هعيمج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اهلك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، </a:t>
            </a:r>
            <a:r>
              <a:rPr dirty="0" sz="3200" spc="-445">
                <a:solidFill>
                  <a:srgbClr val="2E1211"/>
                </a:solidFill>
                <a:latin typeface="Arial"/>
                <a:cs typeface="Arial"/>
              </a:rPr>
              <a:t>هلك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نهنيعأ</a:t>
            </a:r>
            <a:endParaRPr sz="3200">
              <a:latin typeface="Arial"/>
              <a:cs typeface="Arial"/>
            </a:endParaRPr>
          </a:p>
          <a:p>
            <a:pPr marL="57785">
              <a:lnSpc>
                <a:spcPct val="100000"/>
              </a:lnSpc>
            </a:pPr>
            <a:r>
              <a:rPr dirty="0" sz="3200" spc="-480">
                <a:solidFill>
                  <a:srgbClr val="2E1211"/>
                </a:solidFill>
                <a:latin typeface="Arial"/>
                <a:cs typeface="Arial"/>
              </a:rPr>
              <a:t>.امهيتلك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، </a:t>
            </a:r>
            <a:r>
              <a:rPr dirty="0" sz="3200" spc="-330">
                <a:solidFill>
                  <a:srgbClr val="2E1211"/>
                </a:solidFill>
                <a:latin typeface="Arial"/>
                <a:cs typeface="Arial"/>
              </a:rPr>
              <a:t>امهاتلك  /امهيلك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، </a:t>
            </a:r>
            <a:r>
              <a:rPr dirty="0" sz="3200" spc="-45">
                <a:solidFill>
                  <a:srgbClr val="2E1211"/>
                </a:solidFill>
                <a:latin typeface="Arial"/>
                <a:cs typeface="Arial"/>
              </a:rPr>
              <a:t>امهلاك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/نهعيمج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، 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نهلك</a:t>
            </a:r>
            <a:r>
              <a:rPr dirty="0" sz="3200" spc="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9927" y="3671046"/>
            <a:ext cx="3030220" cy="178244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280670">
              <a:lnSpc>
                <a:spcPct val="100000"/>
              </a:lnSpc>
              <a:spcBef>
                <a:spcPts val="869"/>
              </a:spcBef>
            </a:pPr>
            <a:r>
              <a:rPr dirty="0" sz="3200" spc="-805">
                <a:solidFill>
                  <a:srgbClr val="2E1211"/>
                </a:solidFill>
                <a:latin typeface="Arial"/>
                <a:cs typeface="Arial"/>
              </a:rPr>
              <a:t>هسفن 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بعلالا</a:t>
            </a:r>
            <a:r>
              <a:rPr dirty="0" sz="3200" spc="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ءاج</a:t>
            </a:r>
            <a:endParaRPr sz="3200">
              <a:latin typeface="Arial"/>
              <a:cs typeface="Arial"/>
            </a:endParaRPr>
          </a:p>
          <a:p>
            <a:pPr marL="442595" marR="5080" indent="-430530">
              <a:lnSpc>
                <a:spcPct val="120100"/>
              </a:lnSpc>
            </a:pPr>
            <a:r>
              <a:rPr dirty="0" sz="3200" spc="-530">
                <a:solidFill>
                  <a:srgbClr val="2E1211"/>
                </a:solidFill>
                <a:latin typeface="Arial"/>
                <a:cs typeface="Arial"/>
              </a:rPr>
              <a:t>مهسفنأ </a:t>
            </a:r>
            <a:r>
              <a:rPr dirty="0" sz="3200" spc="-370">
                <a:solidFill>
                  <a:srgbClr val="2E1211"/>
                </a:solidFill>
                <a:latin typeface="Arial"/>
                <a:cs typeface="Arial"/>
              </a:rPr>
              <a:t>نورفاسملا </a:t>
            </a:r>
            <a:r>
              <a:rPr dirty="0" sz="3200" spc="-635">
                <a:solidFill>
                  <a:srgbClr val="2E1211"/>
                </a:solidFill>
                <a:latin typeface="Arial"/>
                <a:cs typeface="Arial"/>
              </a:rPr>
              <a:t>مدقت  </a:t>
            </a:r>
            <a:r>
              <a:rPr dirty="0" sz="3200" spc="-530">
                <a:solidFill>
                  <a:srgbClr val="2E1211"/>
                </a:solidFill>
                <a:latin typeface="Arial"/>
                <a:cs typeface="Arial"/>
              </a:rPr>
              <a:t>نهسفنأ </a:t>
            </a:r>
            <a:r>
              <a:rPr dirty="0" sz="3200" spc="-555">
                <a:solidFill>
                  <a:srgbClr val="2E1211"/>
                </a:solidFill>
                <a:latin typeface="Arial"/>
                <a:cs typeface="Arial"/>
              </a:rPr>
              <a:t>تانبلا</a:t>
            </a:r>
            <a:r>
              <a:rPr dirty="0" sz="3200" spc="-5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95">
                <a:solidFill>
                  <a:srgbClr val="2E1211"/>
                </a:solidFill>
                <a:latin typeface="Arial"/>
                <a:cs typeface="Arial"/>
              </a:rPr>
              <a:t>تمهف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72534" y="3671046"/>
            <a:ext cx="3298825" cy="295338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440">
                <a:solidFill>
                  <a:srgbClr val="2E1211"/>
                </a:solidFill>
                <a:latin typeface="Arial"/>
                <a:cs typeface="Arial"/>
              </a:rPr>
              <a:t>هلك  </a:t>
            </a:r>
            <a:r>
              <a:rPr dirty="0" sz="3200" spc="-660">
                <a:solidFill>
                  <a:srgbClr val="2E1211"/>
                </a:solidFill>
                <a:latin typeface="Arial"/>
                <a:cs typeface="Arial"/>
              </a:rPr>
              <a:t>قيرفلا    </a:t>
            </a: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رضح</a:t>
            </a:r>
            <a:r>
              <a:rPr dirty="0" sz="3200" spc="-8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240">
                <a:solidFill>
                  <a:srgbClr val="2E1211"/>
                </a:solidFill>
                <a:latin typeface="Arial"/>
                <a:cs typeface="Arial"/>
              </a:rPr>
              <a:t>.اهلك  </a:t>
            </a:r>
            <a:r>
              <a:rPr dirty="0" sz="3200" spc="-380">
                <a:solidFill>
                  <a:srgbClr val="2E1211"/>
                </a:solidFill>
                <a:latin typeface="Arial"/>
                <a:cs typeface="Arial"/>
              </a:rPr>
              <a:t>رويطلا 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تءاج</a:t>
            </a:r>
            <a:r>
              <a:rPr dirty="0" sz="3200" spc="-56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260">
                <a:solidFill>
                  <a:srgbClr val="2E1211"/>
                </a:solidFill>
                <a:latin typeface="Arial"/>
                <a:cs typeface="Arial"/>
              </a:rPr>
              <a:t>.مهلك  </a:t>
            </a:r>
            <a:r>
              <a:rPr dirty="0" sz="3200" spc="-370">
                <a:solidFill>
                  <a:srgbClr val="2E1211"/>
                </a:solidFill>
                <a:latin typeface="Arial"/>
                <a:cs typeface="Arial"/>
              </a:rPr>
              <a:t>نورفاسملا 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داع</a:t>
            </a:r>
            <a:r>
              <a:rPr dirty="0" sz="3200" spc="-57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L="12700" marR="5080" indent="277495">
              <a:lnSpc>
                <a:spcPts val="4610"/>
              </a:lnSpc>
              <a:spcBef>
                <a:spcPts val="285"/>
              </a:spcBef>
            </a:pP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.مهعيمج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نوزئافلا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35">
                <a:solidFill>
                  <a:srgbClr val="2E1211"/>
                </a:solidFill>
                <a:latin typeface="Arial"/>
                <a:cs typeface="Arial"/>
              </a:rPr>
              <a:t>مدقت</a:t>
            </a:r>
            <a:r>
              <a:rPr dirty="0" sz="3200" spc="-5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29">
                <a:solidFill>
                  <a:srgbClr val="2E1211"/>
                </a:solidFill>
                <a:latin typeface="Arial"/>
                <a:cs typeface="Arial"/>
              </a:rPr>
              <a:t>نهعيمج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تازئافلا  </a:t>
            </a:r>
            <a:r>
              <a:rPr dirty="0" sz="3200" spc="-130">
                <a:solidFill>
                  <a:srgbClr val="2E1211"/>
                </a:solidFill>
                <a:latin typeface="Arial"/>
                <a:cs typeface="Arial"/>
              </a:rPr>
              <a:t>تمرك</a:t>
            </a:r>
            <a:r>
              <a:rPr dirty="0" sz="3200" spc="27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181356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785">
                <a:solidFill>
                  <a:srgbClr val="F7D37C"/>
                </a:solidFill>
              </a:rPr>
              <a:t>ديكوتلا</a:t>
            </a:r>
            <a:r>
              <a:rPr dirty="0" sz="4000" spc="-715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1798954" y="1523986"/>
            <a:ext cx="5803265" cy="4709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2281555" marR="36830" indent="311150">
              <a:lnSpc>
                <a:spcPct val="120100"/>
              </a:lnSpc>
              <a:spcBef>
                <a:spcPts val="100"/>
              </a:spcBef>
            </a:pPr>
            <a:r>
              <a:rPr dirty="0" sz="3200" spc="-40">
                <a:solidFill>
                  <a:srgbClr val="2E1211"/>
                </a:solidFill>
                <a:latin typeface="Arial"/>
                <a:cs typeface="Arial"/>
              </a:rPr>
              <a:t>.امهلاك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نابعلالا</a:t>
            </a:r>
            <a:r>
              <a:rPr dirty="0" sz="3200" spc="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رضح</a:t>
            </a:r>
            <a:r>
              <a:rPr dirty="0" sz="3200" spc="-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30">
                <a:solidFill>
                  <a:srgbClr val="2E1211"/>
                </a:solidFill>
                <a:latin typeface="Arial"/>
                <a:cs typeface="Arial"/>
              </a:rPr>
              <a:t>امهاتلك 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ناتبعلالا  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ترضح</a:t>
            </a: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40005">
              <a:lnSpc>
                <a:spcPct val="100000"/>
              </a:lnSpc>
              <a:spcBef>
                <a:spcPts val="770"/>
              </a:spcBef>
            </a:pPr>
            <a:r>
              <a:rPr dirty="0" sz="3200" spc="-330">
                <a:solidFill>
                  <a:srgbClr val="2E1211"/>
                </a:solidFill>
                <a:latin typeface="Arial"/>
                <a:cs typeface="Arial"/>
              </a:rPr>
              <a:t>.امهيلك  </a:t>
            </a:r>
            <a:r>
              <a:rPr dirty="0" sz="3200" spc="-475">
                <a:solidFill>
                  <a:srgbClr val="2E1211"/>
                </a:solidFill>
                <a:latin typeface="Arial"/>
                <a:cs typeface="Arial"/>
              </a:rPr>
              <a:t>نيلجرلا  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ىلع  </a:t>
            </a:r>
            <a:r>
              <a:rPr dirty="0" sz="3200" spc="-434">
                <a:solidFill>
                  <a:srgbClr val="2E1211"/>
                </a:solidFill>
                <a:latin typeface="Arial"/>
                <a:cs typeface="Arial"/>
              </a:rPr>
              <a:t>تملس</a:t>
            </a: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8735">
              <a:lnSpc>
                <a:spcPct val="100000"/>
              </a:lnSpc>
              <a:spcBef>
                <a:spcPts val="770"/>
              </a:spcBef>
            </a:pPr>
            <a:r>
              <a:rPr dirty="0" sz="3200" spc="-480">
                <a:solidFill>
                  <a:srgbClr val="2E1211"/>
                </a:solidFill>
                <a:latin typeface="Arial"/>
                <a:cs typeface="Arial"/>
              </a:rPr>
              <a:t>.امهيتلك  </a:t>
            </a:r>
            <a:r>
              <a:rPr dirty="0" sz="3200" spc="-450">
                <a:solidFill>
                  <a:srgbClr val="2E1211"/>
                </a:solidFill>
                <a:latin typeface="Arial"/>
                <a:cs typeface="Arial"/>
              </a:rPr>
              <a:t>نيتأرملا  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ىلع  </a:t>
            </a:r>
            <a:r>
              <a:rPr dirty="0" sz="3200" spc="-434">
                <a:solidFill>
                  <a:srgbClr val="2E1211"/>
                </a:solidFill>
                <a:latin typeface="Arial"/>
                <a:cs typeface="Arial"/>
              </a:rPr>
              <a:t>تملس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937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:م</a:t>
            </a:r>
            <a:r>
              <a:rPr dirty="0" sz="3200" spc="-20">
                <a:solidFill>
                  <a:srgbClr val="2E1211"/>
                </a:solidFill>
                <a:latin typeface="Arial"/>
                <a:cs typeface="Arial"/>
              </a:rPr>
              <a:t>ا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اا</a:t>
            </a:r>
            <a:r>
              <a:rPr dirty="0" sz="3200" spc="-20">
                <a:solidFill>
                  <a:srgbClr val="2E1211"/>
                </a:solidFill>
                <a:latin typeface="Arial"/>
                <a:cs typeface="Arial"/>
              </a:rPr>
              <a:t>ا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ااااااا</a:t>
            </a:r>
            <a:r>
              <a:rPr dirty="0" sz="3200" spc="75">
                <a:solidFill>
                  <a:srgbClr val="2E1211"/>
                </a:solidFill>
                <a:latin typeface="Arial"/>
                <a:cs typeface="Arial"/>
              </a:rPr>
              <a:t>ا</a:t>
            </a:r>
            <a:r>
              <a:rPr dirty="0" sz="3200" spc="535">
                <a:solidFill>
                  <a:srgbClr val="2E1211"/>
                </a:solidFill>
                <a:latin typeface="Arial"/>
                <a:cs typeface="Arial"/>
              </a:rPr>
              <a:t>ه</a:t>
            </a:r>
            <a:endParaRPr sz="3200">
              <a:latin typeface="Arial"/>
              <a:cs typeface="Arial"/>
            </a:endParaRPr>
          </a:p>
          <a:p>
            <a:pPr algn="r" marL="38100" marR="30480" indent="545465">
              <a:lnSpc>
                <a:spcPct val="120100"/>
              </a:lnSpc>
            </a:pPr>
            <a:r>
              <a:rPr dirty="0" sz="3200" spc="-509">
                <a:solidFill>
                  <a:srgbClr val="2E1211"/>
                </a:solidFill>
                <a:latin typeface="Arial"/>
                <a:cs typeface="Arial"/>
              </a:rPr>
              <a:t>.اهلبق </a:t>
            </a:r>
            <a:r>
              <a:rPr dirty="0" sz="3200" spc="130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بارعإ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 </a:t>
            </a:r>
            <a:r>
              <a:rPr dirty="0" sz="3200" spc="-390">
                <a:solidFill>
                  <a:srgbClr val="2E1211"/>
                </a:solidFill>
                <a:latin typeface="Arial"/>
                <a:cs typeface="Arial"/>
              </a:rPr>
              <a:t>ذخأت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35">
                <a:solidFill>
                  <a:srgbClr val="2E1211"/>
                </a:solidFill>
                <a:latin typeface="Arial"/>
                <a:cs typeface="Arial"/>
              </a:rPr>
              <a:t>ديكوتلا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90">
                <a:solidFill>
                  <a:srgbClr val="2E1211"/>
                </a:solidFill>
                <a:latin typeface="Arial"/>
                <a:cs typeface="Arial"/>
              </a:rPr>
              <a:t>ةملك </a:t>
            </a:r>
            <a:r>
              <a:rPr dirty="0" sz="3200" spc="-19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مه</a:t>
            </a:r>
            <a:r>
              <a:rPr dirty="0" baseline="-5208" sz="4800" spc="-307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عيمج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نوزئافلا  </a:t>
            </a: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رضح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 </a:t>
            </a:r>
            <a:r>
              <a:rPr dirty="0" sz="3200" spc="165">
                <a:solidFill>
                  <a:srgbClr val="2E1211"/>
                </a:solidFill>
                <a:latin typeface="Arial"/>
                <a:cs typeface="Arial"/>
              </a:rPr>
              <a:t>مه</a:t>
            </a:r>
            <a:r>
              <a:rPr dirty="0" baseline="6944" sz="4800" spc="247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810">
                <a:solidFill>
                  <a:srgbClr val="2E1211"/>
                </a:solidFill>
                <a:latin typeface="Arial"/>
                <a:cs typeface="Arial"/>
              </a:rPr>
              <a:t>لك            </a:t>
            </a:r>
            <a:r>
              <a:rPr dirty="0" sz="3200" spc="-525">
                <a:solidFill>
                  <a:srgbClr val="2E1211"/>
                </a:solidFill>
                <a:latin typeface="Arial"/>
                <a:cs typeface="Arial"/>
              </a:rPr>
              <a:t>نيبعلالا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نإ</a:t>
            </a:r>
            <a:r>
              <a:rPr dirty="0" sz="3200" spc="-7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1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6195">
              <a:lnSpc>
                <a:spcPct val="100000"/>
              </a:lnSpc>
              <a:spcBef>
                <a:spcPts val="770"/>
              </a:spcBef>
            </a:pP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مهع</a:t>
            </a:r>
            <a:r>
              <a:rPr dirty="0" baseline="-2604" sz="4800" spc="-427">
                <a:solidFill>
                  <a:srgbClr val="2E1211"/>
                </a:solidFill>
                <a:latin typeface="Arial"/>
                <a:cs typeface="Arial"/>
              </a:rPr>
              <a:t>ِ  </a:t>
            </a:r>
            <a:r>
              <a:rPr dirty="0" sz="3200" spc="-409">
                <a:solidFill>
                  <a:srgbClr val="2E1211"/>
                </a:solidFill>
                <a:latin typeface="Arial"/>
                <a:cs typeface="Arial"/>
              </a:rPr>
              <a:t>يمج  </a:t>
            </a:r>
            <a:r>
              <a:rPr dirty="0" sz="3200" spc="-325">
                <a:solidFill>
                  <a:srgbClr val="2E1211"/>
                </a:solidFill>
                <a:latin typeface="Arial"/>
                <a:cs typeface="Arial"/>
              </a:rPr>
              <a:t>نيمركملا </a:t>
            </a:r>
            <a:r>
              <a:rPr dirty="0" sz="3200" spc="-395">
                <a:solidFill>
                  <a:srgbClr val="2E1211"/>
                </a:solidFill>
                <a:latin typeface="Arial"/>
                <a:cs typeface="Arial"/>
              </a:rPr>
              <a:t>ىلع  </a:t>
            </a:r>
            <a:r>
              <a:rPr dirty="0" sz="3200" spc="-434">
                <a:solidFill>
                  <a:srgbClr val="2E1211"/>
                </a:solidFill>
                <a:latin typeface="Arial"/>
                <a:cs typeface="Arial"/>
              </a:rPr>
              <a:t>تملس</a:t>
            </a:r>
            <a:r>
              <a:rPr dirty="0" sz="3200" spc="-7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181356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785">
                <a:solidFill>
                  <a:srgbClr val="F7D37C"/>
                </a:solidFill>
              </a:rPr>
              <a:t>ديكوتلا</a:t>
            </a:r>
            <a:r>
              <a:rPr dirty="0" sz="4000" spc="-715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1086485" y="6194996"/>
            <a:ext cx="396240" cy="0"/>
          </a:xfrm>
          <a:custGeom>
            <a:avLst/>
            <a:gdLst/>
            <a:ahLst/>
            <a:cxnLst/>
            <a:rect l="l" t="t" r="r" b="b"/>
            <a:pathLst>
              <a:path w="396240" h="0">
                <a:moveTo>
                  <a:pt x="0" y="0"/>
                </a:moveTo>
                <a:lnTo>
                  <a:pt x="396240" y="0"/>
                </a:lnTo>
              </a:path>
            </a:pathLst>
          </a:custGeom>
          <a:ln w="30479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914704" y="1523986"/>
            <a:ext cx="6684009" cy="470979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marL="3083560">
              <a:lnSpc>
                <a:spcPct val="100000"/>
              </a:lnSpc>
              <a:spcBef>
                <a:spcPts val="875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: </a:t>
            </a:r>
            <a:r>
              <a:rPr dirty="0" sz="3200" spc="-430">
                <a:solidFill>
                  <a:srgbClr val="2E1211"/>
                </a:solidFill>
                <a:latin typeface="Arial"/>
                <a:cs typeface="Arial"/>
              </a:rPr>
              <a:t>ةحيحصلا  </a:t>
            </a:r>
            <a:r>
              <a:rPr dirty="0" sz="3200" spc="-260">
                <a:solidFill>
                  <a:srgbClr val="2E1211"/>
                </a:solidFill>
                <a:latin typeface="Arial"/>
                <a:cs typeface="Arial"/>
              </a:rPr>
              <a:t>ةباجلإا  </a:t>
            </a:r>
            <a:r>
              <a:rPr dirty="0" sz="3200" spc="-409">
                <a:solidFill>
                  <a:srgbClr val="2E1211"/>
                </a:solidFill>
                <a:latin typeface="Arial"/>
                <a:cs typeface="Arial"/>
              </a:rPr>
              <a:t>رتخا</a:t>
            </a:r>
            <a:r>
              <a:rPr dirty="0" sz="3200" spc="-3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R="33655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) </a:t>
            </a:r>
            <a:r>
              <a:rPr dirty="0" sz="3200" spc="-420">
                <a:solidFill>
                  <a:srgbClr val="2E1211"/>
                </a:solidFill>
                <a:latin typeface="Arial"/>
                <a:cs typeface="Arial"/>
              </a:rPr>
              <a:t>هل</a:t>
            </a:r>
            <a:r>
              <a:rPr dirty="0" baseline="-2604" sz="4800" spc="-630">
                <a:solidFill>
                  <a:srgbClr val="2E1211"/>
                </a:solidFill>
                <a:latin typeface="Arial"/>
                <a:cs typeface="Arial"/>
              </a:rPr>
              <a:t>ِ </a:t>
            </a:r>
            <a:r>
              <a:rPr dirty="0" sz="3200" spc="-670">
                <a:solidFill>
                  <a:srgbClr val="2E1211"/>
                </a:solidFill>
                <a:latin typeface="Arial"/>
                <a:cs typeface="Arial"/>
              </a:rPr>
              <a:t>ك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290">
                <a:solidFill>
                  <a:srgbClr val="2E1211"/>
                </a:solidFill>
                <a:latin typeface="Arial"/>
                <a:cs typeface="Arial"/>
              </a:rPr>
              <a:t>ه</a:t>
            </a:r>
            <a:r>
              <a:rPr dirty="0" baseline="6944" sz="4800" spc="43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810">
                <a:solidFill>
                  <a:srgbClr val="2E1211"/>
                </a:solidFill>
                <a:latin typeface="Arial"/>
                <a:cs typeface="Arial"/>
              </a:rPr>
              <a:t>لك     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345">
                <a:solidFill>
                  <a:srgbClr val="2E1211"/>
                </a:solidFill>
                <a:latin typeface="Arial"/>
                <a:cs typeface="Arial"/>
              </a:rPr>
              <a:t>ه</a:t>
            </a:r>
            <a:r>
              <a:rPr dirty="0" baseline="10416" sz="4800" spc="-517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sz="3200" spc="-345">
                <a:solidFill>
                  <a:srgbClr val="2E1211"/>
                </a:solidFill>
                <a:latin typeface="Arial"/>
                <a:cs typeface="Arial"/>
              </a:rPr>
              <a:t>لك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سردلا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حرش</a:t>
            </a:r>
            <a:r>
              <a:rPr dirty="0" sz="3200" spc="-1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3655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) 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مهع</a:t>
            </a:r>
            <a:r>
              <a:rPr dirty="0" baseline="-8680" sz="4800" spc="-705">
                <a:solidFill>
                  <a:srgbClr val="2E1211"/>
                </a:solidFill>
                <a:latin typeface="Arial"/>
                <a:cs typeface="Arial"/>
              </a:rPr>
              <a:t>     </a:t>
            </a:r>
            <a:r>
              <a:rPr dirty="0" sz="3200" spc="-409">
                <a:solidFill>
                  <a:srgbClr val="2E1211"/>
                </a:solidFill>
                <a:latin typeface="Arial"/>
                <a:cs typeface="Arial"/>
              </a:rPr>
              <a:t>يمج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مهع</a:t>
            </a:r>
            <a:r>
              <a:rPr dirty="0" baseline="-2604" sz="4800" spc="-427">
                <a:solidFill>
                  <a:srgbClr val="2E1211"/>
                </a:solidFill>
                <a:latin typeface="Arial"/>
                <a:cs typeface="Arial"/>
              </a:rPr>
              <a:t>ِ  </a:t>
            </a:r>
            <a:r>
              <a:rPr dirty="0" sz="3200" spc="-409">
                <a:solidFill>
                  <a:srgbClr val="2E1211"/>
                </a:solidFill>
                <a:latin typeface="Arial"/>
                <a:cs typeface="Arial"/>
              </a:rPr>
              <a:t>يمج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مه</a:t>
            </a:r>
            <a:r>
              <a:rPr dirty="0" baseline="-5208" sz="4800" spc="-307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عيمج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 </a:t>
            </a:r>
            <a:r>
              <a:rPr dirty="0" sz="3200" spc="-500">
                <a:solidFill>
                  <a:srgbClr val="2E1211"/>
                </a:solidFill>
                <a:latin typeface="Arial"/>
                <a:cs typeface="Arial"/>
              </a:rPr>
              <a:t>ءافرشلا</a:t>
            </a:r>
            <a:r>
              <a:rPr dirty="0" sz="3200" spc="-11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داع</a:t>
            </a:r>
            <a:r>
              <a:rPr dirty="0" sz="3200" spc="-4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5560">
              <a:lnSpc>
                <a:spcPct val="100000"/>
              </a:lnSpc>
              <a:spcBef>
                <a:spcPts val="770"/>
              </a:spcBef>
            </a:pPr>
            <a:r>
              <a:rPr dirty="0" sz="3200" spc="-290">
                <a:solidFill>
                  <a:srgbClr val="2E1211"/>
                </a:solidFill>
                <a:latin typeface="Arial"/>
                <a:cs typeface="Arial"/>
              </a:rPr>
              <a:t>)امهاتلك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385">
                <a:solidFill>
                  <a:srgbClr val="2E1211"/>
                </a:solidFill>
                <a:latin typeface="Arial"/>
                <a:cs typeface="Arial"/>
              </a:rPr>
              <a:t>امهيلك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50">
                <a:solidFill>
                  <a:srgbClr val="2E1211"/>
                </a:solidFill>
                <a:latin typeface="Arial"/>
                <a:cs typeface="Arial"/>
              </a:rPr>
              <a:t>امهلاك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525">
                <a:solidFill>
                  <a:srgbClr val="2E1211"/>
                </a:solidFill>
                <a:latin typeface="Arial"/>
                <a:cs typeface="Arial"/>
              </a:rPr>
              <a:t>نيبعلالا   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ىلع  </a:t>
            </a:r>
            <a:r>
              <a:rPr dirty="0" sz="3200" spc="-434">
                <a:solidFill>
                  <a:srgbClr val="2E1211"/>
                </a:solidFill>
                <a:latin typeface="Arial"/>
                <a:cs typeface="Arial"/>
              </a:rPr>
              <a:t>تملس</a:t>
            </a:r>
            <a:r>
              <a:rPr dirty="0" sz="3200" spc="-5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4925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) </a:t>
            </a:r>
            <a:r>
              <a:rPr dirty="0" sz="3200" spc="-695">
                <a:solidFill>
                  <a:srgbClr val="2E1211"/>
                </a:solidFill>
                <a:latin typeface="Arial"/>
                <a:cs typeface="Arial"/>
              </a:rPr>
              <a:t>هس</a:t>
            </a:r>
            <a:r>
              <a:rPr dirty="0" baseline="-2604" sz="4800" spc="-1042">
                <a:solidFill>
                  <a:srgbClr val="2E1211"/>
                </a:solidFill>
                <a:latin typeface="Arial"/>
                <a:cs typeface="Arial"/>
              </a:rPr>
              <a:t>ِ        </a:t>
            </a:r>
            <a:r>
              <a:rPr dirty="0" sz="3200" spc="-1295">
                <a:solidFill>
                  <a:srgbClr val="2E1211"/>
                </a:solidFill>
                <a:latin typeface="Arial"/>
                <a:cs typeface="Arial"/>
              </a:rPr>
              <a:t>فن</a:t>
            </a:r>
            <a:r>
              <a:rPr dirty="0" sz="3200" spc="-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775">
                <a:solidFill>
                  <a:srgbClr val="2E1211"/>
                </a:solidFill>
                <a:latin typeface="Arial"/>
                <a:cs typeface="Arial"/>
              </a:rPr>
              <a:t>هس</a:t>
            </a:r>
            <a:r>
              <a:rPr dirty="0" baseline="-2604" sz="4800" spc="-1162">
                <a:solidFill>
                  <a:srgbClr val="2E1211"/>
                </a:solidFill>
                <a:latin typeface="Arial"/>
                <a:cs typeface="Arial"/>
              </a:rPr>
              <a:t>ُ               </a:t>
            </a:r>
            <a:r>
              <a:rPr dirty="0" sz="3200" spc="-1295">
                <a:solidFill>
                  <a:srgbClr val="2E1211"/>
                </a:solidFill>
                <a:latin typeface="Arial"/>
                <a:cs typeface="Arial"/>
              </a:rPr>
              <a:t>فن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1135">
                <a:solidFill>
                  <a:srgbClr val="2E1211"/>
                </a:solidFill>
                <a:latin typeface="Arial"/>
                <a:cs typeface="Arial"/>
              </a:rPr>
              <a:t>هس</a:t>
            </a:r>
            <a:r>
              <a:rPr dirty="0" baseline="-6076" sz="4800" spc="2429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295">
                <a:solidFill>
                  <a:srgbClr val="2E1211"/>
                </a:solidFill>
                <a:latin typeface="Arial"/>
                <a:cs typeface="Arial"/>
              </a:rPr>
              <a:t>فن</a:t>
            </a:r>
            <a:r>
              <a:rPr dirty="0" sz="3200" spc="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بعلالا  </a:t>
            </a:r>
            <a:r>
              <a:rPr dirty="0" sz="3200" spc="-535">
                <a:solidFill>
                  <a:srgbClr val="2E1211"/>
                </a:solidFill>
                <a:latin typeface="Arial"/>
                <a:cs typeface="Arial"/>
              </a:rPr>
              <a:t>زاف</a:t>
            </a:r>
            <a:r>
              <a:rPr dirty="0" sz="3200" spc="-5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3020">
              <a:lnSpc>
                <a:spcPct val="100000"/>
              </a:lnSpc>
              <a:spcBef>
                <a:spcPts val="795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) </a:t>
            </a:r>
            <a:r>
              <a:rPr dirty="0" sz="3200" spc="-765">
                <a:solidFill>
                  <a:srgbClr val="2E1211"/>
                </a:solidFill>
                <a:latin typeface="Arial"/>
                <a:cs typeface="Arial"/>
              </a:rPr>
              <a:t>ق</a:t>
            </a:r>
            <a:r>
              <a:rPr dirty="0" baseline="3472" sz="4800" spc="-1147">
                <a:solidFill>
                  <a:srgbClr val="2E1211"/>
                </a:solidFill>
                <a:latin typeface="Arial"/>
                <a:cs typeface="Arial"/>
              </a:rPr>
              <a:t>ُ            </a:t>
            </a:r>
            <a:r>
              <a:rPr dirty="0" sz="3200" spc="-360">
                <a:solidFill>
                  <a:srgbClr val="2E1211"/>
                </a:solidFill>
                <a:latin typeface="Arial"/>
                <a:cs typeface="Arial"/>
              </a:rPr>
              <a:t>حلا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840">
                <a:solidFill>
                  <a:srgbClr val="2E1211"/>
                </a:solidFill>
                <a:latin typeface="Arial"/>
                <a:cs typeface="Arial"/>
              </a:rPr>
              <a:t>ق</a:t>
            </a:r>
            <a:r>
              <a:rPr dirty="0" baseline="-9548" sz="4800" spc="-1260">
                <a:solidFill>
                  <a:srgbClr val="2E1211"/>
                </a:solidFill>
                <a:latin typeface="Arial"/>
                <a:cs typeface="Arial"/>
              </a:rPr>
              <a:t>ِ                                  </a:t>
            </a:r>
            <a:r>
              <a:rPr dirty="0" sz="3200" spc="-360">
                <a:solidFill>
                  <a:srgbClr val="2E1211"/>
                </a:solidFill>
                <a:latin typeface="Arial"/>
                <a:cs typeface="Arial"/>
              </a:rPr>
              <a:t>حلا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1480">
                <a:solidFill>
                  <a:srgbClr val="2E1211"/>
                </a:solidFill>
                <a:latin typeface="Arial"/>
                <a:cs typeface="Arial"/>
              </a:rPr>
              <a:t>ق</a:t>
            </a:r>
            <a:r>
              <a:rPr dirty="0" sz="3200" spc="14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60">
                <a:solidFill>
                  <a:srgbClr val="2E1211"/>
                </a:solidFill>
                <a:latin typeface="Arial"/>
                <a:cs typeface="Arial"/>
              </a:rPr>
              <a:t>حلا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 </a:t>
            </a: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...قحلا</a:t>
            </a:r>
            <a:r>
              <a:rPr dirty="0" sz="3200" spc="-459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3655">
              <a:lnSpc>
                <a:spcPct val="100000"/>
              </a:lnSpc>
              <a:spcBef>
                <a:spcPts val="745"/>
              </a:spcBef>
            </a:pPr>
            <a:r>
              <a:rPr dirty="0" sz="3200" spc="-385">
                <a:solidFill>
                  <a:srgbClr val="2E1211"/>
                </a:solidFill>
                <a:latin typeface="Arial"/>
                <a:cs typeface="Arial"/>
              </a:rPr>
              <a:t>)ر</a:t>
            </a:r>
            <a:r>
              <a:rPr dirty="0" baseline="-4340" sz="4800" spc="-577">
                <a:solidFill>
                  <a:srgbClr val="2E1211"/>
                </a:solidFill>
                <a:latin typeface="Arial"/>
                <a:cs typeface="Arial"/>
              </a:rPr>
              <a:t>ُ  </a:t>
            </a:r>
            <a:r>
              <a:rPr dirty="0" sz="3200" spc="-819">
                <a:solidFill>
                  <a:srgbClr val="2E1211"/>
                </a:solidFill>
                <a:latin typeface="Arial"/>
                <a:cs typeface="Arial"/>
              </a:rPr>
              <a:t>بصلا       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459">
                <a:solidFill>
                  <a:srgbClr val="2E1211"/>
                </a:solidFill>
                <a:latin typeface="Arial"/>
                <a:cs typeface="Arial"/>
              </a:rPr>
              <a:t>ر</a:t>
            </a:r>
            <a:r>
              <a:rPr dirty="0" baseline="-8680" sz="4800" spc="-690">
                <a:solidFill>
                  <a:srgbClr val="2E1211"/>
                </a:solidFill>
                <a:latin typeface="Arial"/>
                <a:cs typeface="Arial"/>
              </a:rPr>
              <a:t>ِ  </a:t>
            </a:r>
            <a:r>
              <a:rPr dirty="0" sz="3200" spc="-819">
                <a:solidFill>
                  <a:srgbClr val="2E1211"/>
                </a:solidFill>
                <a:latin typeface="Arial"/>
                <a:cs typeface="Arial"/>
              </a:rPr>
              <a:t>بصلا       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1090">
                <a:solidFill>
                  <a:srgbClr val="2E1211"/>
                </a:solidFill>
                <a:latin typeface="Arial"/>
                <a:cs typeface="Arial"/>
              </a:rPr>
              <a:t>ر</a:t>
            </a:r>
            <a:r>
              <a:rPr dirty="0" baseline="-7812" sz="4800" spc="1612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819">
                <a:solidFill>
                  <a:srgbClr val="2E1211"/>
                </a:solidFill>
                <a:latin typeface="Arial"/>
                <a:cs typeface="Arial"/>
              </a:rPr>
              <a:t>بصلا       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 </a:t>
            </a:r>
            <a:r>
              <a:rPr dirty="0" sz="3200" spc="-415">
                <a:solidFill>
                  <a:srgbClr val="2E1211"/>
                </a:solidFill>
                <a:latin typeface="Arial"/>
                <a:cs typeface="Arial"/>
              </a:rPr>
              <a:t>...ربصلا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نإ</a:t>
            </a:r>
            <a:r>
              <a:rPr dirty="0" sz="3200" spc="11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335">
                <a:solidFill>
                  <a:srgbClr val="2E1211"/>
                </a:solidFill>
                <a:latin typeface="Arial"/>
                <a:cs typeface="Arial"/>
              </a:rPr>
              <a:t>)هلك  </a:t>
            </a:r>
            <a:r>
              <a:rPr dirty="0" sz="3200" spc="-80">
                <a:solidFill>
                  <a:srgbClr val="2E1211"/>
                </a:solidFill>
                <a:latin typeface="Arial"/>
                <a:cs typeface="Arial"/>
              </a:rPr>
              <a:t>رملأا </a:t>
            </a:r>
            <a:r>
              <a:rPr dirty="0" sz="3200" spc="-425">
                <a:solidFill>
                  <a:srgbClr val="2E1211"/>
                </a:solidFill>
                <a:latin typeface="Arial"/>
                <a:cs typeface="Arial"/>
              </a:rPr>
              <a:t>عجري 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هيلإ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65">
                <a:solidFill>
                  <a:srgbClr val="2E1211"/>
                </a:solidFill>
                <a:latin typeface="Arial"/>
                <a:cs typeface="Arial"/>
              </a:rPr>
              <a:t>طخ </a:t>
            </a:r>
            <a:r>
              <a:rPr dirty="0" sz="3200" spc="-715">
                <a:solidFill>
                  <a:srgbClr val="2E1211"/>
                </a:solidFill>
                <a:latin typeface="Arial"/>
                <a:cs typeface="Arial"/>
              </a:rPr>
              <a:t>هتحت    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140">
                <a:solidFill>
                  <a:srgbClr val="2E1211"/>
                </a:solidFill>
                <a:latin typeface="Arial"/>
                <a:cs typeface="Arial"/>
              </a:rPr>
              <a:t>ةللد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 </a:t>
            </a:r>
            <a:r>
              <a:rPr dirty="0" sz="3200" spc="170">
                <a:solidFill>
                  <a:srgbClr val="2E1211"/>
                </a:solidFill>
                <a:latin typeface="Arial"/>
                <a:cs typeface="Arial"/>
              </a:rPr>
              <a:t>مهم</a:t>
            </a: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_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538728" y="286562"/>
            <a:ext cx="1946021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030722" y="437514"/>
            <a:ext cx="1089025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ب</a:t>
            </a:r>
            <a:r>
              <a:rPr dirty="0" spc="-965"/>
              <a:t>سنلا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453004" y="1525889"/>
            <a:ext cx="6185535" cy="529526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41275">
              <a:lnSpc>
                <a:spcPct val="100000"/>
              </a:lnSpc>
              <a:spcBef>
                <a:spcPts val="869"/>
              </a:spcBef>
            </a:pPr>
            <a:r>
              <a:rPr dirty="0" sz="3200" spc="-615">
                <a:solidFill>
                  <a:srgbClr val="FFFFFF"/>
                </a:solidFill>
                <a:latin typeface="Arial"/>
                <a:cs typeface="Arial"/>
              </a:rPr>
              <a:t>اهلبق   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روسكم 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ةملكلا  </a:t>
            </a:r>
            <a:r>
              <a:rPr dirty="0" sz="3200" spc="-45">
                <a:solidFill>
                  <a:srgbClr val="FFFFFF"/>
                </a:solidFill>
                <a:latin typeface="Arial"/>
                <a:cs typeface="Arial"/>
              </a:rPr>
              <a:t>رخأ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ةددشم </a:t>
            </a:r>
            <a:r>
              <a:rPr dirty="0" sz="3200" spc="-395">
                <a:solidFill>
                  <a:srgbClr val="FFFFFF"/>
                </a:solidFill>
                <a:latin typeface="Arial"/>
                <a:cs typeface="Arial"/>
              </a:rPr>
              <a:t>ءاي  </a:t>
            </a:r>
            <a:r>
              <a:rPr dirty="0" sz="3200" spc="-425">
                <a:solidFill>
                  <a:srgbClr val="FFFFFF"/>
                </a:solidFill>
                <a:latin typeface="Arial"/>
                <a:cs typeface="Arial"/>
              </a:rPr>
              <a:t>ةفاضإ</a:t>
            </a:r>
            <a:r>
              <a:rPr dirty="0" sz="3200" spc="-4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54">
                <a:solidFill>
                  <a:srgbClr val="FFFFFF"/>
                </a:solidFill>
                <a:latin typeface="Arial"/>
                <a:cs typeface="Arial"/>
              </a:rPr>
              <a:t>وه</a:t>
            </a:r>
            <a:endParaRPr sz="3200">
              <a:latin typeface="Arial"/>
              <a:cs typeface="Arial"/>
            </a:endParaRPr>
          </a:p>
          <a:p>
            <a:pPr algn="r" marR="31750">
              <a:lnSpc>
                <a:spcPct val="100000"/>
              </a:lnSpc>
              <a:spcBef>
                <a:spcPts val="770"/>
              </a:spcBef>
            </a:pPr>
            <a:r>
              <a:rPr dirty="0" sz="3200" spc="-90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-8680" sz="4800" spc="-1357">
                <a:solidFill>
                  <a:srgbClr val="FFFFFF"/>
                </a:solidFill>
                <a:latin typeface="Arial"/>
                <a:cs typeface="Arial"/>
              </a:rPr>
              <a:t>ّ</a:t>
            </a:r>
            <a:r>
              <a:rPr dirty="0" baseline="-8680" sz="4800" spc="1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15">
                <a:solidFill>
                  <a:srgbClr val="FFFFFF"/>
                </a:solidFill>
                <a:latin typeface="Arial"/>
                <a:cs typeface="Arial"/>
              </a:rPr>
              <a:t>رصم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........</a:t>
            </a:r>
            <a:r>
              <a:rPr dirty="0" sz="3200" spc="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15">
                <a:solidFill>
                  <a:srgbClr val="FFFFFF"/>
                </a:solidFill>
                <a:latin typeface="Arial"/>
                <a:cs typeface="Arial"/>
              </a:rPr>
              <a:t>رصم</a:t>
            </a:r>
            <a:endParaRPr sz="3200">
              <a:latin typeface="Arial"/>
              <a:cs typeface="Arial"/>
            </a:endParaRPr>
          </a:p>
          <a:p>
            <a:pPr algn="r" marR="31115">
              <a:lnSpc>
                <a:spcPct val="100000"/>
              </a:lnSpc>
              <a:spcBef>
                <a:spcPts val="770"/>
              </a:spcBef>
            </a:pPr>
            <a:r>
              <a:rPr dirty="0" sz="3200" spc="-91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-10416" sz="4800" spc="-1372">
                <a:solidFill>
                  <a:srgbClr val="FFFFFF"/>
                </a:solidFill>
                <a:latin typeface="Arial"/>
                <a:cs typeface="Arial"/>
              </a:rPr>
              <a:t>ّ</a:t>
            </a:r>
            <a:r>
              <a:rPr dirty="0" baseline="-10416" sz="4800" spc="10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45">
                <a:solidFill>
                  <a:srgbClr val="FFFFFF"/>
                </a:solidFill>
                <a:latin typeface="Arial"/>
                <a:cs typeface="Arial"/>
              </a:rPr>
              <a:t>بونج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</a:t>
            </a:r>
            <a:r>
              <a:rPr dirty="0" sz="3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بونج</a:t>
            </a:r>
            <a:endParaRPr sz="3200">
              <a:latin typeface="Arial"/>
              <a:cs typeface="Arial"/>
            </a:endParaRPr>
          </a:p>
          <a:p>
            <a:pPr algn="r" marR="31115">
              <a:lnSpc>
                <a:spcPct val="100000"/>
              </a:lnSpc>
              <a:spcBef>
                <a:spcPts val="770"/>
              </a:spcBef>
            </a:pPr>
            <a:r>
              <a:rPr dirty="0" sz="3200" spc="-91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-10416" sz="4800" spc="-1372">
                <a:solidFill>
                  <a:srgbClr val="FFFFFF"/>
                </a:solidFill>
                <a:latin typeface="Arial"/>
                <a:cs typeface="Arial"/>
              </a:rPr>
              <a:t>ّ</a:t>
            </a:r>
            <a:r>
              <a:rPr dirty="0" baseline="-10416" sz="4800" spc="10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860">
                <a:solidFill>
                  <a:srgbClr val="FFFFFF"/>
                </a:solidFill>
                <a:latin typeface="Arial"/>
                <a:cs typeface="Arial"/>
              </a:rPr>
              <a:t>لبج                        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.........</a:t>
            </a:r>
            <a:r>
              <a:rPr dirty="0" sz="3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50">
                <a:solidFill>
                  <a:srgbClr val="FFFFFF"/>
                </a:solidFill>
                <a:latin typeface="Arial"/>
                <a:cs typeface="Arial"/>
              </a:rPr>
              <a:t>لبج</a:t>
            </a:r>
            <a:endParaRPr sz="3200">
              <a:latin typeface="Arial"/>
              <a:cs typeface="Arial"/>
            </a:endParaRPr>
          </a:p>
          <a:p>
            <a:pPr algn="r" marL="3183890" marR="31750" indent="255904">
              <a:lnSpc>
                <a:spcPct val="120000"/>
              </a:lnSpc>
              <a:spcBef>
                <a:spcPts val="5"/>
              </a:spcBef>
            </a:pPr>
            <a:r>
              <a:rPr dirty="0" sz="3200" spc="-91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-10416" sz="4800" spc="-1372">
                <a:solidFill>
                  <a:srgbClr val="FFFFFF"/>
                </a:solidFill>
                <a:latin typeface="Arial"/>
                <a:cs typeface="Arial"/>
              </a:rPr>
              <a:t>ّ</a:t>
            </a:r>
            <a:r>
              <a:rPr dirty="0" baseline="-10416" sz="4800" spc="110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885">
                <a:solidFill>
                  <a:srgbClr val="FFFFFF"/>
                </a:solidFill>
                <a:latin typeface="Arial"/>
                <a:cs typeface="Arial"/>
              </a:rPr>
              <a:t>سنرف  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.........اسنرف </a:t>
            </a: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1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-10416" sz="4800" spc="-1372">
                <a:solidFill>
                  <a:srgbClr val="FFFFFF"/>
                </a:solidFill>
                <a:latin typeface="Arial"/>
                <a:cs typeface="Arial"/>
              </a:rPr>
              <a:t>ّ</a:t>
            </a:r>
            <a:r>
              <a:rPr dirty="0" baseline="-10416" sz="4800" spc="10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85">
                <a:solidFill>
                  <a:srgbClr val="FFFFFF"/>
                </a:solidFill>
                <a:latin typeface="Arial"/>
                <a:cs typeface="Arial"/>
              </a:rPr>
              <a:t>فطصم</a:t>
            </a:r>
            <a:r>
              <a:rPr dirty="0" sz="3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29">
                <a:solidFill>
                  <a:srgbClr val="FFFFFF"/>
                </a:solidFill>
                <a:latin typeface="Arial"/>
                <a:cs typeface="Arial"/>
              </a:rPr>
              <a:t>......ىفطصم </a:t>
            </a:r>
            <a:r>
              <a:rPr dirty="0" sz="3200" spc="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1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-10416" sz="4800" spc="-1372">
                <a:solidFill>
                  <a:srgbClr val="FFFFFF"/>
                </a:solidFill>
                <a:latin typeface="Arial"/>
                <a:cs typeface="Arial"/>
              </a:rPr>
              <a:t>ّ</a:t>
            </a:r>
            <a:r>
              <a:rPr dirty="0" baseline="-10416" sz="4800" spc="1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لود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0">
                <a:solidFill>
                  <a:srgbClr val="FFFFFF"/>
                </a:solidFill>
                <a:latin typeface="Arial"/>
                <a:cs typeface="Arial"/>
              </a:rPr>
              <a:t>...........ةلود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يكم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...........</a:t>
            </a:r>
            <a:r>
              <a:rPr dirty="0" sz="3200" spc="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5">
                <a:solidFill>
                  <a:srgbClr val="FFFFFF"/>
                </a:solidFill>
                <a:latin typeface="Arial"/>
                <a:cs typeface="Arial"/>
              </a:rPr>
              <a:t>ةكم</a:t>
            </a:r>
            <a:endParaRPr sz="3200">
              <a:latin typeface="Arial"/>
              <a:cs typeface="Arial"/>
            </a:endParaRPr>
          </a:p>
          <a:p>
            <a:pPr algn="r" marR="31750">
              <a:lnSpc>
                <a:spcPct val="100000"/>
              </a:lnSpc>
              <a:spcBef>
                <a:spcPts val="770"/>
              </a:spcBef>
            </a:pP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يندم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.........</a:t>
            </a:r>
            <a:r>
              <a:rPr dirty="0" sz="3200" spc="-4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50">
                <a:solidFill>
                  <a:srgbClr val="FFFFFF"/>
                </a:solidFill>
                <a:latin typeface="Arial"/>
                <a:cs typeface="Arial"/>
              </a:rPr>
              <a:t>ةنيدم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331464" y="286562"/>
            <a:ext cx="2354453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826247" y="437514"/>
            <a:ext cx="1494155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990"/>
              <a:t>ريغصتلا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048382" y="1624660"/>
            <a:ext cx="656717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3200" spc="95">
                <a:solidFill>
                  <a:srgbClr val="FFFFFF"/>
                </a:solidFill>
                <a:latin typeface="Arial"/>
                <a:cs typeface="Arial"/>
              </a:rPr>
              <a:t>اهرخأ </a:t>
            </a:r>
            <a:r>
              <a:rPr dirty="0" sz="3200" spc="-850">
                <a:solidFill>
                  <a:srgbClr val="FFFFFF"/>
                </a:solidFill>
                <a:latin typeface="Arial"/>
                <a:cs typeface="Arial"/>
              </a:rPr>
              <a:t>لبق 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ةنكاس </a:t>
            </a:r>
            <a:r>
              <a:rPr dirty="0" sz="3200" spc="-395">
                <a:solidFill>
                  <a:srgbClr val="FFFFFF"/>
                </a:solidFill>
                <a:latin typeface="Arial"/>
                <a:cs typeface="Arial"/>
              </a:rPr>
              <a:t>ءاي </a:t>
            </a: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ةدايز </a:t>
            </a:r>
            <a:r>
              <a:rPr dirty="0" sz="3200" spc="-6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ةملكلا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لوأ </a:t>
            </a: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مض</a:t>
            </a:r>
            <a:r>
              <a:rPr dirty="0" sz="32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60">
                <a:solidFill>
                  <a:srgbClr val="FFFFFF"/>
                </a:solidFill>
                <a:latin typeface="Arial"/>
                <a:cs typeface="Arial"/>
              </a:rPr>
              <a:t>وه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91429" y="2114282"/>
            <a:ext cx="3520440" cy="1779270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75"/>
              </a:spcBef>
            </a:pPr>
            <a:r>
              <a:rPr dirty="0" sz="3200" spc="-660">
                <a:solidFill>
                  <a:srgbClr val="FFFFFF"/>
                </a:solidFill>
                <a:latin typeface="Arial"/>
                <a:cs typeface="Arial"/>
              </a:rPr>
              <a:t>ريْ   </a:t>
            </a:r>
            <a:r>
              <a:rPr dirty="0" sz="3200" spc="-85">
                <a:solidFill>
                  <a:srgbClr val="FFFFFF"/>
                </a:solidFill>
                <a:latin typeface="Arial"/>
                <a:cs typeface="Arial"/>
              </a:rPr>
              <a:t>ــــه</a:t>
            </a:r>
            <a:r>
              <a:rPr dirty="0" baseline="3472" sz="4800" spc="-127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sz="3200" spc="-85">
                <a:solidFill>
                  <a:srgbClr val="FFFFFF"/>
                </a:solidFill>
                <a:latin typeface="Arial"/>
                <a:cs typeface="Arial"/>
              </a:rPr>
              <a:t>ن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.............   </a:t>
            </a:r>
            <a:r>
              <a:rPr dirty="0" sz="3200" spc="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رهن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665">
                <a:solidFill>
                  <a:srgbClr val="FFFFFF"/>
                </a:solidFill>
                <a:latin typeface="Arial"/>
                <a:cs typeface="Arial"/>
              </a:rPr>
              <a:t>ليْ   </a:t>
            </a:r>
            <a:r>
              <a:rPr dirty="0" sz="3200" spc="-1040">
                <a:solidFill>
                  <a:srgbClr val="FFFFFF"/>
                </a:solidFill>
                <a:latin typeface="Arial"/>
                <a:cs typeface="Arial"/>
              </a:rPr>
              <a:t>بج</a:t>
            </a:r>
            <a:r>
              <a:rPr dirty="0" baseline="-2604" sz="4800" spc="-1560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baseline="-2604" sz="4800" spc="216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..............  </a:t>
            </a:r>
            <a:r>
              <a:rPr dirty="0" sz="32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50">
                <a:solidFill>
                  <a:srgbClr val="FFFFFF"/>
                </a:solidFill>
                <a:latin typeface="Arial"/>
                <a:cs typeface="Arial"/>
              </a:rPr>
              <a:t>لبج</a:t>
            </a:r>
            <a:endParaRPr sz="32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  <a:spcBef>
                <a:spcPts val="745"/>
              </a:spcBef>
            </a:pPr>
            <a:r>
              <a:rPr dirty="0" sz="3200" spc="175">
                <a:solidFill>
                  <a:srgbClr val="FFFFFF"/>
                </a:solidFill>
                <a:latin typeface="Arial"/>
                <a:cs typeface="Arial"/>
              </a:rPr>
              <a:t>مره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77941" y="3384550"/>
            <a:ext cx="2376170" cy="512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200" spc="-660">
                <a:solidFill>
                  <a:srgbClr val="FFFFFF"/>
                </a:solidFill>
                <a:latin typeface="Arial"/>
                <a:cs typeface="Arial"/>
              </a:rPr>
              <a:t>ميْ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ر </a:t>
            </a:r>
            <a:r>
              <a:rPr dirty="0" baseline="-4340" sz="4800" spc="-7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ه</a:t>
            </a:r>
            <a:r>
              <a:rPr dirty="0" sz="32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..............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35735" y="3868089"/>
            <a:ext cx="7173595" cy="236728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واو </a:t>
            </a:r>
            <a:r>
              <a:rPr dirty="0" sz="3200" spc="-665">
                <a:solidFill>
                  <a:srgbClr val="FFFFFF"/>
                </a:solidFill>
                <a:latin typeface="Arial"/>
                <a:cs typeface="Arial"/>
              </a:rPr>
              <a:t>اهبلقن    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فلأ  </a:t>
            </a:r>
            <a:r>
              <a:rPr dirty="0" sz="3200" spc="-535">
                <a:solidFill>
                  <a:srgbClr val="FFFFFF"/>
                </a:solidFill>
                <a:latin typeface="Arial"/>
                <a:cs typeface="Arial"/>
              </a:rPr>
              <a:t>اهيناث 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00">
                <a:solidFill>
                  <a:srgbClr val="FFFFFF"/>
                </a:solidFill>
                <a:latin typeface="Arial"/>
                <a:cs typeface="Arial"/>
              </a:rPr>
              <a:t>اهريغصت  </a:t>
            </a:r>
            <a:r>
              <a:rPr dirty="0" sz="3200" spc="-135">
                <a:solidFill>
                  <a:srgbClr val="FFFFFF"/>
                </a:solidFill>
                <a:latin typeface="Arial"/>
                <a:cs typeface="Arial"/>
              </a:rPr>
              <a:t>دارملا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ةملكلا  </a:t>
            </a: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تناك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**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45">
                <a:solidFill>
                  <a:srgbClr val="FFFFFF"/>
                </a:solidFill>
                <a:latin typeface="Arial"/>
                <a:cs typeface="Arial"/>
              </a:rPr>
              <a:t>رعيوش 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 </a:t>
            </a:r>
            <a:r>
              <a:rPr dirty="0" sz="3200" spc="-229">
                <a:solidFill>
                  <a:srgbClr val="FFFFFF"/>
                </a:solidFill>
                <a:latin typeface="Arial"/>
                <a:cs typeface="Arial"/>
              </a:rPr>
              <a:t>رعاش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465">
                <a:solidFill>
                  <a:srgbClr val="FFFFFF"/>
                </a:solidFill>
                <a:latin typeface="Arial"/>
                <a:cs typeface="Arial"/>
              </a:rPr>
              <a:t>مليوع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  </a:t>
            </a: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ملاع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دشيور  </a:t>
            </a:r>
            <a:r>
              <a:rPr dirty="0" sz="3200" spc="-80">
                <a:solidFill>
                  <a:srgbClr val="FFFFFF"/>
                </a:solidFill>
                <a:latin typeface="Arial"/>
                <a:cs typeface="Arial"/>
              </a:rPr>
              <a:t>........دشار</a:t>
            </a: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087623" y="286562"/>
            <a:ext cx="3003677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424173" y="437514"/>
            <a:ext cx="2303145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990"/>
              <a:t>ريغصتلا</a:t>
            </a:r>
            <a:r>
              <a:rPr dirty="0" spc="-980"/>
              <a:t> </a:t>
            </a:r>
            <a:r>
              <a:rPr dirty="0" spc="-1120"/>
              <a:t>عبات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22452" y="1551432"/>
            <a:ext cx="7790180" cy="390461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algn="r" marR="6350">
              <a:lnSpc>
                <a:spcPct val="100000"/>
              </a:lnSpc>
              <a:spcBef>
                <a:spcPts val="675"/>
              </a:spcBef>
            </a:pPr>
            <a:r>
              <a:rPr dirty="0" sz="2400" spc="-290" b="1">
                <a:solidFill>
                  <a:srgbClr val="FFFFFF"/>
                </a:solidFill>
                <a:latin typeface="Arial"/>
                <a:cs typeface="Arial"/>
              </a:rPr>
              <a:t>ءاي  </a:t>
            </a:r>
            <a:r>
              <a:rPr dirty="0" sz="2400" spc="-420" b="1">
                <a:solidFill>
                  <a:srgbClr val="FFFFFF"/>
                </a:solidFill>
                <a:latin typeface="Arial"/>
                <a:cs typeface="Arial"/>
              </a:rPr>
              <a:t>اهبلقن  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واو </a:t>
            </a:r>
            <a:r>
              <a:rPr dirty="0" sz="2400" spc="35" b="1">
                <a:solidFill>
                  <a:srgbClr val="FFFFFF"/>
                </a:solidFill>
                <a:latin typeface="Arial"/>
                <a:cs typeface="Arial"/>
              </a:rPr>
              <a:t>اهرخأ </a:t>
            </a:r>
            <a:r>
              <a:rPr dirty="0" sz="2400" spc="-555" b="1">
                <a:solidFill>
                  <a:srgbClr val="FFFFFF"/>
                </a:solidFill>
                <a:latin typeface="Arial"/>
                <a:cs typeface="Arial"/>
              </a:rPr>
              <a:t>لبق      </a:t>
            </a:r>
            <a:r>
              <a:rPr dirty="0" sz="2400" spc="-375" b="1">
                <a:solidFill>
                  <a:srgbClr val="FFFFFF"/>
                </a:solidFill>
                <a:latin typeface="Arial"/>
                <a:cs typeface="Arial"/>
              </a:rPr>
              <a:t>اهريغصت  </a:t>
            </a:r>
            <a:r>
              <a:rPr dirty="0" sz="2400" spc="-70" b="1">
                <a:solidFill>
                  <a:srgbClr val="FFFFFF"/>
                </a:solidFill>
                <a:latin typeface="Arial"/>
                <a:cs typeface="Arial"/>
              </a:rPr>
              <a:t>دارملا </a:t>
            </a:r>
            <a:r>
              <a:rPr dirty="0" sz="2400" spc="-200" b="1">
                <a:solidFill>
                  <a:srgbClr val="FFFFFF"/>
                </a:solidFill>
                <a:latin typeface="Arial"/>
                <a:cs typeface="Arial"/>
              </a:rPr>
              <a:t>ةملكلا  </a:t>
            </a:r>
            <a:r>
              <a:rPr dirty="0" sz="2400" spc="-270" b="1">
                <a:solidFill>
                  <a:srgbClr val="FFFFFF"/>
                </a:solidFill>
                <a:latin typeface="Arial"/>
                <a:cs typeface="Arial"/>
              </a:rPr>
              <a:t>تناك 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sz="2400" spc="-3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**</a:t>
            </a:r>
            <a:endParaRPr sz="2400">
              <a:latin typeface="Arial"/>
              <a:cs typeface="Arial"/>
            </a:endParaRPr>
          </a:p>
          <a:p>
            <a:pPr algn="r" marR="5715">
              <a:lnSpc>
                <a:spcPct val="100000"/>
              </a:lnSpc>
              <a:spcBef>
                <a:spcPts val="580"/>
              </a:spcBef>
            </a:pPr>
            <a:r>
              <a:rPr dirty="0" sz="2400" spc="-595" b="1">
                <a:solidFill>
                  <a:srgbClr val="FFFFFF"/>
                </a:solidFill>
                <a:latin typeface="Arial"/>
                <a:cs typeface="Arial"/>
              </a:rPr>
              <a:t>ريفيصع       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..........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60" b="1">
                <a:solidFill>
                  <a:srgbClr val="FFFFFF"/>
                </a:solidFill>
                <a:latin typeface="Arial"/>
                <a:cs typeface="Arial"/>
              </a:rPr>
              <a:t>روفصع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575"/>
              </a:spcBef>
            </a:pPr>
            <a:r>
              <a:rPr dirty="0" sz="2400" spc="-434" b="1">
                <a:solidFill>
                  <a:srgbClr val="FFFFFF"/>
                </a:solidFill>
                <a:latin typeface="Arial"/>
                <a:cs typeface="Arial"/>
              </a:rPr>
              <a:t>ريطينح  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..........</a:t>
            </a:r>
            <a:r>
              <a:rPr dirty="0" sz="2400" spc="-1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65" b="1">
                <a:solidFill>
                  <a:srgbClr val="FFFFFF"/>
                </a:solidFill>
                <a:latin typeface="Arial"/>
                <a:cs typeface="Arial"/>
              </a:rPr>
              <a:t>روطنح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80" b="1">
                <a:solidFill>
                  <a:srgbClr val="FFFFFF"/>
                </a:solidFill>
                <a:latin typeface="Arial"/>
                <a:cs typeface="Arial"/>
              </a:rPr>
              <a:t>اهل </a:t>
            </a:r>
            <a:r>
              <a:rPr dirty="0" sz="2400" spc="-509" b="1">
                <a:solidFill>
                  <a:srgbClr val="FFFFFF"/>
                </a:solidFill>
                <a:latin typeface="Arial"/>
                <a:cs typeface="Arial"/>
              </a:rPr>
              <a:t>عضن    </a:t>
            </a:r>
            <a:r>
              <a:rPr dirty="0" sz="2400" spc="-505" b="1">
                <a:solidFill>
                  <a:srgbClr val="FFFFFF"/>
                </a:solidFill>
                <a:latin typeface="Arial"/>
                <a:cs typeface="Arial"/>
              </a:rPr>
              <a:t>ريغصتلا    </a:t>
            </a:r>
            <a:r>
              <a:rPr dirty="0" sz="2400" spc="-220" b="1">
                <a:solidFill>
                  <a:srgbClr val="FFFFFF"/>
                </a:solidFill>
                <a:latin typeface="Arial"/>
                <a:cs typeface="Arial"/>
              </a:rPr>
              <a:t>دنع </a:t>
            </a:r>
            <a:r>
              <a:rPr dirty="0" sz="2400" spc="-490" b="1">
                <a:solidFill>
                  <a:srgbClr val="FFFFFF"/>
                </a:solidFill>
                <a:latin typeface="Arial"/>
                <a:cs typeface="Arial"/>
              </a:rPr>
              <a:t>ثينأت    </a:t>
            </a:r>
            <a:r>
              <a:rPr dirty="0" sz="2400" spc="-290" b="1">
                <a:solidFill>
                  <a:srgbClr val="FFFFFF"/>
                </a:solidFill>
                <a:latin typeface="Arial"/>
                <a:cs typeface="Arial"/>
              </a:rPr>
              <a:t>ءات  </a:t>
            </a:r>
            <a:r>
              <a:rPr dirty="0" sz="2400" spc="-235" b="1">
                <a:solidFill>
                  <a:srgbClr val="FFFFFF"/>
                </a:solidFill>
                <a:latin typeface="Arial"/>
                <a:cs typeface="Arial"/>
              </a:rPr>
              <a:t>نودب </a:t>
            </a:r>
            <a:r>
              <a:rPr dirty="0" sz="2400" spc="-254" b="1">
                <a:solidFill>
                  <a:srgbClr val="FFFFFF"/>
                </a:solidFill>
                <a:latin typeface="Arial"/>
                <a:cs typeface="Arial"/>
              </a:rPr>
              <a:t>ةثنؤم  </a:t>
            </a:r>
            <a:r>
              <a:rPr dirty="0" sz="2400" spc="-375" b="1">
                <a:solidFill>
                  <a:srgbClr val="FFFFFF"/>
                </a:solidFill>
                <a:latin typeface="Arial"/>
                <a:cs typeface="Arial"/>
              </a:rPr>
              <a:t>اهريغصت  </a:t>
            </a:r>
            <a:r>
              <a:rPr dirty="0" sz="2400" spc="-70" b="1">
                <a:solidFill>
                  <a:srgbClr val="FFFFFF"/>
                </a:solidFill>
                <a:latin typeface="Arial"/>
                <a:cs typeface="Arial"/>
              </a:rPr>
              <a:t>دارملا </a:t>
            </a:r>
            <a:r>
              <a:rPr dirty="0" sz="2400" spc="-200" b="1">
                <a:solidFill>
                  <a:srgbClr val="FFFFFF"/>
                </a:solidFill>
                <a:latin typeface="Arial"/>
                <a:cs typeface="Arial"/>
              </a:rPr>
              <a:t>ةملكلا </a:t>
            </a:r>
            <a:r>
              <a:rPr dirty="0" sz="2400" spc="-270" b="1">
                <a:solidFill>
                  <a:srgbClr val="FFFFFF"/>
                </a:solidFill>
                <a:latin typeface="Arial"/>
                <a:cs typeface="Arial"/>
              </a:rPr>
              <a:t>تناك 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sz="2400" spc="6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**</a:t>
            </a:r>
            <a:endParaRPr sz="2400">
              <a:latin typeface="Arial"/>
              <a:cs typeface="Arial"/>
            </a:endParaRPr>
          </a:p>
          <a:p>
            <a:pPr marL="7134859">
              <a:lnSpc>
                <a:spcPct val="100000"/>
              </a:lnSpc>
            </a:pPr>
            <a:r>
              <a:rPr dirty="0" sz="2400" spc="-290" b="1">
                <a:solidFill>
                  <a:srgbClr val="FFFFFF"/>
                </a:solidFill>
                <a:latin typeface="Arial"/>
                <a:cs typeface="Arial"/>
              </a:rPr>
              <a:t>ءات</a:t>
            </a:r>
            <a:endParaRPr sz="2400">
              <a:latin typeface="Arial"/>
              <a:cs typeface="Arial"/>
            </a:endParaRPr>
          </a:p>
          <a:p>
            <a:pPr marL="6040755" marR="6350" indent="-97790">
              <a:lnSpc>
                <a:spcPct val="120000"/>
              </a:lnSpc>
            </a:pPr>
            <a:r>
              <a:rPr dirty="0" sz="2400" spc="-254" b="1">
                <a:solidFill>
                  <a:srgbClr val="FFFFFF"/>
                </a:solidFill>
                <a:latin typeface="Arial"/>
                <a:cs typeface="Arial"/>
              </a:rPr>
              <a:t>ةدينه </a:t>
            </a:r>
            <a:r>
              <a:rPr dirty="0" sz="2400" spc="-30" b="1">
                <a:solidFill>
                  <a:srgbClr val="FFFFFF"/>
                </a:solidFill>
                <a:latin typeface="Arial"/>
                <a:cs typeface="Arial"/>
              </a:rPr>
              <a:t>.........دنه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  </a:t>
            </a:r>
            <a:r>
              <a:rPr dirty="0" sz="2400" spc="-459" b="1">
                <a:solidFill>
                  <a:srgbClr val="FFFFFF"/>
                </a:solidFill>
                <a:latin typeface="Arial"/>
                <a:cs typeface="Arial"/>
              </a:rPr>
              <a:t>ةبينز   </a:t>
            </a:r>
            <a:r>
              <a:rPr dirty="0" sz="2400" spc="-155" b="1">
                <a:solidFill>
                  <a:srgbClr val="FFFFFF"/>
                </a:solidFill>
                <a:latin typeface="Arial"/>
                <a:cs typeface="Arial"/>
              </a:rPr>
              <a:t>......بنيز</a:t>
            </a:r>
            <a:r>
              <a:rPr dirty="0" sz="24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  <a:p>
            <a:pPr marL="6156325">
              <a:lnSpc>
                <a:spcPct val="100000"/>
              </a:lnSpc>
              <a:spcBef>
                <a:spcPts val="580"/>
              </a:spcBef>
            </a:pPr>
            <a:r>
              <a:rPr dirty="0" sz="2400" spc="-280" b="1">
                <a:solidFill>
                  <a:srgbClr val="FFFFFF"/>
                </a:solidFill>
                <a:latin typeface="Arial"/>
                <a:cs typeface="Arial"/>
              </a:rPr>
              <a:t>ةنيذأ 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......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نذأ</a:t>
            </a:r>
            <a:r>
              <a:rPr dirty="0" sz="2400" spc="-2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88664" y="286562"/>
            <a:ext cx="1601597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125595" y="437514"/>
            <a:ext cx="90043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735"/>
              <a:t>ةل</a:t>
            </a:r>
            <a:r>
              <a:rPr dirty="0" spc="-1170"/>
              <a:t>ئ</a:t>
            </a:r>
            <a:r>
              <a:rPr dirty="0" spc="-645"/>
              <a:t>سأ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062024" y="1525889"/>
            <a:ext cx="7576820" cy="3538854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30480">
              <a:lnSpc>
                <a:spcPct val="100000"/>
              </a:lnSpc>
              <a:spcBef>
                <a:spcPts val="869"/>
              </a:spcBef>
            </a:pP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:ةحيحصلا  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ةباجلإا  </a:t>
            </a:r>
            <a:r>
              <a:rPr dirty="0" sz="3200" spc="-730">
                <a:solidFill>
                  <a:srgbClr val="FFFFFF"/>
                </a:solidFill>
                <a:latin typeface="Arial"/>
                <a:cs typeface="Arial"/>
              </a:rPr>
              <a:t>ريخت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س</a:t>
            </a:r>
            <a:r>
              <a:rPr dirty="0" sz="3200" spc="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610">
                <a:solidFill>
                  <a:srgbClr val="FFFFFF"/>
                </a:solidFill>
                <a:latin typeface="Arial"/>
                <a:cs typeface="Arial"/>
              </a:rPr>
              <a:t>ينيع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655">
                <a:solidFill>
                  <a:srgbClr val="FFFFFF"/>
                </a:solidFill>
                <a:latin typeface="Arial"/>
                <a:cs typeface="Arial"/>
              </a:rPr>
              <a:t>نييع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650">
                <a:solidFill>
                  <a:srgbClr val="FFFFFF"/>
                </a:solidFill>
                <a:latin typeface="Arial"/>
                <a:cs typeface="Arial"/>
              </a:rPr>
              <a:t>ةنييع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395">
                <a:solidFill>
                  <a:srgbClr val="FFFFFF"/>
                </a:solidFill>
                <a:latin typeface="Arial"/>
                <a:cs typeface="Arial"/>
              </a:rPr>
              <a:t>ةنيوع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 </a:t>
            </a:r>
            <a:r>
              <a:rPr dirty="0" sz="3200" spc="-445">
                <a:solidFill>
                  <a:srgbClr val="FFFFFF"/>
                </a:solidFill>
                <a:latin typeface="Arial"/>
                <a:cs typeface="Arial"/>
              </a:rPr>
              <a:t>نيع  </a:t>
            </a:r>
            <a:r>
              <a:rPr dirty="0" sz="3200" spc="-819">
                <a:solidFill>
                  <a:srgbClr val="FFFFFF"/>
                </a:solidFill>
                <a:latin typeface="Arial"/>
                <a:cs typeface="Arial"/>
              </a:rPr>
              <a:t>ريغصت                        </a:t>
            </a:r>
            <a:r>
              <a:rPr dirty="0" sz="3200" spc="-8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ةحيحص  </a:t>
            </a:r>
            <a:r>
              <a:rPr dirty="0" sz="3200" spc="-300">
                <a:solidFill>
                  <a:srgbClr val="FFFFFF"/>
                </a:solidFill>
                <a:latin typeface="Arial"/>
                <a:cs typeface="Arial"/>
              </a:rPr>
              <a:t>اهلك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869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-10416" sz="4800" spc="-1305">
                <a:solidFill>
                  <a:srgbClr val="FFFFFF"/>
                </a:solidFill>
                <a:latin typeface="Arial"/>
                <a:cs typeface="Arial"/>
              </a:rPr>
              <a:t>ْ                                                                                  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كم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90">
                <a:solidFill>
                  <a:srgbClr val="FFFFFF"/>
                </a:solidFill>
                <a:latin typeface="Arial"/>
                <a:cs typeface="Arial"/>
              </a:rPr>
              <a:t>يواكم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91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-10416" sz="4800" spc="-1372">
                <a:solidFill>
                  <a:srgbClr val="FFFFFF"/>
                </a:solidFill>
                <a:latin typeface="Arial"/>
                <a:cs typeface="Arial"/>
              </a:rPr>
              <a:t>ّ</a:t>
            </a:r>
            <a:r>
              <a:rPr dirty="0" baseline="-10416" sz="4800" spc="1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كم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 </a:t>
            </a:r>
            <a:r>
              <a:rPr dirty="0" sz="3200" spc="-70">
                <a:solidFill>
                  <a:srgbClr val="FFFFFF"/>
                </a:solidFill>
                <a:latin typeface="Arial"/>
                <a:cs typeface="Arial"/>
              </a:rPr>
              <a:t>ةكم </a:t>
            </a: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يلإ  </a:t>
            </a:r>
            <a:r>
              <a:rPr dirty="0" sz="3200" spc="-565">
                <a:solidFill>
                  <a:srgbClr val="FFFFFF"/>
                </a:solidFill>
                <a:latin typeface="Arial"/>
                <a:cs typeface="Arial"/>
              </a:rPr>
              <a:t>بسنلا   </a:t>
            </a:r>
            <a:r>
              <a:rPr dirty="0" sz="3200" spc="-5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745">
                <a:solidFill>
                  <a:srgbClr val="FFFFFF"/>
                </a:solidFill>
                <a:latin typeface="Arial"/>
                <a:cs typeface="Arial"/>
              </a:rPr>
              <a:t>ليلعتلا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ماهبلإا  </a:t>
            </a:r>
            <a:r>
              <a:rPr dirty="0" sz="3200" spc="-135">
                <a:solidFill>
                  <a:srgbClr val="FFFFFF"/>
                </a:solidFill>
                <a:latin typeface="Arial"/>
                <a:cs typeface="Arial"/>
              </a:rPr>
              <a:t>ةلازإ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625">
                <a:solidFill>
                  <a:srgbClr val="FFFFFF"/>
                </a:solidFill>
                <a:latin typeface="Arial"/>
                <a:cs typeface="Arial"/>
              </a:rPr>
              <a:t>ديكأتلا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295">
                <a:solidFill>
                  <a:srgbClr val="FFFFFF"/>
                </a:solidFill>
                <a:latin typeface="Arial"/>
                <a:cs typeface="Arial"/>
              </a:rPr>
              <a:t>قلطملا  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لوعفملا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ةللد</a:t>
            </a:r>
            <a:r>
              <a:rPr dirty="0" sz="3200" spc="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5"/>
              </a:spcBef>
            </a:pP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13094" y="3868089"/>
            <a:ext cx="1553845" cy="1196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36525">
              <a:lnSpc>
                <a:spcPct val="120100"/>
              </a:lnSpc>
              <a:spcBef>
                <a:spcPts val="100"/>
              </a:spcBef>
            </a:pP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لاحلا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ةللد  </a:t>
            </a:r>
            <a:r>
              <a:rPr dirty="0" sz="3200" spc="-695">
                <a:solidFill>
                  <a:srgbClr val="FFFFFF"/>
                </a:solidFill>
                <a:latin typeface="Arial"/>
                <a:cs typeface="Arial"/>
              </a:rPr>
              <a:t>زييمتلا</a:t>
            </a:r>
            <a:r>
              <a:rPr dirty="0" sz="3200" spc="-6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ةللد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22830" y="3868089"/>
            <a:ext cx="4603115" cy="119634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480">
                <a:solidFill>
                  <a:srgbClr val="FFFFFF"/>
                </a:solidFill>
                <a:latin typeface="Arial"/>
                <a:cs typeface="Arial"/>
              </a:rPr>
              <a:t>ةئيهلا </a:t>
            </a:r>
            <a:r>
              <a:rPr dirty="0" sz="3200" spc="-675">
                <a:solidFill>
                  <a:srgbClr val="FFFFFF"/>
                </a:solidFill>
                <a:latin typeface="Arial"/>
                <a:cs typeface="Arial"/>
              </a:rPr>
              <a:t>نايب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ماهبلإا </a:t>
            </a:r>
            <a:r>
              <a:rPr dirty="0" sz="3200" spc="-135">
                <a:solidFill>
                  <a:srgbClr val="FFFFFF"/>
                </a:solidFill>
                <a:latin typeface="Arial"/>
                <a:cs typeface="Arial"/>
              </a:rPr>
              <a:t>ةلازإ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 spc="-5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40">
                <a:solidFill>
                  <a:srgbClr val="FFFFFF"/>
                </a:solidFill>
                <a:latin typeface="Arial"/>
                <a:cs typeface="Arial"/>
              </a:rPr>
              <a:t>ديكأتلا(</a:t>
            </a:r>
            <a:endParaRPr sz="3200">
              <a:latin typeface="Arial"/>
              <a:cs typeface="Arial"/>
            </a:endParaRPr>
          </a:p>
          <a:p>
            <a:pPr algn="r" marR="36195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745">
                <a:solidFill>
                  <a:srgbClr val="FFFFFF"/>
                </a:solidFill>
                <a:latin typeface="Arial"/>
                <a:cs typeface="Arial"/>
              </a:rPr>
              <a:t>ليلعتلا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ماهبلإا </a:t>
            </a:r>
            <a:r>
              <a:rPr dirty="0" sz="3200" spc="-135">
                <a:solidFill>
                  <a:srgbClr val="FFFFFF"/>
                </a:solidFill>
                <a:latin typeface="Arial"/>
                <a:cs typeface="Arial"/>
              </a:rPr>
              <a:t>ةلازإ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40">
                <a:solidFill>
                  <a:srgbClr val="FFFFFF"/>
                </a:solidFill>
                <a:latin typeface="Arial"/>
                <a:cs typeface="Arial"/>
              </a:rPr>
              <a:t>ديكأتلا(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844" y="430733"/>
            <a:ext cx="85407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FFFFFF"/>
                </a:solidFill>
              </a:rPr>
              <a:t>د</a:t>
            </a:r>
            <a:r>
              <a:rPr dirty="0">
                <a:solidFill>
                  <a:srgbClr val="FFFFFF"/>
                </a:solidFill>
              </a:rPr>
              <a:t>د</a:t>
            </a:r>
            <a:r>
              <a:rPr dirty="0" spc="-670">
                <a:solidFill>
                  <a:srgbClr val="FFFFFF"/>
                </a:solidFill>
              </a:rPr>
              <a:t>علا</a:t>
            </a:r>
          </a:p>
        </p:txBody>
      </p:sp>
      <p:sp>
        <p:nvSpPr>
          <p:cNvPr id="8" name="object 8"/>
          <p:cNvSpPr/>
          <p:nvPr/>
        </p:nvSpPr>
        <p:spPr>
          <a:xfrm>
            <a:off x="323088" y="1197863"/>
            <a:ext cx="8135620" cy="5111750"/>
          </a:xfrm>
          <a:custGeom>
            <a:avLst/>
            <a:gdLst/>
            <a:ahLst/>
            <a:cxnLst/>
            <a:rect l="l" t="t" r="r" b="b"/>
            <a:pathLst>
              <a:path w="8135620" h="5111750">
                <a:moveTo>
                  <a:pt x="0" y="5111496"/>
                </a:moveTo>
                <a:lnTo>
                  <a:pt x="8135111" y="5111496"/>
                </a:lnTo>
                <a:lnTo>
                  <a:pt x="8135111" y="0"/>
                </a:lnTo>
                <a:lnTo>
                  <a:pt x="0" y="0"/>
                </a:lnTo>
                <a:lnTo>
                  <a:pt x="0" y="5111496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18743" y="1123363"/>
            <a:ext cx="7365365" cy="470916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algn="ctr" marR="611505">
              <a:lnSpc>
                <a:spcPct val="100000"/>
              </a:lnSpc>
              <a:spcBef>
                <a:spcPts val="865"/>
              </a:spcBef>
            </a:pPr>
            <a:r>
              <a:rPr dirty="0" u="heavy" sz="3200" spc="-80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495" b="1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"/>
                <a:cs typeface="Arial"/>
              </a:rPr>
              <a:t>ثينأتلاو </a:t>
            </a:r>
            <a:r>
              <a:rPr dirty="0" u="heavy" sz="3200" spc="-530" b="1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"/>
                <a:cs typeface="Arial"/>
              </a:rPr>
              <a:t>ريكذتلا </a:t>
            </a:r>
            <a:r>
              <a:rPr dirty="0" u="heavy" sz="3200" spc="-465" b="1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"/>
                <a:cs typeface="Arial"/>
              </a:rPr>
              <a:t>ثيح </a:t>
            </a:r>
            <a:r>
              <a:rPr dirty="0" u="heavy" sz="3200" spc="80" b="1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"/>
                <a:cs typeface="Arial"/>
              </a:rPr>
              <a:t>نم </a:t>
            </a:r>
            <a:r>
              <a:rPr dirty="0" u="heavy" sz="3200" spc="-120" b="1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"/>
                <a:cs typeface="Arial"/>
              </a:rPr>
              <a:t>ـ</a:t>
            </a:r>
            <a:r>
              <a:rPr dirty="0" u="heavy" baseline="3472" sz="4800" spc="-179" b="1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"/>
                <a:cs typeface="Arial"/>
              </a:rPr>
              <a:t>ً</a:t>
            </a:r>
            <a:r>
              <a:rPr dirty="0" u="heavy" sz="3200" spc="-120" b="1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"/>
                <a:cs typeface="Arial"/>
              </a:rPr>
              <a:t>لاوأ</a:t>
            </a:r>
            <a:r>
              <a:rPr dirty="0" sz="3200" spc="210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" b="1">
                <a:solidFill>
                  <a:srgbClr val="FFCC00"/>
                </a:solidFill>
                <a:latin typeface="Arial"/>
                <a:cs typeface="Arial"/>
              </a:rPr>
              <a:t>/22،21  </a:t>
            </a:r>
            <a:r>
              <a:rPr dirty="0" sz="3200" spc="-35" b="1">
                <a:solidFill>
                  <a:srgbClr val="FFCC00"/>
                </a:solidFill>
                <a:latin typeface="Arial"/>
                <a:cs typeface="Arial"/>
              </a:rPr>
              <a:t>/12،11 </a:t>
            </a:r>
            <a:r>
              <a:rPr dirty="0" sz="3200" spc="-275" b="1">
                <a:solidFill>
                  <a:srgbClr val="FFCC00"/>
                </a:solidFill>
                <a:latin typeface="Arial"/>
                <a:cs typeface="Arial"/>
              </a:rPr>
              <a:t>اهلثم  </a:t>
            </a:r>
            <a:r>
              <a:rPr dirty="0" sz="3200" spc="-160" b="1">
                <a:solidFill>
                  <a:srgbClr val="FFCC00"/>
                </a:solidFill>
                <a:latin typeface="Arial"/>
                <a:cs typeface="Arial"/>
              </a:rPr>
              <a:t>دودعملا </a:t>
            </a:r>
            <a:r>
              <a:rPr dirty="0" sz="3200" spc="-505" b="1">
                <a:solidFill>
                  <a:srgbClr val="FFCC00"/>
                </a:solidFill>
                <a:latin typeface="Arial"/>
                <a:cs typeface="Arial"/>
              </a:rPr>
              <a:t>ناقفاوي   </a:t>
            </a:r>
            <a:r>
              <a:rPr dirty="0" sz="3200" spc="-5" b="1">
                <a:solidFill>
                  <a:srgbClr val="FFCC00"/>
                </a:solidFill>
                <a:latin typeface="Arial"/>
                <a:cs typeface="Arial"/>
              </a:rPr>
              <a:t>..........</a:t>
            </a:r>
            <a:r>
              <a:rPr dirty="0" sz="3200" spc="-335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FFCC00"/>
                </a:solidFill>
                <a:latin typeface="Arial"/>
                <a:cs typeface="Arial"/>
              </a:rPr>
              <a:t>2،1</a:t>
            </a:r>
            <a:endParaRPr sz="32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  <a:spcBef>
                <a:spcPts val="770"/>
              </a:spcBef>
            </a:pPr>
            <a:r>
              <a:rPr dirty="0" sz="3200" spc="-5" b="1">
                <a:solidFill>
                  <a:srgbClr val="FFCC00"/>
                </a:solidFill>
                <a:latin typeface="Arial"/>
                <a:cs typeface="Arial"/>
              </a:rPr>
              <a:t>................42،41 /</a:t>
            </a:r>
            <a:r>
              <a:rPr dirty="0" sz="3200" spc="-35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FFCC00"/>
                </a:solidFill>
                <a:latin typeface="Arial"/>
                <a:cs typeface="Arial"/>
              </a:rPr>
              <a:t>32،31</a:t>
            </a:r>
            <a:endParaRPr sz="3200">
              <a:latin typeface="Arial"/>
              <a:cs typeface="Arial"/>
            </a:endParaRPr>
          </a:p>
          <a:p>
            <a:pPr algn="r" marR="10795">
              <a:lnSpc>
                <a:spcPct val="100000"/>
              </a:lnSpc>
              <a:spcBef>
                <a:spcPts val="770"/>
              </a:spcBef>
            </a:pPr>
            <a:r>
              <a:rPr dirty="0" sz="3200" spc="-35" b="1">
                <a:solidFill>
                  <a:srgbClr val="FFCC00"/>
                </a:solidFill>
                <a:latin typeface="Arial"/>
                <a:cs typeface="Arial"/>
              </a:rPr>
              <a:t>ةدحاو </a:t>
            </a:r>
            <a:r>
              <a:rPr dirty="0" sz="3200" spc="-330" b="1">
                <a:solidFill>
                  <a:srgbClr val="FFCC00"/>
                </a:solidFill>
                <a:latin typeface="Arial"/>
                <a:cs typeface="Arial"/>
              </a:rPr>
              <a:t>ةبلاط  </a:t>
            </a:r>
            <a:r>
              <a:rPr dirty="0" sz="3200" spc="-5" b="1">
                <a:solidFill>
                  <a:srgbClr val="FFCC00"/>
                </a:solidFill>
                <a:latin typeface="Arial"/>
                <a:cs typeface="Arial"/>
              </a:rPr>
              <a:t>/   </a:t>
            </a:r>
            <a:r>
              <a:rPr dirty="0" sz="3200" spc="-45" b="1">
                <a:solidFill>
                  <a:srgbClr val="FFCC00"/>
                </a:solidFill>
                <a:latin typeface="Arial"/>
                <a:cs typeface="Arial"/>
              </a:rPr>
              <a:t>دحاو</a:t>
            </a:r>
            <a:r>
              <a:rPr dirty="0" sz="3200" spc="-220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70" b="1">
                <a:solidFill>
                  <a:srgbClr val="FFCC00"/>
                </a:solidFill>
                <a:latin typeface="Arial"/>
                <a:cs typeface="Arial"/>
              </a:rPr>
              <a:t>بلاط</a:t>
            </a:r>
            <a:endParaRPr sz="3200">
              <a:latin typeface="Arial"/>
              <a:cs typeface="Arial"/>
            </a:endParaRPr>
          </a:p>
          <a:p>
            <a:pPr algn="r" marR="5715">
              <a:lnSpc>
                <a:spcPct val="100000"/>
              </a:lnSpc>
              <a:spcBef>
                <a:spcPts val="770"/>
              </a:spcBef>
            </a:pPr>
            <a:r>
              <a:rPr dirty="0" sz="3200" b="1">
                <a:solidFill>
                  <a:srgbClr val="FFCC00"/>
                </a:solidFill>
                <a:latin typeface="Arial"/>
                <a:cs typeface="Arial"/>
              </a:rPr>
              <a:t>.........50 :43 /30 :23 </a:t>
            </a:r>
            <a:r>
              <a:rPr dirty="0" sz="3200" spc="-275" b="1">
                <a:solidFill>
                  <a:srgbClr val="FFCC00"/>
                </a:solidFill>
                <a:latin typeface="Arial"/>
                <a:cs typeface="Arial"/>
              </a:rPr>
              <a:t>اهلثم  </a:t>
            </a:r>
            <a:r>
              <a:rPr dirty="0" sz="3200" spc="-5" b="1">
                <a:solidFill>
                  <a:srgbClr val="FFCC00"/>
                </a:solidFill>
                <a:latin typeface="Arial"/>
                <a:cs typeface="Arial"/>
              </a:rPr>
              <a:t>، </a:t>
            </a:r>
            <a:r>
              <a:rPr dirty="0" sz="3200" spc="-409" b="1">
                <a:solidFill>
                  <a:srgbClr val="FFCC00"/>
                </a:solidFill>
                <a:latin typeface="Arial"/>
                <a:cs typeface="Arial"/>
              </a:rPr>
              <a:t>فلاخت  </a:t>
            </a:r>
            <a:r>
              <a:rPr dirty="0" sz="3200" spc="-10" b="1">
                <a:solidFill>
                  <a:srgbClr val="FFCC00"/>
                </a:solidFill>
                <a:latin typeface="Arial"/>
                <a:cs typeface="Arial"/>
              </a:rPr>
              <a:t>10</a:t>
            </a:r>
            <a:r>
              <a:rPr dirty="0" sz="3200" spc="-515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5" b="1">
                <a:solidFill>
                  <a:srgbClr val="FFCC00"/>
                </a:solidFill>
                <a:latin typeface="Arial"/>
                <a:cs typeface="Arial"/>
              </a:rPr>
              <a:t>:3</a:t>
            </a:r>
            <a:endParaRPr sz="3200">
              <a:latin typeface="Arial"/>
              <a:cs typeface="Arial"/>
            </a:endParaRPr>
          </a:p>
          <a:p>
            <a:pPr algn="r" marL="3394075" marR="8890" indent="648335">
              <a:lnSpc>
                <a:spcPct val="120100"/>
              </a:lnSpc>
            </a:pPr>
            <a:r>
              <a:rPr dirty="0" sz="3200" spc="-445" b="1">
                <a:solidFill>
                  <a:srgbClr val="FFCC00"/>
                </a:solidFill>
                <a:latin typeface="Arial"/>
                <a:cs typeface="Arial"/>
              </a:rPr>
              <a:t>ءاسن </a:t>
            </a:r>
            <a:r>
              <a:rPr dirty="0" sz="3200" spc="-409" b="1">
                <a:solidFill>
                  <a:srgbClr val="FFCC00"/>
                </a:solidFill>
                <a:latin typeface="Arial"/>
                <a:cs typeface="Arial"/>
              </a:rPr>
              <a:t>ثلاث </a:t>
            </a:r>
            <a:r>
              <a:rPr dirty="0" sz="3200" spc="-5" b="1">
                <a:solidFill>
                  <a:srgbClr val="FFCC00"/>
                </a:solidFill>
                <a:latin typeface="Arial"/>
                <a:cs typeface="Arial"/>
              </a:rPr>
              <a:t>/</a:t>
            </a:r>
            <a:r>
              <a:rPr dirty="0" sz="3200" spc="780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5" b="1">
                <a:solidFill>
                  <a:srgbClr val="FFCC00"/>
                </a:solidFill>
                <a:latin typeface="Arial"/>
                <a:cs typeface="Arial"/>
              </a:rPr>
              <a:t>لاجر</a:t>
            </a:r>
            <a:r>
              <a:rPr dirty="0" sz="3200" spc="40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30" b="1">
                <a:solidFill>
                  <a:srgbClr val="FFCC00"/>
                </a:solidFill>
                <a:latin typeface="Arial"/>
                <a:cs typeface="Arial"/>
              </a:rPr>
              <a:t>ةثلاث </a:t>
            </a:r>
            <a:r>
              <a:rPr dirty="0" sz="3200" spc="-320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15" b="1">
                <a:solidFill>
                  <a:srgbClr val="FFCC00"/>
                </a:solidFill>
                <a:latin typeface="Arial"/>
                <a:cs typeface="Arial"/>
              </a:rPr>
              <a:t>تانب </a:t>
            </a:r>
            <a:r>
              <a:rPr dirty="0" sz="3200" spc="-5" b="1">
                <a:solidFill>
                  <a:srgbClr val="FFCC00"/>
                </a:solidFill>
                <a:latin typeface="Arial"/>
                <a:cs typeface="Arial"/>
              </a:rPr>
              <a:t>سمخ /</a:t>
            </a:r>
            <a:r>
              <a:rPr dirty="0" sz="3200" spc="635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20" b="1">
                <a:solidFill>
                  <a:srgbClr val="FFCC00"/>
                </a:solidFill>
                <a:latin typeface="Arial"/>
                <a:cs typeface="Arial"/>
              </a:rPr>
              <a:t>دلاوأ</a:t>
            </a:r>
            <a:r>
              <a:rPr dirty="0" sz="3200" spc="-20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85" b="1">
                <a:solidFill>
                  <a:srgbClr val="FFCC00"/>
                </a:solidFill>
                <a:latin typeface="Arial"/>
                <a:cs typeface="Arial"/>
              </a:rPr>
              <a:t>ةسمخ </a:t>
            </a:r>
            <a:r>
              <a:rPr dirty="0" sz="3200" spc="-100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95" b="1">
                <a:solidFill>
                  <a:srgbClr val="FFCC00"/>
                </a:solidFill>
                <a:latin typeface="Arial"/>
                <a:cs typeface="Arial"/>
              </a:rPr>
              <a:t>تاضرمم </a:t>
            </a:r>
            <a:r>
              <a:rPr dirty="0" sz="3200" spc="-795" b="1">
                <a:solidFill>
                  <a:srgbClr val="FFCC00"/>
                </a:solidFill>
                <a:latin typeface="Arial"/>
                <a:cs typeface="Arial"/>
              </a:rPr>
              <a:t>عست         </a:t>
            </a:r>
            <a:r>
              <a:rPr dirty="0" sz="3200" spc="-5" b="1">
                <a:solidFill>
                  <a:srgbClr val="FFCC00"/>
                </a:solidFill>
                <a:latin typeface="Arial"/>
                <a:cs typeface="Arial"/>
              </a:rPr>
              <a:t>/    </a:t>
            </a:r>
            <a:r>
              <a:rPr dirty="0" sz="3200" spc="-265" b="1">
                <a:solidFill>
                  <a:srgbClr val="FFCC00"/>
                </a:solidFill>
                <a:latin typeface="Arial"/>
                <a:cs typeface="Arial"/>
              </a:rPr>
              <a:t>دونج</a:t>
            </a:r>
            <a:r>
              <a:rPr dirty="0" sz="3200" spc="120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635" b="1">
                <a:solidFill>
                  <a:srgbClr val="FFCC00"/>
                </a:solidFill>
                <a:latin typeface="Arial"/>
                <a:cs typeface="Arial"/>
              </a:rPr>
              <a:t>ةعست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7200" y="228600"/>
            <a:ext cx="8229600" cy="1057910"/>
          </a:xfrm>
          <a:custGeom>
            <a:avLst/>
            <a:gdLst/>
            <a:ahLst/>
            <a:cxnLst/>
            <a:rect l="l" t="t" r="r" b="b"/>
            <a:pathLst>
              <a:path w="8229600" h="1057910">
                <a:moveTo>
                  <a:pt x="0" y="1057655"/>
                </a:moveTo>
                <a:lnTo>
                  <a:pt x="8229600" y="1057655"/>
                </a:lnTo>
                <a:lnTo>
                  <a:pt x="8229600" y="0"/>
                </a:lnTo>
                <a:lnTo>
                  <a:pt x="0" y="0"/>
                </a:lnTo>
                <a:lnTo>
                  <a:pt x="0" y="105765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30879" y="286562"/>
            <a:ext cx="2713990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567429" y="437514"/>
            <a:ext cx="2012314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670"/>
              <a:t>ةلئسلأا</a:t>
            </a:r>
            <a:r>
              <a:rPr dirty="0" spc="-630"/>
              <a:t> </a:t>
            </a:r>
            <a:r>
              <a:rPr dirty="0" spc="-1115"/>
              <a:t>عبات</a:t>
            </a:r>
          </a:p>
        </p:txBody>
      </p:sp>
      <p:sp>
        <p:nvSpPr>
          <p:cNvPr id="18" name="object 18"/>
          <p:cNvSpPr/>
          <p:nvPr/>
        </p:nvSpPr>
        <p:spPr>
          <a:xfrm>
            <a:off x="457200" y="1286255"/>
            <a:ext cx="8229600" cy="5285740"/>
          </a:xfrm>
          <a:custGeom>
            <a:avLst/>
            <a:gdLst/>
            <a:ahLst/>
            <a:cxnLst/>
            <a:rect l="l" t="t" r="r" b="b"/>
            <a:pathLst>
              <a:path w="8229600" h="5285740">
                <a:moveTo>
                  <a:pt x="0" y="5285232"/>
                </a:moveTo>
                <a:lnTo>
                  <a:pt x="8229600" y="5285232"/>
                </a:lnTo>
                <a:lnTo>
                  <a:pt x="8229600" y="0"/>
                </a:lnTo>
                <a:lnTo>
                  <a:pt x="0" y="0"/>
                </a:lnTo>
                <a:lnTo>
                  <a:pt x="0" y="5285232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82548" y="1211311"/>
            <a:ext cx="4215765" cy="119697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732155">
              <a:lnSpc>
                <a:spcPct val="100000"/>
              </a:lnSpc>
              <a:spcBef>
                <a:spcPts val="869"/>
              </a:spcBef>
            </a:pPr>
            <a:r>
              <a:rPr dirty="0" sz="3200" spc="-150">
                <a:solidFill>
                  <a:srgbClr val="FFFFFF"/>
                </a:solidFill>
                <a:latin typeface="Arial"/>
                <a:cs typeface="Arial"/>
              </a:rPr>
              <a:t>)ناك </a:t>
            </a:r>
            <a:r>
              <a:rPr dirty="0" sz="3200" spc="-105">
                <a:solidFill>
                  <a:srgbClr val="FFFFFF"/>
                </a:solidFill>
                <a:latin typeface="Arial"/>
                <a:cs typeface="Arial"/>
              </a:rPr>
              <a:t>ناكم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نإ</a:t>
            </a:r>
            <a:r>
              <a:rPr dirty="0" sz="3200" spc="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عض(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)ةسمخلا </a:t>
            </a: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لاعفلأا 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3200" spc="-635">
                <a:solidFill>
                  <a:srgbClr val="FFFFFF"/>
                </a:solidFill>
                <a:latin typeface="Arial"/>
                <a:cs typeface="Arial"/>
              </a:rPr>
              <a:t>لعفلا</a:t>
            </a:r>
            <a:r>
              <a:rPr dirty="0" sz="3200" spc="-45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20">
                <a:solidFill>
                  <a:srgbClr val="FFFFFF"/>
                </a:solidFill>
                <a:latin typeface="Arial"/>
                <a:cs typeface="Arial"/>
              </a:rPr>
              <a:t>لعجا(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25852" y="1211311"/>
            <a:ext cx="2988945" cy="331851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7620">
              <a:lnSpc>
                <a:spcPct val="100000"/>
              </a:lnSpc>
              <a:spcBef>
                <a:spcPts val="869"/>
              </a:spcBef>
            </a:pPr>
            <a:r>
              <a:rPr dirty="0" sz="3200" spc="-830">
                <a:solidFill>
                  <a:srgbClr val="FFFFFF"/>
                </a:solidFill>
                <a:latin typeface="Arial"/>
                <a:cs typeface="Arial"/>
              </a:rPr>
              <a:t>لضف              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اذ </a:t>
            </a:r>
            <a:r>
              <a:rPr dirty="0" sz="3200" spc="-385">
                <a:solidFill>
                  <a:srgbClr val="FFFFFF"/>
                </a:solidFill>
                <a:latin typeface="Arial"/>
                <a:cs typeface="Arial"/>
              </a:rPr>
              <a:t>كوبأ 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32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2س</a:t>
            </a:r>
            <a:endParaRPr sz="3200">
              <a:latin typeface="Arial"/>
              <a:cs typeface="Arial"/>
            </a:endParaRPr>
          </a:p>
          <a:p>
            <a:pPr algn="r" marR="7620">
              <a:lnSpc>
                <a:spcPct val="100000"/>
              </a:lnSpc>
              <a:spcBef>
                <a:spcPts val="770"/>
              </a:spcBef>
            </a:pPr>
            <a:r>
              <a:rPr dirty="0" sz="3200" spc="-720">
                <a:solidFill>
                  <a:srgbClr val="FFFFFF"/>
                </a:solidFill>
                <a:latin typeface="Arial"/>
                <a:cs typeface="Arial"/>
              </a:rPr>
              <a:t>ركشي   </a:t>
            </a:r>
            <a:r>
              <a:rPr dirty="0" sz="3200" spc="-5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3س</a:t>
            </a:r>
            <a:endParaRPr sz="3200">
              <a:latin typeface="Arial"/>
              <a:cs typeface="Arial"/>
            </a:endParaRPr>
          </a:p>
          <a:p>
            <a:pPr algn="r" marL="300990" marR="5080" indent="54610">
              <a:lnSpc>
                <a:spcPct val="119100"/>
              </a:lnSpc>
              <a:spcBef>
                <a:spcPts val="40"/>
              </a:spcBef>
            </a:pPr>
            <a:r>
              <a:rPr dirty="0" sz="3200" spc="-440">
                <a:solidFill>
                  <a:srgbClr val="FFFFFF"/>
                </a:solidFill>
                <a:latin typeface="Arial"/>
                <a:cs typeface="Arial"/>
              </a:rPr>
              <a:t>:ةيتلآا</a:t>
            </a:r>
            <a:r>
              <a:rPr dirty="0" sz="3200" spc="-4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لمجلا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نث4س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85">
                <a:solidFill>
                  <a:srgbClr val="FFFFFF"/>
                </a:solidFill>
                <a:latin typeface="Arial"/>
                <a:cs typeface="Arial"/>
              </a:rPr>
              <a:t>ميظع </a:t>
            </a:r>
            <a:r>
              <a:rPr dirty="0" sz="2800" spc="-35">
                <a:solidFill>
                  <a:srgbClr val="FFFFFF"/>
                </a:solidFill>
                <a:latin typeface="Arial"/>
                <a:cs typeface="Arial"/>
              </a:rPr>
              <a:t>لجر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50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ـ1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ةديدج</a:t>
            </a:r>
            <a:r>
              <a:rPr dirty="0" sz="2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29">
                <a:solidFill>
                  <a:srgbClr val="FFFFFF"/>
                </a:solidFill>
                <a:latin typeface="Arial"/>
                <a:cs typeface="Arial"/>
              </a:rPr>
              <a:t>ةعاسلا</a:t>
            </a:r>
            <a:r>
              <a:rPr dirty="0" sz="2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5">
                <a:solidFill>
                  <a:srgbClr val="FFFFFF"/>
                </a:solidFill>
                <a:latin typeface="Arial"/>
                <a:cs typeface="Arial"/>
              </a:rPr>
              <a:t>ـ2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0">
                <a:solidFill>
                  <a:srgbClr val="FFFFFF"/>
                </a:solidFill>
                <a:latin typeface="Arial"/>
                <a:cs typeface="Arial"/>
              </a:rPr>
              <a:t>هءلامز </a:t>
            </a:r>
            <a:r>
              <a:rPr dirty="0" sz="2800" spc="-275">
                <a:solidFill>
                  <a:srgbClr val="FFFFFF"/>
                </a:solidFill>
                <a:latin typeface="Arial"/>
                <a:cs typeface="Arial"/>
              </a:rPr>
              <a:t>بلاطلا  </a:t>
            </a:r>
            <a:r>
              <a:rPr dirty="0" sz="2800" spc="-480">
                <a:solidFill>
                  <a:srgbClr val="FFFFFF"/>
                </a:solidFill>
                <a:latin typeface="Arial"/>
                <a:cs typeface="Arial"/>
              </a:rPr>
              <a:t>دشري</a:t>
            </a:r>
            <a:r>
              <a:rPr dirty="0" sz="28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ـ3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78223" y="4508501"/>
            <a:ext cx="4561840" cy="214376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840"/>
              </a:spcBef>
            </a:pPr>
            <a:r>
              <a:rPr dirty="0" baseline="7812" sz="4800" spc="-39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املاس  </a:t>
            </a:r>
            <a:r>
              <a:rPr dirty="0" sz="3200" spc="-95">
                <a:solidFill>
                  <a:srgbClr val="FFFFFF"/>
                </a:solidFill>
                <a:latin typeface="Arial"/>
                <a:cs typeface="Arial"/>
              </a:rPr>
              <a:t>اعمج </a:t>
            </a:r>
            <a:r>
              <a:rPr dirty="0" sz="3200" spc="-509">
                <a:solidFill>
                  <a:srgbClr val="FFFFFF"/>
                </a:solidFill>
                <a:latin typeface="Arial"/>
                <a:cs typeface="Arial"/>
              </a:rPr>
              <a:t>ةيتلآا   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لمجلا </a:t>
            </a:r>
            <a:r>
              <a:rPr dirty="0" sz="3200" spc="-70">
                <a:solidFill>
                  <a:srgbClr val="FFFFFF"/>
                </a:solidFill>
                <a:latin typeface="Arial"/>
                <a:cs typeface="Arial"/>
              </a:rPr>
              <a:t>عمجا</a:t>
            </a:r>
            <a:r>
              <a:rPr dirty="0" sz="3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5س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665"/>
              </a:spcBef>
            </a:pPr>
            <a:r>
              <a:rPr dirty="0" sz="2800" spc="-415">
                <a:solidFill>
                  <a:srgbClr val="FFFFFF"/>
                </a:solidFill>
                <a:latin typeface="Arial"/>
                <a:cs typeface="Arial"/>
              </a:rPr>
              <a:t>حاجنلاب  </a:t>
            </a:r>
            <a:r>
              <a:rPr dirty="0" sz="2800" spc="-509">
                <a:solidFill>
                  <a:srgbClr val="FFFFFF"/>
                </a:solidFill>
                <a:latin typeface="Arial"/>
                <a:cs typeface="Arial"/>
              </a:rPr>
              <a:t>ملحي   </a:t>
            </a:r>
            <a:r>
              <a:rPr dirty="0" sz="2800" spc="-275">
                <a:solidFill>
                  <a:srgbClr val="FFFFFF"/>
                </a:solidFill>
                <a:latin typeface="Arial"/>
                <a:cs typeface="Arial"/>
              </a:rPr>
              <a:t>بلاطلا</a:t>
            </a:r>
            <a:r>
              <a:rPr dirty="0" sz="2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5">
                <a:solidFill>
                  <a:srgbClr val="FFFFFF"/>
                </a:solidFill>
                <a:latin typeface="Arial"/>
                <a:cs typeface="Arial"/>
              </a:rPr>
              <a:t>ـ1</a:t>
            </a:r>
            <a:endParaRPr sz="2800">
              <a:latin typeface="Arial"/>
              <a:cs typeface="Arial"/>
            </a:endParaRPr>
          </a:p>
          <a:p>
            <a:pPr algn="r" marL="2504440" marR="30480" indent="231775">
              <a:lnSpc>
                <a:spcPts val="4029"/>
              </a:lnSpc>
              <a:spcBef>
                <a:spcPts val="254"/>
              </a:spcBef>
            </a:pPr>
            <a:r>
              <a:rPr dirty="0" sz="2800" spc="-395">
                <a:solidFill>
                  <a:srgbClr val="FFFFFF"/>
                </a:solidFill>
                <a:latin typeface="Arial"/>
                <a:cs typeface="Arial"/>
              </a:rPr>
              <a:t>حلاص</a:t>
            </a:r>
            <a:r>
              <a:rPr dirty="0" sz="2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95">
                <a:solidFill>
                  <a:srgbClr val="FFFFFF"/>
                </a:solidFill>
                <a:latin typeface="Arial"/>
                <a:cs typeface="Arial"/>
              </a:rPr>
              <a:t>ملسملا</a:t>
            </a:r>
            <a:r>
              <a:rPr dirty="0" sz="2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5">
                <a:solidFill>
                  <a:srgbClr val="FFFFFF"/>
                </a:solidFill>
                <a:latin typeface="Arial"/>
                <a:cs typeface="Arial"/>
              </a:rPr>
              <a:t>ـ2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60">
                <a:solidFill>
                  <a:srgbClr val="FFFFFF"/>
                </a:solidFill>
                <a:latin typeface="Arial"/>
                <a:cs typeface="Arial"/>
              </a:rPr>
              <a:t>ةدهتجم </a:t>
            </a:r>
            <a:r>
              <a:rPr dirty="0" sz="2800" spc="-320">
                <a:solidFill>
                  <a:srgbClr val="FFFFFF"/>
                </a:solidFill>
                <a:latin typeface="Arial"/>
                <a:cs typeface="Arial"/>
              </a:rPr>
              <a:t>ةبعلالا</a:t>
            </a:r>
            <a:r>
              <a:rPr dirty="0" sz="280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ـ3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844" y="287858"/>
            <a:ext cx="90043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735">
                <a:solidFill>
                  <a:srgbClr val="FFFFFF"/>
                </a:solidFill>
              </a:rPr>
              <a:t>ةل</a:t>
            </a:r>
            <a:r>
              <a:rPr dirty="0" spc="-1175">
                <a:solidFill>
                  <a:srgbClr val="FFFFFF"/>
                </a:solidFill>
              </a:rPr>
              <a:t>ئ</a:t>
            </a:r>
            <a:r>
              <a:rPr dirty="0" spc="-645">
                <a:solidFill>
                  <a:srgbClr val="FFFFFF"/>
                </a:solidFill>
              </a:rPr>
              <a:t>سأ</a:t>
            </a:r>
          </a:p>
        </p:txBody>
      </p:sp>
      <p:sp>
        <p:nvSpPr>
          <p:cNvPr id="8" name="object 8"/>
          <p:cNvSpPr/>
          <p:nvPr/>
        </p:nvSpPr>
        <p:spPr>
          <a:xfrm>
            <a:off x="685800" y="1286255"/>
            <a:ext cx="7772400" cy="4810125"/>
          </a:xfrm>
          <a:custGeom>
            <a:avLst/>
            <a:gdLst/>
            <a:ahLst/>
            <a:cxnLst/>
            <a:rect l="l" t="t" r="r" b="b"/>
            <a:pathLst>
              <a:path w="7772400" h="4810125">
                <a:moveTo>
                  <a:pt x="0" y="4809744"/>
                </a:moveTo>
                <a:lnTo>
                  <a:pt x="7772400" y="4809744"/>
                </a:lnTo>
                <a:lnTo>
                  <a:pt x="7772400" y="0"/>
                </a:lnTo>
                <a:lnTo>
                  <a:pt x="0" y="0"/>
                </a:lnTo>
                <a:lnTo>
                  <a:pt x="0" y="4809744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85239" y="1211311"/>
            <a:ext cx="6624320" cy="470979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30480">
              <a:lnSpc>
                <a:spcPct val="100000"/>
              </a:lnSpc>
              <a:spcBef>
                <a:spcPts val="869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: </a:t>
            </a:r>
            <a:r>
              <a:rPr dirty="0" sz="3200" spc="-430">
                <a:solidFill>
                  <a:srgbClr val="FFCC00"/>
                </a:solidFill>
                <a:latin typeface="Arial"/>
                <a:cs typeface="Arial"/>
              </a:rPr>
              <a:t>ةحيحصلا  </a:t>
            </a:r>
            <a:r>
              <a:rPr dirty="0" sz="3200" spc="-260">
                <a:solidFill>
                  <a:srgbClr val="FFCC00"/>
                </a:solidFill>
                <a:latin typeface="Arial"/>
                <a:cs typeface="Arial"/>
              </a:rPr>
              <a:t>ةباجلإا  </a:t>
            </a:r>
            <a:r>
              <a:rPr dirty="0" sz="3200" spc="-415">
                <a:solidFill>
                  <a:srgbClr val="FFCC00"/>
                </a:solidFill>
                <a:latin typeface="Arial"/>
                <a:cs typeface="Arial"/>
              </a:rPr>
              <a:t>رتخا</a:t>
            </a:r>
            <a:r>
              <a:rPr dirty="0" sz="3200" spc="-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15">
                <a:solidFill>
                  <a:srgbClr val="FFCC00"/>
                </a:solidFill>
                <a:latin typeface="Arial"/>
                <a:cs typeface="Arial"/>
              </a:rPr>
              <a:t>لاجر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) </a:t>
            </a:r>
            <a:r>
              <a:rPr dirty="0" sz="3200" spc="-715">
                <a:solidFill>
                  <a:srgbClr val="FFCC00"/>
                </a:solidFill>
                <a:latin typeface="Arial"/>
                <a:cs typeface="Arial"/>
              </a:rPr>
              <a:t>ةتس 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475">
                <a:solidFill>
                  <a:srgbClr val="FFCC00"/>
                </a:solidFill>
                <a:latin typeface="Arial"/>
                <a:cs typeface="Arial"/>
              </a:rPr>
              <a:t>تس 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( </a:t>
            </a:r>
            <a:r>
              <a:rPr dirty="0" sz="3200" spc="-310">
                <a:solidFill>
                  <a:srgbClr val="FFCC00"/>
                </a:solidFill>
                <a:latin typeface="Arial"/>
                <a:cs typeface="Arial"/>
              </a:rPr>
              <a:t>رضح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-32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440">
                <a:solidFill>
                  <a:srgbClr val="FFCC00"/>
                </a:solidFill>
                <a:latin typeface="Arial"/>
                <a:cs typeface="Arial"/>
              </a:rPr>
              <a:t>ءاسن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) </a:t>
            </a:r>
            <a:r>
              <a:rPr dirty="0" sz="3200" spc="-660">
                <a:solidFill>
                  <a:srgbClr val="FFCC00"/>
                </a:solidFill>
                <a:latin typeface="Arial"/>
                <a:cs typeface="Arial"/>
              </a:rPr>
              <a:t>ةعست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915">
                <a:solidFill>
                  <a:srgbClr val="FFCC00"/>
                </a:solidFill>
                <a:latin typeface="Arial"/>
                <a:cs typeface="Arial"/>
              </a:rPr>
              <a:t>عست</a:t>
            </a:r>
            <a:r>
              <a:rPr dirty="0" sz="3200" spc="2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(  </a:t>
            </a:r>
            <a:r>
              <a:rPr dirty="0" sz="3200" spc="-325">
                <a:solidFill>
                  <a:srgbClr val="FFCC00"/>
                </a:solidFill>
                <a:latin typeface="Arial"/>
                <a:cs typeface="Arial"/>
              </a:rPr>
              <a:t>تيأر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-5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5"/>
              </a:spcBef>
            </a:pPr>
            <a:r>
              <a:rPr dirty="0" sz="3200" spc="-100">
                <a:solidFill>
                  <a:srgbClr val="FFCC00"/>
                </a:solidFill>
                <a:latin typeface="Arial"/>
                <a:cs typeface="Arial"/>
              </a:rPr>
              <a:t>بلاط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) </a:t>
            </a:r>
            <a:r>
              <a:rPr dirty="0" sz="3200" spc="-335">
                <a:solidFill>
                  <a:srgbClr val="FFCC00"/>
                </a:solidFill>
                <a:latin typeface="Arial"/>
                <a:cs typeface="Arial"/>
              </a:rPr>
              <a:t>رشع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 </a:t>
            </a:r>
            <a:r>
              <a:rPr dirty="0" sz="3200" spc="-250">
                <a:solidFill>
                  <a:srgbClr val="FFCC00"/>
                </a:solidFill>
                <a:latin typeface="Arial"/>
                <a:cs typeface="Arial"/>
              </a:rPr>
              <a:t>ةرشع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( </a:t>
            </a:r>
            <a:r>
              <a:rPr dirty="0" sz="3200" spc="-400">
                <a:solidFill>
                  <a:srgbClr val="FFCC00"/>
                </a:solidFill>
                <a:latin typeface="Arial"/>
                <a:cs typeface="Arial"/>
              </a:rPr>
              <a:t>ىلع  </a:t>
            </a:r>
            <a:r>
              <a:rPr dirty="0" sz="3200" spc="-434">
                <a:solidFill>
                  <a:srgbClr val="FFCC00"/>
                </a:solidFill>
                <a:latin typeface="Arial"/>
                <a:cs typeface="Arial"/>
              </a:rPr>
              <a:t>تملس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-37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172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114">
                <a:solidFill>
                  <a:srgbClr val="FFCC00"/>
                </a:solidFill>
                <a:latin typeface="Arial"/>
                <a:cs typeface="Arial"/>
              </a:rPr>
              <a:t>املاع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) </a:t>
            </a:r>
            <a:r>
              <a:rPr dirty="0" sz="3200" spc="-250">
                <a:solidFill>
                  <a:srgbClr val="FFCC00"/>
                </a:solidFill>
                <a:latin typeface="Arial"/>
                <a:cs typeface="Arial"/>
              </a:rPr>
              <a:t>ةرشع  </a:t>
            </a:r>
            <a:r>
              <a:rPr dirty="0" sz="3200" spc="-35">
                <a:solidFill>
                  <a:srgbClr val="FFCC00"/>
                </a:solidFill>
                <a:latin typeface="Arial"/>
                <a:cs typeface="Arial"/>
              </a:rPr>
              <a:t>ىدحإ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330">
                <a:solidFill>
                  <a:srgbClr val="FFCC00"/>
                </a:solidFill>
                <a:latin typeface="Arial"/>
                <a:cs typeface="Arial"/>
              </a:rPr>
              <a:t>رشع  </a:t>
            </a:r>
            <a:r>
              <a:rPr dirty="0" sz="3200" spc="-40">
                <a:solidFill>
                  <a:srgbClr val="FFCC00"/>
                </a:solidFill>
                <a:latin typeface="Arial"/>
                <a:cs typeface="Arial"/>
              </a:rPr>
              <a:t>دحأ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( </a:t>
            </a:r>
            <a:r>
              <a:rPr dirty="0" sz="3200" spc="-15">
                <a:solidFill>
                  <a:srgbClr val="FFCC00"/>
                </a:solidFill>
                <a:latin typeface="Arial"/>
                <a:cs typeface="Arial"/>
              </a:rPr>
              <a:t>ءاج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2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150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100">
                <a:solidFill>
                  <a:srgbClr val="FFCC00"/>
                </a:solidFill>
                <a:latin typeface="Arial"/>
                <a:cs typeface="Arial"/>
              </a:rPr>
              <a:t>لاجر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) </a:t>
            </a:r>
            <a:r>
              <a:rPr dirty="0" sz="3200" spc="-670">
                <a:solidFill>
                  <a:srgbClr val="FFCC00"/>
                </a:solidFill>
                <a:latin typeface="Arial"/>
                <a:cs typeface="Arial"/>
              </a:rPr>
              <a:t>نيثلاثو </a:t>
            </a:r>
            <a:r>
              <a:rPr dirty="0" sz="3200" spc="-45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baseline="7812" sz="4800" spc="-240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160">
                <a:solidFill>
                  <a:srgbClr val="FFCC00"/>
                </a:solidFill>
                <a:latin typeface="Arial"/>
                <a:cs typeface="Arial"/>
              </a:rPr>
              <a:t>اسمخ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 </a:t>
            </a:r>
            <a:r>
              <a:rPr dirty="0" sz="3200" spc="-670">
                <a:solidFill>
                  <a:srgbClr val="FFCC00"/>
                </a:solidFill>
                <a:latin typeface="Arial"/>
                <a:cs typeface="Arial"/>
              </a:rPr>
              <a:t>نيثلاثو    </a:t>
            </a:r>
            <a:r>
              <a:rPr dirty="0" sz="3200" spc="-145">
                <a:solidFill>
                  <a:srgbClr val="FFCC00"/>
                </a:solidFill>
                <a:latin typeface="Arial"/>
                <a:cs typeface="Arial"/>
              </a:rPr>
              <a:t>ةسمخ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( </a:t>
            </a:r>
            <a:r>
              <a:rPr dirty="0" sz="3200" spc="-325">
                <a:solidFill>
                  <a:srgbClr val="FFCC00"/>
                </a:solidFill>
                <a:latin typeface="Arial"/>
                <a:cs typeface="Arial"/>
              </a:rPr>
              <a:t>تيأر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85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202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135">
                <a:solidFill>
                  <a:srgbClr val="FFCC00"/>
                </a:solidFill>
                <a:latin typeface="Arial"/>
                <a:cs typeface="Arial"/>
              </a:rPr>
              <a:t>لاقم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) </a:t>
            </a:r>
            <a:r>
              <a:rPr dirty="0" sz="3200" spc="-705">
                <a:solidFill>
                  <a:srgbClr val="FFCC00"/>
                </a:solidFill>
                <a:latin typeface="Arial"/>
                <a:cs typeface="Arial"/>
              </a:rPr>
              <a:t>نيعستو   </a:t>
            </a:r>
            <a:r>
              <a:rPr dirty="0" sz="3200" spc="-52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660">
                <a:solidFill>
                  <a:srgbClr val="FFCC00"/>
                </a:solidFill>
                <a:latin typeface="Arial"/>
                <a:cs typeface="Arial"/>
              </a:rPr>
              <a:t>ةعست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705">
                <a:solidFill>
                  <a:srgbClr val="FFCC00"/>
                </a:solidFill>
                <a:latin typeface="Arial"/>
                <a:cs typeface="Arial"/>
              </a:rPr>
              <a:t>نيعستو     </a:t>
            </a:r>
            <a:r>
              <a:rPr dirty="0" sz="3200" spc="-715">
                <a:solidFill>
                  <a:srgbClr val="FFCC00"/>
                </a:solidFill>
                <a:latin typeface="Arial"/>
                <a:cs typeface="Arial"/>
              </a:rPr>
              <a:t>اعست 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( </a:t>
            </a:r>
            <a:r>
              <a:rPr dirty="0" sz="3200" spc="-254">
                <a:solidFill>
                  <a:srgbClr val="FFCC00"/>
                </a:solidFill>
                <a:latin typeface="Arial"/>
                <a:cs typeface="Arial"/>
              </a:rPr>
              <a:t>تأرق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9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30">
                <a:solidFill>
                  <a:srgbClr val="FFCC00"/>
                </a:solidFill>
                <a:latin typeface="Arial"/>
                <a:cs typeface="Arial"/>
              </a:rPr>
              <a:t>ةأرما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) </a:t>
            </a:r>
            <a:r>
              <a:rPr dirty="0" sz="3200" spc="-705">
                <a:solidFill>
                  <a:srgbClr val="FFCC00"/>
                </a:solidFill>
                <a:latin typeface="Arial"/>
                <a:cs typeface="Arial"/>
              </a:rPr>
              <a:t>نيعبسو   </a:t>
            </a:r>
            <a:r>
              <a:rPr dirty="0" sz="3200" spc="-52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665">
                <a:solidFill>
                  <a:srgbClr val="FFCC00"/>
                </a:solidFill>
                <a:latin typeface="Arial"/>
                <a:cs typeface="Arial"/>
              </a:rPr>
              <a:t>ةعبس    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495">
                <a:solidFill>
                  <a:srgbClr val="FFCC00"/>
                </a:solidFill>
                <a:latin typeface="Arial"/>
                <a:cs typeface="Arial"/>
              </a:rPr>
              <a:t>نوعبسو  </a:t>
            </a:r>
            <a:r>
              <a:rPr dirty="0" sz="3200" spc="-919">
                <a:solidFill>
                  <a:srgbClr val="FFCC00"/>
                </a:solidFill>
                <a:latin typeface="Arial"/>
                <a:cs typeface="Arial"/>
              </a:rPr>
              <a:t>عبس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635">
                <a:solidFill>
                  <a:srgbClr val="FFCC00"/>
                </a:solidFill>
                <a:latin typeface="Arial"/>
                <a:cs typeface="Arial"/>
              </a:rPr>
              <a:t>مدقت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32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844" y="466420"/>
            <a:ext cx="191135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400">
                <a:solidFill>
                  <a:srgbClr val="FFFFFF"/>
                </a:solidFill>
              </a:rPr>
              <a:t>ددعلا</a:t>
            </a:r>
            <a:r>
              <a:rPr dirty="0" spc="-90">
                <a:solidFill>
                  <a:srgbClr val="FFFFFF"/>
                </a:solidFill>
              </a:rPr>
              <a:t> </a:t>
            </a:r>
            <a:r>
              <a:rPr dirty="0" spc="-1060">
                <a:solidFill>
                  <a:srgbClr val="FFFFFF"/>
                </a:solidFill>
              </a:rPr>
              <a:t>زييمت</a:t>
            </a:r>
          </a:p>
        </p:txBody>
      </p:sp>
      <p:sp>
        <p:nvSpPr>
          <p:cNvPr id="8" name="object 8"/>
          <p:cNvSpPr/>
          <p:nvPr/>
        </p:nvSpPr>
        <p:spPr>
          <a:xfrm>
            <a:off x="685800" y="1429511"/>
            <a:ext cx="7772400" cy="4666615"/>
          </a:xfrm>
          <a:custGeom>
            <a:avLst/>
            <a:gdLst/>
            <a:ahLst/>
            <a:cxnLst/>
            <a:rect l="l" t="t" r="r" b="b"/>
            <a:pathLst>
              <a:path w="7772400" h="4666615">
                <a:moveTo>
                  <a:pt x="0" y="4666488"/>
                </a:moveTo>
                <a:lnTo>
                  <a:pt x="7772400" y="4666488"/>
                </a:lnTo>
                <a:lnTo>
                  <a:pt x="7772400" y="0"/>
                </a:lnTo>
                <a:lnTo>
                  <a:pt x="0" y="0"/>
                </a:lnTo>
                <a:lnTo>
                  <a:pt x="0" y="4666488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615487" y="1354439"/>
            <a:ext cx="6768465" cy="402653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: </a:t>
            </a:r>
            <a:r>
              <a:rPr dirty="0" sz="3200" spc="-335">
                <a:solidFill>
                  <a:srgbClr val="FFCC00"/>
                </a:solidFill>
                <a:latin typeface="Arial"/>
                <a:cs typeface="Arial"/>
              </a:rPr>
              <a:t>هل  </a:t>
            </a:r>
            <a:r>
              <a:rPr dirty="0" sz="3200" spc="-620">
                <a:solidFill>
                  <a:srgbClr val="FFCC00"/>
                </a:solidFill>
                <a:latin typeface="Arial"/>
                <a:cs typeface="Arial"/>
              </a:rPr>
              <a:t>ةيلاتلا </a:t>
            </a:r>
            <a:r>
              <a:rPr dirty="0" sz="3200" spc="-355">
                <a:solidFill>
                  <a:srgbClr val="FFCC00"/>
                </a:solidFill>
                <a:latin typeface="Arial"/>
                <a:cs typeface="Arial"/>
              </a:rPr>
              <a:t> ةملكلا  </a:t>
            </a:r>
            <a:r>
              <a:rPr dirty="0" sz="3200" spc="260">
                <a:solidFill>
                  <a:srgbClr val="FFCC00"/>
                </a:solidFill>
                <a:latin typeface="Arial"/>
                <a:cs typeface="Arial"/>
              </a:rPr>
              <a:t>وه</a:t>
            </a:r>
            <a:r>
              <a:rPr dirty="0" sz="3200" spc="-9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780">
                <a:solidFill>
                  <a:srgbClr val="FFCC00"/>
                </a:solidFill>
                <a:latin typeface="Arial"/>
                <a:cs typeface="Arial"/>
              </a:rPr>
              <a:t>زييمت        </a:t>
            </a:r>
            <a:r>
              <a:rPr dirty="0" sz="3200" spc="-95">
                <a:solidFill>
                  <a:srgbClr val="FFCC00"/>
                </a:solidFill>
                <a:latin typeface="Arial"/>
                <a:cs typeface="Arial"/>
              </a:rPr>
              <a:t>امهل </a:t>
            </a:r>
            <a:r>
              <a:rPr dirty="0" sz="3200" spc="-755">
                <a:solidFill>
                  <a:srgbClr val="FFCC00"/>
                </a:solidFill>
                <a:latin typeface="Arial"/>
                <a:cs typeface="Arial"/>
              </a:rPr>
              <a:t>سيل       </a:t>
            </a: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2،1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2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>
                <a:solidFill>
                  <a:srgbClr val="FFCC00"/>
                </a:solidFill>
                <a:latin typeface="Arial"/>
                <a:cs typeface="Arial"/>
              </a:rPr>
              <a:t>.رورجم </a:t>
            </a:r>
            <a:r>
              <a:rPr dirty="0" sz="3200" spc="-85">
                <a:solidFill>
                  <a:srgbClr val="FFCC00"/>
                </a:solidFill>
                <a:latin typeface="Arial"/>
                <a:cs typeface="Arial"/>
              </a:rPr>
              <a:t>عمج </a:t>
            </a:r>
            <a:r>
              <a:rPr dirty="0" sz="3200" spc="-780">
                <a:solidFill>
                  <a:srgbClr val="FFCC00"/>
                </a:solidFill>
                <a:latin typeface="Arial"/>
                <a:cs typeface="Arial"/>
              </a:rPr>
              <a:t>زييمت    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10:3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27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 </a:t>
            </a:r>
            <a:r>
              <a:rPr dirty="0" sz="3200" spc="-315">
                <a:solidFill>
                  <a:srgbClr val="FFCC00"/>
                </a:solidFill>
                <a:latin typeface="Arial"/>
                <a:cs typeface="Arial"/>
              </a:rPr>
              <a:t>بوصنم  </a:t>
            </a:r>
            <a:r>
              <a:rPr dirty="0" sz="3200" spc="-385">
                <a:solidFill>
                  <a:srgbClr val="FFCC00"/>
                </a:solidFill>
                <a:latin typeface="Arial"/>
                <a:cs typeface="Arial"/>
              </a:rPr>
              <a:t>درفم  </a:t>
            </a:r>
            <a:r>
              <a:rPr dirty="0" sz="3200" spc="-780">
                <a:solidFill>
                  <a:srgbClr val="FFCC00"/>
                </a:solidFill>
                <a:latin typeface="Arial"/>
                <a:cs typeface="Arial"/>
              </a:rPr>
              <a:t>زييمت                         </a:t>
            </a: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99 </a:t>
            </a:r>
            <a:r>
              <a:rPr dirty="0" sz="3200" spc="-80">
                <a:solidFill>
                  <a:srgbClr val="FFCC00"/>
                </a:solidFill>
                <a:latin typeface="Arial"/>
                <a:cs typeface="Arial"/>
              </a:rPr>
              <a:t>:11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-16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385">
                <a:solidFill>
                  <a:srgbClr val="FFCC00"/>
                </a:solidFill>
                <a:latin typeface="Arial"/>
                <a:cs typeface="Arial"/>
              </a:rPr>
              <a:t>درفم  </a:t>
            </a:r>
            <a:r>
              <a:rPr dirty="0" sz="3200" spc="-780">
                <a:solidFill>
                  <a:srgbClr val="FFCC00"/>
                </a:solidFill>
                <a:latin typeface="Arial"/>
                <a:cs typeface="Arial"/>
              </a:rPr>
              <a:t>زييمت        </a:t>
            </a:r>
            <a:r>
              <a:rPr dirty="0" sz="3200">
                <a:solidFill>
                  <a:srgbClr val="FFCC00"/>
                </a:solidFill>
                <a:latin typeface="Arial"/>
                <a:cs typeface="Arial"/>
              </a:rPr>
              <a:t>)90 </a:t>
            </a:r>
            <a:r>
              <a:rPr dirty="0" sz="3200" spc="-605">
                <a:solidFill>
                  <a:srgbClr val="FFCC00"/>
                </a:solidFill>
                <a:latin typeface="Arial"/>
                <a:cs typeface="Arial"/>
              </a:rPr>
              <a:t>ىتح   </a:t>
            </a:r>
            <a:r>
              <a:rPr dirty="0" sz="3200" spc="5">
                <a:solidFill>
                  <a:srgbClr val="FFCC00"/>
                </a:solidFill>
                <a:latin typeface="Arial"/>
                <a:cs typeface="Arial"/>
              </a:rPr>
              <a:t>ـ40 ـ30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ـ20( </a:t>
            </a:r>
            <a:r>
              <a:rPr dirty="0" sz="3200" spc="-420">
                <a:solidFill>
                  <a:srgbClr val="FFCC00"/>
                </a:solidFill>
                <a:latin typeface="Arial"/>
                <a:cs typeface="Arial"/>
              </a:rPr>
              <a:t>دوقعلا  </a:t>
            </a:r>
            <a:r>
              <a:rPr dirty="0" sz="3200" spc="-515">
                <a:solidFill>
                  <a:srgbClr val="FFCC00"/>
                </a:solidFill>
                <a:latin typeface="Arial"/>
                <a:cs typeface="Arial"/>
              </a:rPr>
              <a:t>ظافلأ </a:t>
            </a:r>
            <a:r>
              <a:rPr dirty="0" sz="3200" spc="-26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49885">
              <a:lnSpc>
                <a:spcPct val="100000"/>
              </a:lnSpc>
              <a:spcBef>
                <a:spcPts val="5"/>
              </a:spcBef>
            </a:pPr>
            <a:r>
              <a:rPr dirty="0" sz="3200" spc="-315">
                <a:solidFill>
                  <a:srgbClr val="FFCC00"/>
                </a:solidFill>
                <a:latin typeface="Arial"/>
                <a:cs typeface="Arial"/>
              </a:rPr>
              <a:t>بوصنم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65"/>
              </a:spcBef>
            </a:pPr>
            <a:r>
              <a:rPr dirty="0" sz="3200" spc="5">
                <a:solidFill>
                  <a:srgbClr val="FFCC00"/>
                </a:solidFill>
                <a:latin typeface="Arial"/>
                <a:cs typeface="Arial"/>
              </a:rPr>
              <a:t>رورجم </a:t>
            </a:r>
            <a:r>
              <a:rPr dirty="0" sz="3200" spc="-385">
                <a:solidFill>
                  <a:srgbClr val="FFCC00"/>
                </a:solidFill>
                <a:latin typeface="Arial"/>
                <a:cs typeface="Arial"/>
              </a:rPr>
              <a:t>درفم </a:t>
            </a:r>
            <a:r>
              <a:rPr dirty="0" sz="3200" spc="-780">
                <a:solidFill>
                  <a:srgbClr val="FFCC00"/>
                </a:solidFill>
                <a:latin typeface="Arial"/>
                <a:cs typeface="Arial"/>
              </a:rPr>
              <a:t>زييمت </a:t>
            </a: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1000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،100</a:t>
            </a:r>
            <a:r>
              <a:rPr dirty="0" sz="3200" spc="12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844" y="323545"/>
            <a:ext cx="166052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400">
                <a:solidFill>
                  <a:srgbClr val="FFFFFF"/>
                </a:solidFill>
              </a:rPr>
              <a:t>ددعلا</a:t>
            </a:r>
            <a:r>
              <a:rPr dirty="0" spc="-85">
                <a:solidFill>
                  <a:srgbClr val="FFFFFF"/>
                </a:solidFill>
              </a:rPr>
              <a:t> </a:t>
            </a:r>
            <a:r>
              <a:rPr dirty="0" spc="-1120">
                <a:solidFill>
                  <a:srgbClr val="FFFFFF"/>
                </a:solidFill>
              </a:rPr>
              <a:t>عبات</a:t>
            </a:r>
          </a:p>
        </p:txBody>
      </p:sp>
      <p:sp>
        <p:nvSpPr>
          <p:cNvPr id="8" name="object 8"/>
          <p:cNvSpPr/>
          <p:nvPr/>
        </p:nvSpPr>
        <p:spPr>
          <a:xfrm>
            <a:off x="685800" y="1286255"/>
            <a:ext cx="7772400" cy="4810125"/>
          </a:xfrm>
          <a:custGeom>
            <a:avLst/>
            <a:gdLst/>
            <a:ahLst/>
            <a:cxnLst/>
            <a:rect l="l" t="t" r="r" b="b"/>
            <a:pathLst>
              <a:path w="7772400" h="4810125">
                <a:moveTo>
                  <a:pt x="0" y="4809744"/>
                </a:moveTo>
                <a:lnTo>
                  <a:pt x="7772400" y="4809744"/>
                </a:lnTo>
                <a:lnTo>
                  <a:pt x="7772400" y="0"/>
                </a:lnTo>
                <a:lnTo>
                  <a:pt x="0" y="0"/>
                </a:lnTo>
                <a:lnTo>
                  <a:pt x="0" y="4809744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15714" y="1211311"/>
            <a:ext cx="4522470" cy="4124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2187575" marR="62865" indent="-841375">
              <a:lnSpc>
                <a:spcPct val="120100"/>
              </a:lnSpc>
              <a:spcBef>
                <a:spcPts val="100"/>
              </a:spcBef>
            </a:pPr>
            <a:r>
              <a:rPr dirty="0" baseline="7812" sz="4800" spc="-577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385">
                <a:solidFill>
                  <a:srgbClr val="FFCC00"/>
                </a:solidFill>
                <a:latin typeface="Arial"/>
                <a:cs typeface="Arial"/>
              </a:rPr>
              <a:t>ابلاط </a:t>
            </a:r>
            <a:r>
              <a:rPr dirty="0" sz="3200" spc="-335">
                <a:solidFill>
                  <a:srgbClr val="FFCC00"/>
                </a:solidFill>
                <a:latin typeface="Arial"/>
                <a:cs typeface="Arial"/>
              </a:rPr>
              <a:t>رشع </a:t>
            </a:r>
            <a:r>
              <a:rPr dirty="0" sz="3200" spc="-45">
                <a:solidFill>
                  <a:srgbClr val="FFCC00"/>
                </a:solidFill>
                <a:latin typeface="Arial"/>
                <a:cs typeface="Arial"/>
              </a:rPr>
              <a:t>دحأ</a:t>
            </a:r>
            <a:r>
              <a:rPr dirty="0" sz="3200" spc="-33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10">
                <a:solidFill>
                  <a:srgbClr val="FFCC00"/>
                </a:solidFill>
                <a:latin typeface="Arial"/>
                <a:cs typeface="Arial"/>
              </a:rPr>
              <a:t>رضح</a:t>
            </a:r>
            <a:r>
              <a:rPr dirty="0" sz="3200" spc="1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00">
                <a:solidFill>
                  <a:srgbClr val="FFCC00"/>
                </a:solidFill>
                <a:latin typeface="Arial"/>
                <a:cs typeface="Arial"/>
              </a:rPr>
              <a:t>بلاط </a:t>
            </a:r>
            <a:r>
              <a:rPr dirty="0" sz="3200" spc="-620">
                <a:solidFill>
                  <a:srgbClr val="FFCC00"/>
                </a:solidFill>
                <a:latin typeface="Arial"/>
                <a:cs typeface="Arial"/>
              </a:rPr>
              <a:t>ةثلاث</a:t>
            </a:r>
            <a:r>
              <a:rPr dirty="0" sz="3200" spc="-35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5">
                <a:solidFill>
                  <a:srgbClr val="FFCC00"/>
                </a:solidFill>
                <a:latin typeface="Arial"/>
                <a:cs typeface="Arial"/>
              </a:rPr>
              <a:t>ءاج</a:t>
            </a:r>
            <a:r>
              <a:rPr dirty="0" sz="3200" spc="13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150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100">
                <a:solidFill>
                  <a:srgbClr val="FFCC00"/>
                </a:solidFill>
                <a:latin typeface="Arial"/>
                <a:cs typeface="Arial"/>
              </a:rPr>
              <a:t>لاجر </a:t>
            </a:r>
            <a:r>
              <a:rPr dirty="0" sz="3200" spc="-360">
                <a:solidFill>
                  <a:srgbClr val="FFCC00"/>
                </a:solidFill>
                <a:latin typeface="Arial"/>
                <a:cs typeface="Arial"/>
              </a:rPr>
              <a:t>نيسمخو  </a:t>
            </a:r>
            <a:r>
              <a:rPr dirty="0" sz="3200" spc="10">
                <a:solidFill>
                  <a:srgbClr val="FFCC00"/>
                </a:solidFill>
                <a:latin typeface="Arial"/>
                <a:cs typeface="Arial"/>
              </a:rPr>
              <a:t>سمخ </a:t>
            </a:r>
            <a:r>
              <a:rPr dirty="0" sz="3200" spc="-395">
                <a:solidFill>
                  <a:srgbClr val="FFCC00"/>
                </a:solidFill>
                <a:latin typeface="Arial"/>
                <a:cs typeface="Arial"/>
              </a:rPr>
              <a:t>ىلع  </a:t>
            </a:r>
            <a:r>
              <a:rPr dirty="0" sz="3200" spc="-430">
                <a:solidFill>
                  <a:srgbClr val="FFCC00"/>
                </a:solidFill>
                <a:latin typeface="Arial"/>
                <a:cs typeface="Arial"/>
              </a:rPr>
              <a:t>تملس</a:t>
            </a:r>
            <a:r>
              <a:rPr dirty="0" sz="3200" spc="-8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L="2279650" marR="62230" indent="-79375">
              <a:lnSpc>
                <a:spcPct val="120100"/>
              </a:lnSpc>
            </a:pPr>
            <a:r>
              <a:rPr dirty="0" sz="3200" spc="-1110">
                <a:solidFill>
                  <a:srgbClr val="FFCC00"/>
                </a:solidFill>
                <a:latin typeface="Arial"/>
                <a:cs typeface="Arial"/>
              </a:rPr>
              <a:t>ب</a:t>
            </a:r>
            <a:r>
              <a:rPr dirty="0" baseline="-3472" sz="4800" spc="-1664">
                <a:solidFill>
                  <a:srgbClr val="FFCC00"/>
                </a:solidFill>
                <a:latin typeface="Arial"/>
                <a:cs typeface="Arial"/>
              </a:rPr>
              <a:t>ٍ</a:t>
            </a:r>
            <a:r>
              <a:rPr dirty="0" baseline="-3472" sz="4800" spc="193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705">
                <a:solidFill>
                  <a:srgbClr val="FFCC00"/>
                </a:solidFill>
                <a:latin typeface="Arial"/>
                <a:cs typeface="Arial"/>
              </a:rPr>
              <a:t>اتك  </a:t>
            </a:r>
            <a:r>
              <a:rPr dirty="0" sz="3200" spc="-185">
                <a:solidFill>
                  <a:srgbClr val="FFCC00"/>
                </a:solidFill>
                <a:latin typeface="Arial"/>
                <a:cs typeface="Arial"/>
              </a:rPr>
              <a:t>ةئام</a:t>
            </a:r>
            <a:r>
              <a:rPr dirty="0" sz="3200" spc="-5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254">
                <a:solidFill>
                  <a:srgbClr val="FFCC00"/>
                </a:solidFill>
                <a:latin typeface="Arial"/>
                <a:cs typeface="Arial"/>
              </a:rPr>
              <a:t>تأرق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 ـ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115">
                <a:solidFill>
                  <a:srgbClr val="FFCC00"/>
                </a:solidFill>
                <a:latin typeface="Arial"/>
                <a:cs typeface="Arial"/>
              </a:rPr>
              <a:t>ص</a:t>
            </a:r>
            <a:r>
              <a:rPr dirty="0" baseline="-3472" sz="4800" spc="-1672">
                <a:solidFill>
                  <a:srgbClr val="FFCC00"/>
                </a:solidFill>
                <a:latin typeface="Arial"/>
                <a:cs typeface="Arial"/>
              </a:rPr>
              <a:t>ٍ</a:t>
            </a:r>
            <a:r>
              <a:rPr dirty="0" baseline="-3472" sz="4800" spc="1927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905">
                <a:solidFill>
                  <a:srgbClr val="FFCC00"/>
                </a:solidFill>
                <a:latin typeface="Arial"/>
                <a:cs typeface="Arial"/>
              </a:rPr>
              <a:t>ن</a:t>
            </a:r>
            <a:r>
              <a:rPr dirty="0" sz="3200" spc="-5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20">
                <a:solidFill>
                  <a:srgbClr val="FFCC00"/>
                </a:solidFill>
                <a:latin typeface="Arial"/>
                <a:cs typeface="Arial"/>
              </a:rPr>
              <a:t>فلأ </a:t>
            </a:r>
            <a:r>
              <a:rPr dirty="0" sz="3200" spc="-295">
                <a:solidFill>
                  <a:srgbClr val="FFCC00"/>
                </a:solidFill>
                <a:latin typeface="Arial"/>
                <a:cs typeface="Arial"/>
              </a:rPr>
              <a:t>تمهف</a:t>
            </a:r>
            <a:r>
              <a:rPr dirty="0" sz="3200" spc="-24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6096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 </a:t>
            </a:r>
            <a:r>
              <a:rPr dirty="0" baseline="7812" sz="4800" spc="-517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345">
                <a:solidFill>
                  <a:srgbClr val="FFCC00"/>
                </a:solidFill>
                <a:latin typeface="Arial"/>
                <a:cs typeface="Arial"/>
              </a:rPr>
              <a:t>املق  </a:t>
            </a:r>
            <a:r>
              <a:rPr dirty="0" sz="3200" spc="-475">
                <a:solidFill>
                  <a:srgbClr val="FFCC00"/>
                </a:solidFill>
                <a:latin typeface="Arial"/>
                <a:cs typeface="Arial"/>
              </a:rPr>
              <a:t>نيعبرأو  </a:t>
            </a:r>
            <a:r>
              <a:rPr dirty="0" baseline="7812" sz="4800" spc="-487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325">
                <a:solidFill>
                  <a:srgbClr val="FFCC00"/>
                </a:solidFill>
                <a:latin typeface="Arial"/>
                <a:cs typeface="Arial"/>
              </a:rPr>
              <a:t>اعبرأ  </a:t>
            </a:r>
            <a:r>
              <a:rPr dirty="0" sz="3200" spc="-625">
                <a:solidFill>
                  <a:srgbClr val="FFCC00"/>
                </a:solidFill>
                <a:latin typeface="Arial"/>
                <a:cs typeface="Arial"/>
              </a:rPr>
              <a:t>تيرتشا </a:t>
            </a:r>
            <a:r>
              <a:rPr dirty="0" sz="3200" spc="-52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7785">
              <a:lnSpc>
                <a:spcPct val="100000"/>
              </a:lnSpc>
              <a:spcBef>
                <a:spcPts val="770"/>
              </a:spcBef>
            </a:pPr>
            <a:r>
              <a:rPr dirty="0" sz="3200" spc="-260">
                <a:solidFill>
                  <a:srgbClr val="FFCC00"/>
                </a:solidFill>
                <a:latin typeface="Arial"/>
                <a:cs typeface="Arial"/>
              </a:rPr>
              <a:t>.</a:t>
            </a:r>
            <a:r>
              <a:rPr dirty="0" baseline="7812" sz="4800" spc="-390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260">
                <a:solidFill>
                  <a:srgbClr val="FFCC00"/>
                </a:solidFill>
                <a:latin typeface="Arial"/>
                <a:cs typeface="Arial"/>
              </a:rPr>
              <a:t>لاقح  </a:t>
            </a:r>
            <a:r>
              <a:rPr dirty="0" sz="3200" spc="-550">
                <a:solidFill>
                  <a:srgbClr val="FFCC00"/>
                </a:solidFill>
                <a:latin typeface="Arial"/>
                <a:cs typeface="Arial"/>
              </a:rPr>
              <a:t>نيعبرأ   </a:t>
            </a:r>
            <a:r>
              <a:rPr dirty="0" sz="3200" spc="-20">
                <a:solidFill>
                  <a:srgbClr val="FFCC00"/>
                </a:solidFill>
                <a:latin typeface="Arial"/>
                <a:cs typeface="Arial"/>
              </a:rPr>
              <a:t>تعرز</a:t>
            </a:r>
            <a:r>
              <a:rPr dirty="0" sz="3200" spc="-44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844" y="466420"/>
            <a:ext cx="166052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400">
                <a:solidFill>
                  <a:srgbClr val="FFFFFF"/>
                </a:solidFill>
              </a:rPr>
              <a:t>ددعلا</a:t>
            </a:r>
            <a:r>
              <a:rPr dirty="0" spc="-85">
                <a:solidFill>
                  <a:srgbClr val="FFFFFF"/>
                </a:solidFill>
              </a:rPr>
              <a:t> </a:t>
            </a:r>
            <a:r>
              <a:rPr dirty="0" spc="-1120">
                <a:solidFill>
                  <a:srgbClr val="FFFFFF"/>
                </a:solidFill>
              </a:rPr>
              <a:t>عبات</a:t>
            </a:r>
          </a:p>
        </p:txBody>
      </p:sp>
      <p:sp>
        <p:nvSpPr>
          <p:cNvPr id="8" name="object 8"/>
          <p:cNvSpPr/>
          <p:nvPr/>
        </p:nvSpPr>
        <p:spPr>
          <a:xfrm>
            <a:off x="685800" y="1356360"/>
            <a:ext cx="7772400" cy="5169535"/>
          </a:xfrm>
          <a:custGeom>
            <a:avLst/>
            <a:gdLst/>
            <a:ahLst/>
            <a:cxnLst/>
            <a:rect l="l" t="t" r="r" b="b"/>
            <a:pathLst>
              <a:path w="7772400" h="5169534">
                <a:moveTo>
                  <a:pt x="0" y="5169408"/>
                </a:moveTo>
                <a:lnTo>
                  <a:pt x="7772400" y="5169408"/>
                </a:lnTo>
                <a:lnTo>
                  <a:pt x="7772400" y="0"/>
                </a:lnTo>
                <a:lnTo>
                  <a:pt x="0" y="0"/>
                </a:lnTo>
                <a:lnTo>
                  <a:pt x="0" y="5169408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78779" y="1382013"/>
            <a:ext cx="7630795" cy="500126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30480">
              <a:lnSpc>
                <a:spcPct val="100000"/>
              </a:lnSpc>
              <a:spcBef>
                <a:spcPts val="90"/>
              </a:spcBef>
            </a:pPr>
            <a:r>
              <a:rPr dirty="0" sz="3200" spc="-15">
                <a:solidFill>
                  <a:srgbClr val="FFCC00"/>
                </a:solidFill>
                <a:latin typeface="Arial"/>
                <a:cs typeface="Arial"/>
              </a:rPr>
              <a:t>بارعإ </a:t>
            </a:r>
            <a:r>
              <a:rPr dirty="0" sz="3200" spc="5">
                <a:solidFill>
                  <a:srgbClr val="FFCC00"/>
                </a:solidFill>
                <a:latin typeface="Arial"/>
                <a:cs typeface="Arial"/>
              </a:rPr>
              <a:t>ةملاع </a:t>
            </a:r>
            <a:r>
              <a:rPr dirty="0" sz="3200" spc="-335">
                <a:solidFill>
                  <a:srgbClr val="FFCC00"/>
                </a:solidFill>
                <a:latin typeface="Arial"/>
                <a:cs typeface="Arial"/>
              </a:rPr>
              <a:t>ذخأي </a:t>
            </a:r>
            <a:r>
              <a:rPr dirty="0" sz="3200" spc="-145">
                <a:solidFill>
                  <a:srgbClr val="FFCC00"/>
                </a:solidFill>
                <a:latin typeface="Arial"/>
                <a:cs typeface="Arial"/>
              </a:rPr>
              <a:t>هنم </a:t>
            </a:r>
            <a:r>
              <a:rPr dirty="0" sz="3200" spc="-585">
                <a:solidFill>
                  <a:srgbClr val="FFCC00"/>
                </a:solidFill>
                <a:latin typeface="Arial"/>
                <a:cs typeface="Arial"/>
              </a:rPr>
              <a:t>يناثلا </a:t>
            </a:r>
            <a:r>
              <a:rPr dirty="0" sz="3200" spc="-220">
                <a:solidFill>
                  <a:srgbClr val="FFCC00"/>
                </a:solidFill>
                <a:latin typeface="Arial"/>
                <a:cs typeface="Arial"/>
              </a:rPr>
              <a:t>ءزجلا </a:t>
            </a:r>
            <a:r>
              <a:rPr dirty="0" sz="3200" spc="-190">
                <a:solidFill>
                  <a:srgbClr val="FFCC00"/>
                </a:solidFill>
                <a:latin typeface="Arial"/>
                <a:cs typeface="Arial"/>
              </a:rPr>
              <a:t>فوطعملا </a:t>
            </a:r>
            <a:r>
              <a:rPr dirty="0" sz="3200" spc="-295">
                <a:solidFill>
                  <a:srgbClr val="FFCC00"/>
                </a:solidFill>
                <a:latin typeface="Arial"/>
                <a:cs typeface="Arial"/>
              </a:rPr>
              <a:t>ددعلا</a:t>
            </a:r>
            <a:r>
              <a:rPr dirty="0" sz="3200" spc="-254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77825">
              <a:lnSpc>
                <a:spcPct val="100000"/>
              </a:lnSpc>
              <a:spcBef>
                <a:spcPts val="5"/>
              </a:spcBef>
            </a:pPr>
            <a:r>
              <a:rPr dirty="0" sz="3200" spc="-200">
                <a:solidFill>
                  <a:srgbClr val="FFCC00"/>
                </a:solidFill>
                <a:latin typeface="Arial"/>
                <a:cs typeface="Arial"/>
              </a:rPr>
              <a:t>ناك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اذإ / </a:t>
            </a:r>
            <a:r>
              <a:rPr dirty="0" sz="3200" spc="-240">
                <a:solidFill>
                  <a:srgbClr val="FFCC00"/>
                </a:solidFill>
                <a:latin typeface="Arial"/>
                <a:cs typeface="Arial"/>
              </a:rPr>
              <a:t>نونو  </a:t>
            </a:r>
            <a:r>
              <a:rPr dirty="0" sz="3200" spc="-385">
                <a:solidFill>
                  <a:srgbClr val="FFCC00"/>
                </a:solidFill>
                <a:latin typeface="Arial"/>
                <a:cs typeface="Arial"/>
              </a:rPr>
              <a:t>واوب  </a:t>
            </a:r>
            <a:r>
              <a:rPr dirty="0" sz="3200" spc="-585">
                <a:solidFill>
                  <a:srgbClr val="FFCC00"/>
                </a:solidFill>
                <a:latin typeface="Arial"/>
                <a:cs typeface="Arial"/>
              </a:rPr>
              <a:t>يناثلا   </a:t>
            </a:r>
            <a:r>
              <a:rPr dirty="0" sz="3200" spc="-495">
                <a:solidFill>
                  <a:srgbClr val="FFCC00"/>
                </a:solidFill>
                <a:latin typeface="Arial"/>
                <a:cs typeface="Arial"/>
              </a:rPr>
              <a:t>نوكي  </a:t>
            </a:r>
            <a:r>
              <a:rPr dirty="0" baseline="7812" sz="4800" spc="-322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215">
                <a:solidFill>
                  <a:srgbClr val="FFCC00"/>
                </a:solidFill>
                <a:latin typeface="Arial"/>
                <a:cs typeface="Arial"/>
              </a:rPr>
              <a:t>اعوفرم  </a:t>
            </a:r>
            <a:r>
              <a:rPr dirty="0" sz="3200" spc="-200">
                <a:solidFill>
                  <a:srgbClr val="FFCC00"/>
                </a:solidFill>
                <a:latin typeface="Arial"/>
                <a:cs typeface="Arial"/>
              </a:rPr>
              <a:t>ناك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اذإ /</a:t>
            </a:r>
            <a:r>
              <a:rPr dirty="0" sz="3200" spc="-254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20">
                <a:solidFill>
                  <a:srgbClr val="FFCC00"/>
                </a:solidFill>
                <a:latin typeface="Arial"/>
                <a:cs typeface="Arial"/>
              </a:rPr>
              <a:t>لولأا</a:t>
            </a:r>
            <a:endParaRPr sz="3200">
              <a:latin typeface="Arial"/>
              <a:cs typeface="Arial"/>
            </a:endParaRPr>
          </a:p>
          <a:p>
            <a:pPr algn="r" marR="376555">
              <a:lnSpc>
                <a:spcPct val="100000"/>
              </a:lnSpc>
            </a:pPr>
            <a:r>
              <a:rPr dirty="0" sz="3200" spc="-190">
                <a:solidFill>
                  <a:srgbClr val="FFCC00"/>
                </a:solidFill>
                <a:latin typeface="Arial"/>
                <a:cs typeface="Arial"/>
              </a:rPr>
              <a:t>.نونو  </a:t>
            </a:r>
            <a:r>
              <a:rPr dirty="0" sz="3200" spc="-680">
                <a:solidFill>
                  <a:srgbClr val="FFCC00"/>
                </a:solidFill>
                <a:latin typeface="Arial"/>
                <a:cs typeface="Arial"/>
              </a:rPr>
              <a:t>ءايب     </a:t>
            </a:r>
            <a:r>
              <a:rPr dirty="0" sz="3200" spc="-495">
                <a:solidFill>
                  <a:srgbClr val="FFCC00"/>
                </a:solidFill>
                <a:latin typeface="Arial"/>
                <a:cs typeface="Arial"/>
              </a:rPr>
              <a:t>نوكي  </a:t>
            </a:r>
            <a:r>
              <a:rPr dirty="0" baseline="7812" sz="4800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>
                <a:solidFill>
                  <a:srgbClr val="FFCC00"/>
                </a:solidFill>
                <a:latin typeface="Arial"/>
                <a:cs typeface="Arial"/>
              </a:rPr>
              <a:t>ارورجم </a:t>
            </a: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وأ</a:t>
            </a:r>
            <a:r>
              <a:rPr dirty="0" sz="3200" spc="-42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baseline="7812" sz="4800" spc="-644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430">
                <a:solidFill>
                  <a:srgbClr val="FFCC00"/>
                </a:solidFill>
                <a:latin typeface="Arial"/>
                <a:cs typeface="Arial"/>
              </a:rPr>
              <a:t>ابوصنم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490">
                <a:solidFill>
                  <a:srgbClr val="FFCC00"/>
                </a:solidFill>
                <a:latin typeface="Arial"/>
                <a:cs typeface="Arial"/>
              </a:rPr>
              <a:t>نوثلاثو  </a:t>
            </a:r>
            <a:r>
              <a:rPr dirty="0" baseline="11284" sz="4800" spc="-179">
                <a:solidFill>
                  <a:srgbClr val="FFCC00"/>
                </a:solidFill>
                <a:latin typeface="Arial"/>
                <a:cs typeface="Arial"/>
              </a:rPr>
              <a:t>ٌ</a:t>
            </a:r>
            <a:r>
              <a:rPr dirty="0" sz="3200" spc="-120">
                <a:solidFill>
                  <a:srgbClr val="FFCC00"/>
                </a:solidFill>
                <a:latin typeface="Arial"/>
                <a:cs typeface="Arial"/>
              </a:rPr>
              <a:t>ةسمخ </a:t>
            </a:r>
            <a:r>
              <a:rPr dirty="0" sz="3200" spc="-310">
                <a:solidFill>
                  <a:srgbClr val="FFCC00"/>
                </a:solidFill>
                <a:latin typeface="Arial"/>
                <a:cs typeface="Arial"/>
              </a:rPr>
              <a:t>رضح </a:t>
            </a:r>
            <a:r>
              <a:rPr dirty="0" sz="3200" spc="-19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705">
                <a:solidFill>
                  <a:srgbClr val="FFCC00"/>
                </a:solidFill>
                <a:latin typeface="Arial"/>
                <a:cs typeface="Arial"/>
              </a:rPr>
              <a:t>نيعبسو   </a:t>
            </a:r>
            <a:r>
              <a:rPr dirty="0" sz="3200" spc="-52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baseline="-15625" sz="4800" spc="-1035">
                <a:solidFill>
                  <a:srgbClr val="FFCC00"/>
                </a:solidFill>
                <a:latin typeface="Arial"/>
                <a:cs typeface="Arial"/>
              </a:rPr>
              <a:t>ٍ</a:t>
            </a:r>
            <a:r>
              <a:rPr dirty="0" sz="3200" spc="-690">
                <a:solidFill>
                  <a:srgbClr val="FFCC00"/>
                </a:solidFill>
                <a:latin typeface="Arial"/>
                <a:cs typeface="Arial"/>
              </a:rPr>
              <a:t>عبس     </a:t>
            </a:r>
            <a:r>
              <a:rPr dirty="0" sz="3200" spc="-395">
                <a:solidFill>
                  <a:srgbClr val="FFCC00"/>
                </a:solidFill>
                <a:latin typeface="Arial"/>
                <a:cs typeface="Arial"/>
              </a:rPr>
              <a:t>ىلع  </a:t>
            </a:r>
            <a:r>
              <a:rPr dirty="0" sz="3200" spc="-434">
                <a:solidFill>
                  <a:srgbClr val="FFCC00"/>
                </a:solidFill>
                <a:latin typeface="Arial"/>
                <a:cs typeface="Arial"/>
              </a:rPr>
              <a:t>تملس</a:t>
            </a:r>
            <a:r>
              <a:rPr dirty="0" sz="3200" spc="-4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625">
                <a:solidFill>
                  <a:srgbClr val="FFCC00"/>
                </a:solidFill>
                <a:latin typeface="Arial"/>
                <a:cs typeface="Arial"/>
              </a:rPr>
              <a:t>.نيتسو   </a:t>
            </a:r>
            <a:r>
              <a:rPr dirty="0" baseline="7812" sz="4800" spc="-862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575">
                <a:solidFill>
                  <a:srgbClr val="FFCC00"/>
                </a:solidFill>
                <a:latin typeface="Arial"/>
                <a:cs typeface="Arial"/>
              </a:rPr>
              <a:t>اعبس   </a:t>
            </a:r>
            <a:r>
              <a:rPr dirty="0" sz="3200" spc="-320">
                <a:solidFill>
                  <a:srgbClr val="FFCC00"/>
                </a:solidFill>
                <a:latin typeface="Arial"/>
                <a:cs typeface="Arial"/>
              </a:rPr>
              <a:t>تيأر </a:t>
            </a:r>
            <a:r>
              <a:rPr dirty="0" sz="3200" spc="-31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12 </a:t>
            </a:r>
            <a:r>
              <a:rPr dirty="0" sz="3200" spc="-295">
                <a:solidFill>
                  <a:srgbClr val="FFCC00"/>
                </a:solidFill>
                <a:latin typeface="Arial"/>
                <a:cs typeface="Arial"/>
              </a:rPr>
              <a:t>ددعلا  </a:t>
            </a:r>
            <a:r>
              <a:rPr dirty="0" sz="3200" spc="45">
                <a:solidFill>
                  <a:srgbClr val="FFCC00"/>
                </a:solidFill>
                <a:latin typeface="Arial"/>
                <a:cs typeface="Arial"/>
              </a:rPr>
              <a:t>ماااااااااااه</a:t>
            </a:r>
            <a:r>
              <a:rPr dirty="0" sz="3200" spc="-19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250">
                <a:solidFill>
                  <a:srgbClr val="FFCC00"/>
                </a:solidFill>
                <a:latin typeface="Arial"/>
                <a:cs typeface="Arial"/>
              </a:rPr>
              <a:t>ةرشع </a:t>
            </a:r>
            <a:r>
              <a:rPr dirty="0" sz="3200" spc="-775">
                <a:solidFill>
                  <a:srgbClr val="FFCC00"/>
                </a:solidFill>
                <a:latin typeface="Arial"/>
                <a:cs typeface="Arial"/>
              </a:rPr>
              <a:t>اتنثا    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</a:t>
            </a:r>
            <a:r>
              <a:rPr dirty="0" sz="3200" spc="-330">
                <a:solidFill>
                  <a:srgbClr val="FFCC00"/>
                </a:solidFill>
                <a:latin typeface="Arial"/>
                <a:cs typeface="Arial"/>
              </a:rPr>
              <a:t>رشع  </a:t>
            </a:r>
            <a:r>
              <a:rPr dirty="0" sz="3200" spc="-590">
                <a:solidFill>
                  <a:srgbClr val="FFCC00"/>
                </a:solidFill>
                <a:latin typeface="Arial"/>
                <a:cs typeface="Arial"/>
              </a:rPr>
              <a:t>انثا      </a:t>
            </a:r>
            <a:r>
              <a:rPr dirty="0" sz="3200" spc="-585">
                <a:solidFill>
                  <a:srgbClr val="FFCC00"/>
                </a:solidFill>
                <a:latin typeface="Arial"/>
                <a:cs typeface="Arial"/>
              </a:rPr>
              <a:t>عفرلا   </a:t>
            </a:r>
            <a:r>
              <a:rPr dirty="0" sz="3200" spc="-175">
                <a:solidFill>
                  <a:srgbClr val="FFCC00"/>
                </a:solidFill>
                <a:latin typeface="Arial"/>
                <a:cs typeface="Arial"/>
              </a:rPr>
              <a:t>ةلاح</a:t>
            </a:r>
            <a:r>
              <a:rPr dirty="0" sz="320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919">
                <a:solidFill>
                  <a:srgbClr val="FFCC00"/>
                </a:solidFill>
                <a:latin typeface="Arial"/>
                <a:cs typeface="Arial"/>
              </a:rPr>
              <a:t>يف</a:t>
            </a:r>
            <a:r>
              <a:rPr dirty="0" sz="3200" spc="22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250">
                <a:solidFill>
                  <a:srgbClr val="FFCC00"/>
                </a:solidFill>
                <a:latin typeface="Arial"/>
                <a:cs typeface="Arial"/>
              </a:rPr>
              <a:t>ةرشع  </a:t>
            </a:r>
            <a:r>
              <a:rPr dirty="0" sz="3200" spc="-825">
                <a:solidFill>
                  <a:srgbClr val="FFCC00"/>
                </a:solidFill>
                <a:latin typeface="Arial"/>
                <a:cs typeface="Arial"/>
              </a:rPr>
              <a:t>يتنثا          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</a:t>
            </a:r>
            <a:r>
              <a:rPr dirty="0" sz="3200" spc="-330">
                <a:solidFill>
                  <a:srgbClr val="FFCC00"/>
                </a:solidFill>
                <a:latin typeface="Arial"/>
                <a:cs typeface="Arial"/>
              </a:rPr>
              <a:t>رشع  </a:t>
            </a:r>
            <a:r>
              <a:rPr dirty="0" sz="3200" spc="-655">
                <a:solidFill>
                  <a:srgbClr val="FFCC00"/>
                </a:solidFill>
                <a:latin typeface="Arial"/>
                <a:cs typeface="Arial"/>
              </a:rPr>
              <a:t>ينثا        </a:t>
            </a:r>
            <a:r>
              <a:rPr dirty="0" sz="3200" spc="-215">
                <a:solidFill>
                  <a:srgbClr val="FFCC00"/>
                </a:solidFill>
                <a:latin typeface="Arial"/>
                <a:cs typeface="Arial"/>
              </a:rPr>
              <a:t>رجلاو </a:t>
            </a:r>
            <a:r>
              <a:rPr dirty="0" sz="3200" spc="-540">
                <a:solidFill>
                  <a:srgbClr val="FFCC00"/>
                </a:solidFill>
                <a:latin typeface="Arial"/>
                <a:cs typeface="Arial"/>
              </a:rPr>
              <a:t>بصنلا </a:t>
            </a:r>
            <a:r>
              <a:rPr dirty="0" sz="3200" spc="-50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545" y="314020"/>
            <a:ext cx="90106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735">
                <a:solidFill>
                  <a:srgbClr val="FFFFFF"/>
                </a:solidFill>
              </a:rPr>
              <a:t>ةل</a:t>
            </a:r>
            <a:r>
              <a:rPr dirty="0" spc="-1170">
                <a:solidFill>
                  <a:srgbClr val="FFFFFF"/>
                </a:solidFill>
              </a:rPr>
              <a:t>ئ</a:t>
            </a:r>
            <a:r>
              <a:rPr dirty="0" spc="-645">
                <a:solidFill>
                  <a:srgbClr val="FFFFFF"/>
                </a:solidFill>
              </a:rPr>
              <a:t>سأ</a:t>
            </a:r>
          </a:p>
        </p:txBody>
      </p:sp>
      <p:sp>
        <p:nvSpPr>
          <p:cNvPr id="8" name="object 8"/>
          <p:cNvSpPr/>
          <p:nvPr/>
        </p:nvSpPr>
        <p:spPr>
          <a:xfrm>
            <a:off x="323088" y="1414272"/>
            <a:ext cx="8135620" cy="4681855"/>
          </a:xfrm>
          <a:custGeom>
            <a:avLst/>
            <a:gdLst/>
            <a:ahLst/>
            <a:cxnLst/>
            <a:rect l="l" t="t" r="r" b="b"/>
            <a:pathLst>
              <a:path w="8135620" h="4681855">
                <a:moveTo>
                  <a:pt x="0" y="4681728"/>
                </a:moveTo>
                <a:lnTo>
                  <a:pt x="8135111" y="4681728"/>
                </a:lnTo>
                <a:lnTo>
                  <a:pt x="8135111" y="0"/>
                </a:lnTo>
                <a:lnTo>
                  <a:pt x="0" y="0"/>
                </a:lnTo>
                <a:lnTo>
                  <a:pt x="0" y="4681728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276853" y="1338437"/>
            <a:ext cx="5130800" cy="3538854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30480">
              <a:lnSpc>
                <a:spcPct val="100000"/>
              </a:lnSpc>
              <a:spcBef>
                <a:spcPts val="869"/>
              </a:spcBef>
            </a:pPr>
            <a:r>
              <a:rPr dirty="0" sz="3200" spc="-320">
                <a:solidFill>
                  <a:srgbClr val="FFCC00"/>
                </a:solidFill>
                <a:latin typeface="Arial"/>
                <a:cs typeface="Arial"/>
              </a:rPr>
              <a:t>:فورحلاب  </a:t>
            </a:r>
            <a:r>
              <a:rPr dirty="0" sz="3200" spc="-215">
                <a:solidFill>
                  <a:srgbClr val="FFCC00"/>
                </a:solidFill>
                <a:latin typeface="Arial"/>
                <a:cs typeface="Arial"/>
              </a:rPr>
              <a:t>ماقرلأا  </a:t>
            </a:r>
            <a:r>
              <a:rPr dirty="0" sz="3200" spc="-555">
                <a:solidFill>
                  <a:srgbClr val="FFCC00"/>
                </a:solidFill>
                <a:latin typeface="Arial"/>
                <a:cs typeface="Arial"/>
              </a:rPr>
              <a:t>بتكا</a:t>
            </a:r>
            <a:r>
              <a:rPr dirty="0" sz="3200" spc="-46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40">
                <a:solidFill>
                  <a:srgbClr val="FFCC00"/>
                </a:solidFill>
                <a:latin typeface="Arial"/>
                <a:cs typeface="Arial"/>
              </a:rPr>
              <a:t>)لجر </a:t>
            </a: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)1( </a:t>
            </a:r>
            <a:r>
              <a:rPr dirty="0" sz="3200" spc="-325">
                <a:solidFill>
                  <a:srgbClr val="FFCC00"/>
                </a:solidFill>
                <a:latin typeface="Arial"/>
                <a:cs typeface="Arial"/>
              </a:rPr>
              <a:t>تيأر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1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90">
                <a:solidFill>
                  <a:srgbClr val="FFCC00"/>
                </a:solidFill>
                <a:latin typeface="Arial"/>
                <a:cs typeface="Arial"/>
              </a:rPr>
              <a:t>.</a:t>
            </a:r>
            <a:r>
              <a:rPr dirty="0" baseline="7812" sz="4800" spc="-135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90">
                <a:solidFill>
                  <a:srgbClr val="FFCC00"/>
                </a:solidFill>
                <a:latin typeface="Arial"/>
                <a:cs typeface="Arial"/>
              </a:rPr>
              <a:t>لاجر </a:t>
            </a:r>
            <a:r>
              <a:rPr dirty="0" sz="3200">
                <a:solidFill>
                  <a:srgbClr val="FFCC00"/>
                </a:solidFill>
                <a:latin typeface="Arial"/>
                <a:cs typeface="Arial"/>
              </a:rPr>
              <a:t>)29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( </a:t>
            </a:r>
            <a:r>
              <a:rPr dirty="0" sz="3200" spc="-65">
                <a:solidFill>
                  <a:srgbClr val="FFCC00"/>
                </a:solidFill>
                <a:latin typeface="Arial"/>
                <a:cs typeface="Arial"/>
              </a:rPr>
              <a:t>اهرضح </a:t>
            </a:r>
            <a:r>
              <a:rPr dirty="0" sz="3200" spc="-615">
                <a:solidFill>
                  <a:srgbClr val="FFCC00"/>
                </a:solidFill>
                <a:latin typeface="Arial"/>
                <a:cs typeface="Arial"/>
              </a:rPr>
              <a:t>ةلفح   </a:t>
            </a:r>
            <a:r>
              <a:rPr dirty="0" sz="3200" spc="-15">
                <a:solidFill>
                  <a:srgbClr val="FFCC00"/>
                </a:solidFill>
                <a:latin typeface="Arial"/>
                <a:cs typeface="Arial"/>
              </a:rPr>
              <a:t>تددعأ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44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20">
                <a:solidFill>
                  <a:srgbClr val="FFCC00"/>
                </a:solidFill>
                <a:latin typeface="Arial"/>
                <a:cs typeface="Arial"/>
              </a:rPr>
              <a:t>.لامج </a:t>
            </a:r>
            <a:r>
              <a:rPr dirty="0" sz="3200" spc="5">
                <a:solidFill>
                  <a:srgbClr val="FFCC00"/>
                </a:solidFill>
                <a:latin typeface="Arial"/>
                <a:cs typeface="Arial"/>
              </a:rPr>
              <a:t>)6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( </a:t>
            </a:r>
            <a:r>
              <a:rPr dirty="0" sz="3200" spc="-415">
                <a:solidFill>
                  <a:srgbClr val="FFCC00"/>
                </a:solidFill>
                <a:latin typeface="Arial"/>
                <a:cs typeface="Arial"/>
              </a:rPr>
              <a:t>تحبذ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9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5"/>
              </a:spcBef>
            </a:pPr>
            <a:r>
              <a:rPr dirty="0" sz="3200" spc="-670">
                <a:solidFill>
                  <a:srgbClr val="FFCC00"/>
                </a:solidFill>
                <a:latin typeface="Arial"/>
                <a:cs typeface="Arial"/>
              </a:rPr>
              <a:t>لاقترب    </a:t>
            </a:r>
            <a:r>
              <a:rPr dirty="0" sz="3200" spc="-730">
                <a:solidFill>
                  <a:srgbClr val="FFCC00"/>
                </a:solidFill>
                <a:latin typeface="Arial"/>
                <a:cs typeface="Arial"/>
              </a:rPr>
              <a:t>وليك      </a:t>
            </a: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)14( </a:t>
            </a:r>
            <a:r>
              <a:rPr dirty="0" sz="3200" spc="-630">
                <a:solidFill>
                  <a:srgbClr val="FFCC00"/>
                </a:solidFill>
                <a:latin typeface="Arial"/>
                <a:cs typeface="Arial"/>
              </a:rPr>
              <a:t>تيرتشا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11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730">
                <a:solidFill>
                  <a:srgbClr val="FFCC00"/>
                </a:solidFill>
                <a:latin typeface="Arial"/>
                <a:cs typeface="Arial"/>
              </a:rPr>
              <a:t>بتك      </a:t>
            </a:r>
            <a:r>
              <a:rPr dirty="0" sz="3200">
                <a:solidFill>
                  <a:srgbClr val="FFCC00"/>
                </a:solidFill>
                <a:latin typeface="Arial"/>
                <a:cs typeface="Arial"/>
              </a:rPr>
              <a:t>)5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( </a:t>
            </a:r>
            <a:r>
              <a:rPr dirty="0" sz="3200" spc="-254">
                <a:solidFill>
                  <a:srgbClr val="FFCC00"/>
                </a:solidFill>
                <a:latin typeface="Arial"/>
                <a:cs typeface="Arial"/>
              </a:rPr>
              <a:t>تأرق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r>
              <a:rPr dirty="0" sz="3200" spc="-30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88664" y="286562"/>
            <a:ext cx="1601597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125595" y="437514"/>
            <a:ext cx="90043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735"/>
              <a:t>ةل</a:t>
            </a:r>
            <a:r>
              <a:rPr dirty="0" spc="-1170"/>
              <a:t>ئ</a:t>
            </a:r>
            <a:r>
              <a:rPr dirty="0" spc="-645"/>
              <a:t>سأ</a:t>
            </a:r>
          </a:p>
        </p:txBody>
      </p:sp>
      <p:sp>
        <p:nvSpPr>
          <p:cNvPr id="17" name="object 17"/>
          <p:cNvSpPr/>
          <p:nvPr/>
        </p:nvSpPr>
        <p:spPr>
          <a:xfrm>
            <a:off x="5779008" y="2106167"/>
            <a:ext cx="814069" cy="0"/>
          </a:xfrm>
          <a:custGeom>
            <a:avLst/>
            <a:gdLst/>
            <a:ahLst/>
            <a:cxnLst/>
            <a:rect l="l" t="t" r="r" b="b"/>
            <a:pathLst>
              <a:path w="814070" h="0">
                <a:moveTo>
                  <a:pt x="0" y="0"/>
                </a:moveTo>
                <a:lnTo>
                  <a:pt x="813815" y="0"/>
                </a:lnTo>
              </a:path>
            </a:pathLst>
          </a:custGeom>
          <a:ln w="4267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571231" y="3081527"/>
            <a:ext cx="680085" cy="0"/>
          </a:xfrm>
          <a:custGeom>
            <a:avLst/>
            <a:gdLst/>
            <a:ahLst/>
            <a:cxnLst/>
            <a:rect l="l" t="t" r="r" b="b"/>
            <a:pathLst>
              <a:path w="680084" h="0">
                <a:moveTo>
                  <a:pt x="0" y="0"/>
                </a:moveTo>
                <a:lnTo>
                  <a:pt x="679703" y="0"/>
                </a:lnTo>
              </a:path>
            </a:pathLst>
          </a:custGeom>
          <a:ln w="4267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316736" y="3081527"/>
            <a:ext cx="1466215" cy="0"/>
          </a:xfrm>
          <a:custGeom>
            <a:avLst/>
            <a:gdLst/>
            <a:ahLst/>
            <a:cxnLst/>
            <a:rect l="l" t="t" r="r" b="b"/>
            <a:pathLst>
              <a:path w="1466214" h="0">
                <a:moveTo>
                  <a:pt x="0" y="0"/>
                </a:moveTo>
                <a:lnTo>
                  <a:pt x="1466088" y="0"/>
                </a:lnTo>
              </a:path>
            </a:pathLst>
          </a:custGeom>
          <a:ln w="4267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85444" y="1624660"/>
            <a:ext cx="8166100" cy="30499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3500" marR="43180">
              <a:lnSpc>
                <a:spcPct val="100000"/>
              </a:lnSpc>
              <a:spcBef>
                <a:spcPts val="95"/>
              </a:spcBef>
            </a:pP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sz="3200" spc="-360">
                <a:solidFill>
                  <a:srgbClr val="FFFFFF"/>
                </a:solidFill>
                <a:latin typeface="Arial"/>
                <a:cs typeface="Arial"/>
              </a:rPr>
              <a:t>ضورفملا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 هعم </a:t>
            </a:r>
            <a:r>
              <a:rPr dirty="0" sz="3200" spc="-575">
                <a:solidFill>
                  <a:srgbClr val="FFFFFF"/>
                </a:solidFill>
                <a:latin typeface="Arial"/>
                <a:cs typeface="Arial"/>
              </a:rPr>
              <a:t>ةيبطلا 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هتاودأ </a:t>
            </a:r>
            <a:r>
              <a:rPr dirty="0" sz="3200" spc="-570" b="1">
                <a:solidFill>
                  <a:srgbClr val="FFFFFF"/>
                </a:solidFill>
                <a:latin typeface="Arial"/>
                <a:cs typeface="Arial"/>
              </a:rPr>
              <a:t>رضحي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ىسن </a:t>
            </a:r>
            <a:r>
              <a:rPr dirty="0" sz="3200" spc="-665">
                <a:solidFill>
                  <a:srgbClr val="FFFFFF"/>
                </a:solidFill>
                <a:latin typeface="Arial"/>
                <a:cs typeface="Arial"/>
              </a:rPr>
              <a:t>دقل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  </a:t>
            </a: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رملأا </a:t>
            </a:r>
            <a:r>
              <a:rPr dirty="0" sz="3200" spc="-545">
                <a:solidFill>
                  <a:srgbClr val="FFFFFF"/>
                </a:solidFill>
                <a:latin typeface="Arial"/>
                <a:cs typeface="Arial"/>
              </a:rPr>
              <a:t>نكل </a:t>
            </a:r>
            <a:r>
              <a:rPr dirty="0" sz="3200" spc="-285">
                <a:solidFill>
                  <a:srgbClr val="FFFFFF"/>
                </a:solidFill>
                <a:latin typeface="Arial"/>
                <a:cs typeface="Arial"/>
              </a:rPr>
              <a:t>...طغضلا </a:t>
            </a:r>
            <a:r>
              <a:rPr dirty="0" sz="3200" spc="60">
                <a:solidFill>
                  <a:srgbClr val="FFFFFF"/>
                </a:solidFill>
                <a:latin typeface="Arial"/>
                <a:cs typeface="Arial"/>
              </a:rPr>
              <a:t>زاهجو 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ةعامسلا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لقلأا </a:t>
            </a:r>
            <a:r>
              <a:rPr dirty="0" sz="3200" spc="-39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هعم</a:t>
            </a:r>
            <a:r>
              <a:rPr dirty="0" sz="3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نوكي</a:t>
            </a:r>
            <a:endParaRPr sz="3200">
              <a:latin typeface="Arial"/>
              <a:cs typeface="Arial"/>
            </a:endParaRPr>
          </a:p>
          <a:p>
            <a:pPr marL="63500">
              <a:lnSpc>
                <a:spcPct val="100000"/>
              </a:lnSpc>
              <a:spcBef>
                <a:spcPts val="5"/>
              </a:spcBef>
            </a:pP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ُ </a:t>
            </a:r>
            <a:r>
              <a:rPr dirty="0" baseline="7812" sz="4800" spc="44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30">
                <a:solidFill>
                  <a:srgbClr val="FFFFFF"/>
                </a:solidFill>
                <a:latin typeface="Arial"/>
                <a:cs typeface="Arial"/>
              </a:rPr>
              <a:t>ارمأ </a:t>
            </a:r>
            <a:r>
              <a:rPr dirty="0" sz="3200" spc="-605" b="1">
                <a:solidFill>
                  <a:srgbClr val="FFFFFF"/>
                </a:solidFill>
                <a:latin typeface="Arial"/>
                <a:cs typeface="Arial"/>
              </a:rPr>
              <a:t>صيخشتلا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3200" spc="-730">
                <a:solidFill>
                  <a:srgbClr val="FFFFFF"/>
                </a:solidFill>
                <a:latin typeface="Arial"/>
                <a:cs typeface="Arial"/>
              </a:rPr>
              <a:t>،هتبيقح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هعم </a:t>
            </a:r>
            <a:r>
              <a:rPr dirty="0" sz="3200" spc="-180">
                <a:solidFill>
                  <a:srgbClr val="FFFFFF"/>
                </a:solidFill>
                <a:latin typeface="Arial"/>
                <a:cs typeface="Arial"/>
              </a:rPr>
              <a:t>ةدحولا </a:t>
            </a:r>
            <a:r>
              <a:rPr dirty="0" sz="3200" spc="-894">
                <a:solidFill>
                  <a:srgbClr val="FFFFFF"/>
                </a:solidFill>
                <a:latin typeface="Arial"/>
                <a:cs typeface="Arial"/>
              </a:rPr>
              <a:t>بيبطف</a:t>
            </a:r>
            <a:r>
              <a:rPr dirty="0" sz="3200" spc="4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</a:t>
            </a:r>
            <a:r>
              <a:rPr dirty="0" sz="3200" spc="-3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840" b="1">
                <a:solidFill>
                  <a:srgbClr val="FFFFFF"/>
                </a:solidFill>
                <a:latin typeface="Arial"/>
                <a:cs typeface="Arial"/>
              </a:rPr>
              <a:t>طيسب</a:t>
            </a:r>
            <a:endParaRPr sz="3200">
              <a:latin typeface="Arial"/>
              <a:cs typeface="Arial"/>
            </a:endParaRPr>
          </a:p>
          <a:p>
            <a:pPr marL="63500">
              <a:lnSpc>
                <a:spcPct val="100000"/>
              </a:lnSpc>
            </a:pPr>
            <a:r>
              <a:rPr dirty="0" sz="3200" spc="-465">
                <a:solidFill>
                  <a:srgbClr val="FFFFFF"/>
                </a:solidFill>
                <a:latin typeface="Arial"/>
                <a:cs typeface="Arial"/>
              </a:rPr>
              <a:t>،ءاقستسلا     </a:t>
            </a:r>
            <a:r>
              <a:rPr dirty="0" sz="3200" spc="-495">
                <a:solidFill>
                  <a:srgbClr val="FFFFFF"/>
                </a:solidFill>
                <a:latin typeface="Arial"/>
                <a:cs typeface="Arial"/>
              </a:rPr>
              <a:t>هيلع     </a:t>
            </a:r>
            <a:r>
              <a:rPr dirty="0" sz="3200" spc="-229">
                <a:solidFill>
                  <a:srgbClr val="FFFFFF"/>
                </a:solidFill>
                <a:latin typeface="Arial"/>
                <a:cs typeface="Arial"/>
              </a:rPr>
              <a:t>رهظي   </a:t>
            </a:r>
            <a:r>
              <a:rPr dirty="0" sz="3200" spc="-495">
                <a:solidFill>
                  <a:srgbClr val="FFFFFF"/>
                </a:solidFill>
                <a:latin typeface="Arial"/>
                <a:cs typeface="Arial"/>
              </a:rPr>
              <a:t>نطبلا     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،ناتمروتم </a:t>
            </a:r>
            <a:r>
              <a:rPr dirty="0" sz="3200" spc="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90">
                <a:solidFill>
                  <a:srgbClr val="FFFFFF"/>
                </a:solidFill>
                <a:latin typeface="Arial"/>
                <a:cs typeface="Arial"/>
              </a:rPr>
              <a:t>ناقاسلا </a:t>
            </a:r>
            <a:r>
              <a:rPr dirty="0" sz="32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70">
                <a:solidFill>
                  <a:srgbClr val="FFFFFF"/>
                </a:solidFill>
                <a:latin typeface="Arial"/>
                <a:cs typeface="Arial"/>
              </a:rPr>
              <a:t>،</a:t>
            </a:r>
            <a:r>
              <a:rPr dirty="0" baseline="7812" sz="4800" spc="-254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70">
                <a:solidFill>
                  <a:srgbClr val="FFFFFF"/>
                </a:solidFill>
                <a:latin typeface="Arial"/>
                <a:cs typeface="Arial"/>
              </a:rPr>
              <a:t>لاهس</a:t>
            </a:r>
            <a:endParaRPr sz="3200">
              <a:latin typeface="Arial"/>
              <a:cs typeface="Arial"/>
            </a:endParaRPr>
          </a:p>
          <a:p>
            <a:pPr marL="3212465">
              <a:lnSpc>
                <a:spcPct val="100000"/>
              </a:lnSpc>
            </a:pPr>
            <a:r>
              <a:rPr dirty="0" sz="3200" spc="-114">
                <a:solidFill>
                  <a:srgbClr val="FFFFFF"/>
                </a:solidFill>
                <a:latin typeface="Arial"/>
                <a:cs typeface="Arial"/>
              </a:rPr>
              <a:t>.رماض 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دسجلاو  </a:t>
            </a:r>
            <a:r>
              <a:rPr dirty="0" sz="3200" spc="-470">
                <a:solidFill>
                  <a:srgbClr val="FFFFFF"/>
                </a:solidFill>
                <a:latin typeface="Arial"/>
                <a:cs typeface="Arial"/>
              </a:rPr>
              <a:t>،ليحن  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بحاش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هجولا</a:t>
            </a:r>
            <a:endParaRPr sz="3200">
              <a:latin typeface="Arial"/>
              <a:cs typeface="Arial"/>
            </a:endParaRPr>
          </a:p>
          <a:p>
            <a:pPr marL="3521075">
              <a:lnSpc>
                <a:spcPct val="100000"/>
              </a:lnSpc>
              <a:spcBef>
                <a:spcPts val="770"/>
              </a:spcBef>
            </a:pPr>
            <a:r>
              <a:rPr dirty="0" sz="3200" spc="-45">
                <a:solidFill>
                  <a:srgbClr val="FFFFFF"/>
                </a:solidFill>
                <a:latin typeface="Arial"/>
                <a:cs typeface="Arial"/>
              </a:rPr>
              <a:t>.طخ </a:t>
            </a:r>
            <a:r>
              <a:rPr dirty="0" sz="3200" spc="-715">
                <a:solidFill>
                  <a:srgbClr val="FFFFFF"/>
                </a:solidFill>
                <a:latin typeface="Arial"/>
                <a:cs typeface="Arial"/>
              </a:rPr>
              <a:t>هتحت 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بارعإ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3200" spc="-175">
                <a:solidFill>
                  <a:srgbClr val="FFFFFF"/>
                </a:solidFill>
                <a:latin typeface="Arial"/>
                <a:cs typeface="Arial"/>
              </a:rPr>
              <a:t>ركذا</a:t>
            </a: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ـ1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6244" y="4747640"/>
            <a:ext cx="4601845" cy="512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يواسملا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......... </a:t>
            </a:r>
            <a:r>
              <a:rPr dirty="0" sz="3200" spc="-495">
                <a:solidFill>
                  <a:srgbClr val="FFFFFF"/>
                </a:solidFill>
                <a:latin typeface="Arial"/>
                <a:cs typeface="Arial"/>
              </a:rPr>
              <a:t>نطبلا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داضم</a:t>
            </a:r>
            <a:r>
              <a:rPr dirty="0" sz="3200" spc="6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</a:t>
            </a:r>
            <a:endParaRPr sz="3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69965" y="4747640"/>
            <a:ext cx="3044190" cy="1000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....... </a:t>
            </a:r>
            <a:r>
              <a:rPr dirty="0" sz="3200" spc="75">
                <a:solidFill>
                  <a:srgbClr val="FFFFFF"/>
                </a:solidFill>
                <a:latin typeface="Arial"/>
                <a:cs typeface="Arial"/>
              </a:rPr>
              <a:t>زاهج </a:t>
            </a:r>
            <a:r>
              <a:rPr dirty="0" sz="3200" spc="-85">
                <a:solidFill>
                  <a:srgbClr val="FFFFFF"/>
                </a:solidFill>
                <a:latin typeface="Arial"/>
                <a:cs typeface="Arial"/>
              </a:rPr>
              <a:t>عمج</a:t>
            </a: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0">
                <a:solidFill>
                  <a:srgbClr val="FFFFFF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marL="1119505">
              <a:lnSpc>
                <a:spcPct val="100000"/>
              </a:lnSpc>
              <a:spcBef>
                <a:spcPts val="5"/>
              </a:spcBef>
            </a:pP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.......رهظيل</a:t>
            </a:r>
            <a:endParaRPr sz="3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74185" y="5820562"/>
            <a:ext cx="4840605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665">
                <a:solidFill>
                  <a:srgbClr val="FFFFFF"/>
                </a:solidFill>
                <a:latin typeface="Arial"/>
                <a:cs typeface="Arial"/>
              </a:rPr>
              <a:t>دقل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ةللد 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550">
                <a:solidFill>
                  <a:srgbClr val="FFFFFF"/>
                </a:solidFill>
                <a:latin typeface="Arial"/>
                <a:cs typeface="Arial"/>
              </a:rPr>
              <a:t>رضحي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ىسن </a:t>
            </a:r>
            <a:r>
              <a:rPr dirty="0" sz="3200" spc="-665">
                <a:solidFill>
                  <a:srgbClr val="FFFFFF"/>
                </a:solidFill>
                <a:latin typeface="Arial"/>
                <a:cs typeface="Arial"/>
              </a:rPr>
              <a:t>دقل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ـ3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67455" y="4288485"/>
            <a:ext cx="2717165" cy="1122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88895" y="2355911"/>
            <a:ext cx="5042535" cy="27076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20100"/>
              </a:lnSpc>
              <a:spcBef>
                <a:spcPts val="95"/>
              </a:spcBef>
            </a:pPr>
            <a:r>
              <a:rPr dirty="0" sz="5400" spc="-555">
                <a:solidFill>
                  <a:srgbClr val="FFFFFF"/>
                </a:solidFill>
              </a:rPr>
              <a:t>رشع </a:t>
            </a:r>
            <a:r>
              <a:rPr dirty="0" sz="5400" spc="-975">
                <a:solidFill>
                  <a:srgbClr val="FFFFFF"/>
                </a:solidFill>
              </a:rPr>
              <a:t>يناثلا </a:t>
            </a:r>
            <a:r>
              <a:rPr dirty="0" sz="5400" spc="-720">
                <a:solidFill>
                  <a:srgbClr val="FFFFFF"/>
                </a:solidFill>
              </a:rPr>
              <a:t>عوبسلأا  </a:t>
            </a:r>
            <a:r>
              <a:rPr dirty="0" sz="5400" spc="-940">
                <a:solidFill>
                  <a:srgbClr val="FFFFFF"/>
                </a:solidFill>
              </a:rPr>
              <a:t>ثلاثلا</a:t>
            </a:r>
            <a:r>
              <a:rPr dirty="0" sz="5400" spc="-380">
                <a:solidFill>
                  <a:srgbClr val="FFFFFF"/>
                </a:solidFill>
              </a:rPr>
              <a:t> </a:t>
            </a:r>
            <a:r>
              <a:rPr dirty="0" sz="5400" spc="-434">
                <a:solidFill>
                  <a:srgbClr val="FFFFFF"/>
                </a:solidFill>
              </a:rPr>
              <a:t>يرهشلا</a:t>
            </a:r>
            <a:r>
              <a:rPr dirty="0" sz="5400" spc="-305">
                <a:solidFill>
                  <a:srgbClr val="FFFFFF"/>
                </a:solidFill>
              </a:rPr>
              <a:t> </a:t>
            </a:r>
            <a:r>
              <a:rPr dirty="0" sz="5400" spc="-705">
                <a:solidFill>
                  <a:srgbClr val="FFFFFF"/>
                </a:solidFill>
              </a:rPr>
              <a:t>رابتخلا</a:t>
            </a:r>
            <a:endParaRPr sz="5400"/>
          </a:p>
          <a:p>
            <a:pPr algn="ctr" marL="6985">
              <a:lnSpc>
                <a:spcPct val="100000"/>
              </a:lnSpc>
              <a:spcBef>
                <a:spcPts val="755"/>
              </a:spcBef>
            </a:pPr>
            <a:r>
              <a:rPr dirty="0" sz="4000" spc="-35" b="1">
                <a:latin typeface="Arial"/>
                <a:cs typeface="Arial"/>
              </a:rPr>
              <a:t>تاجرد</a:t>
            </a:r>
            <a:r>
              <a:rPr dirty="0" sz="4000" spc="-25" b="1">
                <a:latin typeface="Arial"/>
                <a:cs typeface="Arial"/>
              </a:rPr>
              <a:t> </a:t>
            </a:r>
            <a:r>
              <a:rPr dirty="0" sz="4000" spc="-385" b="1">
                <a:latin typeface="Arial"/>
                <a:cs typeface="Arial"/>
              </a:rPr>
              <a:t>رشع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5064" y="286562"/>
            <a:ext cx="5865622" cy="1229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1360" y="437514"/>
            <a:ext cx="5160645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855"/>
              <a:t>ةقباس </a:t>
            </a:r>
            <a:r>
              <a:rPr dirty="0" spc="-530"/>
              <a:t>تارابتخا </a:t>
            </a:r>
            <a:r>
              <a:rPr dirty="0" spc="-60"/>
              <a:t>لحو</a:t>
            </a:r>
            <a:r>
              <a:rPr dirty="0" spc="-55"/>
              <a:t> </a:t>
            </a:r>
            <a:r>
              <a:rPr dirty="0" spc="-30"/>
              <a:t>ةعجارم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44184"/>
            <a:ext cx="1494790" cy="814069"/>
          </a:xfrm>
          <a:custGeom>
            <a:avLst/>
            <a:gdLst/>
            <a:ahLst/>
            <a:cxnLst/>
            <a:rect l="l" t="t" r="r" b="b"/>
            <a:pathLst>
              <a:path w="1494790" h="814070">
                <a:moveTo>
                  <a:pt x="669250" y="523201"/>
                </a:moveTo>
                <a:lnTo>
                  <a:pt x="317118" y="523201"/>
                </a:lnTo>
                <a:lnTo>
                  <a:pt x="890666" y="813814"/>
                </a:lnTo>
                <a:lnTo>
                  <a:pt x="1494753" y="813814"/>
                </a:lnTo>
                <a:lnTo>
                  <a:pt x="1312671" y="752193"/>
                </a:lnTo>
                <a:lnTo>
                  <a:pt x="1008253" y="593166"/>
                </a:lnTo>
                <a:lnTo>
                  <a:pt x="784733" y="588390"/>
                </a:lnTo>
                <a:lnTo>
                  <a:pt x="669250" y="523201"/>
                </a:lnTo>
                <a:close/>
              </a:path>
              <a:path w="1494790" h="814070">
                <a:moveTo>
                  <a:pt x="0" y="0"/>
                </a:moveTo>
                <a:lnTo>
                  <a:pt x="34925" y="41351"/>
                </a:lnTo>
                <a:lnTo>
                  <a:pt x="0" y="103365"/>
                </a:lnTo>
                <a:lnTo>
                  <a:pt x="47498" y="189242"/>
                </a:lnTo>
                <a:lnTo>
                  <a:pt x="118872" y="386435"/>
                </a:lnTo>
                <a:lnTo>
                  <a:pt x="71374" y="671093"/>
                </a:lnTo>
                <a:lnTo>
                  <a:pt x="317118" y="523201"/>
                </a:lnTo>
                <a:lnTo>
                  <a:pt x="669250" y="523201"/>
                </a:lnTo>
                <a:lnTo>
                  <a:pt x="443864" y="395973"/>
                </a:lnTo>
                <a:lnTo>
                  <a:pt x="201295" y="104952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35040"/>
            <a:ext cx="295910" cy="624840"/>
          </a:xfrm>
          <a:custGeom>
            <a:avLst/>
            <a:gdLst/>
            <a:ahLst/>
            <a:cxnLst/>
            <a:rect l="l" t="t" r="r" b="b"/>
            <a:pathLst>
              <a:path w="295910" h="624840">
                <a:moveTo>
                  <a:pt x="57276" y="0"/>
                </a:moveTo>
                <a:lnTo>
                  <a:pt x="85851" y="31864"/>
                </a:lnTo>
                <a:lnTo>
                  <a:pt x="38100" y="53098"/>
                </a:lnTo>
                <a:lnTo>
                  <a:pt x="28575" y="116827"/>
                </a:lnTo>
                <a:lnTo>
                  <a:pt x="66801" y="201790"/>
                </a:lnTo>
                <a:lnTo>
                  <a:pt x="76326" y="286753"/>
                </a:lnTo>
                <a:lnTo>
                  <a:pt x="0" y="624840"/>
                </a:lnTo>
                <a:lnTo>
                  <a:pt x="85851" y="412432"/>
                </a:lnTo>
                <a:lnTo>
                  <a:pt x="133476" y="382333"/>
                </a:lnTo>
                <a:lnTo>
                  <a:pt x="200278" y="223024"/>
                </a:lnTo>
                <a:lnTo>
                  <a:pt x="228853" y="212407"/>
                </a:lnTo>
                <a:lnTo>
                  <a:pt x="228853" y="159308"/>
                </a:lnTo>
                <a:lnTo>
                  <a:pt x="295655" y="116827"/>
                </a:lnTo>
                <a:lnTo>
                  <a:pt x="257555" y="106210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93535"/>
            <a:ext cx="597535" cy="429895"/>
          </a:xfrm>
          <a:custGeom>
            <a:avLst/>
            <a:gdLst/>
            <a:ahLst/>
            <a:cxnLst/>
            <a:rect l="l" t="t" r="r" b="b"/>
            <a:pathLst>
              <a:path w="597535" h="429895">
                <a:moveTo>
                  <a:pt x="28447" y="0"/>
                </a:moveTo>
                <a:lnTo>
                  <a:pt x="18922" y="20612"/>
                </a:lnTo>
                <a:lnTo>
                  <a:pt x="0" y="63436"/>
                </a:lnTo>
                <a:lnTo>
                  <a:pt x="94868" y="191884"/>
                </a:lnTo>
                <a:lnTo>
                  <a:pt x="489965" y="429767"/>
                </a:lnTo>
                <a:lnTo>
                  <a:pt x="458342" y="220433"/>
                </a:lnTo>
                <a:lnTo>
                  <a:pt x="557670" y="149072"/>
                </a:lnTo>
                <a:lnTo>
                  <a:pt x="396747" y="149072"/>
                </a:lnTo>
                <a:lnTo>
                  <a:pt x="142239" y="85636"/>
                </a:lnTo>
                <a:lnTo>
                  <a:pt x="28447" y="0"/>
                </a:lnTo>
                <a:close/>
              </a:path>
              <a:path w="597535" h="429895">
                <a:moveTo>
                  <a:pt x="597407" y="120522"/>
                </a:moveTo>
                <a:lnTo>
                  <a:pt x="396747" y="149072"/>
                </a:lnTo>
                <a:lnTo>
                  <a:pt x="557670" y="149072"/>
                </a:lnTo>
                <a:lnTo>
                  <a:pt x="597407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57671" y="6150864"/>
            <a:ext cx="246887" cy="118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4111" y="6141720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35040"/>
            <a:ext cx="6131300" cy="8229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92679" y="1383791"/>
            <a:ext cx="4131310" cy="22203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291979" y="1667027"/>
            <a:ext cx="2567305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000" spc="-1065">
                <a:solidFill>
                  <a:srgbClr val="E2E2FF"/>
                </a:solidFill>
                <a:latin typeface="Arial"/>
                <a:cs typeface="Arial"/>
              </a:rPr>
              <a:t>عوبسلأا</a:t>
            </a:r>
            <a:endParaRPr sz="8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34511" y="3206495"/>
            <a:ext cx="2521966" cy="18332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842130" y="3438804"/>
            <a:ext cx="1466850" cy="1032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600" spc="-1190">
                <a:solidFill>
                  <a:srgbClr val="FFFFFF"/>
                </a:solidFill>
                <a:latin typeface="Arial"/>
                <a:cs typeface="Arial"/>
              </a:rPr>
              <a:t>يناثلا</a:t>
            </a:r>
            <a:endParaRPr sz="6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85800" y="301752"/>
            <a:ext cx="7772400" cy="74993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109220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860"/>
              </a:spcBef>
            </a:pPr>
            <a:r>
              <a:rPr dirty="0" sz="3200" spc="-295" b="1">
                <a:solidFill>
                  <a:srgbClr val="00AF50"/>
                </a:solidFill>
                <a:latin typeface="Arial"/>
                <a:cs typeface="Arial"/>
              </a:rPr>
              <a:t>صوقنملاو</a:t>
            </a:r>
            <a:r>
              <a:rPr dirty="0" sz="3200" spc="10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3200" spc="-345" b="1">
                <a:solidFill>
                  <a:srgbClr val="00AF50"/>
                </a:solidFill>
                <a:latin typeface="Arial"/>
                <a:cs typeface="Arial"/>
              </a:rPr>
              <a:t>روصقملا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5800" y="1197863"/>
            <a:ext cx="7772400" cy="5160645"/>
          </a:xfrm>
          <a:custGeom>
            <a:avLst/>
            <a:gdLst/>
            <a:ahLst/>
            <a:cxnLst/>
            <a:rect l="l" t="t" r="r" b="b"/>
            <a:pathLst>
              <a:path w="7772400" h="5160645">
                <a:moveTo>
                  <a:pt x="0" y="5160264"/>
                </a:moveTo>
                <a:lnTo>
                  <a:pt x="7772400" y="5160264"/>
                </a:lnTo>
                <a:lnTo>
                  <a:pt x="7772400" y="0"/>
                </a:lnTo>
                <a:lnTo>
                  <a:pt x="0" y="0"/>
                </a:lnTo>
                <a:lnTo>
                  <a:pt x="0" y="5160264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860035" y="3717035"/>
            <a:ext cx="3169920" cy="935990"/>
          </a:xfrm>
          <a:custGeom>
            <a:avLst/>
            <a:gdLst/>
            <a:ahLst/>
            <a:cxnLst/>
            <a:rect l="l" t="t" r="r" b="b"/>
            <a:pathLst>
              <a:path w="3169920" h="935989">
                <a:moveTo>
                  <a:pt x="1514286" y="677037"/>
                </a:moveTo>
                <a:lnTo>
                  <a:pt x="1132204" y="677037"/>
                </a:lnTo>
                <a:lnTo>
                  <a:pt x="1245235" y="935736"/>
                </a:lnTo>
                <a:lnTo>
                  <a:pt x="1514286" y="677037"/>
                </a:lnTo>
                <a:close/>
              </a:path>
              <a:path w="3169920" h="935989">
                <a:moveTo>
                  <a:pt x="2047268" y="646938"/>
                </a:moveTo>
                <a:lnTo>
                  <a:pt x="1545589" y="646938"/>
                </a:lnTo>
                <a:lnTo>
                  <a:pt x="1944115" y="855090"/>
                </a:lnTo>
                <a:lnTo>
                  <a:pt x="2047268" y="646938"/>
                </a:lnTo>
                <a:close/>
              </a:path>
              <a:path w="3169920" h="935989">
                <a:moveTo>
                  <a:pt x="2527306" y="626237"/>
                </a:moveTo>
                <a:lnTo>
                  <a:pt x="2057527" y="626237"/>
                </a:lnTo>
                <a:lnTo>
                  <a:pt x="2662936" y="783844"/>
                </a:lnTo>
                <a:lnTo>
                  <a:pt x="2527306" y="626237"/>
                </a:lnTo>
                <a:close/>
              </a:path>
              <a:path w="3169920" h="935989">
                <a:moveTo>
                  <a:pt x="2507961" y="603757"/>
                </a:moveTo>
                <a:lnTo>
                  <a:pt x="831723" y="603757"/>
                </a:lnTo>
                <a:lnTo>
                  <a:pt x="698880" y="763143"/>
                </a:lnTo>
                <a:lnTo>
                  <a:pt x="1132204" y="677037"/>
                </a:lnTo>
                <a:lnTo>
                  <a:pt x="1514286" y="677037"/>
                </a:lnTo>
                <a:lnTo>
                  <a:pt x="1545589" y="646938"/>
                </a:lnTo>
                <a:lnTo>
                  <a:pt x="2047268" y="646938"/>
                </a:lnTo>
                <a:lnTo>
                  <a:pt x="2057527" y="626237"/>
                </a:lnTo>
                <a:lnTo>
                  <a:pt x="2527306" y="626237"/>
                </a:lnTo>
                <a:lnTo>
                  <a:pt x="2507961" y="603757"/>
                </a:lnTo>
                <a:close/>
              </a:path>
              <a:path w="3169920" h="935989">
                <a:moveTo>
                  <a:pt x="54355" y="99440"/>
                </a:moveTo>
                <a:lnTo>
                  <a:pt x="679068" y="329945"/>
                </a:lnTo>
                <a:lnTo>
                  <a:pt x="0" y="373252"/>
                </a:lnTo>
                <a:lnTo>
                  <a:pt x="546226" y="510158"/>
                </a:lnTo>
                <a:lnTo>
                  <a:pt x="19812" y="631951"/>
                </a:lnTo>
                <a:lnTo>
                  <a:pt x="831723" y="603757"/>
                </a:lnTo>
                <a:lnTo>
                  <a:pt x="2507961" y="603757"/>
                </a:lnTo>
                <a:lnTo>
                  <a:pt x="2470912" y="560705"/>
                </a:lnTo>
                <a:lnTo>
                  <a:pt x="3097893" y="560705"/>
                </a:lnTo>
                <a:lnTo>
                  <a:pt x="2583941" y="453770"/>
                </a:lnTo>
                <a:lnTo>
                  <a:pt x="3096133" y="352551"/>
                </a:lnTo>
                <a:lnTo>
                  <a:pt x="2451099" y="316864"/>
                </a:lnTo>
                <a:lnTo>
                  <a:pt x="2536720" y="273812"/>
                </a:lnTo>
                <a:lnTo>
                  <a:pt x="1073023" y="273812"/>
                </a:lnTo>
                <a:lnTo>
                  <a:pt x="54355" y="99440"/>
                </a:lnTo>
                <a:close/>
              </a:path>
              <a:path w="3169920" h="935989">
                <a:moveTo>
                  <a:pt x="3097893" y="560705"/>
                </a:moveTo>
                <a:lnTo>
                  <a:pt x="2470912" y="560705"/>
                </a:lnTo>
                <a:lnTo>
                  <a:pt x="3169919" y="575690"/>
                </a:lnTo>
                <a:lnTo>
                  <a:pt x="3097893" y="560705"/>
                </a:lnTo>
                <a:close/>
              </a:path>
              <a:path w="3169920" h="935989">
                <a:moveTo>
                  <a:pt x="1225677" y="99440"/>
                </a:moveTo>
                <a:lnTo>
                  <a:pt x="1073023" y="273812"/>
                </a:lnTo>
                <a:lnTo>
                  <a:pt x="2536720" y="273812"/>
                </a:lnTo>
                <a:lnTo>
                  <a:pt x="2581677" y="251206"/>
                </a:lnTo>
                <a:lnTo>
                  <a:pt x="1584960" y="251206"/>
                </a:lnTo>
                <a:lnTo>
                  <a:pt x="1225677" y="99440"/>
                </a:lnTo>
                <a:close/>
              </a:path>
              <a:path w="3169920" h="935989">
                <a:moveTo>
                  <a:pt x="2131187" y="0"/>
                </a:moveTo>
                <a:lnTo>
                  <a:pt x="1584960" y="251206"/>
                </a:lnTo>
                <a:lnTo>
                  <a:pt x="2581677" y="251206"/>
                </a:lnTo>
                <a:lnTo>
                  <a:pt x="2622593" y="230631"/>
                </a:lnTo>
                <a:lnTo>
                  <a:pt x="2077339" y="230631"/>
                </a:lnTo>
                <a:lnTo>
                  <a:pt x="2131187" y="0"/>
                </a:lnTo>
                <a:close/>
              </a:path>
              <a:path w="3169920" h="935989">
                <a:moveTo>
                  <a:pt x="2697353" y="193039"/>
                </a:moveTo>
                <a:lnTo>
                  <a:pt x="2077339" y="230631"/>
                </a:lnTo>
                <a:lnTo>
                  <a:pt x="2622593" y="230631"/>
                </a:lnTo>
                <a:lnTo>
                  <a:pt x="2697353" y="193039"/>
                </a:lnTo>
                <a:close/>
              </a:path>
            </a:pathLst>
          </a:custGeom>
          <a:solidFill>
            <a:srgbClr val="FF8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60035" y="3717035"/>
            <a:ext cx="3169920" cy="935990"/>
          </a:xfrm>
          <a:custGeom>
            <a:avLst/>
            <a:gdLst/>
            <a:ahLst/>
            <a:cxnLst/>
            <a:rect l="l" t="t" r="r" b="b"/>
            <a:pathLst>
              <a:path w="3169920" h="935989">
                <a:moveTo>
                  <a:pt x="1584960" y="251206"/>
                </a:moveTo>
                <a:lnTo>
                  <a:pt x="2131187" y="0"/>
                </a:lnTo>
                <a:lnTo>
                  <a:pt x="2077339" y="230631"/>
                </a:lnTo>
                <a:lnTo>
                  <a:pt x="2697353" y="193039"/>
                </a:lnTo>
                <a:lnTo>
                  <a:pt x="2451099" y="316864"/>
                </a:lnTo>
                <a:lnTo>
                  <a:pt x="3096133" y="352551"/>
                </a:lnTo>
                <a:lnTo>
                  <a:pt x="2583941" y="453770"/>
                </a:lnTo>
                <a:lnTo>
                  <a:pt x="3169919" y="575690"/>
                </a:lnTo>
                <a:lnTo>
                  <a:pt x="2470912" y="560705"/>
                </a:lnTo>
                <a:lnTo>
                  <a:pt x="2662936" y="783844"/>
                </a:lnTo>
                <a:lnTo>
                  <a:pt x="2057527" y="626237"/>
                </a:lnTo>
                <a:lnTo>
                  <a:pt x="1944115" y="855090"/>
                </a:lnTo>
                <a:lnTo>
                  <a:pt x="1545589" y="646938"/>
                </a:lnTo>
                <a:lnTo>
                  <a:pt x="1245235" y="935736"/>
                </a:lnTo>
                <a:lnTo>
                  <a:pt x="1132204" y="677037"/>
                </a:lnTo>
                <a:lnTo>
                  <a:pt x="698880" y="763143"/>
                </a:lnTo>
                <a:lnTo>
                  <a:pt x="831723" y="603757"/>
                </a:lnTo>
                <a:lnTo>
                  <a:pt x="19812" y="631951"/>
                </a:lnTo>
                <a:lnTo>
                  <a:pt x="546226" y="510158"/>
                </a:lnTo>
                <a:lnTo>
                  <a:pt x="0" y="373252"/>
                </a:lnTo>
                <a:lnTo>
                  <a:pt x="679068" y="329945"/>
                </a:lnTo>
                <a:lnTo>
                  <a:pt x="54355" y="99440"/>
                </a:lnTo>
                <a:lnTo>
                  <a:pt x="1073023" y="273812"/>
                </a:lnTo>
                <a:lnTo>
                  <a:pt x="1225677" y="99440"/>
                </a:lnTo>
                <a:lnTo>
                  <a:pt x="1584960" y="251206"/>
                </a:lnTo>
                <a:close/>
              </a:path>
            </a:pathLst>
          </a:custGeom>
          <a:ln w="9144">
            <a:solidFill>
              <a:srgbClr val="FFC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044440" y="3758145"/>
            <a:ext cx="2451989" cy="8273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51376" y="3048000"/>
            <a:ext cx="1735708" cy="20008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91260" y="1123363"/>
            <a:ext cx="7618095" cy="461137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algn="r" marR="31750">
              <a:lnSpc>
                <a:spcPct val="100000"/>
              </a:lnSpc>
              <a:spcBef>
                <a:spcPts val="865"/>
              </a:spcBef>
            </a:pPr>
            <a:r>
              <a:rPr dirty="0" sz="3200" spc="-480">
                <a:solidFill>
                  <a:srgbClr val="FFCC00"/>
                </a:solidFill>
                <a:latin typeface="Arial"/>
                <a:cs typeface="Arial"/>
              </a:rPr>
              <a:t>.ةباتكو  </a:t>
            </a:r>
            <a:r>
              <a:rPr dirty="0" baseline="7812" sz="4800" spc="-562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375">
                <a:solidFill>
                  <a:srgbClr val="FFCC00"/>
                </a:solidFill>
                <a:latin typeface="Arial"/>
                <a:cs typeface="Arial"/>
              </a:rPr>
              <a:t>اقطن  </a:t>
            </a:r>
            <a:r>
              <a:rPr dirty="0" sz="3200" spc="-15">
                <a:solidFill>
                  <a:srgbClr val="FFCC00"/>
                </a:solidFill>
                <a:latin typeface="Arial"/>
                <a:cs typeface="Arial"/>
              </a:rPr>
              <a:t>وأ </a:t>
            </a:r>
            <a:r>
              <a:rPr dirty="0" baseline="7812" sz="4800" spc="-562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375">
                <a:solidFill>
                  <a:srgbClr val="FFCC00"/>
                </a:solidFill>
                <a:latin typeface="Arial"/>
                <a:cs typeface="Arial"/>
              </a:rPr>
              <a:t>اقطن  </a:t>
            </a:r>
            <a:r>
              <a:rPr dirty="0" sz="3200" spc="-320">
                <a:solidFill>
                  <a:srgbClr val="FFCC00"/>
                </a:solidFill>
                <a:latin typeface="Arial"/>
                <a:cs typeface="Arial"/>
              </a:rPr>
              <a:t>فلأ </a:t>
            </a:r>
            <a:r>
              <a:rPr dirty="0" sz="3200" spc="-35">
                <a:solidFill>
                  <a:srgbClr val="FFCC00"/>
                </a:solidFill>
                <a:latin typeface="Arial"/>
                <a:cs typeface="Arial"/>
              </a:rPr>
              <a:t>هرخآ </a:t>
            </a:r>
            <a:r>
              <a:rPr dirty="0" sz="3200" spc="-315">
                <a:solidFill>
                  <a:srgbClr val="FFCC00"/>
                </a:solidFill>
                <a:latin typeface="Arial"/>
                <a:cs typeface="Arial"/>
              </a:rPr>
              <a:t>مسا 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  </a:t>
            </a:r>
            <a:r>
              <a:rPr dirty="0" sz="3200" spc="-195">
                <a:solidFill>
                  <a:srgbClr val="FFCC00"/>
                </a:solidFill>
                <a:latin typeface="Arial"/>
                <a:cs typeface="Arial"/>
              </a:rPr>
              <a:t>وه..روصقملا</a:t>
            </a:r>
            <a:r>
              <a:rPr dirty="0" sz="3200" spc="-18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204">
                <a:solidFill>
                  <a:srgbClr val="FFCC00"/>
                </a:solidFill>
                <a:latin typeface="Arial"/>
                <a:cs typeface="Arial"/>
              </a:rPr>
              <a:t>مسلا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425">
                <a:solidFill>
                  <a:srgbClr val="FFCC00"/>
                </a:solidFill>
                <a:latin typeface="Arial"/>
                <a:cs typeface="Arial"/>
              </a:rPr>
              <a:t>.ىفطصم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475">
                <a:solidFill>
                  <a:srgbClr val="FFCC00"/>
                </a:solidFill>
                <a:latin typeface="Arial"/>
                <a:cs typeface="Arial"/>
              </a:rPr>
              <a:t>ىملس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265">
                <a:solidFill>
                  <a:srgbClr val="FFCC00"/>
                </a:solidFill>
                <a:latin typeface="Arial"/>
                <a:cs typeface="Arial"/>
              </a:rPr>
              <a:t>ىوجن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160">
                <a:solidFill>
                  <a:srgbClr val="FFCC00"/>
                </a:solidFill>
                <a:latin typeface="Arial"/>
                <a:cs typeface="Arial"/>
              </a:rPr>
              <a:t>لاح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345">
                <a:solidFill>
                  <a:srgbClr val="FFCC00"/>
                </a:solidFill>
                <a:latin typeface="Arial"/>
                <a:cs typeface="Arial"/>
              </a:rPr>
              <a:t>لاك</a:t>
            </a:r>
            <a:r>
              <a:rPr dirty="0" sz="3200" spc="19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145">
                <a:solidFill>
                  <a:srgbClr val="FFCC00"/>
                </a:solidFill>
                <a:latin typeface="Arial"/>
                <a:cs typeface="Arial"/>
              </a:rPr>
              <a:t>لاع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840">
                <a:solidFill>
                  <a:srgbClr val="FFCC00"/>
                </a:solidFill>
                <a:latin typeface="Arial"/>
                <a:cs typeface="Arial"/>
              </a:rPr>
              <a:t>ىليل                   </a:t>
            </a:r>
            <a:r>
              <a:rPr dirty="0" sz="3200" spc="-81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 </a:t>
            </a:r>
            <a:r>
              <a:rPr dirty="0" sz="3200" spc="-560">
                <a:solidFill>
                  <a:srgbClr val="FFCC00"/>
                </a:solidFill>
                <a:latin typeface="Arial"/>
                <a:cs typeface="Arial"/>
              </a:rPr>
              <a:t>ةباتكو</a:t>
            </a:r>
            <a:r>
              <a:rPr dirty="0" sz="3200" spc="-23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baseline="7812" sz="4800" spc="-562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375">
                <a:solidFill>
                  <a:srgbClr val="FFCC00"/>
                </a:solidFill>
                <a:latin typeface="Arial"/>
                <a:cs typeface="Arial"/>
              </a:rPr>
              <a:t>اقطن  </a:t>
            </a:r>
            <a:r>
              <a:rPr dirty="0" sz="3200" spc="-395">
                <a:solidFill>
                  <a:srgbClr val="FFCC00"/>
                </a:solidFill>
                <a:latin typeface="Arial"/>
                <a:cs typeface="Arial"/>
              </a:rPr>
              <a:t>ءاي  </a:t>
            </a:r>
            <a:r>
              <a:rPr dirty="0" sz="3200" spc="-35">
                <a:solidFill>
                  <a:srgbClr val="FFCC00"/>
                </a:solidFill>
                <a:latin typeface="Arial"/>
                <a:cs typeface="Arial"/>
              </a:rPr>
              <a:t>هرخأ </a:t>
            </a:r>
            <a:r>
              <a:rPr dirty="0" sz="3200" spc="-315">
                <a:solidFill>
                  <a:srgbClr val="FFCC00"/>
                </a:solidFill>
                <a:latin typeface="Arial"/>
                <a:cs typeface="Arial"/>
              </a:rPr>
              <a:t>مسا 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  </a:t>
            </a:r>
            <a:r>
              <a:rPr dirty="0" sz="3200" spc="254">
                <a:solidFill>
                  <a:srgbClr val="FFCC00"/>
                </a:solidFill>
                <a:latin typeface="Arial"/>
                <a:cs typeface="Arial"/>
              </a:rPr>
              <a:t>وه </a:t>
            </a:r>
            <a:r>
              <a:rPr dirty="0" sz="3200" spc="-395">
                <a:solidFill>
                  <a:srgbClr val="FFCC00"/>
                </a:solidFill>
                <a:latin typeface="Arial"/>
                <a:cs typeface="Arial"/>
              </a:rPr>
              <a:t>صوقنملا  </a:t>
            </a:r>
            <a:r>
              <a:rPr dirty="0" sz="3200" spc="-204">
                <a:solidFill>
                  <a:srgbClr val="FFCC00"/>
                </a:solidFill>
                <a:latin typeface="Arial"/>
                <a:cs typeface="Arial"/>
              </a:rPr>
              <a:t>مسلا</a:t>
            </a:r>
            <a:r>
              <a:rPr dirty="0" sz="3200" spc="-38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ts val="3190"/>
              </a:lnSpc>
              <a:spcBef>
                <a:spcPts val="770"/>
              </a:spcBef>
            </a:pPr>
            <a:r>
              <a:rPr dirty="0" sz="3200" spc="-175">
                <a:solidFill>
                  <a:srgbClr val="FFCC00"/>
                </a:solidFill>
                <a:latin typeface="Arial"/>
                <a:cs typeface="Arial"/>
              </a:rPr>
              <a:t>ينامأ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30">
                <a:solidFill>
                  <a:srgbClr val="FFCC00"/>
                </a:solidFill>
                <a:latin typeface="Arial"/>
                <a:cs typeface="Arial"/>
              </a:rPr>
              <a:t>يدع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20">
                <a:solidFill>
                  <a:srgbClr val="FFCC00"/>
                </a:solidFill>
                <a:latin typeface="Arial"/>
                <a:cs typeface="Arial"/>
              </a:rPr>
              <a:t>يماحم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480">
                <a:solidFill>
                  <a:srgbClr val="FFCC00"/>
                </a:solidFill>
                <a:latin typeface="Arial"/>
                <a:cs typeface="Arial"/>
              </a:rPr>
              <a:t>يضاق  </a:t>
            </a:r>
            <a:r>
              <a:rPr dirty="0" sz="3200" spc="-33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marL="4178300">
              <a:lnSpc>
                <a:spcPts val="7990"/>
              </a:lnSpc>
            </a:pPr>
            <a:r>
              <a:rPr dirty="0" sz="7200" b="1">
                <a:solidFill>
                  <a:srgbClr val="FFCC00"/>
                </a:solidFill>
                <a:latin typeface="Arial"/>
                <a:cs typeface="Arial"/>
              </a:rPr>
              <a:t>:</a:t>
            </a:r>
            <a:r>
              <a:rPr dirty="0" sz="7200" spc="-1435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2800" spc="-295" b="1">
                <a:solidFill>
                  <a:srgbClr val="3333FF"/>
                </a:solidFill>
                <a:latin typeface="Arial"/>
                <a:cs typeface="Arial"/>
              </a:rPr>
              <a:t>روصقملا </a:t>
            </a:r>
            <a:r>
              <a:rPr dirty="0" sz="2800" spc="-5" b="1">
                <a:solidFill>
                  <a:srgbClr val="3333FF"/>
                </a:solidFill>
                <a:latin typeface="Arial"/>
                <a:cs typeface="Arial"/>
              </a:rPr>
              <a:t>بارعإ</a:t>
            </a:r>
            <a:endParaRPr sz="28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2650"/>
              </a:spcBef>
            </a:pPr>
            <a:r>
              <a:rPr dirty="0" sz="3200" spc="-459">
                <a:solidFill>
                  <a:srgbClr val="FFCC00"/>
                </a:solidFill>
                <a:latin typeface="Arial"/>
                <a:cs typeface="Arial"/>
              </a:rPr>
              <a:t>رجي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</a:t>
            </a:r>
            <a:r>
              <a:rPr dirty="0" sz="3200" spc="-260">
                <a:solidFill>
                  <a:srgbClr val="FFCC00"/>
                </a:solidFill>
                <a:latin typeface="Arial"/>
                <a:cs typeface="Arial"/>
              </a:rPr>
              <a:t>ةردقملا </a:t>
            </a:r>
            <a:r>
              <a:rPr dirty="0" sz="3200" spc="-775">
                <a:solidFill>
                  <a:srgbClr val="FFCC00"/>
                </a:solidFill>
                <a:latin typeface="Arial"/>
                <a:cs typeface="Arial"/>
              </a:rPr>
              <a:t>ةحتفلاب </a:t>
            </a:r>
            <a:r>
              <a:rPr dirty="0" sz="3200" spc="-750">
                <a:solidFill>
                  <a:srgbClr val="FFCC00"/>
                </a:solidFill>
                <a:latin typeface="Arial"/>
                <a:cs typeface="Arial"/>
              </a:rPr>
              <a:t>بصني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</a:t>
            </a:r>
            <a:r>
              <a:rPr dirty="0" sz="3200" spc="-260">
                <a:solidFill>
                  <a:srgbClr val="FFCC00"/>
                </a:solidFill>
                <a:latin typeface="Arial"/>
                <a:cs typeface="Arial"/>
              </a:rPr>
              <a:t>ةردقملا </a:t>
            </a:r>
            <a:r>
              <a:rPr dirty="0" sz="3200" spc="-455">
                <a:solidFill>
                  <a:srgbClr val="FFCC00"/>
                </a:solidFill>
                <a:latin typeface="Arial"/>
                <a:cs typeface="Arial"/>
              </a:rPr>
              <a:t>ةمضلاب </a:t>
            </a:r>
            <a:r>
              <a:rPr dirty="0" sz="3200" spc="-810">
                <a:solidFill>
                  <a:srgbClr val="FFCC00"/>
                </a:solidFill>
                <a:latin typeface="Arial"/>
                <a:cs typeface="Arial"/>
              </a:rPr>
              <a:t>عفري</a:t>
            </a:r>
            <a:r>
              <a:rPr dirty="0" sz="3200" spc="-76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76555">
              <a:lnSpc>
                <a:spcPct val="100000"/>
              </a:lnSpc>
            </a:pPr>
            <a:r>
              <a:rPr dirty="0" sz="3200" spc="-260">
                <a:solidFill>
                  <a:srgbClr val="FFCC00"/>
                </a:solidFill>
                <a:latin typeface="Arial"/>
                <a:cs typeface="Arial"/>
              </a:rPr>
              <a:t>ةردقملا</a:t>
            </a:r>
            <a:r>
              <a:rPr dirty="0" sz="3200" spc="-7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70">
                <a:solidFill>
                  <a:srgbClr val="FFCC00"/>
                </a:solidFill>
                <a:latin typeface="Arial"/>
                <a:cs typeface="Arial"/>
              </a:rPr>
              <a:t>ةرسكلاب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64844" y="654507"/>
            <a:ext cx="676910" cy="695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400" spc="-1120">
                <a:solidFill>
                  <a:srgbClr val="FFFFFF"/>
                </a:solidFill>
                <a:latin typeface="Arial"/>
                <a:cs typeface="Arial"/>
              </a:rPr>
              <a:t>عبات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6240" y="1414272"/>
            <a:ext cx="8061959" cy="4681855"/>
          </a:xfrm>
          <a:custGeom>
            <a:avLst/>
            <a:gdLst/>
            <a:ahLst/>
            <a:cxnLst/>
            <a:rect l="l" t="t" r="r" b="b"/>
            <a:pathLst>
              <a:path w="8061959" h="4681855">
                <a:moveTo>
                  <a:pt x="0" y="4681728"/>
                </a:moveTo>
                <a:lnTo>
                  <a:pt x="8061959" y="4681728"/>
                </a:lnTo>
                <a:lnTo>
                  <a:pt x="8061959" y="0"/>
                </a:lnTo>
                <a:lnTo>
                  <a:pt x="0" y="0"/>
                </a:lnTo>
                <a:lnTo>
                  <a:pt x="0" y="4681728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373597" y="2022805"/>
            <a:ext cx="300990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260">
                <a:solidFill>
                  <a:srgbClr val="FFCC00"/>
                </a:solidFill>
                <a:latin typeface="Arial"/>
                <a:cs typeface="Arial"/>
              </a:rPr>
              <a:t>ةردقملا </a:t>
            </a:r>
            <a:r>
              <a:rPr dirty="0" sz="3200" spc="-455">
                <a:solidFill>
                  <a:srgbClr val="FFCC00"/>
                </a:solidFill>
                <a:latin typeface="Arial"/>
                <a:cs typeface="Arial"/>
              </a:rPr>
              <a:t>ةمضلاب </a:t>
            </a:r>
            <a:r>
              <a:rPr dirty="0" sz="3200" spc="-810">
                <a:solidFill>
                  <a:srgbClr val="FFCC00"/>
                </a:solidFill>
                <a:latin typeface="Arial"/>
                <a:cs typeface="Arial"/>
              </a:rPr>
              <a:t>عفري</a:t>
            </a:r>
            <a:r>
              <a:rPr dirty="0" sz="3200" spc="-79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0373" y="2022805"/>
            <a:ext cx="2271395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)ٍ </a:t>
            </a:r>
            <a:r>
              <a:rPr dirty="0" sz="3200" spc="-320">
                <a:solidFill>
                  <a:srgbClr val="FFCC00"/>
                </a:solidFill>
                <a:latin typeface="Arial"/>
                <a:cs typeface="Arial"/>
              </a:rPr>
              <a:t>ضاق </a:t>
            </a:r>
            <a:r>
              <a:rPr dirty="0" sz="3200" spc="-310">
                <a:solidFill>
                  <a:srgbClr val="FFCC00"/>
                </a:solidFill>
                <a:latin typeface="Arial"/>
                <a:cs typeface="Arial"/>
              </a:rPr>
              <a:t>رضح</a:t>
            </a:r>
            <a:r>
              <a:rPr dirty="0" sz="3200" spc="-21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(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6576" y="2509631"/>
            <a:ext cx="7967345" cy="285559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5880">
              <a:lnSpc>
                <a:spcPct val="100000"/>
              </a:lnSpc>
              <a:spcBef>
                <a:spcPts val="869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) </a:t>
            </a:r>
            <a:r>
              <a:rPr dirty="0" baseline="7812" sz="4800" spc="-735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490">
                <a:solidFill>
                  <a:srgbClr val="FFCC00"/>
                </a:solidFill>
                <a:latin typeface="Arial"/>
                <a:cs typeface="Arial"/>
              </a:rPr>
              <a:t>ايضاق   </a:t>
            </a:r>
            <a:r>
              <a:rPr dirty="0" sz="3200" spc="-320">
                <a:solidFill>
                  <a:srgbClr val="FFCC00"/>
                </a:solidFill>
                <a:latin typeface="Arial"/>
                <a:cs typeface="Arial"/>
              </a:rPr>
              <a:t>تيأر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( .... </a:t>
            </a:r>
            <a:r>
              <a:rPr dirty="0" sz="3200" spc="-55">
                <a:solidFill>
                  <a:srgbClr val="FFCC00"/>
                </a:solidFill>
                <a:latin typeface="Arial"/>
                <a:cs typeface="Arial"/>
              </a:rPr>
              <a:t>ةرهاظلا </a:t>
            </a:r>
            <a:r>
              <a:rPr dirty="0" sz="3200" spc="-775">
                <a:solidFill>
                  <a:srgbClr val="FFCC00"/>
                </a:solidFill>
                <a:latin typeface="Arial"/>
                <a:cs typeface="Arial"/>
              </a:rPr>
              <a:t>ةحتفلاب        </a:t>
            </a:r>
            <a:r>
              <a:rPr dirty="0" sz="3200" spc="-750">
                <a:solidFill>
                  <a:srgbClr val="FFCC00"/>
                </a:solidFill>
                <a:latin typeface="Arial"/>
                <a:cs typeface="Arial"/>
              </a:rPr>
              <a:t>بصني    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55880">
              <a:lnSpc>
                <a:spcPct val="100000"/>
              </a:lnSpc>
              <a:spcBef>
                <a:spcPts val="770"/>
              </a:spcBef>
            </a:pPr>
            <a:r>
              <a:rPr dirty="0" sz="3200" spc="-745">
                <a:solidFill>
                  <a:srgbClr val="FFCC00"/>
                </a:solidFill>
                <a:latin typeface="Arial"/>
                <a:cs typeface="Arial"/>
              </a:rPr>
              <a:t>)ض</a:t>
            </a:r>
            <a:r>
              <a:rPr dirty="0" baseline="-3472" sz="4800" spc="-1117">
                <a:solidFill>
                  <a:srgbClr val="FFCC00"/>
                </a:solidFill>
                <a:latin typeface="Arial"/>
                <a:cs typeface="Arial"/>
              </a:rPr>
              <a:t>ٍ               </a:t>
            </a:r>
            <a:r>
              <a:rPr dirty="0" sz="3200" spc="-465">
                <a:solidFill>
                  <a:srgbClr val="FFCC00"/>
                </a:solidFill>
                <a:latin typeface="Arial"/>
                <a:cs typeface="Arial"/>
              </a:rPr>
              <a:t>اق  </a:t>
            </a:r>
            <a:r>
              <a:rPr dirty="0" sz="3200" spc="-395">
                <a:solidFill>
                  <a:srgbClr val="FFCC00"/>
                </a:solidFill>
                <a:latin typeface="Arial"/>
                <a:cs typeface="Arial"/>
              </a:rPr>
              <a:t>ىلع  </a:t>
            </a:r>
            <a:r>
              <a:rPr dirty="0" sz="3200" spc="-430">
                <a:solidFill>
                  <a:srgbClr val="FFCC00"/>
                </a:solidFill>
                <a:latin typeface="Arial"/>
                <a:cs typeface="Arial"/>
              </a:rPr>
              <a:t>تملس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( .... </a:t>
            </a:r>
            <a:r>
              <a:rPr dirty="0" sz="3200" spc="-260">
                <a:solidFill>
                  <a:srgbClr val="FFCC00"/>
                </a:solidFill>
                <a:latin typeface="Arial"/>
                <a:cs typeface="Arial"/>
              </a:rPr>
              <a:t>ةردقملا  </a:t>
            </a:r>
            <a:r>
              <a:rPr dirty="0" sz="3200" spc="-570">
                <a:solidFill>
                  <a:srgbClr val="FFCC00"/>
                </a:solidFill>
                <a:latin typeface="Arial"/>
                <a:cs typeface="Arial"/>
              </a:rPr>
              <a:t>ةرسكلاب </a:t>
            </a:r>
            <a:r>
              <a:rPr dirty="0" sz="3200" spc="-254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465">
                <a:solidFill>
                  <a:srgbClr val="FFCC00"/>
                </a:solidFill>
                <a:latin typeface="Arial"/>
                <a:cs typeface="Arial"/>
              </a:rPr>
              <a:t>رجي</a:t>
            </a:r>
            <a:r>
              <a:rPr dirty="0" sz="3200" spc="-2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marL="6983730">
              <a:lnSpc>
                <a:spcPct val="100000"/>
              </a:lnSpc>
              <a:spcBef>
                <a:spcPts val="770"/>
              </a:spcBef>
            </a:pPr>
            <a:r>
              <a:rPr dirty="0" sz="3200" spc="55" b="1">
                <a:solidFill>
                  <a:srgbClr val="FFCC00"/>
                </a:solidFill>
                <a:latin typeface="Arial"/>
                <a:cs typeface="Arial"/>
              </a:rPr>
              <a:t>:ماااااه</a:t>
            </a:r>
            <a:endParaRPr sz="3200">
              <a:latin typeface="Arial"/>
              <a:cs typeface="Arial"/>
            </a:endParaRPr>
          </a:p>
          <a:p>
            <a:pPr marL="364490" marR="62230" indent="-314325">
              <a:lnSpc>
                <a:spcPct val="100000"/>
              </a:lnSpc>
              <a:spcBef>
                <a:spcPts val="770"/>
              </a:spcBef>
            </a:pPr>
            <a:r>
              <a:rPr dirty="0" sz="3200" spc="80">
                <a:solidFill>
                  <a:srgbClr val="FFCC00"/>
                </a:solidFill>
                <a:latin typeface="Arial"/>
                <a:cs typeface="Arial"/>
              </a:rPr>
              <a:t>امأ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، </a:t>
            </a:r>
            <a:r>
              <a:rPr dirty="0" sz="3200" spc="-395">
                <a:solidFill>
                  <a:srgbClr val="FFCC00"/>
                </a:solidFill>
                <a:latin typeface="Arial"/>
                <a:cs typeface="Arial"/>
              </a:rPr>
              <a:t>ةركن </a:t>
            </a:r>
            <a:r>
              <a:rPr dirty="0" sz="3200" spc="-200">
                <a:solidFill>
                  <a:srgbClr val="FFCC00"/>
                </a:solidFill>
                <a:latin typeface="Arial"/>
                <a:cs typeface="Arial"/>
              </a:rPr>
              <a:t>ناك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اذإ </a:t>
            </a:r>
            <a:r>
              <a:rPr dirty="0" sz="3200" spc="-220">
                <a:solidFill>
                  <a:srgbClr val="FFCC00"/>
                </a:solidFill>
                <a:latin typeface="Arial"/>
                <a:cs typeface="Arial"/>
              </a:rPr>
              <a:t>رجلاو </a:t>
            </a:r>
            <a:r>
              <a:rPr dirty="0" sz="3200" spc="-590">
                <a:solidFill>
                  <a:srgbClr val="FFCC00"/>
                </a:solidFill>
                <a:latin typeface="Arial"/>
                <a:cs typeface="Arial"/>
              </a:rPr>
              <a:t>عفرلا </a:t>
            </a:r>
            <a:r>
              <a:rPr dirty="0" sz="3200" spc="-540">
                <a:solidFill>
                  <a:srgbClr val="FFCC00"/>
                </a:solidFill>
                <a:latin typeface="Arial"/>
                <a:cs typeface="Arial"/>
              </a:rPr>
              <a:t>يتلاح </a:t>
            </a:r>
            <a:r>
              <a:rPr dirty="0" sz="3200" spc="-919">
                <a:solidFill>
                  <a:srgbClr val="FFCC00"/>
                </a:solidFill>
                <a:latin typeface="Arial"/>
                <a:cs typeface="Arial"/>
              </a:rPr>
              <a:t>يف</a:t>
            </a:r>
            <a:r>
              <a:rPr dirty="0" sz="3200" spc="4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95">
                <a:solidFill>
                  <a:srgbClr val="FFCC00"/>
                </a:solidFill>
                <a:latin typeface="Arial"/>
                <a:cs typeface="Arial"/>
              </a:rPr>
              <a:t>صوقنملا </a:t>
            </a:r>
            <a:r>
              <a:rPr dirty="0" sz="3200" spc="-400">
                <a:solidFill>
                  <a:srgbClr val="FFCC00"/>
                </a:solidFill>
                <a:latin typeface="Arial"/>
                <a:cs typeface="Arial"/>
              </a:rPr>
              <a:t>ءاي </a:t>
            </a:r>
            <a:r>
              <a:rPr dirty="0" sz="3200" spc="-409">
                <a:solidFill>
                  <a:srgbClr val="FFCC00"/>
                </a:solidFill>
                <a:latin typeface="Arial"/>
                <a:cs typeface="Arial"/>
              </a:rPr>
              <a:t>فذحت  </a:t>
            </a:r>
            <a:r>
              <a:rPr dirty="0" sz="3200" spc="-370">
                <a:solidFill>
                  <a:srgbClr val="FFCC00"/>
                </a:solidFill>
                <a:latin typeface="Arial"/>
                <a:cs typeface="Arial"/>
              </a:rPr>
              <a:t>ءيش </a:t>
            </a:r>
            <a:r>
              <a:rPr dirty="0" sz="3200" spc="-345">
                <a:solidFill>
                  <a:srgbClr val="FFCC00"/>
                </a:solidFill>
                <a:latin typeface="Arial"/>
                <a:cs typeface="Arial"/>
              </a:rPr>
              <a:t>فذحي </a:t>
            </a:r>
            <a:r>
              <a:rPr dirty="0" sz="3200" spc="-680">
                <a:solidFill>
                  <a:srgbClr val="FFCC00"/>
                </a:solidFill>
                <a:latin typeface="Arial"/>
                <a:cs typeface="Arial"/>
              </a:rPr>
              <a:t>لاف </a:t>
            </a:r>
            <a:r>
              <a:rPr dirty="0" sz="3200" spc="-400">
                <a:solidFill>
                  <a:srgbClr val="FFCC00"/>
                </a:solidFill>
                <a:latin typeface="Arial"/>
                <a:cs typeface="Arial"/>
              </a:rPr>
              <a:t>ةركن </a:t>
            </a: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وأ </a:t>
            </a:r>
            <a:r>
              <a:rPr dirty="0" sz="3200" spc="-445">
                <a:solidFill>
                  <a:srgbClr val="FFCC00"/>
                </a:solidFill>
                <a:latin typeface="Arial"/>
                <a:cs typeface="Arial"/>
              </a:rPr>
              <a:t>ةفرعمل </a:t>
            </a:r>
            <a:r>
              <a:rPr dirty="0" baseline="7812" sz="4800" spc="-540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360">
                <a:solidFill>
                  <a:srgbClr val="FFCC00"/>
                </a:solidFill>
                <a:latin typeface="Arial"/>
                <a:cs typeface="Arial"/>
              </a:rPr>
              <a:t>افاضم </a:t>
            </a: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وأ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ةفرعم </a:t>
            </a:r>
            <a:r>
              <a:rPr dirty="0" sz="3200" spc="-200">
                <a:solidFill>
                  <a:srgbClr val="FFCC00"/>
                </a:solidFill>
                <a:latin typeface="Arial"/>
                <a:cs typeface="Arial"/>
              </a:rPr>
              <a:t>ناك</a:t>
            </a:r>
            <a:r>
              <a:rPr dirty="0" sz="3200" spc="-29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اذإ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30523" y="501395"/>
            <a:ext cx="3215640" cy="929640"/>
          </a:xfrm>
          <a:custGeom>
            <a:avLst/>
            <a:gdLst/>
            <a:ahLst/>
            <a:cxnLst/>
            <a:rect l="l" t="t" r="r" b="b"/>
            <a:pathLst>
              <a:path w="3215640" h="929640">
                <a:moveTo>
                  <a:pt x="1536234" y="672591"/>
                </a:moveTo>
                <a:lnTo>
                  <a:pt x="1148588" y="672591"/>
                </a:lnTo>
                <a:lnTo>
                  <a:pt x="1263141" y="929639"/>
                </a:lnTo>
                <a:lnTo>
                  <a:pt x="1536234" y="672591"/>
                </a:lnTo>
                <a:close/>
              </a:path>
              <a:path w="3215640" h="929640">
                <a:moveTo>
                  <a:pt x="2076820" y="642746"/>
                </a:moveTo>
                <a:lnTo>
                  <a:pt x="1567941" y="642746"/>
                </a:lnTo>
                <a:lnTo>
                  <a:pt x="1972055" y="849502"/>
                </a:lnTo>
                <a:lnTo>
                  <a:pt x="2076820" y="642746"/>
                </a:lnTo>
                <a:close/>
              </a:path>
              <a:path w="3215640" h="929640">
                <a:moveTo>
                  <a:pt x="2563802" y="622173"/>
                </a:moveTo>
                <a:lnTo>
                  <a:pt x="2087245" y="622173"/>
                </a:lnTo>
                <a:lnTo>
                  <a:pt x="2701290" y="778763"/>
                </a:lnTo>
                <a:lnTo>
                  <a:pt x="2563802" y="622173"/>
                </a:lnTo>
                <a:close/>
              </a:path>
              <a:path w="3215640" h="929640">
                <a:moveTo>
                  <a:pt x="2544176" y="599820"/>
                </a:moveTo>
                <a:lnTo>
                  <a:pt x="843661" y="599820"/>
                </a:lnTo>
                <a:lnTo>
                  <a:pt x="708913" y="758189"/>
                </a:lnTo>
                <a:lnTo>
                  <a:pt x="1148588" y="672591"/>
                </a:lnTo>
                <a:lnTo>
                  <a:pt x="1536234" y="672591"/>
                </a:lnTo>
                <a:lnTo>
                  <a:pt x="1567941" y="642746"/>
                </a:lnTo>
                <a:lnTo>
                  <a:pt x="2076820" y="642746"/>
                </a:lnTo>
                <a:lnTo>
                  <a:pt x="2087245" y="622173"/>
                </a:lnTo>
                <a:lnTo>
                  <a:pt x="2563802" y="622173"/>
                </a:lnTo>
                <a:lnTo>
                  <a:pt x="2544176" y="599820"/>
                </a:lnTo>
                <a:close/>
              </a:path>
              <a:path w="3215640" h="929640">
                <a:moveTo>
                  <a:pt x="55117" y="98805"/>
                </a:moveTo>
                <a:lnTo>
                  <a:pt x="688848" y="327787"/>
                </a:lnTo>
                <a:lnTo>
                  <a:pt x="0" y="370839"/>
                </a:lnTo>
                <a:lnTo>
                  <a:pt x="554101" y="506729"/>
                </a:lnTo>
                <a:lnTo>
                  <a:pt x="20065" y="627761"/>
                </a:lnTo>
                <a:lnTo>
                  <a:pt x="843661" y="599820"/>
                </a:lnTo>
                <a:lnTo>
                  <a:pt x="2544176" y="599820"/>
                </a:lnTo>
                <a:lnTo>
                  <a:pt x="2506599" y="557021"/>
                </a:lnTo>
                <a:lnTo>
                  <a:pt x="3142108" y="557021"/>
                </a:lnTo>
                <a:lnTo>
                  <a:pt x="2621153" y="450850"/>
                </a:lnTo>
                <a:lnTo>
                  <a:pt x="3140709" y="350265"/>
                </a:lnTo>
                <a:lnTo>
                  <a:pt x="2486405" y="314832"/>
                </a:lnTo>
                <a:lnTo>
                  <a:pt x="2573284" y="272033"/>
                </a:lnTo>
                <a:lnTo>
                  <a:pt x="1088516" y="272033"/>
                </a:lnTo>
                <a:lnTo>
                  <a:pt x="55117" y="98805"/>
                </a:lnTo>
                <a:close/>
              </a:path>
              <a:path w="3215640" h="929640">
                <a:moveTo>
                  <a:pt x="3142108" y="557021"/>
                </a:moveTo>
                <a:lnTo>
                  <a:pt x="2506599" y="557021"/>
                </a:lnTo>
                <a:lnTo>
                  <a:pt x="3215640" y="572007"/>
                </a:lnTo>
                <a:lnTo>
                  <a:pt x="3142108" y="557021"/>
                </a:lnTo>
                <a:close/>
              </a:path>
              <a:path w="3215640" h="929640">
                <a:moveTo>
                  <a:pt x="1243329" y="98805"/>
                </a:moveTo>
                <a:lnTo>
                  <a:pt x="1088516" y="272033"/>
                </a:lnTo>
                <a:lnTo>
                  <a:pt x="2573284" y="272033"/>
                </a:lnTo>
                <a:lnTo>
                  <a:pt x="2618657" y="249681"/>
                </a:lnTo>
                <a:lnTo>
                  <a:pt x="1607820" y="249681"/>
                </a:lnTo>
                <a:lnTo>
                  <a:pt x="1243329" y="98805"/>
                </a:lnTo>
                <a:close/>
              </a:path>
              <a:path w="3215640" h="929640">
                <a:moveTo>
                  <a:pt x="2161921" y="0"/>
                </a:moveTo>
                <a:lnTo>
                  <a:pt x="1607820" y="249681"/>
                </a:lnTo>
                <a:lnTo>
                  <a:pt x="2618657" y="249681"/>
                </a:lnTo>
                <a:lnTo>
                  <a:pt x="2660163" y="229234"/>
                </a:lnTo>
                <a:lnTo>
                  <a:pt x="2107311" y="229234"/>
                </a:lnTo>
                <a:lnTo>
                  <a:pt x="2161921" y="0"/>
                </a:lnTo>
                <a:close/>
              </a:path>
              <a:path w="3215640" h="929640">
                <a:moveTo>
                  <a:pt x="2736215" y="191769"/>
                </a:moveTo>
                <a:lnTo>
                  <a:pt x="2107311" y="229234"/>
                </a:lnTo>
                <a:lnTo>
                  <a:pt x="2660163" y="229234"/>
                </a:lnTo>
                <a:lnTo>
                  <a:pt x="2736215" y="191769"/>
                </a:lnTo>
                <a:close/>
              </a:path>
            </a:pathLst>
          </a:custGeom>
          <a:solidFill>
            <a:srgbClr val="FF8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30523" y="501395"/>
            <a:ext cx="3215640" cy="929640"/>
          </a:xfrm>
          <a:custGeom>
            <a:avLst/>
            <a:gdLst/>
            <a:ahLst/>
            <a:cxnLst/>
            <a:rect l="l" t="t" r="r" b="b"/>
            <a:pathLst>
              <a:path w="3215640" h="929640">
                <a:moveTo>
                  <a:pt x="1607820" y="249681"/>
                </a:moveTo>
                <a:lnTo>
                  <a:pt x="2161921" y="0"/>
                </a:lnTo>
                <a:lnTo>
                  <a:pt x="2107311" y="229234"/>
                </a:lnTo>
                <a:lnTo>
                  <a:pt x="2736215" y="191769"/>
                </a:lnTo>
                <a:lnTo>
                  <a:pt x="2486405" y="314832"/>
                </a:lnTo>
                <a:lnTo>
                  <a:pt x="3140709" y="350265"/>
                </a:lnTo>
                <a:lnTo>
                  <a:pt x="2621153" y="450850"/>
                </a:lnTo>
                <a:lnTo>
                  <a:pt x="3215640" y="572007"/>
                </a:lnTo>
                <a:lnTo>
                  <a:pt x="2506599" y="557021"/>
                </a:lnTo>
                <a:lnTo>
                  <a:pt x="2701290" y="778763"/>
                </a:lnTo>
                <a:lnTo>
                  <a:pt x="2087245" y="622173"/>
                </a:lnTo>
                <a:lnTo>
                  <a:pt x="1972055" y="849502"/>
                </a:lnTo>
                <a:lnTo>
                  <a:pt x="1567941" y="642746"/>
                </a:lnTo>
                <a:lnTo>
                  <a:pt x="1263141" y="929639"/>
                </a:lnTo>
                <a:lnTo>
                  <a:pt x="1148588" y="672591"/>
                </a:lnTo>
                <a:lnTo>
                  <a:pt x="708913" y="758189"/>
                </a:lnTo>
                <a:lnTo>
                  <a:pt x="843661" y="599820"/>
                </a:lnTo>
                <a:lnTo>
                  <a:pt x="20065" y="627761"/>
                </a:lnTo>
                <a:lnTo>
                  <a:pt x="554101" y="506729"/>
                </a:lnTo>
                <a:lnTo>
                  <a:pt x="0" y="370839"/>
                </a:lnTo>
                <a:lnTo>
                  <a:pt x="688848" y="327787"/>
                </a:lnTo>
                <a:lnTo>
                  <a:pt x="55117" y="98805"/>
                </a:lnTo>
                <a:lnTo>
                  <a:pt x="1088516" y="272033"/>
                </a:lnTo>
                <a:lnTo>
                  <a:pt x="1243329" y="98805"/>
                </a:lnTo>
                <a:lnTo>
                  <a:pt x="1607820" y="249681"/>
                </a:lnTo>
                <a:close/>
              </a:path>
            </a:pathLst>
          </a:custGeom>
          <a:ln w="9144">
            <a:solidFill>
              <a:srgbClr val="FFC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789934" y="611730"/>
            <a:ext cx="2453005" cy="6045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800" spc="-1764" b="1" i="1">
                <a:solidFill>
                  <a:srgbClr val="AE273D"/>
                </a:solidFill>
                <a:latin typeface="Arial"/>
                <a:cs typeface="Arial"/>
              </a:rPr>
              <a:t>صوقنملا</a:t>
            </a:r>
            <a:r>
              <a:rPr dirty="0" sz="3800" spc="-114" b="1" i="1">
                <a:solidFill>
                  <a:srgbClr val="AE273D"/>
                </a:solidFill>
                <a:latin typeface="Arial"/>
                <a:cs typeface="Arial"/>
              </a:rPr>
              <a:t> </a:t>
            </a:r>
            <a:r>
              <a:rPr dirty="0" sz="3800" spc="-3025" b="1" i="1">
                <a:solidFill>
                  <a:srgbClr val="AE273D"/>
                </a:solidFill>
                <a:latin typeface="Arial"/>
                <a:cs typeface="Arial"/>
              </a:rPr>
              <a:t>بارعإ</a:t>
            </a:r>
            <a:endParaRPr sz="3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74084" y="343026"/>
            <a:ext cx="1449705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390">
                <a:solidFill>
                  <a:srgbClr val="FFFFFF"/>
                </a:solidFill>
              </a:rPr>
              <a:t>ةلثمأ00</a:t>
            </a:r>
          </a:p>
        </p:txBody>
      </p:sp>
      <p:sp>
        <p:nvSpPr>
          <p:cNvPr id="8" name="object 8"/>
          <p:cNvSpPr/>
          <p:nvPr/>
        </p:nvSpPr>
        <p:spPr>
          <a:xfrm>
            <a:off x="539495" y="2203704"/>
            <a:ext cx="7988934" cy="4465320"/>
          </a:xfrm>
          <a:custGeom>
            <a:avLst/>
            <a:gdLst/>
            <a:ahLst/>
            <a:cxnLst/>
            <a:rect l="l" t="t" r="r" b="b"/>
            <a:pathLst>
              <a:path w="7988934" h="4465320">
                <a:moveTo>
                  <a:pt x="0" y="4465320"/>
                </a:moveTo>
                <a:lnTo>
                  <a:pt x="7988808" y="4465320"/>
                </a:lnTo>
                <a:lnTo>
                  <a:pt x="7988808" y="0"/>
                </a:lnTo>
                <a:lnTo>
                  <a:pt x="0" y="0"/>
                </a:lnTo>
                <a:lnTo>
                  <a:pt x="0" y="446532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04029" y="2143109"/>
            <a:ext cx="4175760" cy="3526790"/>
          </a:xfrm>
          <a:prstGeom prst="rect">
            <a:avLst/>
          </a:prstGeom>
        </p:spPr>
        <p:txBody>
          <a:bodyPr wrap="square" lIns="0" tIns="104775" rIns="0" bIns="0" rtlCol="0" vert="horz">
            <a:spAutoFit/>
          </a:bodyPr>
          <a:lstStyle/>
          <a:p>
            <a:pPr algn="r" marR="30480">
              <a:lnSpc>
                <a:spcPct val="100000"/>
              </a:lnSpc>
              <a:spcBef>
                <a:spcPts val="825"/>
              </a:spcBef>
            </a:pPr>
            <a:r>
              <a:rPr dirty="0" sz="3200" spc="-430" b="1">
                <a:solidFill>
                  <a:srgbClr val="FFFFFF"/>
                </a:solidFill>
                <a:latin typeface="Arial"/>
                <a:cs typeface="Arial"/>
              </a:rPr>
              <a:t>.د</a:t>
            </a:r>
            <a:r>
              <a:rPr dirty="0" sz="3200" spc="-430" b="1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dirty="0" sz="3200" spc="-409" b="1">
                <a:solidFill>
                  <a:srgbClr val="FFFFFF"/>
                </a:solidFill>
                <a:latin typeface="Arial"/>
                <a:cs typeface="Arial"/>
              </a:rPr>
              <a:t>ان  </a:t>
            </a:r>
            <a:r>
              <a:rPr dirty="0" sz="3200" spc="-310" b="1">
                <a:solidFill>
                  <a:srgbClr val="FFFFFF"/>
                </a:solidFill>
                <a:latin typeface="Arial"/>
                <a:cs typeface="Arial"/>
              </a:rPr>
              <a:t>يلإ  </a:t>
            </a:r>
            <a:r>
              <a:rPr dirty="0" sz="3200" spc="-215" b="1">
                <a:solidFill>
                  <a:srgbClr val="FFFFFF"/>
                </a:solidFill>
                <a:latin typeface="Arial"/>
                <a:cs typeface="Arial"/>
              </a:rPr>
              <a:t>تبهذ</a:t>
            </a:r>
            <a:r>
              <a:rPr dirty="0" sz="3200" spc="-20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20"/>
              </a:spcBef>
            </a:pPr>
            <a:r>
              <a:rPr dirty="0" sz="3200" spc="-30" b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-16493" sz="4800" spc="-4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00" b="1">
                <a:solidFill>
                  <a:srgbClr val="FFFFFF"/>
                </a:solidFill>
                <a:latin typeface="Arial"/>
                <a:cs typeface="Arial"/>
              </a:rPr>
              <a:t>عاس  </a:t>
            </a:r>
            <a:r>
              <a:rPr dirty="0" sz="3200" spc="-50" b="1">
                <a:solidFill>
                  <a:srgbClr val="FFFFFF"/>
                </a:solidFill>
                <a:latin typeface="Arial"/>
                <a:cs typeface="Arial"/>
              </a:rPr>
              <a:t>ءاج</a:t>
            </a:r>
            <a:r>
              <a:rPr dirty="0" sz="32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325" b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3472" sz="4800" spc="-487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25" b="1">
                <a:solidFill>
                  <a:srgbClr val="FFFFFF"/>
                </a:solidFill>
                <a:latin typeface="Arial"/>
                <a:cs typeface="Arial"/>
              </a:rPr>
              <a:t>ايعاس 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ترز</a:t>
            </a:r>
            <a:r>
              <a:rPr dirty="0" sz="3200" spc="1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100" b="1">
                <a:solidFill>
                  <a:srgbClr val="FFFFFF"/>
                </a:solidFill>
                <a:latin typeface="Arial"/>
                <a:cs typeface="Arial"/>
              </a:rPr>
              <a:t>.نلآا </a:t>
            </a:r>
            <a:r>
              <a:rPr dirty="0" sz="3200" spc="-685" b="1">
                <a:solidFill>
                  <a:srgbClr val="FFFFFF"/>
                </a:solidFill>
                <a:latin typeface="Arial"/>
                <a:cs typeface="Arial"/>
              </a:rPr>
              <a:t>عفارتي    </a:t>
            </a:r>
            <a:r>
              <a:rPr dirty="0" baseline="3472" sz="4800" spc="-284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90" b="1">
                <a:solidFill>
                  <a:srgbClr val="FFFFFF"/>
                </a:solidFill>
                <a:latin typeface="Arial"/>
                <a:cs typeface="Arial"/>
              </a:rPr>
              <a:t>اعراب </a:t>
            </a:r>
            <a:r>
              <a:rPr dirty="0" baseline="3472" sz="4800" spc="-202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35" b="1">
                <a:solidFill>
                  <a:srgbClr val="FFFFFF"/>
                </a:solidFill>
                <a:latin typeface="Arial"/>
                <a:cs typeface="Arial"/>
              </a:rPr>
              <a:t>ايماحم 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نإ</a:t>
            </a:r>
            <a:r>
              <a:rPr dirty="0" sz="32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275" b="1">
                <a:solidFill>
                  <a:srgbClr val="FFFFFF"/>
                </a:solidFill>
                <a:latin typeface="Arial"/>
                <a:cs typeface="Arial"/>
              </a:rPr>
              <a:t>.نرقلا  </a:t>
            </a:r>
            <a:r>
              <a:rPr dirty="0" sz="3200" spc="-204" b="1">
                <a:solidFill>
                  <a:srgbClr val="FFFFFF"/>
                </a:solidFill>
                <a:latin typeface="Arial"/>
                <a:cs typeface="Arial"/>
              </a:rPr>
              <a:t>يدان </a:t>
            </a:r>
            <a:r>
              <a:rPr dirty="0" sz="3200" spc="-840" b="1">
                <a:solidFill>
                  <a:srgbClr val="FFFFFF"/>
                </a:solidFill>
                <a:latin typeface="Arial"/>
                <a:cs typeface="Arial"/>
              </a:rPr>
              <a:t>يف                  </a:t>
            </a:r>
            <a:r>
              <a:rPr dirty="0" sz="3200" spc="-140" b="1">
                <a:solidFill>
                  <a:srgbClr val="FFFFFF"/>
                </a:solidFill>
                <a:latin typeface="Arial"/>
                <a:cs typeface="Arial"/>
              </a:rPr>
              <a:t>تلمع</a:t>
            </a:r>
            <a:r>
              <a:rPr dirty="0" sz="3200" spc="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35" b="1">
                <a:solidFill>
                  <a:srgbClr val="FFFFFF"/>
                </a:solidFill>
                <a:latin typeface="Arial"/>
                <a:cs typeface="Arial"/>
              </a:rPr>
              <a:t>.ةمكحم </a:t>
            </a:r>
            <a:r>
              <a:rPr dirty="0" sz="3200" spc="-525" b="1">
                <a:solidFill>
                  <a:srgbClr val="FFFFFF"/>
                </a:solidFill>
                <a:latin typeface="Arial"/>
                <a:cs typeface="Arial"/>
              </a:rPr>
              <a:t>يضاق   </a:t>
            </a:r>
            <a:r>
              <a:rPr dirty="0" sz="3200" spc="-35" b="1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3200" spc="-140" b="1">
                <a:solidFill>
                  <a:srgbClr val="FFFFFF"/>
                </a:solidFill>
                <a:latin typeface="Arial"/>
                <a:cs typeface="Arial"/>
              </a:rPr>
              <a:t>تلمع</a:t>
            </a:r>
            <a:r>
              <a:rPr dirty="0" sz="3200" spc="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8108" y="669747"/>
            <a:ext cx="148526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7575" sz="6600" spc="-60">
                <a:solidFill>
                  <a:srgbClr val="FFFFFF"/>
                </a:solidFill>
              </a:rPr>
              <a:t>ً</a:t>
            </a:r>
            <a:r>
              <a:rPr dirty="0" sz="4400" spc="-40">
                <a:solidFill>
                  <a:srgbClr val="FFFFFF"/>
                </a:solidFill>
              </a:rPr>
              <a:t>ادج</a:t>
            </a:r>
            <a:r>
              <a:rPr dirty="0" sz="4400" spc="90">
                <a:solidFill>
                  <a:srgbClr val="FFFFFF"/>
                </a:solidFill>
              </a:rPr>
              <a:t> </a:t>
            </a:r>
            <a:r>
              <a:rPr dirty="0" sz="4400" spc="240">
                <a:solidFill>
                  <a:srgbClr val="FFFFFF"/>
                </a:solidFill>
              </a:rPr>
              <a:t>مهم</a:t>
            </a:r>
            <a:endParaRPr sz="4400"/>
          </a:p>
        </p:txBody>
      </p:sp>
      <p:sp>
        <p:nvSpPr>
          <p:cNvPr id="8" name="object 8"/>
          <p:cNvSpPr/>
          <p:nvPr/>
        </p:nvSpPr>
        <p:spPr>
          <a:xfrm>
            <a:off x="457200" y="1600200"/>
            <a:ext cx="8229600" cy="4852670"/>
          </a:xfrm>
          <a:custGeom>
            <a:avLst/>
            <a:gdLst/>
            <a:ahLst/>
            <a:cxnLst/>
            <a:rect l="l" t="t" r="r" b="b"/>
            <a:pathLst>
              <a:path w="8229600" h="4852670">
                <a:moveTo>
                  <a:pt x="0" y="4852416"/>
                </a:moveTo>
                <a:lnTo>
                  <a:pt x="8229600" y="4852416"/>
                </a:lnTo>
                <a:lnTo>
                  <a:pt x="8229600" y="0"/>
                </a:lnTo>
                <a:lnTo>
                  <a:pt x="0" y="0"/>
                </a:lnTo>
                <a:lnTo>
                  <a:pt x="0" y="4852416"/>
                </a:lnTo>
                <a:close/>
              </a:path>
            </a:pathLst>
          </a:custGeom>
          <a:solidFill>
            <a:srgbClr val="D168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274309" y="1624660"/>
            <a:ext cx="3334385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: </a:t>
            </a:r>
            <a:r>
              <a:rPr dirty="0" sz="3200" spc="-509">
                <a:solidFill>
                  <a:srgbClr val="FFCC00"/>
                </a:solidFill>
                <a:latin typeface="Arial"/>
                <a:cs typeface="Arial"/>
              </a:rPr>
              <a:t>ةيتلآا </a:t>
            </a:r>
            <a:r>
              <a:rPr dirty="0" sz="3200" spc="-335">
                <a:solidFill>
                  <a:srgbClr val="FFCC00"/>
                </a:solidFill>
                <a:latin typeface="Arial"/>
                <a:cs typeface="Arial"/>
              </a:rPr>
              <a:t>تاملكلا </a:t>
            </a:r>
            <a:r>
              <a:rPr dirty="0" sz="3200" spc="-55">
                <a:solidFill>
                  <a:srgbClr val="FFCC00"/>
                </a:solidFill>
                <a:latin typeface="Arial"/>
                <a:cs typeface="Arial"/>
              </a:rPr>
              <a:t>عمجاو</a:t>
            </a:r>
            <a:r>
              <a:rPr dirty="0" sz="3200" spc="-45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755">
                <a:solidFill>
                  <a:srgbClr val="FFCC00"/>
                </a:solidFill>
                <a:latin typeface="Arial"/>
                <a:cs typeface="Arial"/>
              </a:rPr>
              <a:t>نث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29508" y="2111235"/>
            <a:ext cx="1268095" cy="2953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301625">
              <a:lnSpc>
                <a:spcPct val="120100"/>
              </a:lnSpc>
              <a:spcBef>
                <a:spcPts val="100"/>
              </a:spcBef>
            </a:pPr>
            <a:r>
              <a:rPr dirty="0" sz="3200" spc="-500" b="1">
                <a:solidFill>
                  <a:srgbClr val="E99EAB"/>
                </a:solidFill>
                <a:latin typeface="Arial"/>
                <a:cs typeface="Arial"/>
              </a:rPr>
              <a:t>تايربك  </a:t>
            </a:r>
            <a:r>
              <a:rPr dirty="0" sz="3200" spc="-450" b="1">
                <a:solidFill>
                  <a:srgbClr val="E99EAB"/>
                </a:solidFill>
                <a:latin typeface="Arial"/>
                <a:cs typeface="Arial"/>
              </a:rPr>
              <a:t>تايرغص  </a:t>
            </a:r>
            <a:r>
              <a:rPr dirty="0" sz="3200" spc="-130" b="1">
                <a:solidFill>
                  <a:srgbClr val="E99EAB"/>
                </a:solidFill>
                <a:latin typeface="Arial"/>
                <a:cs typeface="Arial"/>
              </a:rPr>
              <a:t>تاوامس</a:t>
            </a:r>
            <a:endParaRPr sz="3200">
              <a:latin typeface="Arial"/>
              <a:cs typeface="Arial"/>
            </a:endParaRPr>
          </a:p>
          <a:p>
            <a:pPr marL="320675" marR="67310" indent="76200">
              <a:lnSpc>
                <a:spcPct val="120100"/>
              </a:lnSpc>
            </a:pPr>
            <a:r>
              <a:rPr dirty="0" sz="3200" spc="30" b="1">
                <a:solidFill>
                  <a:srgbClr val="E99EAB"/>
                </a:solidFill>
                <a:latin typeface="Arial"/>
                <a:cs typeface="Arial"/>
              </a:rPr>
              <a:t>ت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ا</a:t>
            </a:r>
            <a:r>
              <a:rPr dirty="0" sz="3200" spc="-235" b="1">
                <a:solidFill>
                  <a:srgbClr val="E99EAB"/>
                </a:solidFill>
                <a:latin typeface="Arial"/>
                <a:cs typeface="Arial"/>
              </a:rPr>
              <a:t>يده  </a:t>
            </a:r>
            <a:r>
              <a:rPr dirty="0" sz="3200" spc="-315" b="1">
                <a:solidFill>
                  <a:srgbClr val="E99EAB"/>
                </a:solidFill>
                <a:latin typeface="Arial"/>
                <a:cs typeface="Arial"/>
              </a:rPr>
              <a:t>تايلوأ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54726" y="2111235"/>
            <a:ext cx="1174115" cy="2953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">
              <a:lnSpc>
                <a:spcPct val="120100"/>
              </a:lnSpc>
              <a:spcBef>
                <a:spcPts val="100"/>
              </a:spcBef>
            </a:pPr>
            <a:r>
              <a:rPr dirty="0" sz="3200" spc="-495" b="1">
                <a:solidFill>
                  <a:srgbClr val="E99EAB"/>
                </a:solidFill>
                <a:latin typeface="Arial"/>
                <a:cs typeface="Arial"/>
              </a:rPr>
              <a:t>نايربك  </a:t>
            </a:r>
            <a:r>
              <a:rPr dirty="0" sz="3200" spc="-445" b="1">
                <a:solidFill>
                  <a:srgbClr val="E99EAB"/>
                </a:solidFill>
                <a:latin typeface="Arial"/>
                <a:cs typeface="Arial"/>
              </a:rPr>
              <a:t>نايرغص  </a:t>
            </a:r>
            <a:r>
              <a:rPr dirty="0" sz="3200" spc="-120" b="1">
                <a:solidFill>
                  <a:srgbClr val="E99EAB"/>
                </a:solidFill>
                <a:latin typeface="Arial"/>
                <a:cs typeface="Arial"/>
              </a:rPr>
              <a:t>ناءامس</a:t>
            </a:r>
            <a:endParaRPr sz="3200">
              <a:latin typeface="Arial"/>
              <a:cs typeface="Arial"/>
            </a:endParaRPr>
          </a:p>
          <a:p>
            <a:pPr marL="223520" marR="149225" indent="38735">
              <a:lnSpc>
                <a:spcPct val="120100"/>
              </a:lnSpc>
            </a:pPr>
            <a:r>
              <a:rPr dirty="0" sz="3200" spc="-140" b="1">
                <a:solidFill>
                  <a:srgbClr val="E99EAB"/>
                </a:solidFill>
                <a:latin typeface="Arial"/>
                <a:cs typeface="Arial"/>
              </a:rPr>
              <a:t>نايده  </a:t>
            </a:r>
            <a:r>
              <a:rPr dirty="0" sz="3200" spc="-315" b="1">
                <a:solidFill>
                  <a:srgbClr val="E99EAB"/>
                </a:solidFill>
                <a:latin typeface="Arial"/>
                <a:cs typeface="Arial"/>
              </a:rPr>
              <a:t>نايلوأ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69885" y="2111235"/>
            <a:ext cx="1145540" cy="4124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33655" marR="5080" indent="-21590">
              <a:lnSpc>
                <a:spcPct val="120100"/>
              </a:lnSpc>
              <a:spcBef>
                <a:spcPts val="100"/>
              </a:spcBef>
            </a:pP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.</a:t>
            </a:r>
            <a:r>
              <a:rPr dirty="0" sz="3200" spc="-50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450" b="1">
                <a:solidFill>
                  <a:srgbClr val="E99EAB"/>
                </a:solidFill>
                <a:latin typeface="Arial"/>
                <a:cs typeface="Arial"/>
              </a:rPr>
              <a:t>ىربك</a:t>
            </a:r>
            <a:r>
              <a:rPr dirty="0" sz="3200" spc="-15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ـ 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385" b="1">
                <a:solidFill>
                  <a:srgbClr val="E99EAB"/>
                </a:solidFill>
                <a:latin typeface="Arial"/>
                <a:cs typeface="Arial"/>
              </a:rPr>
              <a:t>ىرغص</a:t>
            </a:r>
            <a:r>
              <a:rPr dirty="0" sz="3200" spc="-55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ـ 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185" b="1">
                <a:solidFill>
                  <a:srgbClr val="E99EAB"/>
                </a:solidFill>
                <a:latin typeface="Arial"/>
                <a:cs typeface="Arial"/>
              </a:rPr>
              <a:t>ءامس</a:t>
            </a:r>
            <a:r>
              <a:rPr dirty="0" sz="3200" spc="-70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ـ 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130" b="1">
                <a:solidFill>
                  <a:srgbClr val="E99EAB"/>
                </a:solidFill>
                <a:latin typeface="Arial"/>
                <a:cs typeface="Arial"/>
              </a:rPr>
              <a:t>ىده</a:t>
            </a:r>
            <a:r>
              <a:rPr dirty="0" sz="3200" spc="-75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ـ 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250" b="1">
                <a:solidFill>
                  <a:srgbClr val="E99EAB"/>
                </a:solidFill>
                <a:latin typeface="Arial"/>
                <a:cs typeface="Arial"/>
              </a:rPr>
              <a:t>ىلوأ</a:t>
            </a:r>
            <a:r>
              <a:rPr dirty="0" sz="3200" spc="-85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ـ 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985" b="1">
                <a:solidFill>
                  <a:srgbClr val="E99EAB"/>
                </a:solidFill>
                <a:latin typeface="Arial"/>
                <a:cs typeface="Arial"/>
              </a:rPr>
              <a:t>ىتف</a:t>
            </a:r>
            <a:r>
              <a:rPr dirty="0" sz="3200" spc="-70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ـ 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300" b="1">
                <a:solidFill>
                  <a:srgbClr val="E99EAB"/>
                </a:solidFill>
                <a:latin typeface="Arial"/>
                <a:cs typeface="Arial"/>
              </a:rPr>
              <a:t>اصع</a:t>
            </a:r>
            <a:r>
              <a:rPr dirty="0" sz="3200" spc="-70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E99EAB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47745" y="5038760"/>
            <a:ext cx="3749040" cy="119697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ctr" marL="99060">
              <a:lnSpc>
                <a:spcPct val="100000"/>
              </a:lnSpc>
              <a:spcBef>
                <a:spcPts val="869"/>
              </a:spcBef>
            </a:pPr>
            <a:r>
              <a:rPr dirty="0" sz="3200" spc="-555" b="1">
                <a:solidFill>
                  <a:srgbClr val="E99EAB"/>
                </a:solidFill>
                <a:latin typeface="Arial"/>
                <a:cs typeface="Arial"/>
              </a:rPr>
              <a:t>ناي</a:t>
            </a:r>
            <a:r>
              <a:rPr dirty="0" baseline="4340" sz="4800" spc="-832" b="1">
                <a:solidFill>
                  <a:srgbClr val="E99EAB"/>
                </a:solidFill>
                <a:latin typeface="Arial"/>
                <a:cs typeface="Arial"/>
              </a:rPr>
              <a:t>ْ</a:t>
            </a:r>
            <a:r>
              <a:rPr dirty="0" sz="3200" spc="-555" b="1">
                <a:solidFill>
                  <a:srgbClr val="E99EAB"/>
                </a:solidFill>
                <a:latin typeface="Arial"/>
                <a:cs typeface="Arial"/>
              </a:rPr>
              <a:t>ت</a:t>
            </a:r>
            <a:r>
              <a:rPr dirty="0" baseline="-2604" sz="4800" spc="-832" b="1">
                <a:solidFill>
                  <a:srgbClr val="E99EAB"/>
                </a:solidFill>
                <a:latin typeface="Arial"/>
                <a:cs typeface="Arial"/>
              </a:rPr>
              <a:t>ِ</a:t>
            </a:r>
            <a:r>
              <a:rPr dirty="0" sz="3200" spc="-555" b="1">
                <a:solidFill>
                  <a:srgbClr val="E99EAB"/>
                </a:solidFill>
                <a:latin typeface="Arial"/>
                <a:cs typeface="Arial"/>
              </a:rPr>
              <a:t>ف</a:t>
            </a:r>
            <a:r>
              <a:rPr dirty="0" sz="3200" spc="-245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690" b="1">
                <a:solidFill>
                  <a:srgbClr val="E99EAB"/>
                </a:solidFill>
                <a:latin typeface="Arial"/>
                <a:cs typeface="Arial"/>
              </a:rPr>
              <a:t>نايتف</a:t>
            </a:r>
            <a:r>
              <a:rPr dirty="0" baseline="10416" sz="4800" spc="-1035" b="1">
                <a:solidFill>
                  <a:srgbClr val="E99EAB"/>
                </a:solidFill>
                <a:latin typeface="Arial"/>
                <a:cs typeface="Arial"/>
              </a:rPr>
              <a:t>َ</a:t>
            </a:r>
            <a:r>
              <a:rPr dirty="0" baseline="2604" sz="4800" spc="-1035" b="1">
                <a:solidFill>
                  <a:srgbClr val="E99EAB"/>
                </a:solidFill>
                <a:latin typeface="Arial"/>
                <a:cs typeface="Arial"/>
              </a:rPr>
              <a:t>َ</a:t>
            </a:r>
            <a:endParaRPr baseline="2604" sz="4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70"/>
              </a:spcBef>
            </a:pPr>
            <a:r>
              <a:rPr dirty="0" sz="3200" spc="-195" b="1">
                <a:solidFill>
                  <a:srgbClr val="E99EAB"/>
                </a:solidFill>
                <a:latin typeface="Arial"/>
                <a:cs typeface="Arial"/>
              </a:rPr>
              <a:t>تاوصع</a:t>
            </a:r>
            <a:r>
              <a:rPr dirty="0" sz="3200" spc="390" b="1">
                <a:solidFill>
                  <a:srgbClr val="E99EAB"/>
                </a:solidFill>
                <a:latin typeface="Arial"/>
                <a:cs typeface="Arial"/>
              </a:rPr>
              <a:t> </a:t>
            </a:r>
            <a:r>
              <a:rPr dirty="0" sz="3200" spc="-195" b="1">
                <a:solidFill>
                  <a:srgbClr val="E99EAB"/>
                </a:solidFill>
                <a:latin typeface="Arial"/>
                <a:cs typeface="Arial"/>
              </a:rPr>
              <a:t>ناوصع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374737" y="524713"/>
            <a:ext cx="1301115" cy="6369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695">
                <a:solidFill>
                  <a:srgbClr val="F7D37C"/>
                </a:solidFill>
                <a:latin typeface="Arial"/>
                <a:cs typeface="Arial"/>
              </a:rPr>
              <a:t>عوبسل</a:t>
            </a:r>
            <a:r>
              <a:rPr dirty="0" sz="4000" spc="-235">
                <a:solidFill>
                  <a:srgbClr val="F7D37C"/>
                </a:solidFill>
                <a:latin typeface="Arial"/>
                <a:cs typeface="Arial"/>
              </a:rPr>
              <a:t>أ</a:t>
            </a:r>
            <a:r>
              <a:rPr dirty="0" sz="4000">
                <a:solidFill>
                  <a:srgbClr val="F7D37C"/>
                </a:solidFill>
                <a:latin typeface="Arial"/>
                <a:cs typeface="Arial"/>
              </a:rPr>
              <a:t>ا</a:t>
            </a:r>
            <a:endParaRPr sz="4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44979" y="3601973"/>
            <a:ext cx="2491740" cy="1778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0" spc="-5">
                <a:solidFill>
                  <a:srgbClr val="2E1211"/>
                </a:solidFill>
                <a:latin typeface="Arial"/>
                <a:cs typeface="Arial"/>
              </a:rPr>
              <a:t>لو</a:t>
            </a:r>
            <a:r>
              <a:rPr dirty="0" sz="11500" spc="-980">
                <a:solidFill>
                  <a:srgbClr val="2E1211"/>
                </a:solidFill>
                <a:latin typeface="Arial"/>
                <a:cs typeface="Arial"/>
              </a:rPr>
              <a:t>لأ</a:t>
            </a:r>
            <a:r>
              <a:rPr dirty="0" sz="11500" spc="-5">
                <a:solidFill>
                  <a:srgbClr val="2E1211"/>
                </a:solidFill>
                <a:latin typeface="Arial"/>
                <a:cs typeface="Arial"/>
              </a:rPr>
              <a:t>ا</a:t>
            </a:r>
            <a:endParaRPr sz="115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28845" y="4058284"/>
            <a:ext cx="926591" cy="10210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844" y="371043"/>
            <a:ext cx="381254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85">
                <a:solidFill>
                  <a:srgbClr val="FFFFFF"/>
                </a:solidFill>
              </a:rPr>
              <a:t>رخلأا </a:t>
            </a:r>
            <a:r>
              <a:rPr dirty="0" spc="-625">
                <a:solidFill>
                  <a:srgbClr val="FFFFFF"/>
                </a:solidFill>
              </a:rPr>
              <a:t>لتعم</a:t>
            </a:r>
            <a:r>
              <a:rPr dirty="0" spc="-470">
                <a:solidFill>
                  <a:srgbClr val="FFFFFF"/>
                </a:solidFill>
              </a:rPr>
              <a:t> </a:t>
            </a:r>
            <a:r>
              <a:rPr dirty="0" spc="-300">
                <a:solidFill>
                  <a:srgbClr val="FFFFFF"/>
                </a:solidFill>
              </a:rPr>
              <a:t>عراضملا</a:t>
            </a:r>
          </a:p>
        </p:txBody>
      </p:sp>
      <p:sp>
        <p:nvSpPr>
          <p:cNvPr id="8" name="object 8"/>
          <p:cNvSpPr/>
          <p:nvPr/>
        </p:nvSpPr>
        <p:spPr>
          <a:xfrm>
            <a:off x="685800" y="1627632"/>
            <a:ext cx="7772400" cy="4468495"/>
          </a:xfrm>
          <a:custGeom>
            <a:avLst/>
            <a:gdLst/>
            <a:ahLst/>
            <a:cxnLst/>
            <a:rect l="l" t="t" r="r" b="b"/>
            <a:pathLst>
              <a:path w="7772400" h="4468495">
                <a:moveTo>
                  <a:pt x="0" y="4468368"/>
                </a:moveTo>
                <a:lnTo>
                  <a:pt x="7772400" y="4468368"/>
                </a:lnTo>
                <a:lnTo>
                  <a:pt x="7772400" y="0"/>
                </a:lnTo>
                <a:lnTo>
                  <a:pt x="0" y="0"/>
                </a:lnTo>
                <a:lnTo>
                  <a:pt x="0" y="4468368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566001" y="1554339"/>
            <a:ext cx="6856095" cy="411543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43180">
              <a:lnSpc>
                <a:spcPct val="100000"/>
              </a:lnSpc>
              <a:spcBef>
                <a:spcPts val="875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) ا / </a:t>
            </a:r>
            <a:r>
              <a:rPr dirty="0" sz="3200" spc="-395">
                <a:solidFill>
                  <a:srgbClr val="FFCC00"/>
                </a:solidFill>
                <a:latin typeface="Arial"/>
                <a:cs typeface="Arial"/>
              </a:rPr>
              <a:t>ءاي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و ( </a:t>
            </a:r>
            <a:r>
              <a:rPr dirty="0" sz="3200" spc="-240">
                <a:solidFill>
                  <a:srgbClr val="FFCC00"/>
                </a:solidFill>
                <a:latin typeface="Arial"/>
                <a:cs typeface="Arial"/>
              </a:rPr>
              <a:t>ةلع  </a:t>
            </a:r>
            <a:r>
              <a:rPr dirty="0" sz="3200" spc="-40">
                <a:solidFill>
                  <a:srgbClr val="FFCC00"/>
                </a:solidFill>
                <a:latin typeface="Arial"/>
                <a:cs typeface="Arial"/>
              </a:rPr>
              <a:t>فرح </a:t>
            </a:r>
            <a:r>
              <a:rPr dirty="0" sz="3200" spc="-35">
                <a:solidFill>
                  <a:srgbClr val="FFCC00"/>
                </a:solidFill>
                <a:latin typeface="Arial"/>
                <a:cs typeface="Arial"/>
              </a:rPr>
              <a:t>هرخأ </a:t>
            </a:r>
            <a:r>
              <a:rPr dirty="0" sz="3200" spc="-730">
                <a:solidFill>
                  <a:srgbClr val="FFCC00"/>
                </a:solidFill>
                <a:latin typeface="Arial"/>
                <a:cs typeface="Arial"/>
              </a:rPr>
              <a:t>لعف     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  </a:t>
            </a:r>
            <a:r>
              <a:rPr dirty="0" sz="3200" spc="254">
                <a:solidFill>
                  <a:srgbClr val="FFCC00"/>
                </a:solidFill>
                <a:latin typeface="Arial"/>
                <a:cs typeface="Arial"/>
              </a:rPr>
              <a:t>وه</a:t>
            </a:r>
            <a:r>
              <a:rPr dirty="0" sz="3200" spc="-40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sz="3200">
                <a:solidFill>
                  <a:srgbClr val="FFCC00"/>
                </a:solidFill>
                <a:latin typeface="Arial"/>
                <a:cs typeface="Arial"/>
              </a:rPr>
              <a:t>اعد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</a:t>
            </a:r>
            <a:r>
              <a:rPr dirty="0" sz="3200" spc="-350">
                <a:solidFill>
                  <a:srgbClr val="FFCC00"/>
                </a:solidFill>
                <a:latin typeface="Arial"/>
                <a:cs typeface="Arial"/>
              </a:rPr>
              <a:t>يرجي 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   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وعدي </a:t>
            </a:r>
            <a:r>
              <a:rPr dirty="0" sz="3200" spc="-33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sz="3200" spc="-635" b="1">
                <a:solidFill>
                  <a:srgbClr val="FFCC00"/>
                </a:solidFill>
                <a:latin typeface="Arial"/>
                <a:cs typeface="Arial"/>
              </a:rPr>
              <a:t>ةحتفلاب    </a:t>
            </a:r>
            <a:r>
              <a:rPr dirty="0" sz="3200" spc="-755" b="1">
                <a:solidFill>
                  <a:srgbClr val="FFCC00"/>
                </a:solidFill>
                <a:latin typeface="Arial"/>
                <a:cs typeface="Arial"/>
              </a:rPr>
              <a:t>بصني                                                                                                                                                                            </a:t>
            </a:r>
            <a:r>
              <a:rPr dirty="0" sz="3200" spc="-405" b="1">
                <a:solidFill>
                  <a:srgbClr val="FFCC00"/>
                </a:solidFill>
                <a:latin typeface="Arial"/>
                <a:cs typeface="Arial"/>
              </a:rPr>
              <a:t>ةمضلاب</a:t>
            </a:r>
            <a:r>
              <a:rPr dirty="0" sz="3200" spc="75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715" b="1">
                <a:solidFill>
                  <a:srgbClr val="FFCC00"/>
                </a:solidFill>
                <a:latin typeface="Arial"/>
                <a:cs typeface="Arial"/>
              </a:rPr>
              <a:t>عفري    </a:t>
            </a:r>
            <a:r>
              <a:rPr dirty="0" sz="3200" spc="-660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ctr" marR="829310">
              <a:lnSpc>
                <a:spcPct val="100000"/>
              </a:lnSpc>
              <a:spcBef>
                <a:spcPts val="770"/>
              </a:spcBef>
            </a:pPr>
            <a:r>
              <a:rPr dirty="0" sz="3200" spc="-355" b="1">
                <a:solidFill>
                  <a:srgbClr val="FFCC00"/>
                </a:solidFill>
                <a:latin typeface="Arial"/>
                <a:cs typeface="Arial"/>
              </a:rPr>
              <a:t>ةلعلا </a:t>
            </a:r>
            <a:r>
              <a:rPr dirty="0" sz="3200" spc="-60" b="1">
                <a:solidFill>
                  <a:srgbClr val="FFCC00"/>
                </a:solidFill>
                <a:latin typeface="Arial"/>
                <a:cs typeface="Arial"/>
              </a:rPr>
              <a:t>فرح </a:t>
            </a:r>
            <a:r>
              <a:rPr dirty="0" sz="3200" spc="-345" b="1">
                <a:solidFill>
                  <a:srgbClr val="FFCC00"/>
                </a:solidFill>
                <a:latin typeface="Arial"/>
                <a:cs typeface="Arial"/>
              </a:rPr>
              <a:t>فذحب</a:t>
            </a:r>
            <a:r>
              <a:rPr dirty="0" sz="3200" spc="-135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40" b="1">
                <a:solidFill>
                  <a:srgbClr val="FFCC00"/>
                </a:solidFill>
                <a:latin typeface="Arial"/>
                <a:cs typeface="Arial"/>
              </a:rPr>
              <a:t>مزجي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550">
              <a:latin typeface="Times New Roman"/>
              <a:cs typeface="Times New Roman"/>
            </a:endParaRPr>
          </a:p>
          <a:p>
            <a:pPr marL="354330">
              <a:lnSpc>
                <a:spcPct val="100000"/>
              </a:lnSpc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ةيهانلا 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ل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80">
                <a:solidFill>
                  <a:srgbClr val="FFFFFF"/>
                </a:solidFill>
                <a:latin typeface="Arial"/>
                <a:cs typeface="Arial"/>
              </a:rPr>
              <a:t>رملأا </a:t>
            </a: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مل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امل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مل 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:مزجلا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تاودأ</a:t>
            </a:r>
            <a:r>
              <a:rPr dirty="0" sz="3200">
                <a:solidFill>
                  <a:srgbClr val="FFFFFF"/>
                </a:solidFill>
                <a:latin typeface="Arial Black"/>
                <a:cs typeface="Arial Black"/>
              </a:rPr>
              <a:t>)</a:t>
            </a:r>
            <a:r>
              <a:rPr dirty="0" sz="3200" spc="-70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marL="241935">
              <a:lnSpc>
                <a:spcPct val="100000"/>
              </a:lnSpc>
              <a:spcBef>
                <a:spcPts val="795"/>
              </a:spcBef>
            </a:pPr>
            <a:r>
              <a:rPr dirty="0" sz="3200" spc="-535">
                <a:solidFill>
                  <a:srgbClr val="FFCC00"/>
                </a:solidFill>
                <a:latin typeface="Arial"/>
                <a:cs typeface="Arial"/>
              </a:rPr>
              <a:t>ةنجلل </a:t>
            </a:r>
            <a:r>
              <a:rPr dirty="0" sz="3200" spc="-875">
                <a:solidFill>
                  <a:srgbClr val="FFCC00"/>
                </a:solidFill>
                <a:latin typeface="Arial"/>
                <a:cs typeface="Arial"/>
              </a:rPr>
              <a:t>عُ </a:t>
            </a:r>
            <a:r>
              <a:rPr dirty="0" sz="3200" spc="-830">
                <a:solidFill>
                  <a:srgbClr val="FFCC00"/>
                </a:solidFill>
                <a:latin typeface="Arial"/>
                <a:cs typeface="Arial"/>
              </a:rPr>
              <a:t>دتل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</a:t>
            </a:r>
            <a:r>
              <a:rPr dirty="0" sz="3200" spc="-470">
                <a:solidFill>
                  <a:srgbClr val="FFCC00"/>
                </a:solidFill>
                <a:latin typeface="Arial"/>
                <a:cs typeface="Arial"/>
              </a:rPr>
              <a:t>رش </a:t>
            </a:r>
            <a:r>
              <a:rPr dirty="0" sz="3200" spc="-919">
                <a:solidFill>
                  <a:srgbClr val="FFCC00"/>
                </a:solidFill>
                <a:latin typeface="Arial"/>
                <a:cs typeface="Arial"/>
              </a:rPr>
              <a:t>يف</a:t>
            </a:r>
            <a:r>
              <a:rPr dirty="0" sz="3200" spc="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480">
                <a:solidFill>
                  <a:srgbClr val="FFCC00"/>
                </a:solidFill>
                <a:latin typeface="Arial"/>
                <a:cs typeface="Arial"/>
              </a:rPr>
              <a:t>ع</a:t>
            </a:r>
            <a:r>
              <a:rPr dirty="0" baseline="-9548" sz="4800" spc="1762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220">
                <a:solidFill>
                  <a:srgbClr val="FFCC00"/>
                </a:solidFill>
                <a:latin typeface="Arial"/>
                <a:cs typeface="Arial"/>
              </a:rPr>
              <a:t>ست</a:t>
            </a:r>
            <a:r>
              <a:rPr dirty="0" sz="3200" spc="1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114">
                <a:solidFill>
                  <a:srgbClr val="FFCC00"/>
                </a:solidFill>
                <a:latin typeface="Arial"/>
                <a:cs typeface="Arial"/>
              </a:rPr>
              <a:t>ل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</a:t>
            </a:r>
            <a:r>
              <a:rPr dirty="0" sz="3200" spc="-459">
                <a:solidFill>
                  <a:srgbClr val="FFCC00"/>
                </a:solidFill>
                <a:latin typeface="Arial"/>
                <a:cs typeface="Arial"/>
              </a:rPr>
              <a:t>ر</a:t>
            </a:r>
            <a:r>
              <a:rPr dirty="0" baseline="-7812" sz="4800" spc="-690">
                <a:solidFill>
                  <a:srgbClr val="FFCC00"/>
                </a:solidFill>
                <a:latin typeface="Arial"/>
                <a:cs typeface="Arial"/>
              </a:rPr>
              <a:t>ِ </a:t>
            </a:r>
            <a:r>
              <a:rPr dirty="0" sz="3200" spc="-695">
                <a:solidFill>
                  <a:srgbClr val="FFCC00"/>
                </a:solidFill>
                <a:latin typeface="Arial"/>
                <a:cs typeface="Arial"/>
              </a:rPr>
              <a:t>جي </a:t>
            </a:r>
            <a:r>
              <a:rPr dirty="0" sz="3200" spc="-484">
                <a:solidFill>
                  <a:srgbClr val="FFCC00"/>
                </a:solidFill>
                <a:latin typeface="Arial"/>
                <a:cs typeface="Arial"/>
              </a:rPr>
              <a:t>مل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</a:t>
            </a:r>
            <a:r>
              <a:rPr dirty="0" sz="3200" spc="-875">
                <a:solidFill>
                  <a:srgbClr val="FFCC00"/>
                </a:solidFill>
                <a:latin typeface="Arial"/>
                <a:cs typeface="Arial"/>
              </a:rPr>
              <a:t>عُ </a:t>
            </a:r>
            <a:r>
              <a:rPr dirty="0" sz="3200" spc="-635">
                <a:solidFill>
                  <a:srgbClr val="FFCC00"/>
                </a:solidFill>
                <a:latin typeface="Arial"/>
                <a:cs typeface="Arial"/>
              </a:rPr>
              <a:t>دي </a:t>
            </a:r>
            <a:r>
              <a:rPr dirty="0" sz="3200" spc="-484">
                <a:solidFill>
                  <a:srgbClr val="FFCC00"/>
                </a:solidFill>
                <a:latin typeface="Arial"/>
                <a:cs typeface="Arial"/>
              </a:rPr>
              <a:t>مل</a:t>
            </a:r>
            <a:r>
              <a:rPr dirty="0" sz="3200" spc="-42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47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33039" y="1556638"/>
            <a:ext cx="502920" cy="0"/>
          </a:xfrm>
          <a:custGeom>
            <a:avLst/>
            <a:gdLst/>
            <a:ahLst/>
            <a:cxnLst/>
            <a:rect l="l" t="t" r="r" b="b"/>
            <a:pathLst>
              <a:path w="502920" h="0">
                <a:moveTo>
                  <a:pt x="0" y="0"/>
                </a:moveTo>
                <a:lnTo>
                  <a:pt x="502920" y="0"/>
                </a:lnTo>
              </a:path>
            </a:pathLst>
          </a:custGeom>
          <a:ln w="36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09039" y="1983358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 h="0">
                <a:moveTo>
                  <a:pt x="0" y="0"/>
                </a:moveTo>
                <a:lnTo>
                  <a:pt x="563880" y="0"/>
                </a:lnTo>
              </a:path>
            </a:pathLst>
          </a:custGeom>
          <a:ln w="36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77263" y="2410079"/>
            <a:ext cx="640080" cy="0"/>
          </a:xfrm>
          <a:custGeom>
            <a:avLst/>
            <a:gdLst/>
            <a:ahLst/>
            <a:cxnLst/>
            <a:rect l="l" t="t" r="r" b="b"/>
            <a:pathLst>
              <a:path w="640080" h="0">
                <a:moveTo>
                  <a:pt x="0" y="0"/>
                </a:moveTo>
                <a:lnTo>
                  <a:pt x="640080" y="0"/>
                </a:lnTo>
              </a:path>
            </a:pathLst>
          </a:custGeom>
          <a:ln w="36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60854" y="2836798"/>
            <a:ext cx="698500" cy="0"/>
          </a:xfrm>
          <a:custGeom>
            <a:avLst/>
            <a:gdLst/>
            <a:ahLst/>
            <a:cxnLst/>
            <a:rect l="l" t="t" r="r" b="b"/>
            <a:pathLst>
              <a:path w="698500" h="0">
                <a:moveTo>
                  <a:pt x="0" y="0"/>
                </a:moveTo>
                <a:lnTo>
                  <a:pt x="697992" y="0"/>
                </a:lnTo>
              </a:path>
            </a:pathLst>
          </a:custGeom>
          <a:ln w="36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820790" y="4543678"/>
            <a:ext cx="607060" cy="0"/>
          </a:xfrm>
          <a:custGeom>
            <a:avLst/>
            <a:gdLst/>
            <a:ahLst/>
            <a:cxnLst/>
            <a:rect l="l" t="t" r="r" b="b"/>
            <a:pathLst>
              <a:path w="607060" h="0">
                <a:moveTo>
                  <a:pt x="0" y="0"/>
                </a:moveTo>
                <a:lnTo>
                  <a:pt x="606551" y="0"/>
                </a:lnTo>
              </a:path>
            </a:pathLst>
          </a:custGeom>
          <a:ln w="36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534314" y="1144981"/>
            <a:ext cx="8044180" cy="505269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L="1174750" marR="52069" indent="1524000">
              <a:lnSpc>
                <a:spcPct val="100000"/>
              </a:lnSpc>
              <a:spcBef>
                <a:spcPts val="110"/>
              </a:spcBef>
            </a:pPr>
            <a:r>
              <a:rPr dirty="0" baseline="1984" sz="4200" spc="-1762" b="1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2800" spc="11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984" sz="4200" spc="-120" b="1">
                <a:solidFill>
                  <a:srgbClr val="FFFFFF"/>
                </a:solidFill>
                <a:latin typeface="Arial"/>
                <a:cs typeface="Arial"/>
              </a:rPr>
              <a:t>جر </a:t>
            </a:r>
            <a:r>
              <a:rPr dirty="0" baseline="1984" sz="4200" spc="262" b="1">
                <a:solidFill>
                  <a:srgbClr val="FFFFFF"/>
                </a:solidFill>
                <a:latin typeface="Arial"/>
                <a:cs typeface="Arial"/>
              </a:rPr>
              <a:t>وه </a:t>
            </a:r>
            <a:r>
              <a:rPr dirty="0" baseline="1984" sz="4200" spc="-195" b="1">
                <a:solidFill>
                  <a:srgbClr val="FFFFFF"/>
                </a:solidFill>
                <a:latin typeface="Arial"/>
                <a:cs typeface="Arial"/>
              </a:rPr>
              <a:t>.....اربخ </a:t>
            </a:r>
            <a:r>
              <a:rPr dirty="0" baseline="1984" sz="4200" spc="-585" b="1">
                <a:solidFill>
                  <a:srgbClr val="FFFFFF"/>
                </a:solidFill>
                <a:latin typeface="Arial"/>
                <a:cs typeface="Arial"/>
              </a:rPr>
              <a:t>برعي </a:t>
            </a:r>
            <a:r>
              <a:rPr dirty="0" baseline="1984" sz="4200" spc="-577" b="1">
                <a:solidFill>
                  <a:srgbClr val="FFFFFF"/>
                </a:solidFill>
                <a:latin typeface="Arial"/>
                <a:cs typeface="Arial"/>
              </a:rPr>
              <a:t>ريمضلا </a:t>
            </a:r>
            <a:r>
              <a:rPr dirty="0" baseline="1984" sz="4200" spc="-780" b="1">
                <a:solidFill>
                  <a:srgbClr val="FFFFFF"/>
                </a:solidFill>
                <a:latin typeface="Arial"/>
                <a:cs typeface="Arial"/>
              </a:rPr>
              <a:t>دعب</a:t>
            </a:r>
            <a:r>
              <a:rPr dirty="0" baseline="1984" sz="4200" spc="-562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984" sz="4200" spc="-405" b="1">
                <a:solidFill>
                  <a:srgbClr val="FFFFFF"/>
                </a:solidFill>
                <a:latin typeface="Arial"/>
                <a:cs typeface="Arial"/>
              </a:rPr>
              <a:t>مسلاا</a:t>
            </a:r>
            <a:r>
              <a:rPr dirty="0" baseline="1984" sz="42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984" sz="4200" spc="3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baseline="1984" sz="4200" spc="3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dirty="0" baseline="1984" sz="4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984" sz="4200" spc="-1072">
                <a:solidFill>
                  <a:srgbClr val="FFFFFF"/>
                </a:solidFill>
                <a:latin typeface="Arial"/>
                <a:cs typeface="Arial"/>
              </a:rPr>
              <a:t>                                                                                                 </a:t>
            </a:r>
            <a:r>
              <a:rPr dirty="0" baseline="1984" sz="4200" spc="-98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984" sz="4200" spc="-1072" b="1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2800" spc="-715" b="1">
                <a:solidFill>
                  <a:srgbClr val="FFFFFF"/>
                </a:solidFill>
                <a:latin typeface="Arial"/>
                <a:cs typeface="Arial"/>
              </a:rPr>
              <a:t>َ                       </a:t>
            </a:r>
            <a:r>
              <a:rPr dirty="0" baseline="1984" sz="4200" spc="-390" b="1">
                <a:solidFill>
                  <a:srgbClr val="FFFFFF"/>
                </a:solidFill>
                <a:latin typeface="Arial"/>
                <a:cs typeface="Arial"/>
              </a:rPr>
              <a:t>حلا  </a:t>
            </a:r>
            <a:r>
              <a:rPr dirty="0" baseline="1984" sz="4200" b="1">
                <a:solidFill>
                  <a:srgbClr val="FFFFFF"/>
                </a:solidFill>
                <a:latin typeface="Arial"/>
                <a:cs typeface="Arial"/>
              </a:rPr>
              <a:t>نإ </a:t>
            </a:r>
            <a:r>
              <a:rPr dirty="0" baseline="1984" sz="4200" spc="7" b="1">
                <a:solidFill>
                  <a:srgbClr val="FFFFFF"/>
                </a:solidFill>
                <a:latin typeface="Arial"/>
                <a:cs typeface="Arial"/>
              </a:rPr>
              <a:t>... </a:t>
            </a:r>
            <a:r>
              <a:rPr dirty="0" baseline="1984" sz="4200" spc="-427" b="1">
                <a:solidFill>
                  <a:srgbClr val="FFFFFF"/>
                </a:solidFill>
                <a:latin typeface="Arial"/>
                <a:cs typeface="Arial"/>
              </a:rPr>
              <a:t>بوصنم  </a:t>
            </a:r>
            <a:r>
              <a:rPr dirty="0" baseline="1984" sz="4200" spc="-89" b="1">
                <a:solidFill>
                  <a:srgbClr val="FFFFFF"/>
                </a:solidFill>
                <a:latin typeface="Arial"/>
                <a:cs typeface="Arial"/>
              </a:rPr>
              <a:t>اهمسا </a:t>
            </a:r>
            <a:r>
              <a:rPr dirty="0" baseline="1984" sz="4200" spc="-577" b="1">
                <a:solidFill>
                  <a:srgbClr val="FFFFFF"/>
                </a:solidFill>
                <a:latin typeface="Arial"/>
                <a:cs typeface="Arial"/>
              </a:rPr>
              <a:t>برعي  </a:t>
            </a:r>
            <a:r>
              <a:rPr dirty="0" baseline="1984" sz="4200" spc="-165" b="1">
                <a:solidFill>
                  <a:srgbClr val="FFFFFF"/>
                </a:solidFill>
                <a:latin typeface="Arial"/>
                <a:cs typeface="Arial"/>
              </a:rPr>
              <a:t>اهتاوخأو </a:t>
            </a:r>
            <a:r>
              <a:rPr dirty="0" baseline="1984" sz="4200" b="1">
                <a:solidFill>
                  <a:srgbClr val="FFFFFF"/>
                </a:solidFill>
                <a:latin typeface="Arial"/>
                <a:cs typeface="Arial"/>
              </a:rPr>
              <a:t>نإ </a:t>
            </a:r>
            <a:r>
              <a:rPr dirty="0" baseline="1984" sz="4200" spc="-780" b="1">
                <a:solidFill>
                  <a:srgbClr val="FFFFFF"/>
                </a:solidFill>
                <a:latin typeface="Arial"/>
                <a:cs typeface="Arial"/>
              </a:rPr>
              <a:t>دعب   </a:t>
            </a:r>
            <a:r>
              <a:rPr dirty="0" baseline="1984" sz="4200" spc="-405" b="1">
                <a:solidFill>
                  <a:srgbClr val="FFFFFF"/>
                </a:solidFill>
                <a:latin typeface="Arial"/>
                <a:cs typeface="Arial"/>
              </a:rPr>
              <a:t>مسلاا</a:t>
            </a:r>
            <a:r>
              <a:rPr dirty="0" baseline="1984" sz="4200" spc="-712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984" sz="4200" spc="15" b="1">
                <a:solidFill>
                  <a:srgbClr val="FFFFFF"/>
                </a:solidFill>
                <a:latin typeface="Arial"/>
                <a:cs typeface="Arial"/>
              </a:rPr>
              <a:t>ـ2</a:t>
            </a:r>
            <a:endParaRPr baseline="1984" sz="4200">
              <a:latin typeface="Arial"/>
              <a:cs typeface="Arial"/>
            </a:endParaRPr>
          </a:p>
          <a:p>
            <a:pPr algn="r" marL="1226185" marR="52069" indent="216535">
              <a:lnSpc>
                <a:spcPts val="3360"/>
              </a:lnSpc>
              <a:spcBef>
                <a:spcPts val="20"/>
              </a:spcBef>
            </a:pP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80" b="1">
                <a:solidFill>
                  <a:srgbClr val="FFFFFF"/>
                </a:solidFill>
                <a:latin typeface="Arial"/>
                <a:cs typeface="Arial"/>
              </a:rPr>
              <a:t>باتك </a:t>
            </a:r>
            <a:r>
              <a:rPr dirty="0" sz="2800" spc="114" b="1">
                <a:solidFill>
                  <a:srgbClr val="FFFFFF"/>
                </a:solidFill>
                <a:latin typeface="Arial"/>
                <a:cs typeface="Arial"/>
              </a:rPr>
              <a:t>اذه </a:t>
            </a:r>
            <a:r>
              <a:rPr dirty="0" sz="2800" spc="5" b="1">
                <a:solidFill>
                  <a:srgbClr val="FFFFFF"/>
                </a:solidFill>
                <a:latin typeface="Arial"/>
                <a:cs typeface="Arial"/>
              </a:rPr>
              <a:t>... </a:t>
            </a:r>
            <a:r>
              <a:rPr dirty="0" sz="2800" spc="-300" b="1">
                <a:solidFill>
                  <a:srgbClr val="FFFFFF"/>
                </a:solidFill>
                <a:latin typeface="Arial"/>
                <a:cs typeface="Arial"/>
              </a:rPr>
              <a:t>اربخ </a:t>
            </a:r>
            <a:r>
              <a:rPr dirty="0" sz="2800" spc="-390" b="1">
                <a:solidFill>
                  <a:srgbClr val="FFFFFF"/>
                </a:solidFill>
                <a:latin typeface="Arial"/>
                <a:cs typeface="Arial"/>
              </a:rPr>
              <a:t>برعي </a:t>
            </a:r>
            <a:r>
              <a:rPr dirty="0" sz="2800" spc="-180" b="1">
                <a:solidFill>
                  <a:srgbClr val="FFFFFF"/>
                </a:solidFill>
                <a:latin typeface="Arial"/>
                <a:cs typeface="Arial"/>
              </a:rPr>
              <a:t>ةراشلإا </a:t>
            </a:r>
            <a:r>
              <a:rPr dirty="0" sz="2800" spc="-275" b="1">
                <a:solidFill>
                  <a:srgbClr val="FFFFFF"/>
                </a:solidFill>
                <a:latin typeface="Arial"/>
                <a:cs typeface="Arial"/>
              </a:rPr>
              <a:t>مسا </a:t>
            </a:r>
            <a:r>
              <a:rPr dirty="0" sz="2800" spc="-520" b="1">
                <a:solidFill>
                  <a:srgbClr val="FFFFFF"/>
                </a:solidFill>
                <a:latin typeface="Arial"/>
                <a:cs typeface="Arial"/>
              </a:rPr>
              <a:t>دعب </a:t>
            </a:r>
            <a:r>
              <a:rPr dirty="0" sz="2800" spc="-310" b="1">
                <a:solidFill>
                  <a:srgbClr val="FFFFFF"/>
                </a:solidFill>
                <a:latin typeface="Arial"/>
                <a:cs typeface="Arial"/>
              </a:rPr>
              <a:t>ةركنلا</a:t>
            </a:r>
            <a:r>
              <a:rPr dirty="0" sz="2800" spc="-4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70" b="1">
                <a:solidFill>
                  <a:srgbClr val="FFFFFF"/>
                </a:solidFill>
                <a:latin typeface="Arial"/>
                <a:cs typeface="Arial"/>
              </a:rPr>
              <a:t>مسلاا</a:t>
            </a: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35" b="1">
                <a:solidFill>
                  <a:srgbClr val="FFFFFF"/>
                </a:solidFill>
                <a:latin typeface="Arial"/>
                <a:cs typeface="Arial"/>
              </a:rPr>
              <a:t>ـ3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60" b="1">
                <a:solidFill>
                  <a:srgbClr val="FFFFFF"/>
                </a:solidFill>
                <a:latin typeface="Arial"/>
                <a:cs typeface="Arial"/>
              </a:rPr>
              <a:t>باتكلا  </a:t>
            </a:r>
            <a:r>
              <a:rPr dirty="0" sz="2800" spc="114" b="1">
                <a:solidFill>
                  <a:srgbClr val="FFFFFF"/>
                </a:solidFill>
                <a:latin typeface="Arial"/>
                <a:cs typeface="Arial"/>
              </a:rPr>
              <a:t>اذه </a:t>
            </a:r>
            <a:r>
              <a:rPr dirty="0" sz="2800" spc="5" b="1">
                <a:solidFill>
                  <a:srgbClr val="FFFFFF"/>
                </a:solidFill>
                <a:latin typeface="Arial"/>
                <a:cs typeface="Arial"/>
              </a:rPr>
              <a:t>.... </a:t>
            </a:r>
            <a:r>
              <a:rPr dirty="0" sz="2800" spc="-395" b="1">
                <a:solidFill>
                  <a:srgbClr val="FFFFFF"/>
                </a:solidFill>
                <a:latin typeface="Arial"/>
                <a:cs typeface="Arial"/>
              </a:rPr>
              <a:t>لادب  </a:t>
            </a:r>
            <a:r>
              <a:rPr dirty="0" sz="2800" spc="-390" b="1">
                <a:solidFill>
                  <a:srgbClr val="FFFFFF"/>
                </a:solidFill>
                <a:latin typeface="Arial"/>
                <a:cs typeface="Arial"/>
              </a:rPr>
              <a:t>برعي  </a:t>
            </a:r>
            <a:r>
              <a:rPr dirty="0" sz="2800" spc="-185" b="1">
                <a:solidFill>
                  <a:srgbClr val="FFFFFF"/>
                </a:solidFill>
                <a:latin typeface="Arial"/>
                <a:cs typeface="Arial"/>
              </a:rPr>
              <a:t>ةراشلإا </a:t>
            </a:r>
            <a:r>
              <a:rPr dirty="0" sz="2800" spc="-275" b="1">
                <a:solidFill>
                  <a:srgbClr val="FFFFFF"/>
                </a:solidFill>
                <a:latin typeface="Arial"/>
                <a:cs typeface="Arial"/>
              </a:rPr>
              <a:t>مسا  </a:t>
            </a:r>
            <a:r>
              <a:rPr dirty="0" sz="2800" spc="-520" b="1">
                <a:solidFill>
                  <a:srgbClr val="FFFFFF"/>
                </a:solidFill>
                <a:latin typeface="Arial"/>
                <a:cs typeface="Arial"/>
              </a:rPr>
              <a:t>دعب   </a:t>
            </a:r>
            <a:r>
              <a:rPr dirty="0" sz="2800" spc="-290" b="1">
                <a:solidFill>
                  <a:srgbClr val="FFFFFF"/>
                </a:solidFill>
                <a:latin typeface="Arial"/>
                <a:cs typeface="Arial"/>
              </a:rPr>
              <a:t>ةفرعملا  </a:t>
            </a:r>
            <a:r>
              <a:rPr dirty="0" sz="2800" spc="-270" b="1">
                <a:solidFill>
                  <a:srgbClr val="FFFFFF"/>
                </a:solidFill>
                <a:latin typeface="Arial"/>
                <a:cs typeface="Arial"/>
              </a:rPr>
              <a:t>مسلاا</a:t>
            </a:r>
            <a:r>
              <a:rPr dirty="0" sz="2800" spc="-5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30" b="1">
                <a:solidFill>
                  <a:srgbClr val="FFFFFF"/>
                </a:solidFill>
                <a:latin typeface="Arial"/>
                <a:cs typeface="Arial"/>
              </a:rPr>
              <a:t>ـ4</a:t>
            </a:r>
            <a:endParaRPr sz="2800">
              <a:latin typeface="Arial"/>
              <a:cs typeface="Arial"/>
            </a:endParaRPr>
          </a:p>
          <a:p>
            <a:pPr algn="r" marR="52069">
              <a:lnSpc>
                <a:spcPts val="3250"/>
              </a:lnSpc>
            </a:pPr>
            <a:r>
              <a:rPr dirty="0" sz="2800" spc="5" b="1">
                <a:solidFill>
                  <a:srgbClr val="FFFFFF"/>
                </a:solidFill>
                <a:latin typeface="Arial"/>
                <a:cs typeface="Arial"/>
              </a:rPr>
              <a:t>رورجم </a:t>
            </a:r>
            <a:r>
              <a:rPr dirty="0" sz="2800" spc="-365" b="1">
                <a:solidFill>
                  <a:srgbClr val="FFFFFF"/>
                </a:solidFill>
                <a:latin typeface="Arial"/>
                <a:cs typeface="Arial"/>
              </a:rPr>
              <a:t>هيلإ  </a:t>
            </a:r>
            <a:r>
              <a:rPr dirty="0" sz="2800" spc="-150" b="1">
                <a:solidFill>
                  <a:srgbClr val="FFFFFF"/>
                </a:solidFill>
                <a:latin typeface="Arial"/>
                <a:cs typeface="Arial"/>
              </a:rPr>
              <a:t>فاضم </a:t>
            </a:r>
            <a:r>
              <a:rPr dirty="0" sz="2800" spc="-395" b="1">
                <a:solidFill>
                  <a:srgbClr val="FFFFFF"/>
                </a:solidFill>
                <a:latin typeface="Arial"/>
                <a:cs typeface="Arial"/>
              </a:rPr>
              <a:t>برعت 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2800" spc="-305" b="1">
                <a:solidFill>
                  <a:srgbClr val="FFFFFF"/>
                </a:solidFill>
                <a:latin typeface="Arial"/>
                <a:cs typeface="Arial"/>
              </a:rPr>
              <a:t>عيمج 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2800" spc="-525" b="1">
                <a:solidFill>
                  <a:srgbClr val="FFFFFF"/>
                </a:solidFill>
                <a:latin typeface="Arial"/>
                <a:cs typeface="Arial"/>
              </a:rPr>
              <a:t>ضعب  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2800" spc="-254" b="1">
                <a:solidFill>
                  <a:srgbClr val="FFFFFF"/>
                </a:solidFill>
                <a:latin typeface="Arial"/>
                <a:cs typeface="Arial"/>
              </a:rPr>
              <a:t>لك 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2800" spc="-520" b="1">
                <a:solidFill>
                  <a:srgbClr val="FFFFFF"/>
                </a:solidFill>
                <a:latin typeface="Arial"/>
                <a:cs typeface="Arial"/>
              </a:rPr>
              <a:t>دعب   </a:t>
            </a:r>
            <a:r>
              <a:rPr dirty="0" sz="2800" spc="-229" b="1">
                <a:solidFill>
                  <a:srgbClr val="FFFFFF"/>
                </a:solidFill>
                <a:latin typeface="Arial"/>
                <a:cs typeface="Arial"/>
              </a:rPr>
              <a:t>ةملكلا</a:t>
            </a:r>
            <a:r>
              <a:rPr dirty="0" sz="2800" spc="-4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ـ5</a:t>
            </a:r>
            <a:endParaRPr sz="2800">
              <a:latin typeface="Arial"/>
              <a:cs typeface="Arial"/>
            </a:endParaRPr>
          </a:p>
          <a:p>
            <a:pPr marL="3181350">
              <a:lnSpc>
                <a:spcPct val="100000"/>
              </a:lnSpc>
            </a:pP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ِ </a:t>
            </a:r>
            <a:r>
              <a:rPr dirty="0" sz="2800" spc="-245" b="1">
                <a:solidFill>
                  <a:srgbClr val="FFFFFF"/>
                </a:solidFill>
                <a:latin typeface="Arial"/>
                <a:cs typeface="Arial"/>
              </a:rPr>
              <a:t>لافطلأا </a:t>
            </a:r>
            <a:r>
              <a:rPr dirty="0" sz="2800" spc="-525" b="1">
                <a:solidFill>
                  <a:srgbClr val="FFFFFF"/>
                </a:solidFill>
                <a:latin typeface="Arial"/>
                <a:cs typeface="Arial"/>
              </a:rPr>
              <a:t>ضعب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/ ِ </a:t>
            </a:r>
            <a:r>
              <a:rPr dirty="0" sz="2800" spc="-125" b="1">
                <a:solidFill>
                  <a:srgbClr val="FFFFFF"/>
                </a:solidFill>
                <a:latin typeface="Arial"/>
                <a:cs typeface="Arial"/>
              </a:rPr>
              <a:t>لاجرلا</a:t>
            </a:r>
            <a:r>
              <a:rPr dirty="0" sz="2800" spc="-3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54" b="1">
                <a:solidFill>
                  <a:srgbClr val="FFFFFF"/>
                </a:solidFill>
                <a:latin typeface="Arial"/>
                <a:cs typeface="Arial"/>
              </a:rPr>
              <a:t>لك</a:t>
            </a:r>
            <a:endParaRPr sz="2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dirty="0" sz="2800" spc="-320" b="1">
                <a:solidFill>
                  <a:srgbClr val="FFFFFF"/>
                </a:solidFill>
                <a:latin typeface="Arial"/>
                <a:cs typeface="Arial"/>
              </a:rPr>
              <a:t>لاعاف  </a:t>
            </a:r>
            <a:r>
              <a:rPr dirty="0" sz="2800" spc="-75" b="1">
                <a:solidFill>
                  <a:srgbClr val="FFFFFF"/>
                </a:solidFill>
                <a:latin typeface="Arial"/>
                <a:cs typeface="Arial"/>
              </a:rPr>
              <a:t>رورجملاو </a:t>
            </a:r>
            <a:r>
              <a:rPr dirty="0" sz="2800" spc="-145" b="1">
                <a:solidFill>
                  <a:srgbClr val="FFFFFF"/>
                </a:solidFill>
                <a:latin typeface="Arial"/>
                <a:cs typeface="Arial"/>
              </a:rPr>
              <a:t>راجلا </a:t>
            </a:r>
            <a:r>
              <a:rPr dirty="0" sz="2800" spc="-520" b="1">
                <a:solidFill>
                  <a:srgbClr val="FFFFFF"/>
                </a:solidFill>
                <a:latin typeface="Arial"/>
                <a:cs typeface="Arial"/>
              </a:rPr>
              <a:t>دعب   </a:t>
            </a:r>
            <a:r>
              <a:rPr dirty="0" sz="2800" spc="95" b="1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2800" spc="-315" b="1">
                <a:solidFill>
                  <a:srgbClr val="FFFFFF"/>
                </a:solidFill>
                <a:latin typeface="Arial"/>
                <a:cs typeface="Arial"/>
              </a:rPr>
              <a:t>برعن  </a:t>
            </a:r>
            <a:r>
              <a:rPr dirty="0" sz="2800" spc="5" b="1">
                <a:solidFill>
                  <a:srgbClr val="FFFFFF"/>
                </a:solidFill>
                <a:latin typeface="Arial"/>
                <a:cs typeface="Arial"/>
              </a:rPr>
              <a:t>رورجمو 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راج </a:t>
            </a:r>
            <a:r>
              <a:rPr dirty="0" sz="2800" spc="-470" b="1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2800" spc="-1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20" b="1">
                <a:solidFill>
                  <a:srgbClr val="FFFFFF"/>
                </a:solidFill>
                <a:latin typeface="Arial"/>
                <a:cs typeface="Arial"/>
              </a:rPr>
              <a:t>دعب   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ءاج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sz="2800" spc="-3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ـ6</a:t>
            </a:r>
            <a:endParaRPr sz="2800">
              <a:latin typeface="Arial"/>
              <a:cs typeface="Arial"/>
            </a:endParaRPr>
          </a:p>
          <a:p>
            <a:pPr marL="507365" marR="52069" indent="4780280">
              <a:lnSpc>
                <a:spcPct val="100000"/>
              </a:lnSpc>
              <a:spcBef>
                <a:spcPts val="5"/>
              </a:spcBef>
            </a:pPr>
            <a:r>
              <a:rPr dirty="0" sz="2800" spc="40" b="1">
                <a:solidFill>
                  <a:srgbClr val="FFFFFF"/>
                </a:solidFill>
                <a:latin typeface="Arial"/>
                <a:cs typeface="Arial"/>
              </a:rPr>
              <a:t>دمحم </a:t>
            </a:r>
            <a:r>
              <a:rPr dirty="0" sz="2800" spc="-200" b="1">
                <a:solidFill>
                  <a:srgbClr val="FFFFFF"/>
                </a:solidFill>
                <a:latin typeface="Arial"/>
                <a:cs typeface="Arial"/>
              </a:rPr>
              <a:t>ةعاقلا </a:t>
            </a:r>
            <a:r>
              <a:rPr dirty="0" sz="2800" spc="-725" b="1">
                <a:solidFill>
                  <a:srgbClr val="FFFFFF"/>
                </a:solidFill>
                <a:latin typeface="Arial"/>
                <a:cs typeface="Arial"/>
              </a:rPr>
              <a:t>يف </a:t>
            </a:r>
            <a:r>
              <a:rPr dirty="0" sz="2800" spc="-310" b="1">
                <a:solidFill>
                  <a:srgbClr val="FFFFFF"/>
                </a:solidFill>
                <a:latin typeface="Arial"/>
                <a:cs typeface="Arial"/>
              </a:rPr>
              <a:t>ركاذي  </a:t>
            </a:r>
            <a:r>
              <a:rPr dirty="0" sz="2800" spc="-195" b="1">
                <a:solidFill>
                  <a:srgbClr val="FFFFFF"/>
                </a:solidFill>
                <a:latin typeface="Arial"/>
                <a:cs typeface="Arial"/>
              </a:rPr>
              <a:t>اهدعبو </a:t>
            </a:r>
            <a:r>
              <a:rPr dirty="0" sz="2800" spc="-275" b="1">
                <a:solidFill>
                  <a:srgbClr val="FFFFFF"/>
                </a:solidFill>
                <a:latin typeface="Arial"/>
                <a:cs typeface="Arial"/>
              </a:rPr>
              <a:t>نافرح  </a:t>
            </a:r>
            <a:r>
              <a:rPr dirty="0" sz="2800" spc="-440" b="1">
                <a:solidFill>
                  <a:srgbClr val="FFFFFF"/>
                </a:solidFill>
                <a:latin typeface="Arial"/>
                <a:cs typeface="Arial"/>
              </a:rPr>
              <a:t>اهلبق  </a:t>
            </a:r>
            <a:r>
              <a:rPr dirty="0" sz="2800" spc="-200" b="1">
                <a:solidFill>
                  <a:srgbClr val="FFFFFF"/>
                </a:solidFill>
                <a:latin typeface="Arial"/>
                <a:cs typeface="Arial"/>
              </a:rPr>
              <a:t>فلأ </a:t>
            </a:r>
            <a:r>
              <a:rPr dirty="0" sz="2800" spc="-125" b="1">
                <a:solidFill>
                  <a:srgbClr val="FFFFFF"/>
                </a:solidFill>
                <a:latin typeface="Arial"/>
                <a:cs typeface="Arial"/>
              </a:rPr>
              <a:t>هطسوأ 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عمج </a:t>
            </a:r>
            <a:r>
              <a:rPr dirty="0" sz="2800" spc="-254" b="1">
                <a:solidFill>
                  <a:srgbClr val="FFFFFF"/>
                </a:solidFill>
                <a:latin typeface="Arial"/>
                <a:cs typeface="Arial"/>
              </a:rPr>
              <a:t>لك  </a:t>
            </a:r>
            <a:r>
              <a:rPr dirty="0" sz="2800" spc="-105" b="1">
                <a:solidFill>
                  <a:srgbClr val="FFFFFF"/>
                </a:solidFill>
                <a:latin typeface="Arial"/>
                <a:cs typeface="Arial"/>
              </a:rPr>
              <a:t>عومجلا </a:t>
            </a:r>
            <a:r>
              <a:rPr dirty="0" sz="2800" spc="-320" b="1">
                <a:solidFill>
                  <a:srgbClr val="FFFFFF"/>
                </a:solidFill>
                <a:latin typeface="Arial"/>
                <a:cs typeface="Arial"/>
              </a:rPr>
              <a:t>ىهتنم  </a:t>
            </a:r>
            <a:r>
              <a:rPr dirty="0" sz="2800" spc="-540" b="1">
                <a:solidFill>
                  <a:srgbClr val="FFFFFF"/>
                </a:solidFill>
                <a:latin typeface="Arial"/>
                <a:cs typeface="Arial"/>
              </a:rPr>
              <a:t>ةغيص  </a:t>
            </a:r>
            <a:r>
              <a:rPr dirty="0" sz="2800" spc="-48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30" b="1">
                <a:solidFill>
                  <a:srgbClr val="FFFFFF"/>
                </a:solidFill>
                <a:latin typeface="Arial"/>
                <a:cs typeface="Arial"/>
              </a:rPr>
              <a:t>ـ7</a:t>
            </a:r>
            <a:endParaRPr sz="2800">
              <a:latin typeface="Arial"/>
              <a:cs typeface="Arial"/>
            </a:endParaRPr>
          </a:p>
          <a:p>
            <a:pPr marL="5208905">
              <a:lnSpc>
                <a:spcPts val="2690"/>
              </a:lnSpc>
            </a:pPr>
            <a:r>
              <a:rPr dirty="0" sz="2800" spc="-550" b="1">
                <a:solidFill>
                  <a:srgbClr val="FFFFFF"/>
                </a:solidFill>
                <a:latin typeface="Arial"/>
                <a:cs typeface="Arial"/>
              </a:rPr>
              <a:t>ةحتفلاب </a:t>
            </a:r>
            <a:r>
              <a:rPr dirty="0" sz="2800" spc="-300" b="1">
                <a:solidFill>
                  <a:srgbClr val="FFFFFF"/>
                </a:solidFill>
                <a:latin typeface="Arial"/>
                <a:cs typeface="Arial"/>
              </a:rPr>
              <a:t>رجتو</a:t>
            </a:r>
            <a:r>
              <a:rPr dirty="0" sz="2800" spc="-1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75" b="1">
                <a:solidFill>
                  <a:srgbClr val="FFFFFF"/>
                </a:solidFill>
                <a:latin typeface="Arial"/>
                <a:cs typeface="Arial"/>
              </a:rPr>
              <a:t>نافرح</a:t>
            </a:r>
            <a:endParaRPr sz="28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</a:pPr>
            <a:r>
              <a:rPr dirty="0" sz="2800" spc="-470" b="1">
                <a:solidFill>
                  <a:srgbClr val="FFFFFF"/>
                </a:solidFill>
                <a:latin typeface="Arial"/>
                <a:cs typeface="Arial"/>
              </a:rPr>
              <a:t>ذ</a:t>
            </a:r>
            <a:r>
              <a:rPr dirty="0" baseline="9920" sz="4200" spc="-705" b="1">
                <a:solidFill>
                  <a:srgbClr val="FFFFFF"/>
                </a:solidFill>
                <a:latin typeface="Arial"/>
                <a:cs typeface="Arial"/>
              </a:rPr>
              <a:t>َ </a:t>
            </a:r>
            <a:r>
              <a:rPr dirty="0" baseline="9920" sz="4200" spc="-247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59" b="1">
                <a:solidFill>
                  <a:srgbClr val="FFFFFF"/>
                </a:solidFill>
                <a:latin typeface="Arial"/>
                <a:cs typeface="Arial"/>
              </a:rPr>
              <a:t>يملات   </a:t>
            </a:r>
            <a:r>
              <a:rPr dirty="0" sz="2800" spc="-290" b="1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2800" spc="-315" b="1">
                <a:solidFill>
                  <a:srgbClr val="FFFFFF"/>
                </a:solidFill>
                <a:latin typeface="Arial"/>
                <a:cs typeface="Arial"/>
              </a:rPr>
              <a:t>تملس       </a:t>
            </a:r>
            <a:r>
              <a:rPr dirty="0" sz="2800" spc="-425" b="1">
                <a:solidFill>
                  <a:srgbClr val="FFFFFF"/>
                </a:solidFill>
                <a:latin typeface="Arial"/>
                <a:cs typeface="Arial"/>
              </a:rPr>
              <a:t>دَ  </a:t>
            </a:r>
            <a:r>
              <a:rPr dirty="0" sz="2800" spc="-195" b="1">
                <a:solidFill>
                  <a:srgbClr val="FFFFFF"/>
                </a:solidFill>
                <a:latin typeface="Arial"/>
                <a:cs typeface="Arial"/>
              </a:rPr>
              <a:t>جاسم </a:t>
            </a:r>
            <a:r>
              <a:rPr dirty="0" sz="2800" spc="-725" b="1">
                <a:solidFill>
                  <a:srgbClr val="FFFFFF"/>
                </a:solidFill>
                <a:latin typeface="Arial"/>
                <a:cs typeface="Arial"/>
              </a:rPr>
              <a:t>يف        </a:t>
            </a:r>
            <a:r>
              <a:rPr dirty="0" sz="2800" spc="-7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620" b="1">
                <a:solidFill>
                  <a:srgbClr val="FFFFFF"/>
                </a:solidFill>
                <a:latin typeface="Arial"/>
                <a:cs typeface="Arial"/>
              </a:rPr>
              <a:t>تيلص</a:t>
            </a:r>
            <a:endParaRPr sz="2800">
              <a:latin typeface="Arial"/>
              <a:cs typeface="Arial"/>
            </a:endParaRPr>
          </a:p>
          <a:p>
            <a:pPr algn="r" marR="52069">
              <a:lnSpc>
                <a:spcPct val="100000"/>
              </a:lnSpc>
            </a:pPr>
            <a:r>
              <a:rPr dirty="0" baseline="12896" sz="4200" spc="-217" b="1">
                <a:solidFill>
                  <a:srgbClr val="FFFFFF"/>
                </a:solidFill>
                <a:latin typeface="Arial"/>
                <a:cs typeface="Arial"/>
              </a:rPr>
              <a:t>َ</a:t>
            </a:r>
            <a:r>
              <a:rPr dirty="0" sz="2800" spc="-145" b="1">
                <a:solidFill>
                  <a:srgbClr val="FFFFFF"/>
                </a:solidFill>
                <a:latin typeface="Arial"/>
                <a:cs typeface="Arial"/>
              </a:rPr>
              <a:t>ةمطاف </a:t>
            </a:r>
            <a:r>
              <a:rPr dirty="0" sz="2800" spc="-290" b="1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2800" spc="-315" b="1">
                <a:solidFill>
                  <a:srgbClr val="FFFFFF"/>
                </a:solidFill>
                <a:latin typeface="Arial"/>
                <a:cs typeface="Arial"/>
              </a:rPr>
              <a:t>تملس  </a:t>
            </a:r>
            <a:r>
              <a:rPr dirty="0" sz="2800" spc="-550" b="1">
                <a:solidFill>
                  <a:srgbClr val="FFFFFF"/>
                </a:solidFill>
                <a:latin typeface="Arial"/>
                <a:cs typeface="Arial"/>
              </a:rPr>
              <a:t>ةحتفلاب   </a:t>
            </a:r>
            <a:r>
              <a:rPr dirty="0" sz="2800" spc="-400" b="1">
                <a:solidFill>
                  <a:srgbClr val="FFFFFF"/>
                </a:solidFill>
                <a:latin typeface="Arial"/>
                <a:cs typeface="Arial"/>
              </a:rPr>
              <a:t>رجت  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فرحأ </a:t>
            </a:r>
            <a:r>
              <a:rPr dirty="0" sz="2800" spc="-409" b="1">
                <a:solidFill>
                  <a:srgbClr val="FFFFFF"/>
                </a:solidFill>
                <a:latin typeface="Arial"/>
                <a:cs typeface="Arial"/>
              </a:rPr>
              <a:t>ةثلاثلا  </a:t>
            </a:r>
            <a:r>
              <a:rPr dirty="0" sz="2800" spc="-420" b="1">
                <a:solidFill>
                  <a:srgbClr val="FFFFFF"/>
                </a:solidFill>
                <a:latin typeface="Arial"/>
                <a:cs typeface="Arial"/>
              </a:rPr>
              <a:t>قوف  </a:t>
            </a:r>
            <a:r>
              <a:rPr dirty="0" sz="2800" spc="-355" b="1">
                <a:solidFill>
                  <a:srgbClr val="FFFFFF"/>
                </a:solidFill>
                <a:latin typeface="Arial"/>
                <a:cs typeface="Arial"/>
              </a:rPr>
              <a:t>ءاسنلا  </a:t>
            </a:r>
            <a:r>
              <a:rPr dirty="0" sz="2800" spc="-120" b="1">
                <a:solidFill>
                  <a:srgbClr val="FFFFFF"/>
                </a:solidFill>
                <a:latin typeface="Arial"/>
                <a:cs typeface="Arial"/>
              </a:rPr>
              <a:t>ءامسأ</a:t>
            </a:r>
            <a:r>
              <a:rPr dirty="0" sz="28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ـ8</a:t>
            </a:r>
            <a:endParaRPr sz="2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00683" y="0"/>
            <a:ext cx="6983095" cy="1270000"/>
          </a:xfrm>
          <a:custGeom>
            <a:avLst/>
            <a:gdLst/>
            <a:ahLst/>
            <a:cxnLst/>
            <a:rect l="l" t="t" r="r" b="b"/>
            <a:pathLst>
              <a:path w="6983095" h="1270000">
                <a:moveTo>
                  <a:pt x="3336221" y="851408"/>
                </a:moveTo>
                <a:lnTo>
                  <a:pt x="2494153" y="851408"/>
                </a:lnTo>
                <a:lnTo>
                  <a:pt x="2743073" y="1269491"/>
                </a:lnTo>
                <a:lnTo>
                  <a:pt x="3336221" y="851408"/>
                </a:lnTo>
                <a:close/>
              </a:path>
              <a:path w="6983095" h="1270000">
                <a:moveTo>
                  <a:pt x="4509828" y="803021"/>
                </a:moveTo>
                <a:lnTo>
                  <a:pt x="3404869" y="803021"/>
                </a:lnTo>
                <a:lnTo>
                  <a:pt x="4282567" y="1139063"/>
                </a:lnTo>
                <a:lnTo>
                  <a:pt x="4509828" y="803021"/>
                </a:lnTo>
                <a:close/>
              </a:path>
              <a:path w="6983095" h="1270000">
                <a:moveTo>
                  <a:pt x="5567524" y="769492"/>
                </a:moveTo>
                <a:lnTo>
                  <a:pt x="4532503" y="769492"/>
                </a:lnTo>
                <a:lnTo>
                  <a:pt x="5866002" y="1024127"/>
                </a:lnTo>
                <a:lnTo>
                  <a:pt x="5567524" y="769492"/>
                </a:lnTo>
                <a:close/>
              </a:path>
              <a:path w="6983095" h="1270000">
                <a:moveTo>
                  <a:pt x="5524948" y="733171"/>
                </a:moveTo>
                <a:lnTo>
                  <a:pt x="1832102" y="733171"/>
                </a:lnTo>
                <a:lnTo>
                  <a:pt x="1539493" y="990726"/>
                </a:lnTo>
                <a:lnTo>
                  <a:pt x="2494153" y="851408"/>
                </a:lnTo>
                <a:lnTo>
                  <a:pt x="3336221" y="851408"/>
                </a:lnTo>
                <a:lnTo>
                  <a:pt x="3404869" y="803021"/>
                </a:lnTo>
                <a:lnTo>
                  <a:pt x="4509828" y="803021"/>
                </a:lnTo>
                <a:lnTo>
                  <a:pt x="4532503" y="769492"/>
                </a:lnTo>
                <a:lnTo>
                  <a:pt x="5567524" y="769492"/>
                </a:lnTo>
                <a:lnTo>
                  <a:pt x="5524948" y="733171"/>
                </a:lnTo>
                <a:close/>
              </a:path>
              <a:path w="6983095" h="1270000">
                <a:moveTo>
                  <a:pt x="770225" y="0"/>
                </a:moveTo>
                <a:lnTo>
                  <a:pt x="421321" y="0"/>
                </a:lnTo>
                <a:lnTo>
                  <a:pt x="1495805" y="290829"/>
                </a:lnTo>
                <a:lnTo>
                  <a:pt x="0" y="360679"/>
                </a:lnTo>
                <a:lnTo>
                  <a:pt x="1203324" y="581787"/>
                </a:lnTo>
                <a:lnTo>
                  <a:pt x="43649" y="778637"/>
                </a:lnTo>
                <a:lnTo>
                  <a:pt x="1832102" y="733171"/>
                </a:lnTo>
                <a:lnTo>
                  <a:pt x="5524948" y="733171"/>
                </a:lnTo>
                <a:lnTo>
                  <a:pt x="5443220" y="663448"/>
                </a:lnTo>
                <a:lnTo>
                  <a:pt x="6823174" y="663448"/>
                </a:lnTo>
                <a:lnTo>
                  <a:pt x="5692140" y="490854"/>
                </a:lnTo>
                <a:lnTo>
                  <a:pt x="6820408" y="327151"/>
                </a:lnTo>
                <a:lnTo>
                  <a:pt x="5399532" y="269621"/>
                </a:lnTo>
                <a:lnTo>
                  <a:pt x="5588258" y="200025"/>
                </a:lnTo>
                <a:lnTo>
                  <a:pt x="2363851" y="200025"/>
                </a:lnTo>
                <a:lnTo>
                  <a:pt x="770225" y="0"/>
                </a:lnTo>
                <a:close/>
              </a:path>
              <a:path w="6983095" h="1270000">
                <a:moveTo>
                  <a:pt x="6823174" y="663448"/>
                </a:moveTo>
                <a:lnTo>
                  <a:pt x="5443220" y="663448"/>
                </a:lnTo>
                <a:lnTo>
                  <a:pt x="6982968" y="687832"/>
                </a:lnTo>
                <a:lnTo>
                  <a:pt x="6823174" y="663448"/>
                </a:lnTo>
                <a:close/>
              </a:path>
              <a:path w="6983095" h="1270000">
                <a:moveTo>
                  <a:pt x="2963568" y="0"/>
                </a:moveTo>
                <a:lnTo>
                  <a:pt x="2602564" y="0"/>
                </a:lnTo>
                <a:lnTo>
                  <a:pt x="2363851" y="200025"/>
                </a:lnTo>
                <a:lnTo>
                  <a:pt x="5588258" y="200025"/>
                </a:lnTo>
                <a:lnTo>
                  <a:pt x="5687099" y="163575"/>
                </a:lnTo>
                <a:lnTo>
                  <a:pt x="3491483" y="163575"/>
                </a:lnTo>
                <a:lnTo>
                  <a:pt x="2963568" y="0"/>
                </a:lnTo>
                <a:close/>
              </a:path>
              <a:path w="6983095" h="1270000">
                <a:moveTo>
                  <a:pt x="4617614" y="0"/>
                </a:moveTo>
                <a:lnTo>
                  <a:pt x="3976428" y="0"/>
                </a:lnTo>
                <a:lnTo>
                  <a:pt x="3491483" y="163575"/>
                </a:lnTo>
                <a:lnTo>
                  <a:pt x="5687099" y="163575"/>
                </a:lnTo>
                <a:lnTo>
                  <a:pt x="5776985" y="130428"/>
                </a:lnTo>
                <a:lnTo>
                  <a:pt x="4576064" y="130428"/>
                </a:lnTo>
                <a:lnTo>
                  <a:pt x="4617614" y="0"/>
                </a:lnTo>
                <a:close/>
              </a:path>
              <a:path w="6983095" h="1270000">
                <a:moveTo>
                  <a:pt x="5941948" y="69596"/>
                </a:moveTo>
                <a:lnTo>
                  <a:pt x="4576064" y="130428"/>
                </a:lnTo>
                <a:lnTo>
                  <a:pt x="5776985" y="130428"/>
                </a:lnTo>
                <a:lnTo>
                  <a:pt x="5941948" y="69596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392167" y="0"/>
            <a:ext cx="485140" cy="163830"/>
          </a:xfrm>
          <a:custGeom>
            <a:avLst/>
            <a:gdLst/>
            <a:ahLst/>
            <a:cxnLst/>
            <a:rect l="l" t="t" r="r" b="b"/>
            <a:pathLst>
              <a:path w="485139" h="163830">
                <a:moveTo>
                  <a:pt x="0" y="163575"/>
                </a:moveTo>
                <a:lnTo>
                  <a:pt x="484944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00683" y="0"/>
            <a:ext cx="6983095" cy="1270000"/>
          </a:xfrm>
          <a:custGeom>
            <a:avLst/>
            <a:gdLst/>
            <a:ahLst/>
            <a:cxnLst/>
            <a:rect l="l" t="t" r="r" b="b"/>
            <a:pathLst>
              <a:path w="6983095" h="1270000">
                <a:moveTo>
                  <a:pt x="4617614" y="0"/>
                </a:moveTo>
                <a:lnTo>
                  <a:pt x="4576064" y="130428"/>
                </a:lnTo>
                <a:lnTo>
                  <a:pt x="5941948" y="69596"/>
                </a:lnTo>
                <a:lnTo>
                  <a:pt x="5399532" y="269621"/>
                </a:lnTo>
                <a:lnTo>
                  <a:pt x="6820408" y="327151"/>
                </a:lnTo>
                <a:lnTo>
                  <a:pt x="5692140" y="490854"/>
                </a:lnTo>
                <a:lnTo>
                  <a:pt x="6982968" y="687832"/>
                </a:lnTo>
                <a:lnTo>
                  <a:pt x="5443220" y="663448"/>
                </a:lnTo>
                <a:lnTo>
                  <a:pt x="5866002" y="1024127"/>
                </a:lnTo>
                <a:lnTo>
                  <a:pt x="4532503" y="769492"/>
                </a:lnTo>
                <a:lnTo>
                  <a:pt x="4282567" y="1139063"/>
                </a:lnTo>
                <a:lnTo>
                  <a:pt x="3404869" y="803021"/>
                </a:lnTo>
                <a:lnTo>
                  <a:pt x="2743073" y="1269491"/>
                </a:lnTo>
                <a:lnTo>
                  <a:pt x="2494153" y="851408"/>
                </a:lnTo>
                <a:lnTo>
                  <a:pt x="1539493" y="990726"/>
                </a:lnTo>
                <a:lnTo>
                  <a:pt x="1832102" y="733171"/>
                </a:lnTo>
                <a:lnTo>
                  <a:pt x="43649" y="778637"/>
                </a:lnTo>
                <a:lnTo>
                  <a:pt x="1203324" y="581787"/>
                </a:lnTo>
                <a:lnTo>
                  <a:pt x="0" y="360679"/>
                </a:lnTo>
                <a:lnTo>
                  <a:pt x="1495805" y="290829"/>
                </a:lnTo>
                <a:lnTo>
                  <a:pt x="421321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670909" y="0"/>
            <a:ext cx="1832610" cy="200025"/>
          </a:xfrm>
          <a:custGeom>
            <a:avLst/>
            <a:gdLst/>
            <a:ahLst/>
            <a:cxnLst/>
            <a:rect l="l" t="t" r="r" b="b"/>
            <a:pathLst>
              <a:path w="1832610" h="200025">
                <a:moveTo>
                  <a:pt x="0" y="0"/>
                </a:moveTo>
                <a:lnTo>
                  <a:pt x="1593625" y="200025"/>
                </a:lnTo>
                <a:lnTo>
                  <a:pt x="183233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864252" y="0"/>
            <a:ext cx="528320" cy="163830"/>
          </a:xfrm>
          <a:custGeom>
            <a:avLst/>
            <a:gdLst/>
            <a:ahLst/>
            <a:cxnLst/>
            <a:rect l="l" t="t" r="r" b="b"/>
            <a:pathLst>
              <a:path w="528320" h="163830">
                <a:moveTo>
                  <a:pt x="0" y="0"/>
                </a:moveTo>
                <a:lnTo>
                  <a:pt x="527915" y="16357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3647313" y="178160"/>
            <a:ext cx="1401445" cy="539115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3350" spc="-1725" b="1" i="1">
                <a:solidFill>
                  <a:srgbClr val="6A040A"/>
                </a:solidFill>
                <a:latin typeface="Arial"/>
                <a:cs typeface="Arial"/>
              </a:rPr>
              <a:t>ةماه</a:t>
            </a:r>
            <a:r>
              <a:rPr dirty="0" sz="3350" spc="-125" b="1" i="1">
                <a:solidFill>
                  <a:srgbClr val="6A040A"/>
                </a:solidFill>
                <a:latin typeface="Arial"/>
                <a:cs typeface="Arial"/>
              </a:rPr>
              <a:t> </a:t>
            </a:r>
            <a:r>
              <a:rPr dirty="0" sz="3350" spc="-2655" b="1" i="1">
                <a:solidFill>
                  <a:srgbClr val="6A040A"/>
                </a:solidFill>
                <a:latin typeface="Arial"/>
                <a:cs typeface="Arial"/>
              </a:rPr>
              <a:t>دئاوف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69391" y="548640"/>
            <a:ext cx="8229600" cy="5904230"/>
          </a:xfrm>
          <a:custGeom>
            <a:avLst/>
            <a:gdLst/>
            <a:ahLst/>
            <a:cxnLst/>
            <a:rect l="l" t="t" r="r" b="b"/>
            <a:pathLst>
              <a:path w="8229600" h="5904230">
                <a:moveTo>
                  <a:pt x="0" y="5903976"/>
                </a:moveTo>
                <a:lnTo>
                  <a:pt x="8229600" y="5903976"/>
                </a:lnTo>
                <a:lnTo>
                  <a:pt x="8229600" y="0"/>
                </a:lnTo>
                <a:lnTo>
                  <a:pt x="0" y="0"/>
                </a:lnTo>
                <a:lnTo>
                  <a:pt x="0" y="5903976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58393" y="938974"/>
            <a:ext cx="8092440" cy="5295265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algn="ctr" marR="29845">
              <a:lnSpc>
                <a:spcPct val="100000"/>
              </a:lnSpc>
              <a:spcBef>
                <a:spcPts val="680"/>
              </a:spcBef>
            </a:pPr>
            <a:r>
              <a:rPr dirty="0" sz="2400" spc="-250" b="1">
                <a:solidFill>
                  <a:srgbClr val="33CCCC"/>
                </a:solidFill>
                <a:latin typeface="Arial"/>
                <a:cs typeface="Arial"/>
              </a:rPr>
              <a:t>فرصلا  </a:t>
            </a:r>
            <a:r>
              <a:rPr dirty="0" sz="2400" spc="65" b="1">
                <a:solidFill>
                  <a:srgbClr val="33CCCC"/>
                </a:solidFill>
                <a:latin typeface="Arial"/>
                <a:cs typeface="Arial"/>
              </a:rPr>
              <a:t>نم</a:t>
            </a:r>
            <a:r>
              <a:rPr dirty="0" sz="2400" spc="-180" b="1">
                <a:solidFill>
                  <a:srgbClr val="33CCCC"/>
                </a:solidFill>
                <a:latin typeface="Arial"/>
                <a:cs typeface="Arial"/>
              </a:rPr>
              <a:t> </a:t>
            </a:r>
            <a:r>
              <a:rPr dirty="0" sz="2400" spc="-130" b="1">
                <a:solidFill>
                  <a:srgbClr val="33CCCC"/>
                </a:solidFill>
                <a:latin typeface="Arial"/>
                <a:cs typeface="Arial"/>
              </a:rPr>
              <a:t>عونمملا</a:t>
            </a:r>
            <a:endParaRPr sz="2400">
              <a:latin typeface="Arial"/>
              <a:cs typeface="Arial"/>
            </a:endParaRPr>
          </a:p>
          <a:p>
            <a:pPr algn="r" marL="662940" marR="31115" indent="1261745">
              <a:lnSpc>
                <a:spcPct val="120000"/>
              </a:lnSpc>
            </a:pPr>
            <a:r>
              <a:rPr dirty="0" sz="2400" spc="-110" b="1">
                <a:solidFill>
                  <a:srgbClr val="D6B680"/>
                </a:solidFill>
                <a:latin typeface="Arial"/>
                <a:cs typeface="Arial"/>
              </a:rPr>
              <a:t>ءامسأ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545" b="1">
                <a:solidFill>
                  <a:srgbClr val="D6B680"/>
                </a:solidFill>
                <a:latin typeface="Arial"/>
                <a:cs typeface="Arial"/>
              </a:rPr>
              <a:t>ىليل </a:t>
            </a:r>
            <a:r>
              <a:rPr dirty="0" sz="2400" spc="-315" b="1">
                <a:solidFill>
                  <a:srgbClr val="D6B680"/>
                </a:solidFill>
                <a:latin typeface="Arial"/>
                <a:cs typeface="Arial"/>
              </a:rPr>
              <a:t>/بنيز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155" b="1">
                <a:solidFill>
                  <a:srgbClr val="D6B680"/>
                </a:solidFill>
                <a:latin typeface="Arial"/>
                <a:cs typeface="Arial"/>
              </a:rPr>
              <a:t>ةمطاف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........ </a:t>
            </a:r>
            <a:r>
              <a:rPr dirty="0" sz="2400" spc="-305" b="1">
                <a:solidFill>
                  <a:srgbClr val="D6B680"/>
                </a:solidFill>
                <a:latin typeface="Arial"/>
                <a:cs typeface="Arial"/>
              </a:rPr>
              <a:t>ثلاث </a:t>
            </a:r>
            <a:r>
              <a:rPr dirty="0" sz="2400" spc="-370" b="1">
                <a:solidFill>
                  <a:srgbClr val="D6B680"/>
                </a:solidFill>
                <a:latin typeface="Arial"/>
                <a:cs typeface="Arial"/>
              </a:rPr>
              <a:t>قوف </a:t>
            </a:r>
            <a:r>
              <a:rPr dirty="0" sz="2400" spc="-180" b="1">
                <a:solidFill>
                  <a:srgbClr val="D6B680"/>
                </a:solidFill>
                <a:latin typeface="Arial"/>
                <a:cs typeface="Arial"/>
              </a:rPr>
              <a:t>ثنؤملا</a:t>
            </a:r>
            <a:r>
              <a:rPr dirty="0" sz="2400" spc="170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-305" b="1">
                <a:solidFill>
                  <a:srgbClr val="D6B680"/>
                </a:solidFill>
                <a:latin typeface="Arial"/>
                <a:cs typeface="Arial"/>
              </a:rPr>
              <a:t>ملعلا</a:t>
            </a:r>
            <a:r>
              <a:rPr dirty="0" sz="2400" spc="-10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20" b="1">
                <a:solidFill>
                  <a:srgbClr val="D6B680"/>
                </a:solidFill>
                <a:latin typeface="Arial"/>
                <a:cs typeface="Arial"/>
              </a:rPr>
              <a:t>ـ1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D6B680"/>
                </a:solidFill>
                <a:latin typeface="Arial"/>
                <a:cs typeface="Arial"/>
              </a:rPr>
              <a:t>مدآ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165" b="1">
                <a:solidFill>
                  <a:srgbClr val="D6B680"/>
                </a:solidFill>
                <a:latin typeface="Arial"/>
                <a:cs typeface="Arial"/>
              </a:rPr>
              <a:t>قاحسإ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204" b="1">
                <a:solidFill>
                  <a:srgbClr val="D6B680"/>
                </a:solidFill>
                <a:latin typeface="Arial"/>
                <a:cs typeface="Arial"/>
              </a:rPr>
              <a:t>ليعامسإ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220" b="1">
                <a:solidFill>
                  <a:srgbClr val="D6B680"/>
                </a:solidFill>
                <a:latin typeface="Arial"/>
                <a:cs typeface="Arial"/>
              </a:rPr>
              <a:t>ميهاربإ </a:t>
            </a:r>
            <a:r>
              <a:rPr dirty="0" sz="2400" spc="-200" b="1">
                <a:solidFill>
                  <a:srgbClr val="D6B680"/>
                </a:solidFill>
                <a:latin typeface="Arial"/>
                <a:cs typeface="Arial"/>
              </a:rPr>
              <a:t>/لكيام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35" b="1">
                <a:solidFill>
                  <a:srgbClr val="D6B680"/>
                </a:solidFill>
                <a:latin typeface="Arial"/>
                <a:cs typeface="Arial"/>
              </a:rPr>
              <a:t>جروج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........ </a:t>
            </a:r>
            <a:r>
              <a:rPr dirty="0" sz="2400" spc="-85" b="1">
                <a:solidFill>
                  <a:srgbClr val="D6B680"/>
                </a:solidFill>
                <a:latin typeface="Arial"/>
                <a:cs typeface="Arial"/>
              </a:rPr>
              <a:t>يمجعلأا</a:t>
            </a:r>
            <a:r>
              <a:rPr dirty="0" sz="2400" spc="360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-305" b="1">
                <a:solidFill>
                  <a:srgbClr val="D6B680"/>
                </a:solidFill>
                <a:latin typeface="Arial"/>
                <a:cs typeface="Arial"/>
              </a:rPr>
              <a:t>ملعلا</a:t>
            </a:r>
            <a:r>
              <a:rPr dirty="0" sz="2400" spc="-10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D6B680"/>
                </a:solidFill>
                <a:latin typeface="Arial"/>
                <a:cs typeface="Arial"/>
              </a:rPr>
              <a:t>ـ2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60" b="1">
                <a:solidFill>
                  <a:srgbClr val="D6B680"/>
                </a:solidFill>
                <a:latin typeface="Arial"/>
                <a:cs typeface="Arial"/>
              </a:rPr>
              <a:t>ءارهز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170" b="1">
                <a:solidFill>
                  <a:srgbClr val="D6B680"/>
                </a:solidFill>
                <a:latin typeface="Arial"/>
                <a:cs typeface="Arial"/>
              </a:rPr>
              <a:t>ءارضخ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170" b="1">
                <a:solidFill>
                  <a:srgbClr val="D6B680"/>
                </a:solidFill>
                <a:latin typeface="Arial"/>
                <a:cs typeface="Arial"/>
              </a:rPr>
              <a:t>ءارحص </a:t>
            </a:r>
            <a:r>
              <a:rPr dirty="0" sz="2400" spc="-30" b="1">
                <a:solidFill>
                  <a:srgbClr val="D6B680"/>
                </a:solidFill>
                <a:latin typeface="Arial"/>
                <a:cs typeface="Arial"/>
              </a:rPr>
              <a:t>...ةدودمملا </a:t>
            </a:r>
            <a:r>
              <a:rPr dirty="0" sz="2400" spc="-425" b="1">
                <a:solidFill>
                  <a:srgbClr val="D6B680"/>
                </a:solidFill>
                <a:latin typeface="Arial"/>
                <a:cs typeface="Arial"/>
              </a:rPr>
              <a:t>ثينأتلا </a:t>
            </a:r>
            <a:r>
              <a:rPr dirty="0" sz="2400" spc="-350" b="1">
                <a:solidFill>
                  <a:srgbClr val="D6B680"/>
                </a:solidFill>
                <a:latin typeface="Arial"/>
                <a:cs typeface="Arial"/>
              </a:rPr>
              <a:t>فلأب </a:t>
            </a:r>
            <a:r>
              <a:rPr dirty="0" sz="2400" spc="-140" b="1">
                <a:solidFill>
                  <a:srgbClr val="D6B680"/>
                </a:solidFill>
                <a:latin typeface="Arial"/>
                <a:cs typeface="Arial"/>
              </a:rPr>
              <a:t>ةموتخملا </a:t>
            </a:r>
            <a:r>
              <a:rPr dirty="0" sz="2400" spc="-135" b="1">
                <a:solidFill>
                  <a:srgbClr val="D6B680"/>
                </a:solidFill>
                <a:latin typeface="Arial"/>
                <a:cs typeface="Arial"/>
              </a:rPr>
              <a:t>ءامسلأا</a:t>
            </a:r>
            <a:r>
              <a:rPr dirty="0" sz="2400" spc="-65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D6B680"/>
                </a:solidFill>
                <a:latin typeface="Arial"/>
                <a:cs typeface="Arial"/>
              </a:rPr>
              <a:t>ـ3</a:t>
            </a:r>
            <a:endParaRPr sz="2400">
              <a:latin typeface="Arial"/>
              <a:cs typeface="Arial"/>
            </a:endParaRPr>
          </a:p>
          <a:p>
            <a:pPr algn="r" marR="31115">
              <a:lnSpc>
                <a:spcPct val="100000"/>
              </a:lnSpc>
              <a:spcBef>
                <a:spcPts val="580"/>
              </a:spcBef>
            </a:pPr>
            <a:r>
              <a:rPr dirty="0" sz="2400" spc="-315" b="1">
                <a:solidFill>
                  <a:srgbClr val="D6B680"/>
                </a:solidFill>
                <a:latin typeface="Arial"/>
                <a:cs typeface="Arial"/>
              </a:rPr>
              <a:t>ىولس 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185" b="1">
                <a:solidFill>
                  <a:srgbClr val="D6B680"/>
                </a:solidFill>
                <a:latin typeface="Arial"/>
                <a:cs typeface="Arial"/>
              </a:rPr>
              <a:t>ىوضر 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130" b="1">
                <a:solidFill>
                  <a:srgbClr val="D6B680"/>
                </a:solidFill>
                <a:latin typeface="Arial"/>
                <a:cs typeface="Arial"/>
              </a:rPr>
              <a:t>ىحرج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120" b="1">
                <a:solidFill>
                  <a:srgbClr val="D6B680"/>
                </a:solidFill>
                <a:latin typeface="Arial"/>
                <a:cs typeface="Arial"/>
              </a:rPr>
              <a:t>ىركذ </a:t>
            </a:r>
            <a:r>
              <a:rPr dirty="0" sz="2400" spc="-155" b="1">
                <a:solidFill>
                  <a:srgbClr val="D6B680"/>
                </a:solidFill>
                <a:latin typeface="Arial"/>
                <a:cs typeface="Arial"/>
              </a:rPr>
              <a:t>....ةروصقملا  </a:t>
            </a:r>
            <a:r>
              <a:rPr dirty="0" sz="2400" spc="-430" b="1">
                <a:solidFill>
                  <a:srgbClr val="D6B680"/>
                </a:solidFill>
                <a:latin typeface="Arial"/>
                <a:cs typeface="Arial"/>
              </a:rPr>
              <a:t>ثينأتلا </a:t>
            </a:r>
            <a:r>
              <a:rPr dirty="0" sz="2400" spc="-195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-350" b="1">
                <a:solidFill>
                  <a:srgbClr val="D6B680"/>
                </a:solidFill>
                <a:latin typeface="Arial"/>
                <a:cs typeface="Arial"/>
              </a:rPr>
              <a:t>فلأب  </a:t>
            </a:r>
            <a:r>
              <a:rPr dirty="0" sz="2400" spc="-145" b="1">
                <a:solidFill>
                  <a:srgbClr val="D6B680"/>
                </a:solidFill>
                <a:latin typeface="Arial"/>
                <a:cs typeface="Arial"/>
              </a:rPr>
              <a:t>ةموتخملا </a:t>
            </a:r>
            <a:r>
              <a:rPr dirty="0" sz="2400" spc="-140" b="1">
                <a:solidFill>
                  <a:srgbClr val="D6B680"/>
                </a:solidFill>
                <a:latin typeface="Arial"/>
                <a:cs typeface="Arial"/>
              </a:rPr>
              <a:t>ءامسلأا</a:t>
            </a:r>
            <a:r>
              <a:rPr dirty="0" sz="2400" spc="-210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20" b="1">
                <a:solidFill>
                  <a:srgbClr val="D6B680"/>
                </a:solidFill>
                <a:latin typeface="Arial"/>
                <a:cs typeface="Arial"/>
              </a:rPr>
              <a:t>ـ4</a:t>
            </a:r>
            <a:endParaRPr sz="2400">
              <a:latin typeface="Arial"/>
              <a:cs typeface="Arial"/>
            </a:endParaRPr>
          </a:p>
          <a:p>
            <a:pPr algn="r" marL="2562225" marR="31115" indent="350520">
              <a:lnSpc>
                <a:spcPts val="3460"/>
              </a:lnSpc>
              <a:spcBef>
                <a:spcPts val="209"/>
              </a:spcBef>
            </a:pPr>
            <a:r>
              <a:rPr dirty="0" sz="2400" spc="-200" b="1">
                <a:solidFill>
                  <a:srgbClr val="D6B680"/>
                </a:solidFill>
                <a:latin typeface="Arial"/>
                <a:cs typeface="Arial"/>
              </a:rPr>
              <a:t>نادوسروب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560" b="1">
                <a:solidFill>
                  <a:srgbClr val="D6B680"/>
                </a:solidFill>
                <a:latin typeface="Arial"/>
                <a:cs typeface="Arial"/>
              </a:rPr>
              <a:t>كبلعب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120" b="1">
                <a:solidFill>
                  <a:srgbClr val="D6B680"/>
                </a:solidFill>
                <a:latin typeface="Arial"/>
                <a:cs typeface="Arial"/>
              </a:rPr>
              <a:t>تومرضح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..... </a:t>
            </a:r>
            <a:r>
              <a:rPr dirty="0" sz="2400" spc="-140" b="1">
                <a:solidFill>
                  <a:srgbClr val="D6B680"/>
                </a:solidFill>
                <a:latin typeface="Arial"/>
                <a:cs typeface="Arial"/>
              </a:rPr>
              <a:t>بكرملا</a:t>
            </a:r>
            <a:r>
              <a:rPr dirty="0" sz="2400" spc="-210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-305" b="1">
                <a:solidFill>
                  <a:srgbClr val="D6B680"/>
                </a:solidFill>
                <a:latin typeface="Arial"/>
                <a:cs typeface="Arial"/>
              </a:rPr>
              <a:t>ملعلا</a:t>
            </a:r>
            <a:r>
              <a:rPr dirty="0" sz="2400" spc="-15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10" b="1">
                <a:solidFill>
                  <a:srgbClr val="D6B680"/>
                </a:solidFill>
                <a:latin typeface="Arial"/>
                <a:cs typeface="Arial"/>
              </a:rPr>
              <a:t>ـ5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-204" b="1">
                <a:solidFill>
                  <a:srgbClr val="D6B680"/>
                </a:solidFill>
                <a:latin typeface="Arial"/>
                <a:cs typeface="Arial"/>
              </a:rPr>
              <a:t>لبه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50" b="1">
                <a:solidFill>
                  <a:srgbClr val="D6B680"/>
                </a:solidFill>
                <a:latin typeface="Arial"/>
                <a:cs typeface="Arial"/>
              </a:rPr>
              <a:t>لحز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85" b="1">
                <a:solidFill>
                  <a:srgbClr val="D6B680"/>
                </a:solidFill>
                <a:latin typeface="Arial"/>
                <a:cs typeface="Arial"/>
              </a:rPr>
              <a:t>احج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40" b="1">
                <a:solidFill>
                  <a:srgbClr val="D6B680"/>
                </a:solidFill>
                <a:latin typeface="Arial"/>
                <a:cs typeface="Arial"/>
              </a:rPr>
              <a:t>رمع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....... </a:t>
            </a:r>
            <a:r>
              <a:rPr dirty="0" sz="2400" spc="-390" b="1">
                <a:solidFill>
                  <a:srgbClr val="D6B680"/>
                </a:solidFill>
                <a:latin typeface="Arial"/>
                <a:cs typeface="Arial"/>
              </a:rPr>
              <a:t>لع</a:t>
            </a:r>
            <a:r>
              <a:rPr dirty="0" baseline="10416" sz="3600" spc="-585" b="1">
                <a:solidFill>
                  <a:srgbClr val="D6B680"/>
                </a:solidFill>
                <a:latin typeface="Arial"/>
                <a:cs typeface="Arial"/>
              </a:rPr>
              <a:t>ُ</a:t>
            </a:r>
            <a:r>
              <a:rPr dirty="0" sz="2400" spc="-390" b="1">
                <a:solidFill>
                  <a:srgbClr val="D6B680"/>
                </a:solidFill>
                <a:latin typeface="Arial"/>
                <a:cs typeface="Arial"/>
              </a:rPr>
              <a:t>ف </a:t>
            </a:r>
            <a:r>
              <a:rPr dirty="0" sz="2400" spc="-5" b="1">
                <a:solidFill>
                  <a:srgbClr val="D6B680"/>
                </a:solidFill>
                <a:latin typeface="Arial"/>
                <a:cs typeface="Arial"/>
              </a:rPr>
              <a:t>نزو </a:t>
            </a:r>
            <a:r>
              <a:rPr dirty="0" sz="2400" spc="-254" b="1">
                <a:solidFill>
                  <a:srgbClr val="D6B680"/>
                </a:solidFill>
                <a:latin typeface="Arial"/>
                <a:cs typeface="Arial"/>
              </a:rPr>
              <a:t>ىلع</a:t>
            </a:r>
            <a:r>
              <a:rPr dirty="0" sz="2400" spc="-340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-305" b="1">
                <a:solidFill>
                  <a:srgbClr val="D6B680"/>
                </a:solidFill>
                <a:latin typeface="Arial"/>
                <a:cs typeface="Arial"/>
              </a:rPr>
              <a:t>ملعلا</a:t>
            </a:r>
            <a:r>
              <a:rPr dirty="0" sz="2400" spc="-15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D6B680"/>
                </a:solidFill>
                <a:latin typeface="Arial"/>
                <a:cs typeface="Arial"/>
              </a:rPr>
              <a:t>ـ6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-475" b="1">
                <a:solidFill>
                  <a:srgbClr val="D6B680"/>
                </a:solidFill>
                <a:latin typeface="Arial"/>
                <a:cs typeface="Arial"/>
              </a:rPr>
              <a:t>بلغت   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409" b="1">
                <a:solidFill>
                  <a:srgbClr val="D6B680"/>
                </a:solidFill>
                <a:latin typeface="Arial"/>
                <a:cs typeface="Arial"/>
              </a:rPr>
              <a:t>رفعج  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5" b="1">
                <a:solidFill>
                  <a:srgbClr val="D6B680"/>
                </a:solidFill>
                <a:latin typeface="Arial"/>
                <a:cs typeface="Arial"/>
              </a:rPr>
              <a:t>دمحأ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455" b="1">
                <a:solidFill>
                  <a:srgbClr val="D6B680"/>
                </a:solidFill>
                <a:latin typeface="Arial"/>
                <a:cs typeface="Arial"/>
              </a:rPr>
              <a:t>ديزي  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..... </a:t>
            </a:r>
            <a:r>
              <a:rPr dirty="0" sz="2400" spc="-409" b="1">
                <a:solidFill>
                  <a:srgbClr val="D6B680"/>
                </a:solidFill>
                <a:latin typeface="Arial"/>
                <a:cs typeface="Arial"/>
              </a:rPr>
              <a:t>لعفلا   </a:t>
            </a:r>
            <a:r>
              <a:rPr dirty="0" sz="2400" spc="-5" b="1">
                <a:solidFill>
                  <a:srgbClr val="D6B680"/>
                </a:solidFill>
                <a:latin typeface="Arial"/>
                <a:cs typeface="Arial"/>
              </a:rPr>
              <a:t>نزو </a:t>
            </a:r>
            <a:r>
              <a:rPr dirty="0" sz="2400" spc="-260" b="1">
                <a:solidFill>
                  <a:srgbClr val="D6B680"/>
                </a:solidFill>
                <a:latin typeface="Arial"/>
                <a:cs typeface="Arial"/>
              </a:rPr>
              <a:t>ىلع  </a:t>
            </a:r>
            <a:r>
              <a:rPr dirty="0" sz="2400" spc="-305" b="1">
                <a:solidFill>
                  <a:srgbClr val="D6B680"/>
                </a:solidFill>
                <a:latin typeface="Arial"/>
                <a:cs typeface="Arial"/>
              </a:rPr>
              <a:t>ملعلا</a:t>
            </a:r>
            <a:r>
              <a:rPr dirty="0" sz="2400" spc="-415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D6B680"/>
                </a:solidFill>
                <a:latin typeface="Arial"/>
                <a:cs typeface="Arial"/>
              </a:rPr>
              <a:t>ـ7</a:t>
            </a:r>
            <a:endParaRPr sz="2400">
              <a:latin typeface="Arial"/>
              <a:cs typeface="Arial"/>
            </a:endParaRPr>
          </a:p>
          <a:p>
            <a:pPr algn="r" marR="31115">
              <a:lnSpc>
                <a:spcPct val="100000"/>
              </a:lnSpc>
              <a:spcBef>
                <a:spcPts val="360"/>
              </a:spcBef>
            </a:pPr>
            <a:r>
              <a:rPr dirty="0" sz="2400" spc="-215" b="1">
                <a:solidFill>
                  <a:srgbClr val="D6B680"/>
                </a:solidFill>
                <a:latin typeface="Arial"/>
                <a:cs typeface="Arial"/>
              </a:rPr>
              <a:t>ناملس 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130" b="1">
                <a:solidFill>
                  <a:srgbClr val="D6B680"/>
                </a:solidFill>
                <a:latin typeface="Arial"/>
                <a:cs typeface="Arial"/>
              </a:rPr>
              <a:t>ناندع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150" b="1">
                <a:solidFill>
                  <a:srgbClr val="D6B680"/>
                </a:solidFill>
                <a:latin typeface="Arial"/>
                <a:cs typeface="Arial"/>
              </a:rPr>
              <a:t>نامثع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..... </a:t>
            </a:r>
            <a:r>
              <a:rPr dirty="0" sz="2400" spc="-390" b="1">
                <a:solidFill>
                  <a:srgbClr val="D6B680"/>
                </a:solidFill>
                <a:latin typeface="Arial"/>
                <a:cs typeface="Arial"/>
              </a:rPr>
              <a:t>نيتدئاز   </a:t>
            </a:r>
            <a:r>
              <a:rPr dirty="0" sz="2400" spc="-165" b="1">
                <a:solidFill>
                  <a:srgbClr val="D6B680"/>
                </a:solidFill>
                <a:latin typeface="Arial"/>
                <a:cs typeface="Arial"/>
              </a:rPr>
              <a:t>نونو </a:t>
            </a:r>
            <a:r>
              <a:rPr dirty="0" sz="2400" spc="-355" b="1">
                <a:solidFill>
                  <a:srgbClr val="D6B680"/>
                </a:solidFill>
                <a:latin typeface="Arial"/>
                <a:cs typeface="Arial"/>
              </a:rPr>
              <a:t>فلأب  </a:t>
            </a:r>
            <a:r>
              <a:rPr dirty="0" sz="2400" spc="-210" b="1">
                <a:solidFill>
                  <a:srgbClr val="D6B680"/>
                </a:solidFill>
                <a:latin typeface="Arial"/>
                <a:cs typeface="Arial"/>
              </a:rPr>
              <a:t>موتخملا  </a:t>
            </a:r>
            <a:r>
              <a:rPr dirty="0" sz="2400" spc="-305" b="1">
                <a:solidFill>
                  <a:srgbClr val="D6B680"/>
                </a:solidFill>
                <a:latin typeface="Arial"/>
                <a:cs typeface="Arial"/>
              </a:rPr>
              <a:t>ملعلا</a:t>
            </a:r>
            <a:r>
              <a:rPr dirty="0" sz="2400" spc="-145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20" b="1">
                <a:solidFill>
                  <a:srgbClr val="D6B680"/>
                </a:solidFill>
                <a:latin typeface="Arial"/>
                <a:cs typeface="Arial"/>
              </a:rPr>
              <a:t>ـ8</a:t>
            </a:r>
            <a:endParaRPr sz="2400">
              <a:latin typeface="Arial"/>
              <a:cs typeface="Arial"/>
            </a:endParaRPr>
          </a:p>
          <a:p>
            <a:pPr algn="r" marL="2098040" marR="30480" indent="-884555">
              <a:lnSpc>
                <a:spcPct val="120000"/>
              </a:lnSpc>
            </a:pPr>
            <a:r>
              <a:rPr dirty="0" sz="2400" spc="-15" b="1">
                <a:solidFill>
                  <a:srgbClr val="D6B680"/>
                </a:solidFill>
                <a:latin typeface="Arial"/>
                <a:cs typeface="Arial"/>
              </a:rPr>
              <a:t>/ناعوج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220" b="1">
                <a:solidFill>
                  <a:srgbClr val="D6B680"/>
                </a:solidFill>
                <a:latin typeface="Arial"/>
                <a:cs typeface="Arial"/>
              </a:rPr>
              <a:t>ناير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140" b="1">
                <a:solidFill>
                  <a:srgbClr val="D6B680"/>
                </a:solidFill>
                <a:latin typeface="Arial"/>
                <a:cs typeface="Arial"/>
              </a:rPr>
              <a:t>ناشطع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.... </a:t>
            </a:r>
            <a:r>
              <a:rPr dirty="0" sz="2400" spc="-390" b="1">
                <a:solidFill>
                  <a:srgbClr val="D6B680"/>
                </a:solidFill>
                <a:latin typeface="Arial"/>
                <a:cs typeface="Arial"/>
              </a:rPr>
              <a:t>نيتدئاز </a:t>
            </a:r>
            <a:r>
              <a:rPr dirty="0" sz="2400" spc="-165" b="1">
                <a:solidFill>
                  <a:srgbClr val="D6B680"/>
                </a:solidFill>
                <a:latin typeface="Arial"/>
                <a:cs typeface="Arial"/>
              </a:rPr>
              <a:t>نونو </a:t>
            </a:r>
            <a:r>
              <a:rPr dirty="0" sz="2400" spc="-355" b="1">
                <a:solidFill>
                  <a:srgbClr val="D6B680"/>
                </a:solidFill>
                <a:latin typeface="Arial"/>
                <a:cs typeface="Arial"/>
              </a:rPr>
              <a:t>فلأب </a:t>
            </a:r>
            <a:r>
              <a:rPr dirty="0" sz="2400" spc="-145" b="1">
                <a:solidFill>
                  <a:srgbClr val="D6B680"/>
                </a:solidFill>
                <a:latin typeface="Arial"/>
                <a:cs typeface="Arial"/>
              </a:rPr>
              <a:t>ةموتخملا</a:t>
            </a:r>
            <a:r>
              <a:rPr dirty="0" sz="2400" spc="-50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-425" b="1">
                <a:solidFill>
                  <a:srgbClr val="D6B680"/>
                </a:solidFill>
                <a:latin typeface="Arial"/>
                <a:cs typeface="Arial"/>
              </a:rPr>
              <a:t>ةفصلا</a:t>
            </a:r>
            <a:r>
              <a:rPr dirty="0" sz="2400" spc="-235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10" b="1">
                <a:solidFill>
                  <a:srgbClr val="D6B680"/>
                </a:solidFill>
                <a:latin typeface="Arial"/>
                <a:cs typeface="Arial"/>
              </a:rPr>
              <a:t>ـ9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لمجأ / </a:t>
            </a:r>
            <a:r>
              <a:rPr dirty="0" sz="2400" spc="-455" b="1">
                <a:solidFill>
                  <a:srgbClr val="D6B680"/>
                </a:solidFill>
                <a:latin typeface="Arial"/>
                <a:cs typeface="Arial"/>
              </a:rPr>
              <a:t>لضفأ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215" b="1">
                <a:solidFill>
                  <a:srgbClr val="D6B680"/>
                </a:solidFill>
                <a:latin typeface="Arial"/>
                <a:cs typeface="Arial"/>
              </a:rPr>
              <a:t>رضخا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5" b="1">
                <a:solidFill>
                  <a:srgbClr val="D6B680"/>
                </a:solidFill>
                <a:latin typeface="Arial"/>
                <a:cs typeface="Arial"/>
              </a:rPr>
              <a:t>رمحأ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.... </a:t>
            </a:r>
            <a:r>
              <a:rPr dirty="0" sz="2400" spc="-390" b="1">
                <a:solidFill>
                  <a:srgbClr val="D6B680"/>
                </a:solidFill>
                <a:latin typeface="Arial"/>
                <a:cs typeface="Arial"/>
              </a:rPr>
              <a:t>لعفأ </a:t>
            </a:r>
            <a:r>
              <a:rPr dirty="0" sz="2400" spc="-5" b="1">
                <a:solidFill>
                  <a:srgbClr val="D6B680"/>
                </a:solidFill>
                <a:latin typeface="Arial"/>
                <a:cs typeface="Arial"/>
              </a:rPr>
              <a:t>نزو </a:t>
            </a:r>
            <a:r>
              <a:rPr dirty="0" sz="2400" spc="-254" b="1">
                <a:solidFill>
                  <a:srgbClr val="D6B680"/>
                </a:solidFill>
                <a:latin typeface="Arial"/>
                <a:cs typeface="Arial"/>
              </a:rPr>
              <a:t>ىلع</a:t>
            </a:r>
            <a:r>
              <a:rPr dirty="0" sz="2400" spc="-345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-425" b="1">
                <a:solidFill>
                  <a:srgbClr val="D6B680"/>
                </a:solidFill>
                <a:latin typeface="Arial"/>
                <a:cs typeface="Arial"/>
              </a:rPr>
              <a:t>ةفصلا</a:t>
            </a:r>
            <a:r>
              <a:rPr dirty="0" sz="2400" spc="-254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D6B680"/>
                </a:solidFill>
                <a:latin typeface="Arial"/>
                <a:cs typeface="Arial"/>
              </a:rPr>
              <a:t>ـ10 </a:t>
            </a:r>
            <a:r>
              <a:rPr dirty="0" sz="2400" spc="5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-335" b="1">
                <a:solidFill>
                  <a:srgbClr val="D6B680"/>
                </a:solidFill>
                <a:latin typeface="Arial"/>
                <a:cs typeface="Arial"/>
              </a:rPr>
              <a:t>ذيملات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285" b="1">
                <a:solidFill>
                  <a:srgbClr val="D6B680"/>
                </a:solidFill>
                <a:latin typeface="Arial"/>
                <a:cs typeface="Arial"/>
              </a:rPr>
              <a:t>ربانم </a:t>
            </a:r>
            <a:r>
              <a:rPr dirty="0" sz="2400" b="1">
                <a:solidFill>
                  <a:srgbClr val="D6B680"/>
                </a:solidFill>
                <a:latin typeface="Arial"/>
                <a:cs typeface="Arial"/>
              </a:rPr>
              <a:t>/ </a:t>
            </a:r>
            <a:r>
              <a:rPr dirty="0" sz="2400" spc="-140" b="1">
                <a:solidFill>
                  <a:srgbClr val="D6B680"/>
                </a:solidFill>
                <a:latin typeface="Arial"/>
                <a:cs typeface="Arial"/>
              </a:rPr>
              <a:t>دجاسم </a:t>
            </a:r>
            <a:r>
              <a:rPr dirty="0" sz="2400" spc="-45" b="1">
                <a:solidFill>
                  <a:srgbClr val="D6B680"/>
                </a:solidFill>
                <a:latin typeface="Arial"/>
                <a:cs typeface="Arial"/>
              </a:rPr>
              <a:t>......عومجلا </a:t>
            </a:r>
            <a:r>
              <a:rPr dirty="0" sz="2400" spc="-285" b="1">
                <a:solidFill>
                  <a:srgbClr val="D6B680"/>
                </a:solidFill>
                <a:latin typeface="Arial"/>
                <a:cs typeface="Arial"/>
              </a:rPr>
              <a:t>ىهتنم </a:t>
            </a:r>
            <a:r>
              <a:rPr dirty="0" sz="2400" spc="-465" b="1">
                <a:solidFill>
                  <a:srgbClr val="D6B680"/>
                </a:solidFill>
                <a:latin typeface="Arial"/>
                <a:cs typeface="Arial"/>
              </a:rPr>
              <a:t>ةغيص</a:t>
            </a:r>
            <a:r>
              <a:rPr dirty="0" sz="2400" spc="-415" b="1">
                <a:solidFill>
                  <a:srgbClr val="D6B680"/>
                </a:solidFill>
                <a:latin typeface="Arial"/>
                <a:cs typeface="Arial"/>
              </a:rPr>
              <a:t> </a:t>
            </a:r>
            <a:r>
              <a:rPr dirty="0" sz="2400" spc="-90" b="1">
                <a:solidFill>
                  <a:srgbClr val="D6B680"/>
                </a:solidFill>
                <a:latin typeface="Arial"/>
                <a:cs typeface="Arial"/>
              </a:rPr>
              <a:t>ـ11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9391" y="1429511"/>
            <a:ext cx="8229600" cy="4998720"/>
          </a:xfrm>
          <a:custGeom>
            <a:avLst/>
            <a:gdLst/>
            <a:ahLst/>
            <a:cxnLst/>
            <a:rect l="l" t="t" r="r" b="b"/>
            <a:pathLst>
              <a:path w="8229600" h="4998720">
                <a:moveTo>
                  <a:pt x="0" y="4998720"/>
                </a:moveTo>
                <a:lnTo>
                  <a:pt x="8229600" y="4998720"/>
                </a:lnTo>
                <a:lnTo>
                  <a:pt x="8229600" y="0"/>
                </a:lnTo>
                <a:lnTo>
                  <a:pt x="0" y="0"/>
                </a:lnTo>
                <a:lnTo>
                  <a:pt x="0" y="499872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827264" y="1243533"/>
            <a:ext cx="870026" cy="903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04759" y="1243533"/>
            <a:ext cx="763358" cy="903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931920" y="1243533"/>
            <a:ext cx="4094733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19144" y="1243533"/>
            <a:ext cx="650570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062729" y="1355547"/>
            <a:ext cx="436880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:ةحيحصلا 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ةباجلإا </a:t>
            </a: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ةرئاد 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للظ</a:t>
            </a:r>
            <a:r>
              <a:rPr dirty="0" sz="32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1س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93735" y="1895906"/>
            <a:ext cx="1068146" cy="8029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104888" y="1895906"/>
            <a:ext cx="1171778" cy="8029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352032" y="1895906"/>
            <a:ext cx="1235760" cy="8029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858255" y="1895906"/>
            <a:ext cx="976693" cy="8029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80432" y="1886762"/>
            <a:ext cx="787704" cy="8029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959352" y="1895906"/>
            <a:ext cx="1500886" cy="8029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474720" y="1886762"/>
            <a:ext cx="678014" cy="8029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557272" y="1895906"/>
            <a:ext cx="1299845" cy="80297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31848" y="1886762"/>
            <a:ext cx="678014" cy="8029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07008" y="1895906"/>
            <a:ext cx="1007160" cy="80297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915656" y="2505506"/>
            <a:ext cx="946226" cy="80297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129271" y="2505506"/>
            <a:ext cx="1269314" cy="8029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361176" y="2505506"/>
            <a:ext cx="1251013" cy="80297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72911" y="2505506"/>
            <a:ext cx="1071181" cy="80297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001767" y="2496362"/>
            <a:ext cx="678014" cy="8029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883152" y="2505506"/>
            <a:ext cx="1400428" cy="8029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493008" y="2496362"/>
            <a:ext cx="678014" cy="8029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560320" y="2505506"/>
            <a:ext cx="1318133" cy="8029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850135" y="2496362"/>
            <a:ext cx="678014" cy="8029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95527" y="2505506"/>
            <a:ext cx="1336421" cy="80297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702295" y="3115106"/>
            <a:ext cx="1159560" cy="80297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208519" y="3115106"/>
            <a:ext cx="976693" cy="80297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339840" y="3115106"/>
            <a:ext cx="1351534" cy="80297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748528" y="3115106"/>
            <a:ext cx="1074216" cy="80297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010911" y="3105962"/>
            <a:ext cx="678014" cy="8029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084320" y="3115106"/>
            <a:ext cx="1208328" cy="80297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456432" y="3105962"/>
            <a:ext cx="678014" cy="8029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508504" y="3115106"/>
            <a:ext cx="1232725" cy="80297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837944" y="3105962"/>
            <a:ext cx="1010246" cy="80297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173480" y="3115106"/>
            <a:ext cx="1043749" cy="80297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851647" y="3578390"/>
            <a:ext cx="1001090" cy="79079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360919" y="3578390"/>
            <a:ext cx="961428" cy="79079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312408" y="3578390"/>
            <a:ext cx="1519174" cy="79079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227320" y="3578390"/>
            <a:ext cx="1555877" cy="79079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035296" y="3569246"/>
            <a:ext cx="665772" cy="79079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108703" y="3578390"/>
            <a:ext cx="1199184" cy="79079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398520" y="3569246"/>
            <a:ext cx="665772" cy="79079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048255" y="3578390"/>
            <a:ext cx="1619884" cy="79079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2851410" y="1808109"/>
            <a:ext cx="1078230" cy="2319020"/>
          </a:xfrm>
          <a:prstGeom prst="rect">
            <a:avLst/>
          </a:prstGeom>
        </p:spPr>
        <p:txBody>
          <a:bodyPr wrap="square" lIns="0" tIns="195580" rIns="0" bIns="0" rtlCol="0" vert="horz">
            <a:spAutoFit/>
          </a:bodyPr>
          <a:lstStyle/>
          <a:p>
            <a:pPr marL="226695">
              <a:lnSpc>
                <a:spcPct val="100000"/>
              </a:lnSpc>
              <a:spcBef>
                <a:spcPts val="1540"/>
              </a:spcBef>
            </a:pPr>
            <a:r>
              <a:rPr dirty="0" sz="2800" spc="-29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-4960" sz="4200" spc="-442">
                <a:solidFill>
                  <a:srgbClr val="FFFFFF"/>
                </a:solidFill>
                <a:latin typeface="Arial"/>
                <a:cs typeface="Arial"/>
              </a:rPr>
              <a:t>ٍ </a:t>
            </a:r>
            <a:r>
              <a:rPr dirty="0" sz="2800" spc="-500">
                <a:solidFill>
                  <a:srgbClr val="FFFFFF"/>
                </a:solidFill>
                <a:latin typeface="Arial"/>
                <a:cs typeface="Arial"/>
              </a:rPr>
              <a:t>لسم </a:t>
            </a:r>
            <a:r>
              <a:rPr dirty="0" sz="28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  <a:p>
            <a:pPr marL="332740">
              <a:lnSpc>
                <a:spcPct val="100000"/>
              </a:lnSpc>
              <a:spcBef>
                <a:spcPts val="1440"/>
              </a:spcBef>
            </a:pPr>
            <a:r>
              <a:rPr dirty="0" sz="2800" spc="-730">
                <a:solidFill>
                  <a:srgbClr val="FFFFFF"/>
                </a:solidFill>
                <a:latin typeface="Arial"/>
                <a:cs typeface="Arial"/>
              </a:rPr>
              <a:t>عسي             </a:t>
            </a:r>
            <a:r>
              <a:rPr dirty="0" sz="2800" spc="-7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  <a:p>
            <a:pPr marL="177800">
              <a:lnSpc>
                <a:spcPct val="100000"/>
              </a:lnSpc>
              <a:spcBef>
                <a:spcPts val="1445"/>
              </a:spcBef>
            </a:pPr>
            <a:r>
              <a:rPr dirty="0" sz="2800" spc="-315">
                <a:solidFill>
                  <a:srgbClr val="FFFFFF"/>
                </a:solidFill>
                <a:latin typeface="Arial"/>
                <a:cs typeface="Arial"/>
              </a:rPr>
              <a:t>كابأ</a:t>
            </a:r>
            <a:r>
              <a:rPr dirty="0" sz="28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كاخأ</a:t>
            </a:r>
            <a:r>
              <a:rPr dirty="0" sz="2800" spc="7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856232" y="3569246"/>
            <a:ext cx="665772" cy="79079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99744" y="3578390"/>
            <a:ext cx="1129093" cy="7907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7083552" y="4102557"/>
            <a:ext cx="1775332" cy="79684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492240" y="4102557"/>
            <a:ext cx="1068146" cy="79684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693664" y="4102557"/>
            <a:ext cx="1275334" cy="79684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498591" y="4102557"/>
            <a:ext cx="671893" cy="79684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081015" y="4093413"/>
            <a:ext cx="671893" cy="79684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886200" y="4102557"/>
            <a:ext cx="1470533" cy="79684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401567" y="4093413"/>
            <a:ext cx="671893" cy="79684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026920" y="4102557"/>
            <a:ext cx="1555877" cy="79684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2632130" y="4197553"/>
            <a:ext cx="710565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800" spc="-229">
                <a:solidFill>
                  <a:srgbClr val="FFFFFF"/>
                </a:solidFill>
                <a:latin typeface="Arial"/>
                <a:cs typeface="Arial"/>
              </a:rPr>
              <a:t>اوم</a:t>
            </a:r>
            <a:r>
              <a:rPr dirty="0" sz="2800" spc="-480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2800" spc="-400">
                <a:solidFill>
                  <a:srgbClr val="FFFFFF"/>
                </a:solidFill>
                <a:latin typeface="Arial"/>
                <a:cs typeface="Arial"/>
              </a:rPr>
              <a:t>هي</a:t>
            </a:r>
            <a:endParaRPr sz="28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834895" y="4093413"/>
            <a:ext cx="671893" cy="79684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106424" y="4102557"/>
            <a:ext cx="1007160" cy="79684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211311" y="4553749"/>
            <a:ext cx="641426" cy="79079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7623047" y="4553749"/>
            <a:ext cx="1059002" cy="79079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7836407" y="5041328"/>
            <a:ext cx="632282" cy="7143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431279" y="4553749"/>
            <a:ext cx="1561846" cy="79079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059423" y="4553749"/>
            <a:ext cx="754214" cy="79079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958840" y="4553749"/>
            <a:ext cx="571271" cy="79079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004815" y="4544605"/>
            <a:ext cx="1330198" cy="79079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913632" y="4553749"/>
            <a:ext cx="1263205" cy="79079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389376" y="4544605"/>
            <a:ext cx="998016" cy="79079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197607" y="4553749"/>
            <a:ext cx="1360678" cy="79079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 txBox="1"/>
          <p:nvPr/>
        </p:nvSpPr>
        <p:spPr>
          <a:xfrm>
            <a:off x="2602229" y="4648911"/>
            <a:ext cx="724535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800" spc="-590">
                <a:solidFill>
                  <a:srgbClr val="E4FFFF"/>
                </a:solidFill>
                <a:latin typeface="Arial"/>
                <a:cs typeface="Arial"/>
              </a:rPr>
              <a:t>ل</a:t>
            </a:r>
            <a:r>
              <a:rPr dirty="0" sz="2800" spc="-590">
                <a:solidFill>
                  <a:srgbClr val="E4FFFF"/>
                </a:solidFill>
                <a:latin typeface="Arial"/>
                <a:cs typeface="Arial"/>
              </a:rPr>
              <a:t>ُ</a:t>
            </a:r>
            <a:r>
              <a:rPr dirty="0" sz="2800" spc="-434">
                <a:solidFill>
                  <a:srgbClr val="E4FFFF"/>
                </a:solidFill>
                <a:latin typeface="Arial"/>
                <a:cs typeface="Arial"/>
              </a:rPr>
              <a:t> </a:t>
            </a:r>
            <a:r>
              <a:rPr dirty="0" sz="2800" spc="-270">
                <a:solidFill>
                  <a:srgbClr val="E4FFFF"/>
                </a:solidFill>
                <a:latin typeface="Arial"/>
                <a:cs typeface="Arial"/>
              </a:rPr>
              <a:t>وسر</a:t>
            </a:r>
            <a:endParaRPr sz="280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831848" y="4544605"/>
            <a:ext cx="665772" cy="79079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130808" y="4553749"/>
            <a:ext cx="1168704" cy="79079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7248143" y="4980432"/>
            <a:ext cx="1604645" cy="79079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6550152" y="4980432"/>
            <a:ext cx="1168704" cy="79079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5946647" y="4980432"/>
            <a:ext cx="985837" cy="79079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5846064" y="4980432"/>
            <a:ext cx="571271" cy="79079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5781419" y="1808109"/>
            <a:ext cx="2867660" cy="3721735"/>
          </a:xfrm>
          <a:prstGeom prst="rect">
            <a:avLst/>
          </a:prstGeom>
        </p:spPr>
        <p:txBody>
          <a:bodyPr wrap="square" lIns="0" tIns="195580" rIns="0" bIns="0" rtlCol="0" vert="horz">
            <a:spAutoFit/>
          </a:bodyPr>
          <a:lstStyle/>
          <a:p>
            <a:pPr algn="r" marR="30480">
              <a:lnSpc>
                <a:spcPct val="100000"/>
              </a:lnSpc>
              <a:spcBef>
                <a:spcPts val="1540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800" spc="110">
                <a:solidFill>
                  <a:srgbClr val="FFFFFF"/>
                </a:solidFill>
                <a:latin typeface="Arial"/>
                <a:cs typeface="Arial"/>
              </a:rPr>
              <a:t>بذهم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...... </a:t>
            </a:r>
            <a:r>
              <a:rPr dirty="0" sz="2800" spc="240">
                <a:solidFill>
                  <a:srgbClr val="FFFFFF"/>
                </a:solidFill>
                <a:latin typeface="Arial"/>
                <a:cs typeface="Arial"/>
              </a:rPr>
              <a:t>وه</a:t>
            </a:r>
            <a:r>
              <a:rPr dirty="0" sz="2800" spc="-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31115">
              <a:lnSpc>
                <a:spcPct val="100000"/>
              </a:lnSpc>
              <a:spcBef>
                <a:spcPts val="1440"/>
              </a:spcBef>
            </a:pPr>
            <a:r>
              <a:rPr dirty="0" sz="2800" spc="-265">
                <a:solidFill>
                  <a:srgbClr val="FFFFFF"/>
                </a:solidFill>
                <a:latin typeface="Arial"/>
                <a:cs typeface="Arial"/>
              </a:rPr>
              <a:t>:رش  </a:t>
            </a:r>
            <a:r>
              <a:rPr dirty="0" sz="2800" spc="-80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....... </a:t>
            </a:r>
            <a:r>
              <a:rPr dirty="0" sz="2800" spc="-415">
                <a:solidFill>
                  <a:srgbClr val="FFFFFF"/>
                </a:solidFill>
                <a:latin typeface="Arial"/>
                <a:cs typeface="Arial"/>
              </a:rPr>
              <a:t>مل</a:t>
            </a:r>
            <a:r>
              <a:rPr dirty="0" sz="28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1445"/>
              </a:spcBef>
            </a:pPr>
            <a:r>
              <a:rPr dirty="0" sz="2800" spc="-540">
                <a:solidFill>
                  <a:srgbClr val="FFFFFF"/>
                </a:solidFill>
                <a:latin typeface="Arial"/>
                <a:cs typeface="Arial"/>
              </a:rPr>
              <a:t>:لضف  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اذ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.... </a:t>
            </a:r>
            <a:r>
              <a:rPr dirty="0" sz="2800" spc="-170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2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31115">
              <a:lnSpc>
                <a:spcPct val="100000"/>
              </a:lnSpc>
              <a:spcBef>
                <a:spcPts val="290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800" spc="-725">
                <a:solidFill>
                  <a:srgbClr val="FFFFFF"/>
                </a:solidFill>
                <a:latin typeface="Arial"/>
                <a:cs typeface="Arial"/>
              </a:rPr>
              <a:t>لضف              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وذ .... نإ</a:t>
            </a:r>
            <a:r>
              <a:rPr dirty="0" sz="28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31750">
              <a:lnSpc>
                <a:spcPct val="100000"/>
              </a:lnSpc>
              <a:spcBef>
                <a:spcPts val="770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800" spc="-395">
                <a:solidFill>
                  <a:srgbClr val="FFFFFF"/>
                </a:solidFill>
                <a:latin typeface="Arial"/>
                <a:cs typeface="Arial"/>
              </a:rPr>
              <a:t>لمعلاب 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..... </a:t>
            </a:r>
            <a:r>
              <a:rPr dirty="0" sz="2800" spc="-275">
                <a:solidFill>
                  <a:srgbClr val="FFFFFF"/>
                </a:solidFill>
                <a:latin typeface="Arial"/>
                <a:cs typeface="Arial"/>
              </a:rPr>
              <a:t>نوملسملا</a:t>
            </a:r>
            <a:r>
              <a:rPr dirty="0" sz="28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31115">
              <a:lnSpc>
                <a:spcPct val="100000"/>
              </a:lnSpc>
              <a:spcBef>
                <a:spcPts val="190"/>
              </a:spcBef>
            </a:pPr>
            <a:r>
              <a:rPr dirty="0" sz="2800" spc="-395">
                <a:solidFill>
                  <a:srgbClr val="E4FFFF"/>
                </a:solidFill>
                <a:latin typeface="Arial"/>
                <a:cs typeface="Arial"/>
              </a:rPr>
              <a:t>:الله  </a:t>
            </a:r>
            <a:r>
              <a:rPr dirty="0" sz="2800" spc="-5">
                <a:solidFill>
                  <a:srgbClr val="E4FFFF"/>
                </a:solidFill>
                <a:latin typeface="Arial"/>
                <a:cs typeface="Arial"/>
              </a:rPr>
              <a:t>...........</a:t>
            </a:r>
            <a:r>
              <a:rPr dirty="0" u="heavy" sz="2800" spc="-5">
                <a:solidFill>
                  <a:srgbClr val="E4FFFF"/>
                </a:solidFill>
                <a:uFill>
                  <a:solidFill>
                    <a:srgbClr val="E4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800" spc="50">
                <a:solidFill>
                  <a:srgbClr val="E4FFFF"/>
                </a:solidFill>
                <a:uFill>
                  <a:solidFill>
                    <a:srgbClr val="E4FFFF"/>
                  </a:solidFill>
                </a:uFill>
                <a:latin typeface="Arial"/>
                <a:cs typeface="Arial"/>
              </a:rPr>
              <a:t>دمحم</a:t>
            </a:r>
            <a:r>
              <a:rPr dirty="0" sz="2800" spc="-80">
                <a:solidFill>
                  <a:srgbClr val="E4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E4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31115">
              <a:lnSpc>
                <a:spcPct val="100000"/>
              </a:lnSpc>
              <a:spcBef>
                <a:spcPts val="5"/>
              </a:spcBef>
            </a:pPr>
            <a:r>
              <a:rPr dirty="0" sz="2800" spc="-360">
                <a:solidFill>
                  <a:srgbClr val="E4FFFF"/>
                </a:solidFill>
                <a:latin typeface="Arial"/>
                <a:cs typeface="Arial"/>
              </a:rPr>
              <a:t>:</a:t>
            </a:r>
            <a:r>
              <a:rPr dirty="0" baseline="7936" sz="4200" spc="-540">
                <a:solidFill>
                  <a:srgbClr val="E4FFFF"/>
                </a:solidFill>
                <a:latin typeface="Arial"/>
                <a:cs typeface="Arial"/>
              </a:rPr>
              <a:t>ً</a:t>
            </a:r>
            <a:r>
              <a:rPr dirty="0" sz="2800" spc="-360">
                <a:solidFill>
                  <a:srgbClr val="E4FFFF"/>
                </a:solidFill>
                <a:latin typeface="Arial"/>
                <a:cs typeface="Arial"/>
              </a:rPr>
              <a:t>اديفم  </a:t>
            </a:r>
            <a:r>
              <a:rPr dirty="0" sz="2800">
                <a:solidFill>
                  <a:srgbClr val="E4FFFF"/>
                </a:solidFill>
                <a:latin typeface="Arial"/>
                <a:cs typeface="Arial"/>
              </a:rPr>
              <a:t>....... </a:t>
            </a:r>
            <a:r>
              <a:rPr dirty="0" sz="2800" spc="-540">
                <a:solidFill>
                  <a:srgbClr val="E4FFFF"/>
                </a:solidFill>
                <a:latin typeface="Arial"/>
                <a:cs typeface="Arial"/>
              </a:rPr>
              <a:t>تيرتشا </a:t>
            </a:r>
            <a:r>
              <a:rPr dirty="0" sz="2800" spc="-345">
                <a:solidFill>
                  <a:srgbClr val="E4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E4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053584" y="4971288"/>
            <a:ext cx="775525" cy="79079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3587496" y="4980432"/>
            <a:ext cx="1933828" cy="79079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3577082" y="1808109"/>
            <a:ext cx="1976120" cy="3721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823594" marR="119380" indent="155575">
              <a:lnSpc>
                <a:spcPct val="142900"/>
              </a:lnSpc>
              <a:spcBef>
                <a:spcPts val="100"/>
              </a:spcBef>
            </a:pPr>
            <a:r>
              <a:rPr dirty="0" baseline="7936" sz="4200" spc="-27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2800" spc="-180">
                <a:solidFill>
                  <a:srgbClr val="FFFFFF"/>
                </a:solidFill>
                <a:latin typeface="Arial"/>
                <a:cs typeface="Arial"/>
              </a:rPr>
              <a:t>املسم</a:t>
            </a:r>
            <a:r>
              <a:rPr dirty="0" sz="2800" spc="-180">
                <a:solidFill>
                  <a:srgbClr val="FFFFFF"/>
                </a:solidFill>
                <a:latin typeface="Tahoma"/>
                <a:cs typeface="Tahoma"/>
              </a:rPr>
              <a:t>0  </a:t>
            </a:r>
            <a:r>
              <a:rPr dirty="0" sz="2800" spc="-620">
                <a:solidFill>
                  <a:srgbClr val="FFFFFF"/>
                </a:solidFill>
                <a:latin typeface="Arial"/>
                <a:cs typeface="Arial"/>
              </a:rPr>
              <a:t>ىعسي        </a:t>
            </a:r>
            <a:r>
              <a:rPr dirty="0" sz="2800" spc="-5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  <a:p>
            <a:pPr algn="r" marR="109855">
              <a:lnSpc>
                <a:spcPct val="100000"/>
              </a:lnSpc>
              <a:spcBef>
                <a:spcPts val="1440"/>
              </a:spcBef>
            </a:pP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كوبأ  </a:t>
            </a:r>
            <a:r>
              <a:rPr dirty="0" sz="28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  <a:p>
            <a:pPr algn="r" marR="88900">
              <a:lnSpc>
                <a:spcPct val="100000"/>
              </a:lnSpc>
              <a:spcBef>
                <a:spcPts val="290"/>
              </a:spcBef>
            </a:pPr>
            <a:r>
              <a:rPr dirty="0" sz="2800" spc="-25">
                <a:solidFill>
                  <a:srgbClr val="FFFFFF"/>
                </a:solidFill>
                <a:latin typeface="Arial"/>
                <a:cs typeface="Arial"/>
              </a:rPr>
              <a:t>كوخأ</a:t>
            </a:r>
            <a:r>
              <a:rPr dirty="0" sz="2800" spc="6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0 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نومتهي</a:t>
            </a:r>
            <a:r>
              <a:rPr dirty="0" sz="2800" spc="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  <a:p>
            <a:pPr algn="r" marR="119380">
              <a:lnSpc>
                <a:spcPct val="100000"/>
              </a:lnSpc>
              <a:spcBef>
                <a:spcPts val="195"/>
              </a:spcBef>
            </a:pP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0 </a:t>
            </a:r>
            <a:r>
              <a:rPr dirty="0" sz="2800" spc="-590">
                <a:solidFill>
                  <a:srgbClr val="E4FFFF"/>
                </a:solidFill>
                <a:latin typeface="Arial"/>
                <a:cs typeface="Arial"/>
              </a:rPr>
              <a:t>ل</a:t>
            </a:r>
            <a:r>
              <a:rPr dirty="0" baseline="1984" sz="4200" spc="-885">
                <a:solidFill>
                  <a:srgbClr val="E4FFFF"/>
                </a:solidFill>
                <a:latin typeface="Arial"/>
                <a:cs typeface="Arial"/>
              </a:rPr>
              <a:t>ٌ </a:t>
            </a:r>
            <a:r>
              <a:rPr dirty="0" sz="2800" spc="-270">
                <a:solidFill>
                  <a:srgbClr val="E4FFFF"/>
                </a:solidFill>
                <a:latin typeface="Arial"/>
                <a:cs typeface="Arial"/>
              </a:rPr>
              <a:t>وسر</a:t>
            </a:r>
            <a:r>
              <a:rPr dirty="0" sz="2800" spc="-180">
                <a:solidFill>
                  <a:srgbClr val="E4FFFF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  <a:p>
            <a:pPr algn="r" marR="70485">
              <a:lnSpc>
                <a:spcPct val="100000"/>
              </a:lnSpc>
            </a:pPr>
            <a:r>
              <a:rPr dirty="0" baseline="7936" sz="4200" spc="-652">
                <a:solidFill>
                  <a:srgbClr val="E4FFFF"/>
                </a:solidFill>
                <a:latin typeface="Arial"/>
                <a:cs typeface="Arial"/>
              </a:rPr>
              <a:t>ً</a:t>
            </a:r>
            <a:r>
              <a:rPr dirty="0" sz="2800" spc="-434">
                <a:solidFill>
                  <a:srgbClr val="E4FFFF"/>
                </a:solidFill>
                <a:latin typeface="Arial"/>
                <a:cs typeface="Arial"/>
              </a:rPr>
              <a:t>اباتك</a:t>
            </a:r>
            <a:r>
              <a:rPr dirty="0" sz="2800" spc="-434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395471" y="4971288"/>
            <a:ext cx="665772" cy="79079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2142744" y="4980432"/>
            <a:ext cx="1625854" cy="790790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2946654" y="5088382"/>
            <a:ext cx="88201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baseline="1984" sz="4200" spc="-1214">
                <a:solidFill>
                  <a:srgbClr val="E4FFFF"/>
                </a:solidFill>
                <a:latin typeface="Arial"/>
                <a:cs typeface="Arial"/>
              </a:rPr>
              <a:t>ب</a:t>
            </a:r>
            <a:r>
              <a:rPr dirty="0" sz="2800" spc="-810">
                <a:solidFill>
                  <a:srgbClr val="E4FFFF"/>
                </a:solidFill>
                <a:latin typeface="Arial"/>
                <a:cs typeface="Arial"/>
              </a:rPr>
              <a:t>ٌ</a:t>
            </a:r>
            <a:r>
              <a:rPr dirty="0" sz="2800" spc="770">
                <a:solidFill>
                  <a:srgbClr val="E4FFFF"/>
                </a:solidFill>
                <a:latin typeface="Arial"/>
                <a:cs typeface="Arial"/>
              </a:rPr>
              <a:t> </a:t>
            </a:r>
            <a:r>
              <a:rPr dirty="0" baseline="1984" sz="4200" spc="-907">
                <a:solidFill>
                  <a:srgbClr val="E4FFFF"/>
                </a:solidFill>
                <a:latin typeface="Arial"/>
                <a:cs typeface="Arial"/>
              </a:rPr>
              <a:t>اتك</a:t>
            </a:r>
            <a:r>
              <a:rPr dirty="0" baseline="1984" sz="4200" spc="-839">
                <a:solidFill>
                  <a:srgbClr val="E4FFFF"/>
                </a:solidFill>
                <a:latin typeface="Arial"/>
                <a:cs typeface="Arial"/>
              </a:rPr>
              <a:t> </a:t>
            </a:r>
            <a:r>
              <a:rPr dirty="0" baseline="1984" sz="420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baseline="1984" sz="4200">
              <a:latin typeface="Tahoma"/>
              <a:cs typeface="Tahoma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840992" y="4971288"/>
            <a:ext cx="775525" cy="79079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066800" y="4980432"/>
            <a:ext cx="1034605" cy="790790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 txBox="1"/>
          <p:nvPr/>
        </p:nvSpPr>
        <p:spPr>
          <a:xfrm>
            <a:off x="1064090" y="1808109"/>
            <a:ext cx="1263015" cy="3721735"/>
          </a:xfrm>
          <a:prstGeom prst="rect">
            <a:avLst/>
          </a:prstGeom>
        </p:spPr>
        <p:txBody>
          <a:bodyPr wrap="square" lIns="0" tIns="195580" rIns="0" bIns="0" rtlCol="0" vert="horz">
            <a:spAutoFit/>
          </a:bodyPr>
          <a:lstStyle/>
          <a:p>
            <a:pPr algn="r" marR="64135">
              <a:lnSpc>
                <a:spcPct val="100000"/>
              </a:lnSpc>
              <a:spcBef>
                <a:spcPts val="1540"/>
              </a:spcBef>
            </a:pPr>
            <a:r>
              <a:rPr dirty="0" sz="2800" spc="-43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-8928" sz="4200" spc="-644">
                <a:solidFill>
                  <a:srgbClr val="FFFFFF"/>
                </a:solidFill>
                <a:latin typeface="Arial"/>
                <a:cs typeface="Arial"/>
              </a:rPr>
              <a:t>ٌ   </a:t>
            </a:r>
            <a:r>
              <a:rPr dirty="0" sz="2800" spc="-500">
                <a:solidFill>
                  <a:srgbClr val="FFFFFF"/>
                </a:solidFill>
                <a:latin typeface="Arial"/>
                <a:cs typeface="Arial"/>
              </a:rPr>
              <a:t>لسم</a:t>
            </a:r>
            <a:r>
              <a:rPr dirty="0" sz="28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  <a:p>
            <a:pPr algn="r" marR="45720">
              <a:lnSpc>
                <a:spcPct val="100000"/>
              </a:lnSpc>
              <a:spcBef>
                <a:spcPts val="1440"/>
              </a:spcBef>
            </a:pPr>
            <a:r>
              <a:rPr dirty="0" sz="2800" spc="-465">
                <a:solidFill>
                  <a:srgbClr val="FFFFFF"/>
                </a:solidFill>
                <a:latin typeface="Arial"/>
                <a:cs typeface="Arial"/>
              </a:rPr>
              <a:t>نوعسي   </a:t>
            </a:r>
            <a:r>
              <a:rPr dirty="0" sz="28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  <a:p>
            <a:pPr algn="r" marR="58419">
              <a:lnSpc>
                <a:spcPct val="100000"/>
              </a:lnSpc>
              <a:spcBef>
                <a:spcPts val="1445"/>
              </a:spcBef>
            </a:pPr>
            <a:r>
              <a:rPr dirty="0" sz="2800" spc="-605">
                <a:solidFill>
                  <a:srgbClr val="FFFFFF"/>
                </a:solidFill>
                <a:latin typeface="Arial"/>
                <a:cs typeface="Arial"/>
              </a:rPr>
              <a:t>كيبأ   </a:t>
            </a:r>
            <a:r>
              <a:rPr dirty="0" sz="2800" spc="-5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  <a:p>
            <a:pPr algn="r" marR="43180">
              <a:lnSpc>
                <a:spcPct val="100000"/>
              </a:lnSpc>
              <a:spcBef>
                <a:spcPts val="290"/>
              </a:spcBef>
            </a:pPr>
            <a:r>
              <a:rPr dirty="0" sz="2800" spc="-300">
                <a:solidFill>
                  <a:srgbClr val="FFFFFF"/>
                </a:solidFill>
                <a:latin typeface="Arial"/>
                <a:cs typeface="Arial"/>
              </a:rPr>
              <a:t>كيخأ  </a:t>
            </a:r>
            <a:r>
              <a:rPr dirty="0" sz="2800" spc="-2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  <a:p>
            <a:pPr algn="just" marL="227329" marR="58419" indent="130810">
              <a:lnSpc>
                <a:spcPct val="102899"/>
              </a:lnSpc>
              <a:spcBef>
                <a:spcPts val="670"/>
              </a:spcBef>
            </a:pPr>
            <a:r>
              <a:rPr dirty="0" sz="2800" spc="-525">
                <a:solidFill>
                  <a:srgbClr val="FFFFFF"/>
                </a:solidFill>
                <a:latin typeface="Arial"/>
                <a:cs typeface="Arial"/>
              </a:rPr>
              <a:t>متهي </a:t>
            </a: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0  </a:t>
            </a:r>
            <a:r>
              <a:rPr dirty="0" baseline="1984" sz="4200" spc="-1732">
                <a:solidFill>
                  <a:srgbClr val="E4FFFF"/>
                </a:solidFill>
                <a:latin typeface="Arial"/>
                <a:cs typeface="Arial"/>
              </a:rPr>
              <a:t>ل</a:t>
            </a:r>
            <a:r>
              <a:rPr dirty="0" sz="2800" spc="1065">
                <a:solidFill>
                  <a:srgbClr val="E4FFFF"/>
                </a:solidFill>
                <a:latin typeface="Arial"/>
                <a:cs typeface="Arial"/>
              </a:rPr>
              <a:t> </a:t>
            </a:r>
            <a:r>
              <a:rPr dirty="0" baseline="1984" sz="4200" spc="-382">
                <a:solidFill>
                  <a:srgbClr val="E4FFFF"/>
                </a:solidFill>
                <a:latin typeface="Arial"/>
                <a:cs typeface="Arial"/>
              </a:rPr>
              <a:t>وسر</a:t>
            </a:r>
            <a:r>
              <a:rPr dirty="0" baseline="1984" sz="4200" spc="-382">
                <a:solidFill>
                  <a:srgbClr val="FFFFFF"/>
                </a:solidFill>
                <a:latin typeface="Tahoma"/>
                <a:cs typeface="Tahoma"/>
              </a:rPr>
              <a:t>0  </a:t>
            </a:r>
            <a:r>
              <a:rPr dirty="0" sz="2800" spc="-965">
                <a:solidFill>
                  <a:srgbClr val="E4FFFF"/>
                </a:solidFill>
                <a:latin typeface="Arial"/>
                <a:cs typeface="Arial"/>
              </a:rPr>
              <a:t>ب</a:t>
            </a:r>
            <a:r>
              <a:rPr dirty="0" baseline="-2976" sz="4200" spc="-1447">
                <a:solidFill>
                  <a:srgbClr val="E4FFFF"/>
                </a:solidFill>
                <a:latin typeface="Arial"/>
                <a:cs typeface="Arial"/>
              </a:rPr>
              <a:t>ٍ</a:t>
            </a:r>
            <a:r>
              <a:rPr dirty="0" baseline="-2976" sz="4200" spc="1627">
                <a:solidFill>
                  <a:srgbClr val="E4FFFF"/>
                </a:solidFill>
                <a:latin typeface="Arial"/>
                <a:cs typeface="Arial"/>
              </a:rPr>
              <a:t> </a:t>
            </a:r>
            <a:r>
              <a:rPr dirty="0" sz="2800" spc="-605">
                <a:solidFill>
                  <a:srgbClr val="E4FFFF"/>
                </a:solidFill>
                <a:latin typeface="Arial"/>
                <a:cs typeface="Arial"/>
              </a:rPr>
              <a:t>اتك        </a:t>
            </a:r>
            <a:r>
              <a:rPr dirty="0" sz="2800" spc="-550">
                <a:solidFill>
                  <a:srgbClr val="E4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283641" y="291036"/>
            <a:ext cx="4327525" cy="862965"/>
          </a:xfrm>
          <a:custGeom>
            <a:avLst/>
            <a:gdLst/>
            <a:ahLst/>
            <a:cxnLst/>
            <a:rect l="l" t="t" r="r" b="b"/>
            <a:pathLst>
              <a:path w="4327525" h="862965">
                <a:moveTo>
                  <a:pt x="2775634" y="780970"/>
                </a:moveTo>
                <a:lnTo>
                  <a:pt x="1652467" y="780970"/>
                </a:lnTo>
                <a:lnTo>
                  <a:pt x="1692229" y="795568"/>
                </a:lnTo>
                <a:lnTo>
                  <a:pt x="1736801" y="808942"/>
                </a:lnTo>
                <a:lnTo>
                  <a:pt x="1785798" y="821018"/>
                </a:lnTo>
                <a:lnTo>
                  <a:pt x="1838836" y="831724"/>
                </a:lnTo>
                <a:lnTo>
                  <a:pt x="1895531" y="840986"/>
                </a:lnTo>
                <a:lnTo>
                  <a:pt x="1955499" y="848730"/>
                </a:lnTo>
                <a:lnTo>
                  <a:pt x="2018354" y="854884"/>
                </a:lnTo>
                <a:lnTo>
                  <a:pt x="2081503" y="859216"/>
                </a:lnTo>
                <a:lnTo>
                  <a:pt x="2144716" y="861845"/>
                </a:lnTo>
                <a:lnTo>
                  <a:pt x="2207639" y="862824"/>
                </a:lnTo>
                <a:lnTo>
                  <a:pt x="2269921" y="862204"/>
                </a:lnTo>
                <a:lnTo>
                  <a:pt x="2331208" y="860037"/>
                </a:lnTo>
                <a:lnTo>
                  <a:pt x="2391147" y="856374"/>
                </a:lnTo>
                <a:lnTo>
                  <a:pt x="2449386" y="851266"/>
                </a:lnTo>
                <a:lnTo>
                  <a:pt x="2505571" y="844766"/>
                </a:lnTo>
                <a:lnTo>
                  <a:pt x="2559350" y="836924"/>
                </a:lnTo>
                <a:lnTo>
                  <a:pt x="2610370" y="827792"/>
                </a:lnTo>
                <a:lnTo>
                  <a:pt x="2658278" y="817422"/>
                </a:lnTo>
                <a:lnTo>
                  <a:pt x="2702722" y="805864"/>
                </a:lnTo>
                <a:lnTo>
                  <a:pt x="2743348" y="793171"/>
                </a:lnTo>
                <a:lnTo>
                  <a:pt x="2775634" y="780970"/>
                </a:lnTo>
                <a:close/>
              </a:path>
              <a:path w="4327525" h="862965">
                <a:moveTo>
                  <a:pt x="3592232" y="705278"/>
                </a:moveTo>
                <a:lnTo>
                  <a:pt x="584397" y="705278"/>
                </a:lnTo>
                <a:lnTo>
                  <a:pt x="589731" y="707818"/>
                </a:lnTo>
                <a:lnTo>
                  <a:pt x="625623" y="722852"/>
                </a:lnTo>
                <a:lnTo>
                  <a:pt x="661950" y="735683"/>
                </a:lnTo>
                <a:lnTo>
                  <a:pt x="701271" y="747567"/>
                </a:lnTo>
                <a:lnTo>
                  <a:pt x="743350" y="758486"/>
                </a:lnTo>
                <a:lnTo>
                  <a:pt x="787951" y="768425"/>
                </a:lnTo>
                <a:lnTo>
                  <a:pt x="834839" y="777367"/>
                </a:lnTo>
                <a:lnTo>
                  <a:pt x="883778" y="785298"/>
                </a:lnTo>
                <a:lnTo>
                  <a:pt x="934534" y="792199"/>
                </a:lnTo>
                <a:lnTo>
                  <a:pt x="986870" y="798056"/>
                </a:lnTo>
                <a:lnTo>
                  <a:pt x="1040551" y="802851"/>
                </a:lnTo>
                <a:lnTo>
                  <a:pt x="1095342" y="806570"/>
                </a:lnTo>
                <a:lnTo>
                  <a:pt x="1151007" y="809195"/>
                </a:lnTo>
                <a:lnTo>
                  <a:pt x="1207310" y="810711"/>
                </a:lnTo>
                <a:lnTo>
                  <a:pt x="1264016" y="811102"/>
                </a:lnTo>
                <a:lnTo>
                  <a:pt x="1320890" y="810351"/>
                </a:lnTo>
                <a:lnTo>
                  <a:pt x="1377697" y="808443"/>
                </a:lnTo>
                <a:lnTo>
                  <a:pt x="1434199" y="805360"/>
                </a:lnTo>
                <a:lnTo>
                  <a:pt x="1490163" y="801088"/>
                </a:lnTo>
                <a:lnTo>
                  <a:pt x="1545353" y="795610"/>
                </a:lnTo>
                <a:lnTo>
                  <a:pt x="1599533" y="788909"/>
                </a:lnTo>
                <a:lnTo>
                  <a:pt x="1652467" y="780970"/>
                </a:lnTo>
                <a:lnTo>
                  <a:pt x="2775634" y="780970"/>
                </a:lnTo>
                <a:lnTo>
                  <a:pt x="2779803" y="779395"/>
                </a:lnTo>
                <a:lnTo>
                  <a:pt x="2811735" y="764585"/>
                </a:lnTo>
                <a:lnTo>
                  <a:pt x="2838791" y="748795"/>
                </a:lnTo>
                <a:lnTo>
                  <a:pt x="2860618" y="732075"/>
                </a:lnTo>
                <a:lnTo>
                  <a:pt x="3471783" y="732075"/>
                </a:lnTo>
                <a:lnTo>
                  <a:pt x="3493916" y="728465"/>
                </a:lnTo>
                <a:lnTo>
                  <a:pt x="3547971" y="717092"/>
                </a:lnTo>
                <a:lnTo>
                  <a:pt x="3592232" y="705278"/>
                </a:lnTo>
                <a:close/>
              </a:path>
              <a:path w="4327525" h="862965">
                <a:moveTo>
                  <a:pt x="3471783" y="732075"/>
                </a:moveTo>
                <a:lnTo>
                  <a:pt x="2860618" y="732075"/>
                </a:lnTo>
                <a:lnTo>
                  <a:pt x="2907004" y="739161"/>
                </a:lnTo>
                <a:lnTo>
                  <a:pt x="2955393" y="745034"/>
                </a:lnTo>
                <a:lnTo>
                  <a:pt x="3005462" y="749665"/>
                </a:lnTo>
                <a:lnTo>
                  <a:pt x="3056885" y="753025"/>
                </a:lnTo>
                <a:lnTo>
                  <a:pt x="3109338" y="755088"/>
                </a:lnTo>
                <a:lnTo>
                  <a:pt x="3162497" y="755824"/>
                </a:lnTo>
                <a:lnTo>
                  <a:pt x="3235109" y="754773"/>
                </a:lnTo>
                <a:lnTo>
                  <a:pt x="3305104" y="751366"/>
                </a:lnTo>
                <a:lnTo>
                  <a:pt x="3371936" y="745748"/>
                </a:lnTo>
                <a:lnTo>
                  <a:pt x="3435055" y="738066"/>
                </a:lnTo>
                <a:lnTo>
                  <a:pt x="3471783" y="732075"/>
                </a:lnTo>
                <a:close/>
              </a:path>
              <a:path w="4327525" h="862965">
                <a:moveTo>
                  <a:pt x="1072202" y="75702"/>
                </a:moveTo>
                <a:lnTo>
                  <a:pt x="1022231" y="76038"/>
                </a:lnTo>
                <a:lnTo>
                  <a:pt x="972255" y="77390"/>
                </a:lnTo>
                <a:lnTo>
                  <a:pt x="899827" y="81140"/>
                </a:lnTo>
                <a:lnTo>
                  <a:pt x="830709" y="86870"/>
                </a:lnTo>
                <a:lnTo>
                  <a:pt x="765252" y="94453"/>
                </a:lnTo>
                <a:lnTo>
                  <a:pt x="703810" y="103762"/>
                </a:lnTo>
                <a:lnTo>
                  <a:pt x="646735" y="114672"/>
                </a:lnTo>
                <a:lnTo>
                  <a:pt x="594380" y="127054"/>
                </a:lnTo>
                <a:lnTo>
                  <a:pt x="547098" y="140783"/>
                </a:lnTo>
                <a:lnTo>
                  <a:pt x="505241" y="155732"/>
                </a:lnTo>
                <a:lnTo>
                  <a:pt x="469161" y="171774"/>
                </a:lnTo>
                <a:lnTo>
                  <a:pt x="415747" y="206632"/>
                </a:lnTo>
                <a:lnTo>
                  <a:pt x="389676" y="244342"/>
                </a:lnTo>
                <a:lnTo>
                  <a:pt x="387776" y="263951"/>
                </a:lnTo>
                <a:lnTo>
                  <a:pt x="393770" y="283892"/>
                </a:lnTo>
                <a:lnTo>
                  <a:pt x="390214" y="286559"/>
                </a:lnTo>
                <a:lnTo>
                  <a:pt x="332187" y="289308"/>
                </a:lnTo>
                <a:lnTo>
                  <a:pt x="276657" y="294103"/>
                </a:lnTo>
                <a:lnTo>
                  <a:pt x="224286" y="300828"/>
                </a:lnTo>
                <a:lnTo>
                  <a:pt x="175736" y="309369"/>
                </a:lnTo>
                <a:lnTo>
                  <a:pt x="131669" y="319609"/>
                </a:lnTo>
                <a:lnTo>
                  <a:pt x="92747" y="331433"/>
                </a:lnTo>
                <a:lnTo>
                  <a:pt x="26201" y="364089"/>
                </a:lnTo>
                <a:lnTo>
                  <a:pt x="0" y="404589"/>
                </a:lnTo>
                <a:lnTo>
                  <a:pt x="6352" y="424806"/>
                </a:lnTo>
                <a:lnTo>
                  <a:pt x="55767" y="462873"/>
                </a:lnTo>
                <a:lnTo>
                  <a:pt x="97952" y="479803"/>
                </a:lnTo>
                <a:lnTo>
                  <a:pt x="151203" y="494718"/>
                </a:lnTo>
                <a:lnTo>
                  <a:pt x="215081" y="507158"/>
                </a:lnTo>
                <a:lnTo>
                  <a:pt x="158012" y="527780"/>
                </a:lnTo>
                <a:lnTo>
                  <a:pt x="119148" y="550973"/>
                </a:lnTo>
                <a:lnTo>
                  <a:pt x="99549" y="575881"/>
                </a:lnTo>
                <a:lnTo>
                  <a:pt x="100273" y="601646"/>
                </a:lnTo>
                <a:lnTo>
                  <a:pt x="138430" y="638027"/>
                </a:lnTo>
                <a:lnTo>
                  <a:pt x="213900" y="668300"/>
                </a:lnTo>
                <a:lnTo>
                  <a:pt x="263135" y="680608"/>
                </a:lnTo>
                <a:lnTo>
                  <a:pt x="318705" y="690745"/>
                </a:lnTo>
                <a:lnTo>
                  <a:pt x="379614" y="698496"/>
                </a:lnTo>
                <a:lnTo>
                  <a:pt x="444864" y="703644"/>
                </a:lnTo>
                <a:lnTo>
                  <a:pt x="513457" y="705977"/>
                </a:lnTo>
                <a:lnTo>
                  <a:pt x="3592232" y="705278"/>
                </a:lnTo>
                <a:lnTo>
                  <a:pt x="3639472" y="689613"/>
                </a:lnTo>
                <a:lnTo>
                  <a:pt x="3675825" y="673800"/>
                </a:lnTo>
                <a:lnTo>
                  <a:pt x="3726996" y="638753"/>
                </a:lnTo>
                <a:lnTo>
                  <a:pt x="3745808" y="600122"/>
                </a:lnTo>
                <a:lnTo>
                  <a:pt x="3802953" y="597185"/>
                </a:lnTo>
                <a:lnTo>
                  <a:pt x="3858753" y="592963"/>
                </a:lnTo>
                <a:lnTo>
                  <a:pt x="3912924" y="587486"/>
                </a:lnTo>
                <a:lnTo>
                  <a:pt x="3965179" y="580780"/>
                </a:lnTo>
                <a:lnTo>
                  <a:pt x="4015233" y="572876"/>
                </a:lnTo>
                <a:lnTo>
                  <a:pt x="4062800" y="563800"/>
                </a:lnTo>
                <a:lnTo>
                  <a:pt x="4127021" y="548614"/>
                </a:lnTo>
                <a:lnTo>
                  <a:pt x="4182563" y="531763"/>
                </a:lnTo>
                <a:lnTo>
                  <a:pt x="4229311" y="513488"/>
                </a:lnTo>
                <a:lnTo>
                  <a:pt x="4267147" y="494033"/>
                </a:lnTo>
                <a:lnTo>
                  <a:pt x="4315623" y="452548"/>
                </a:lnTo>
                <a:lnTo>
                  <a:pt x="4327061" y="409244"/>
                </a:lnTo>
                <a:lnTo>
                  <a:pt x="4318600" y="387515"/>
                </a:lnTo>
                <a:lnTo>
                  <a:pt x="4300531" y="366058"/>
                </a:lnTo>
                <a:lnTo>
                  <a:pt x="4272738" y="345114"/>
                </a:lnTo>
                <a:lnTo>
                  <a:pt x="4235104" y="324926"/>
                </a:lnTo>
                <a:lnTo>
                  <a:pt x="4187514" y="305736"/>
                </a:lnTo>
                <a:lnTo>
                  <a:pt x="4194485" y="301043"/>
                </a:lnTo>
                <a:lnTo>
                  <a:pt x="4227043" y="265452"/>
                </a:lnTo>
                <a:lnTo>
                  <a:pt x="4230607" y="244500"/>
                </a:lnTo>
                <a:lnTo>
                  <a:pt x="4223170" y="223979"/>
                </a:lnTo>
                <a:lnTo>
                  <a:pt x="4177615" y="185333"/>
                </a:lnTo>
                <a:lnTo>
                  <a:pt x="4140656" y="167758"/>
                </a:lnTo>
                <a:lnTo>
                  <a:pt x="4095016" y="151715"/>
                </a:lnTo>
                <a:lnTo>
                  <a:pt x="4041276" y="137480"/>
                </a:lnTo>
                <a:lnTo>
                  <a:pt x="3980014" y="125329"/>
                </a:lnTo>
                <a:lnTo>
                  <a:pt x="3911812" y="115537"/>
                </a:lnTo>
                <a:lnTo>
                  <a:pt x="3837248" y="108378"/>
                </a:lnTo>
                <a:lnTo>
                  <a:pt x="3829767" y="100885"/>
                </a:lnTo>
                <a:lnTo>
                  <a:pt x="1404817" y="100885"/>
                </a:lnTo>
                <a:lnTo>
                  <a:pt x="1360561" y="94410"/>
                </a:lnTo>
                <a:lnTo>
                  <a:pt x="1314880" y="88876"/>
                </a:lnTo>
                <a:lnTo>
                  <a:pt x="1267977" y="84295"/>
                </a:lnTo>
                <a:lnTo>
                  <a:pt x="1220055" y="80677"/>
                </a:lnTo>
                <a:lnTo>
                  <a:pt x="1171316" y="78031"/>
                </a:lnTo>
                <a:lnTo>
                  <a:pt x="1121965" y="76369"/>
                </a:lnTo>
                <a:lnTo>
                  <a:pt x="1072202" y="75702"/>
                </a:lnTo>
                <a:close/>
              </a:path>
              <a:path w="4327525" h="862965">
                <a:moveTo>
                  <a:pt x="1854303" y="23961"/>
                </a:moveTo>
                <a:lnTo>
                  <a:pt x="1799719" y="25347"/>
                </a:lnTo>
                <a:lnTo>
                  <a:pt x="1746102" y="28232"/>
                </a:lnTo>
                <a:lnTo>
                  <a:pt x="1693891" y="32580"/>
                </a:lnTo>
                <a:lnTo>
                  <a:pt x="1643528" y="38354"/>
                </a:lnTo>
                <a:lnTo>
                  <a:pt x="1595453" y="45518"/>
                </a:lnTo>
                <a:lnTo>
                  <a:pt x="1550107" y="54034"/>
                </a:lnTo>
                <a:lnTo>
                  <a:pt x="1507930" y="63865"/>
                </a:lnTo>
                <a:lnTo>
                  <a:pt x="1469362" y="74975"/>
                </a:lnTo>
                <a:lnTo>
                  <a:pt x="1404817" y="100885"/>
                </a:lnTo>
                <a:lnTo>
                  <a:pt x="3829767" y="100885"/>
                </a:lnTo>
                <a:lnTo>
                  <a:pt x="3815309" y="86403"/>
                </a:lnTo>
                <a:lnTo>
                  <a:pt x="3780035" y="65928"/>
                </a:lnTo>
                <a:lnTo>
                  <a:pt x="3779136" y="65579"/>
                </a:lnTo>
                <a:lnTo>
                  <a:pt x="2250256" y="65579"/>
                </a:lnTo>
                <a:lnTo>
                  <a:pt x="2221798" y="58459"/>
                </a:lnTo>
                <a:lnTo>
                  <a:pt x="2159691" y="46077"/>
                </a:lnTo>
                <a:lnTo>
                  <a:pt x="2073495" y="34150"/>
                </a:lnTo>
                <a:lnTo>
                  <a:pt x="2019449" y="29169"/>
                </a:lnTo>
                <a:lnTo>
                  <a:pt x="1964609" y="25835"/>
                </a:lnTo>
                <a:lnTo>
                  <a:pt x="1909413" y="24111"/>
                </a:lnTo>
                <a:lnTo>
                  <a:pt x="1854303" y="23961"/>
                </a:lnTo>
                <a:close/>
              </a:path>
              <a:path w="4327525" h="862965">
                <a:moveTo>
                  <a:pt x="2668576" y="0"/>
                </a:moveTo>
                <a:lnTo>
                  <a:pt x="2612159" y="47"/>
                </a:lnTo>
                <a:lnTo>
                  <a:pt x="2556597" y="2053"/>
                </a:lnTo>
                <a:lnTo>
                  <a:pt x="2502589" y="5953"/>
                </a:lnTo>
                <a:lnTo>
                  <a:pt x="2450833" y="11684"/>
                </a:lnTo>
                <a:lnTo>
                  <a:pt x="2402026" y="19182"/>
                </a:lnTo>
                <a:lnTo>
                  <a:pt x="2356867" y="28384"/>
                </a:lnTo>
                <a:lnTo>
                  <a:pt x="2316053" y="39227"/>
                </a:lnTo>
                <a:lnTo>
                  <a:pt x="2250256" y="65579"/>
                </a:lnTo>
                <a:lnTo>
                  <a:pt x="3779136" y="65579"/>
                </a:lnTo>
                <a:lnTo>
                  <a:pt x="3732378" y="47406"/>
                </a:lnTo>
                <a:lnTo>
                  <a:pt x="3729162" y="46529"/>
                </a:lnTo>
                <a:lnTo>
                  <a:pt x="2988380" y="46529"/>
                </a:lnTo>
                <a:lnTo>
                  <a:pt x="2955888" y="36206"/>
                </a:lnTo>
                <a:lnTo>
                  <a:pt x="2879331" y="18990"/>
                </a:lnTo>
                <a:lnTo>
                  <a:pt x="2835980" y="12239"/>
                </a:lnTo>
                <a:lnTo>
                  <a:pt x="2781185" y="6032"/>
                </a:lnTo>
                <a:lnTo>
                  <a:pt x="2725151" y="1973"/>
                </a:lnTo>
                <a:lnTo>
                  <a:pt x="2668576" y="0"/>
                </a:lnTo>
                <a:close/>
              </a:path>
              <a:path w="4327525" h="862965">
                <a:moveTo>
                  <a:pt x="3372395" y="32"/>
                </a:moveTo>
                <a:lnTo>
                  <a:pt x="3319120" y="428"/>
                </a:lnTo>
                <a:lnTo>
                  <a:pt x="3266322" y="2395"/>
                </a:lnTo>
                <a:lnTo>
                  <a:pt x="3214517" y="5922"/>
                </a:lnTo>
                <a:lnTo>
                  <a:pt x="3164219" y="10995"/>
                </a:lnTo>
                <a:lnTo>
                  <a:pt x="3115942" y="17604"/>
                </a:lnTo>
                <a:lnTo>
                  <a:pt x="3070200" y="25737"/>
                </a:lnTo>
                <a:lnTo>
                  <a:pt x="3027508" y="35383"/>
                </a:lnTo>
                <a:lnTo>
                  <a:pt x="2988380" y="46529"/>
                </a:lnTo>
                <a:lnTo>
                  <a:pt x="3729162" y="46529"/>
                </a:lnTo>
                <a:lnTo>
                  <a:pt x="3673291" y="31289"/>
                </a:lnTo>
                <a:lnTo>
                  <a:pt x="3627946" y="22017"/>
                </a:lnTo>
                <a:lnTo>
                  <a:pt x="3579994" y="14385"/>
                </a:lnTo>
                <a:lnTo>
                  <a:pt x="3529949" y="8382"/>
                </a:lnTo>
                <a:lnTo>
                  <a:pt x="3478324" y="3997"/>
                </a:lnTo>
                <a:lnTo>
                  <a:pt x="3425635" y="1217"/>
                </a:lnTo>
                <a:lnTo>
                  <a:pt x="3372395" y="32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2624963" y="111709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24003" y="0"/>
                </a:moveTo>
                <a:lnTo>
                  <a:pt x="14680" y="1893"/>
                </a:lnTo>
                <a:lnTo>
                  <a:pt x="7048" y="7048"/>
                </a:lnTo>
                <a:lnTo>
                  <a:pt x="1893" y="14680"/>
                </a:lnTo>
                <a:lnTo>
                  <a:pt x="0" y="24003"/>
                </a:lnTo>
                <a:lnTo>
                  <a:pt x="1893" y="33325"/>
                </a:lnTo>
                <a:lnTo>
                  <a:pt x="7048" y="40957"/>
                </a:lnTo>
                <a:lnTo>
                  <a:pt x="14680" y="46112"/>
                </a:lnTo>
                <a:lnTo>
                  <a:pt x="24003" y="48006"/>
                </a:lnTo>
                <a:lnTo>
                  <a:pt x="33305" y="46112"/>
                </a:lnTo>
                <a:lnTo>
                  <a:pt x="40893" y="40957"/>
                </a:lnTo>
                <a:lnTo>
                  <a:pt x="46005" y="33325"/>
                </a:lnTo>
                <a:lnTo>
                  <a:pt x="47879" y="24003"/>
                </a:lnTo>
                <a:lnTo>
                  <a:pt x="46005" y="14680"/>
                </a:lnTo>
                <a:lnTo>
                  <a:pt x="40894" y="7048"/>
                </a:lnTo>
                <a:lnTo>
                  <a:pt x="33305" y="1893"/>
                </a:lnTo>
                <a:lnTo>
                  <a:pt x="24003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2943479" y="1041653"/>
            <a:ext cx="95757" cy="95758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3309239" y="958850"/>
            <a:ext cx="143763" cy="143763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3283641" y="291036"/>
            <a:ext cx="4327525" cy="862965"/>
          </a:xfrm>
          <a:custGeom>
            <a:avLst/>
            <a:gdLst/>
            <a:ahLst/>
            <a:cxnLst/>
            <a:rect l="l" t="t" r="r" b="b"/>
            <a:pathLst>
              <a:path w="4327525" h="862965">
                <a:moveTo>
                  <a:pt x="393770" y="283892"/>
                </a:moveTo>
                <a:lnTo>
                  <a:pt x="387776" y="263951"/>
                </a:lnTo>
                <a:lnTo>
                  <a:pt x="389676" y="244342"/>
                </a:lnTo>
                <a:lnTo>
                  <a:pt x="399117" y="225194"/>
                </a:lnTo>
                <a:lnTo>
                  <a:pt x="439213" y="188783"/>
                </a:lnTo>
                <a:lnTo>
                  <a:pt x="505241" y="155732"/>
                </a:lnTo>
                <a:lnTo>
                  <a:pt x="547098" y="140783"/>
                </a:lnTo>
                <a:lnTo>
                  <a:pt x="594380" y="127054"/>
                </a:lnTo>
                <a:lnTo>
                  <a:pt x="646735" y="114672"/>
                </a:lnTo>
                <a:lnTo>
                  <a:pt x="703810" y="103762"/>
                </a:lnTo>
                <a:lnTo>
                  <a:pt x="765252" y="94453"/>
                </a:lnTo>
                <a:lnTo>
                  <a:pt x="830709" y="86870"/>
                </a:lnTo>
                <a:lnTo>
                  <a:pt x="899827" y="81140"/>
                </a:lnTo>
                <a:lnTo>
                  <a:pt x="972255" y="77390"/>
                </a:lnTo>
                <a:lnTo>
                  <a:pt x="1022231" y="76038"/>
                </a:lnTo>
                <a:lnTo>
                  <a:pt x="1072202" y="75702"/>
                </a:lnTo>
                <a:lnTo>
                  <a:pt x="1121965" y="76369"/>
                </a:lnTo>
                <a:lnTo>
                  <a:pt x="1171316" y="78031"/>
                </a:lnTo>
                <a:lnTo>
                  <a:pt x="1220055" y="80677"/>
                </a:lnTo>
                <a:lnTo>
                  <a:pt x="1267977" y="84295"/>
                </a:lnTo>
                <a:lnTo>
                  <a:pt x="1314880" y="88876"/>
                </a:lnTo>
                <a:lnTo>
                  <a:pt x="1360561" y="94410"/>
                </a:lnTo>
                <a:lnTo>
                  <a:pt x="1404817" y="100885"/>
                </a:lnTo>
                <a:lnTo>
                  <a:pt x="1434844" y="87328"/>
                </a:lnTo>
                <a:lnTo>
                  <a:pt x="1507930" y="63865"/>
                </a:lnTo>
                <a:lnTo>
                  <a:pt x="1550107" y="54034"/>
                </a:lnTo>
                <a:lnTo>
                  <a:pt x="1595453" y="45518"/>
                </a:lnTo>
                <a:lnTo>
                  <a:pt x="1643528" y="38354"/>
                </a:lnTo>
                <a:lnTo>
                  <a:pt x="1693891" y="32580"/>
                </a:lnTo>
                <a:lnTo>
                  <a:pt x="1746102" y="28232"/>
                </a:lnTo>
                <a:lnTo>
                  <a:pt x="1799719" y="25347"/>
                </a:lnTo>
                <a:lnTo>
                  <a:pt x="1854303" y="23961"/>
                </a:lnTo>
                <a:lnTo>
                  <a:pt x="1909413" y="24111"/>
                </a:lnTo>
                <a:lnTo>
                  <a:pt x="1964609" y="25835"/>
                </a:lnTo>
                <a:lnTo>
                  <a:pt x="2019449" y="29169"/>
                </a:lnTo>
                <a:lnTo>
                  <a:pt x="2073495" y="34150"/>
                </a:lnTo>
                <a:lnTo>
                  <a:pt x="2126304" y="40814"/>
                </a:lnTo>
                <a:lnTo>
                  <a:pt x="2191566" y="51958"/>
                </a:lnTo>
                <a:lnTo>
                  <a:pt x="2250256" y="65579"/>
                </a:lnTo>
                <a:lnTo>
                  <a:pt x="2280284" y="51646"/>
                </a:lnTo>
                <a:lnTo>
                  <a:pt x="2356867" y="28384"/>
                </a:lnTo>
                <a:lnTo>
                  <a:pt x="2402026" y="19182"/>
                </a:lnTo>
                <a:lnTo>
                  <a:pt x="2450833" y="11684"/>
                </a:lnTo>
                <a:lnTo>
                  <a:pt x="2502589" y="5953"/>
                </a:lnTo>
                <a:lnTo>
                  <a:pt x="2556597" y="2053"/>
                </a:lnTo>
                <a:lnTo>
                  <a:pt x="2612159" y="47"/>
                </a:lnTo>
                <a:lnTo>
                  <a:pt x="2668576" y="0"/>
                </a:lnTo>
                <a:lnTo>
                  <a:pt x="2725151" y="1973"/>
                </a:lnTo>
                <a:lnTo>
                  <a:pt x="2781185" y="6032"/>
                </a:lnTo>
                <a:lnTo>
                  <a:pt x="2835980" y="12239"/>
                </a:lnTo>
                <a:lnTo>
                  <a:pt x="2879331" y="18990"/>
                </a:lnTo>
                <a:lnTo>
                  <a:pt x="2919419" y="27003"/>
                </a:lnTo>
                <a:lnTo>
                  <a:pt x="2988380" y="46529"/>
                </a:lnTo>
                <a:lnTo>
                  <a:pt x="3027508" y="35383"/>
                </a:lnTo>
                <a:lnTo>
                  <a:pt x="3070200" y="25737"/>
                </a:lnTo>
                <a:lnTo>
                  <a:pt x="3115942" y="17604"/>
                </a:lnTo>
                <a:lnTo>
                  <a:pt x="3164219" y="10995"/>
                </a:lnTo>
                <a:lnTo>
                  <a:pt x="3214517" y="5922"/>
                </a:lnTo>
                <a:lnTo>
                  <a:pt x="3266322" y="2395"/>
                </a:lnTo>
                <a:lnTo>
                  <a:pt x="3319120" y="428"/>
                </a:lnTo>
                <a:lnTo>
                  <a:pt x="3372395" y="32"/>
                </a:lnTo>
                <a:lnTo>
                  <a:pt x="3425635" y="1217"/>
                </a:lnTo>
                <a:lnTo>
                  <a:pt x="3478324" y="3997"/>
                </a:lnTo>
                <a:lnTo>
                  <a:pt x="3529949" y="8382"/>
                </a:lnTo>
                <a:lnTo>
                  <a:pt x="3579994" y="14385"/>
                </a:lnTo>
                <a:lnTo>
                  <a:pt x="3627946" y="22017"/>
                </a:lnTo>
                <a:lnTo>
                  <a:pt x="3673291" y="31289"/>
                </a:lnTo>
                <a:lnTo>
                  <a:pt x="3732378" y="47406"/>
                </a:lnTo>
                <a:lnTo>
                  <a:pt x="3780035" y="65928"/>
                </a:lnTo>
                <a:lnTo>
                  <a:pt x="3815309" y="86403"/>
                </a:lnTo>
                <a:lnTo>
                  <a:pt x="3837248" y="108378"/>
                </a:lnTo>
                <a:lnTo>
                  <a:pt x="3911812" y="115537"/>
                </a:lnTo>
                <a:lnTo>
                  <a:pt x="3980014" y="125329"/>
                </a:lnTo>
                <a:lnTo>
                  <a:pt x="4041276" y="137480"/>
                </a:lnTo>
                <a:lnTo>
                  <a:pt x="4095016" y="151715"/>
                </a:lnTo>
                <a:lnTo>
                  <a:pt x="4140656" y="167758"/>
                </a:lnTo>
                <a:lnTo>
                  <a:pt x="4177615" y="185333"/>
                </a:lnTo>
                <a:lnTo>
                  <a:pt x="4223170" y="223979"/>
                </a:lnTo>
                <a:lnTo>
                  <a:pt x="4230607" y="244500"/>
                </a:lnTo>
                <a:lnTo>
                  <a:pt x="4227043" y="265452"/>
                </a:lnTo>
                <a:lnTo>
                  <a:pt x="4200897" y="296291"/>
                </a:lnTo>
                <a:lnTo>
                  <a:pt x="4187514" y="305736"/>
                </a:lnTo>
                <a:lnTo>
                  <a:pt x="4235104" y="324926"/>
                </a:lnTo>
                <a:lnTo>
                  <a:pt x="4272738" y="345114"/>
                </a:lnTo>
                <a:lnTo>
                  <a:pt x="4300531" y="366058"/>
                </a:lnTo>
                <a:lnTo>
                  <a:pt x="4318600" y="387515"/>
                </a:lnTo>
                <a:lnTo>
                  <a:pt x="4327061" y="409244"/>
                </a:lnTo>
                <a:lnTo>
                  <a:pt x="4326030" y="431002"/>
                </a:lnTo>
                <a:lnTo>
                  <a:pt x="4295957" y="473639"/>
                </a:lnTo>
                <a:lnTo>
                  <a:pt x="4229311" y="513488"/>
                </a:lnTo>
                <a:lnTo>
                  <a:pt x="4182563" y="531763"/>
                </a:lnTo>
                <a:lnTo>
                  <a:pt x="4127021" y="548614"/>
                </a:lnTo>
                <a:lnTo>
                  <a:pt x="4062800" y="563800"/>
                </a:lnTo>
                <a:lnTo>
                  <a:pt x="4015233" y="572876"/>
                </a:lnTo>
                <a:lnTo>
                  <a:pt x="3965179" y="580780"/>
                </a:lnTo>
                <a:lnTo>
                  <a:pt x="3912924" y="587486"/>
                </a:lnTo>
                <a:lnTo>
                  <a:pt x="3858753" y="592963"/>
                </a:lnTo>
                <a:lnTo>
                  <a:pt x="3802953" y="597185"/>
                </a:lnTo>
                <a:lnTo>
                  <a:pt x="3745808" y="600122"/>
                </a:lnTo>
                <a:lnTo>
                  <a:pt x="3740721" y="619813"/>
                </a:lnTo>
                <a:lnTo>
                  <a:pt x="3705182" y="656798"/>
                </a:lnTo>
                <a:lnTo>
                  <a:pt x="3639472" y="689613"/>
                </a:lnTo>
                <a:lnTo>
                  <a:pt x="3596672" y="704093"/>
                </a:lnTo>
                <a:lnTo>
                  <a:pt x="3547971" y="717092"/>
                </a:lnTo>
                <a:lnTo>
                  <a:pt x="3493916" y="728465"/>
                </a:lnTo>
                <a:lnTo>
                  <a:pt x="3435055" y="738066"/>
                </a:lnTo>
                <a:lnTo>
                  <a:pt x="3371936" y="745748"/>
                </a:lnTo>
                <a:lnTo>
                  <a:pt x="3305104" y="751366"/>
                </a:lnTo>
                <a:lnTo>
                  <a:pt x="3235109" y="754773"/>
                </a:lnTo>
                <a:lnTo>
                  <a:pt x="3162497" y="755824"/>
                </a:lnTo>
                <a:lnTo>
                  <a:pt x="3109338" y="755088"/>
                </a:lnTo>
                <a:lnTo>
                  <a:pt x="3056885" y="753025"/>
                </a:lnTo>
                <a:lnTo>
                  <a:pt x="3005462" y="749665"/>
                </a:lnTo>
                <a:lnTo>
                  <a:pt x="2955393" y="745034"/>
                </a:lnTo>
                <a:lnTo>
                  <a:pt x="2907004" y="739161"/>
                </a:lnTo>
                <a:lnTo>
                  <a:pt x="2860618" y="732075"/>
                </a:lnTo>
                <a:lnTo>
                  <a:pt x="2838791" y="748795"/>
                </a:lnTo>
                <a:lnTo>
                  <a:pt x="2779803" y="779395"/>
                </a:lnTo>
                <a:lnTo>
                  <a:pt x="2743348" y="793171"/>
                </a:lnTo>
                <a:lnTo>
                  <a:pt x="2702722" y="805864"/>
                </a:lnTo>
                <a:lnTo>
                  <a:pt x="2658278" y="817422"/>
                </a:lnTo>
                <a:lnTo>
                  <a:pt x="2610370" y="827792"/>
                </a:lnTo>
                <a:lnTo>
                  <a:pt x="2559350" y="836924"/>
                </a:lnTo>
                <a:lnTo>
                  <a:pt x="2505571" y="844766"/>
                </a:lnTo>
                <a:lnTo>
                  <a:pt x="2449386" y="851266"/>
                </a:lnTo>
                <a:lnTo>
                  <a:pt x="2391147" y="856374"/>
                </a:lnTo>
                <a:lnTo>
                  <a:pt x="2331208" y="860037"/>
                </a:lnTo>
                <a:lnTo>
                  <a:pt x="2269921" y="862204"/>
                </a:lnTo>
                <a:lnTo>
                  <a:pt x="2207639" y="862824"/>
                </a:lnTo>
                <a:lnTo>
                  <a:pt x="2144716" y="861845"/>
                </a:lnTo>
                <a:lnTo>
                  <a:pt x="2081503" y="859216"/>
                </a:lnTo>
                <a:lnTo>
                  <a:pt x="2018354" y="854884"/>
                </a:lnTo>
                <a:lnTo>
                  <a:pt x="1955499" y="848730"/>
                </a:lnTo>
                <a:lnTo>
                  <a:pt x="1895531" y="840986"/>
                </a:lnTo>
                <a:lnTo>
                  <a:pt x="1838836" y="831724"/>
                </a:lnTo>
                <a:lnTo>
                  <a:pt x="1785798" y="821018"/>
                </a:lnTo>
                <a:lnTo>
                  <a:pt x="1736801" y="808942"/>
                </a:lnTo>
                <a:lnTo>
                  <a:pt x="1692229" y="795568"/>
                </a:lnTo>
                <a:lnTo>
                  <a:pt x="1652467" y="780970"/>
                </a:lnTo>
                <a:lnTo>
                  <a:pt x="1599533" y="788909"/>
                </a:lnTo>
                <a:lnTo>
                  <a:pt x="1545353" y="795610"/>
                </a:lnTo>
                <a:lnTo>
                  <a:pt x="1490163" y="801088"/>
                </a:lnTo>
                <a:lnTo>
                  <a:pt x="1434199" y="805360"/>
                </a:lnTo>
                <a:lnTo>
                  <a:pt x="1377697" y="808443"/>
                </a:lnTo>
                <a:lnTo>
                  <a:pt x="1320890" y="810351"/>
                </a:lnTo>
                <a:lnTo>
                  <a:pt x="1264016" y="811102"/>
                </a:lnTo>
                <a:lnTo>
                  <a:pt x="1207310" y="810711"/>
                </a:lnTo>
                <a:lnTo>
                  <a:pt x="1151007" y="809195"/>
                </a:lnTo>
                <a:lnTo>
                  <a:pt x="1095342" y="806570"/>
                </a:lnTo>
                <a:lnTo>
                  <a:pt x="1040551" y="802851"/>
                </a:lnTo>
                <a:lnTo>
                  <a:pt x="986870" y="798056"/>
                </a:lnTo>
                <a:lnTo>
                  <a:pt x="934534" y="792199"/>
                </a:lnTo>
                <a:lnTo>
                  <a:pt x="883778" y="785298"/>
                </a:lnTo>
                <a:lnTo>
                  <a:pt x="834839" y="777367"/>
                </a:lnTo>
                <a:lnTo>
                  <a:pt x="787951" y="768425"/>
                </a:lnTo>
                <a:lnTo>
                  <a:pt x="743350" y="758486"/>
                </a:lnTo>
                <a:lnTo>
                  <a:pt x="701271" y="747567"/>
                </a:lnTo>
                <a:lnTo>
                  <a:pt x="661950" y="735683"/>
                </a:lnTo>
                <a:lnTo>
                  <a:pt x="625623" y="722852"/>
                </a:lnTo>
                <a:lnTo>
                  <a:pt x="589731" y="707818"/>
                </a:lnTo>
                <a:lnTo>
                  <a:pt x="584397" y="705278"/>
                </a:lnTo>
                <a:lnTo>
                  <a:pt x="513457" y="705977"/>
                </a:lnTo>
                <a:lnTo>
                  <a:pt x="444864" y="703644"/>
                </a:lnTo>
                <a:lnTo>
                  <a:pt x="379614" y="698496"/>
                </a:lnTo>
                <a:lnTo>
                  <a:pt x="318705" y="690745"/>
                </a:lnTo>
                <a:lnTo>
                  <a:pt x="263135" y="680608"/>
                </a:lnTo>
                <a:lnTo>
                  <a:pt x="213900" y="668300"/>
                </a:lnTo>
                <a:lnTo>
                  <a:pt x="172000" y="654034"/>
                </a:lnTo>
                <a:lnTo>
                  <a:pt x="114189" y="620493"/>
                </a:lnTo>
                <a:lnTo>
                  <a:pt x="99549" y="575881"/>
                </a:lnTo>
                <a:lnTo>
                  <a:pt x="119148" y="550973"/>
                </a:lnTo>
                <a:lnTo>
                  <a:pt x="158012" y="527780"/>
                </a:lnTo>
                <a:lnTo>
                  <a:pt x="215081" y="507158"/>
                </a:lnTo>
                <a:lnTo>
                  <a:pt x="151203" y="494718"/>
                </a:lnTo>
                <a:lnTo>
                  <a:pt x="97952" y="479803"/>
                </a:lnTo>
                <a:lnTo>
                  <a:pt x="55767" y="462873"/>
                </a:lnTo>
                <a:lnTo>
                  <a:pt x="6352" y="424806"/>
                </a:lnTo>
                <a:lnTo>
                  <a:pt x="0" y="404589"/>
                </a:lnTo>
                <a:lnTo>
                  <a:pt x="6470" y="384197"/>
                </a:lnTo>
                <a:lnTo>
                  <a:pt x="59633" y="344725"/>
                </a:lnTo>
                <a:lnTo>
                  <a:pt x="131669" y="319609"/>
                </a:lnTo>
                <a:lnTo>
                  <a:pt x="175736" y="309369"/>
                </a:lnTo>
                <a:lnTo>
                  <a:pt x="224286" y="300828"/>
                </a:lnTo>
                <a:lnTo>
                  <a:pt x="276657" y="294103"/>
                </a:lnTo>
                <a:lnTo>
                  <a:pt x="332187" y="289308"/>
                </a:lnTo>
                <a:lnTo>
                  <a:pt x="390214" y="286559"/>
                </a:lnTo>
                <a:lnTo>
                  <a:pt x="393770" y="283892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2624963" y="111709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47879" y="24003"/>
                </a:moveTo>
                <a:lnTo>
                  <a:pt x="46005" y="33325"/>
                </a:lnTo>
                <a:lnTo>
                  <a:pt x="40893" y="40957"/>
                </a:lnTo>
                <a:lnTo>
                  <a:pt x="33305" y="46112"/>
                </a:lnTo>
                <a:lnTo>
                  <a:pt x="24003" y="48006"/>
                </a:lnTo>
                <a:lnTo>
                  <a:pt x="14680" y="46112"/>
                </a:lnTo>
                <a:lnTo>
                  <a:pt x="7048" y="40957"/>
                </a:lnTo>
                <a:lnTo>
                  <a:pt x="1893" y="33325"/>
                </a:lnTo>
                <a:lnTo>
                  <a:pt x="0" y="24003"/>
                </a:lnTo>
                <a:lnTo>
                  <a:pt x="1893" y="14680"/>
                </a:lnTo>
                <a:lnTo>
                  <a:pt x="7048" y="7048"/>
                </a:lnTo>
                <a:lnTo>
                  <a:pt x="14680" y="1893"/>
                </a:lnTo>
                <a:lnTo>
                  <a:pt x="24003" y="0"/>
                </a:lnTo>
                <a:lnTo>
                  <a:pt x="33305" y="1893"/>
                </a:lnTo>
                <a:lnTo>
                  <a:pt x="40893" y="7048"/>
                </a:lnTo>
                <a:lnTo>
                  <a:pt x="46005" y="14680"/>
                </a:lnTo>
                <a:lnTo>
                  <a:pt x="47879" y="24003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2938907" y="1037082"/>
            <a:ext cx="104902" cy="10490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3304666" y="954277"/>
            <a:ext cx="152908" cy="152908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3503421" y="794766"/>
            <a:ext cx="253365" cy="16510"/>
          </a:xfrm>
          <a:custGeom>
            <a:avLst/>
            <a:gdLst/>
            <a:ahLst/>
            <a:cxnLst/>
            <a:rect l="l" t="t" r="r" b="b"/>
            <a:pathLst>
              <a:path w="253364" h="16509">
                <a:moveTo>
                  <a:pt x="253364" y="16001"/>
                </a:moveTo>
                <a:lnTo>
                  <a:pt x="200412" y="16203"/>
                </a:lnTo>
                <a:lnTo>
                  <a:pt x="148013" y="14685"/>
                </a:lnTo>
                <a:lnTo>
                  <a:pt x="96755" y="11466"/>
                </a:lnTo>
                <a:lnTo>
                  <a:pt x="47222" y="6565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3869563" y="984885"/>
            <a:ext cx="111125" cy="7620"/>
          </a:xfrm>
          <a:custGeom>
            <a:avLst/>
            <a:gdLst/>
            <a:ahLst/>
            <a:cxnLst/>
            <a:rect l="l" t="t" r="r" b="b"/>
            <a:pathLst>
              <a:path w="111125" h="7619">
                <a:moveTo>
                  <a:pt x="110871" y="0"/>
                </a:moveTo>
                <a:lnTo>
                  <a:pt x="83885" y="2619"/>
                </a:lnTo>
                <a:lnTo>
                  <a:pt x="56340" y="4762"/>
                </a:lnTo>
                <a:lnTo>
                  <a:pt x="28342" y="6429"/>
                </a:lnTo>
                <a:lnTo>
                  <a:pt x="0" y="761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4869053" y="1033780"/>
            <a:ext cx="67310" cy="34925"/>
          </a:xfrm>
          <a:custGeom>
            <a:avLst/>
            <a:gdLst/>
            <a:ahLst/>
            <a:cxnLst/>
            <a:rect l="l" t="t" r="r" b="b"/>
            <a:pathLst>
              <a:path w="67310" h="34925">
                <a:moveTo>
                  <a:pt x="66801" y="34798"/>
                </a:moveTo>
                <a:lnTo>
                  <a:pt x="47541" y="26467"/>
                </a:lnTo>
                <a:lnTo>
                  <a:pt x="29972" y="17875"/>
                </a:lnTo>
                <a:lnTo>
                  <a:pt x="14116" y="9044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6144640" y="981963"/>
            <a:ext cx="26670" cy="38100"/>
          </a:xfrm>
          <a:custGeom>
            <a:avLst/>
            <a:gdLst/>
            <a:ahLst/>
            <a:cxnLst/>
            <a:rect l="l" t="t" r="r" b="b"/>
            <a:pathLst>
              <a:path w="26670" h="38100">
                <a:moveTo>
                  <a:pt x="26670" y="0"/>
                </a:moveTo>
                <a:lnTo>
                  <a:pt x="22788" y="9614"/>
                </a:lnTo>
                <a:lnTo>
                  <a:pt x="17049" y="19192"/>
                </a:lnTo>
                <a:lnTo>
                  <a:pt x="9453" y="28700"/>
                </a:lnTo>
                <a:lnTo>
                  <a:pt x="0" y="38100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6701790" y="746379"/>
            <a:ext cx="325755" cy="142875"/>
          </a:xfrm>
          <a:custGeom>
            <a:avLst/>
            <a:gdLst/>
            <a:ahLst/>
            <a:cxnLst/>
            <a:rect l="l" t="t" r="r" b="b"/>
            <a:pathLst>
              <a:path w="325754" h="142875">
                <a:moveTo>
                  <a:pt x="0" y="0"/>
                </a:moveTo>
                <a:lnTo>
                  <a:pt x="71628" y="11258"/>
                </a:lnTo>
                <a:lnTo>
                  <a:pt x="135687" y="24943"/>
                </a:lnTo>
                <a:lnTo>
                  <a:pt x="191537" y="40777"/>
                </a:lnTo>
                <a:lnTo>
                  <a:pt x="238537" y="58483"/>
                </a:lnTo>
                <a:lnTo>
                  <a:pt x="276048" y="77785"/>
                </a:lnTo>
                <a:lnTo>
                  <a:pt x="320043" y="120067"/>
                </a:lnTo>
                <a:lnTo>
                  <a:pt x="325246" y="142494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7324217" y="594613"/>
            <a:ext cx="145415" cy="53975"/>
          </a:xfrm>
          <a:custGeom>
            <a:avLst/>
            <a:gdLst/>
            <a:ahLst/>
            <a:cxnLst/>
            <a:rect l="l" t="t" r="r" b="b"/>
            <a:pathLst>
              <a:path w="145415" h="53975">
                <a:moveTo>
                  <a:pt x="144906" y="0"/>
                </a:moveTo>
                <a:lnTo>
                  <a:pt x="117371" y="14980"/>
                </a:lnTo>
                <a:lnTo>
                  <a:pt x="83788" y="28971"/>
                </a:lnTo>
                <a:lnTo>
                  <a:pt x="44537" y="41844"/>
                </a:lnTo>
                <a:lnTo>
                  <a:pt x="0" y="5346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7121525" y="396366"/>
            <a:ext cx="7620" cy="25400"/>
          </a:xfrm>
          <a:custGeom>
            <a:avLst/>
            <a:gdLst/>
            <a:ahLst/>
            <a:cxnLst/>
            <a:rect l="l" t="t" r="r" b="b"/>
            <a:pathLst>
              <a:path w="7620" h="25400">
                <a:moveTo>
                  <a:pt x="0" y="0"/>
                </a:moveTo>
                <a:lnTo>
                  <a:pt x="3565" y="6288"/>
                </a:lnTo>
                <a:lnTo>
                  <a:pt x="6048" y="12588"/>
                </a:lnTo>
                <a:lnTo>
                  <a:pt x="7411" y="18913"/>
                </a:lnTo>
                <a:lnTo>
                  <a:pt x="7620" y="25273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6196457" y="334772"/>
            <a:ext cx="74295" cy="32384"/>
          </a:xfrm>
          <a:custGeom>
            <a:avLst/>
            <a:gdLst/>
            <a:ahLst/>
            <a:cxnLst/>
            <a:rect l="l" t="t" r="r" b="b"/>
            <a:pathLst>
              <a:path w="74295" h="32385">
                <a:moveTo>
                  <a:pt x="0" y="32130"/>
                </a:moveTo>
                <a:lnTo>
                  <a:pt x="15303" y="23592"/>
                </a:lnTo>
                <a:lnTo>
                  <a:pt x="32797" y="15351"/>
                </a:lnTo>
                <a:lnTo>
                  <a:pt x="52435" y="7467"/>
                </a:lnTo>
                <a:lnTo>
                  <a:pt x="74167" y="0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5502402" y="354584"/>
            <a:ext cx="36195" cy="27940"/>
          </a:xfrm>
          <a:custGeom>
            <a:avLst/>
            <a:gdLst/>
            <a:ahLst/>
            <a:cxnLst/>
            <a:rect l="l" t="t" r="r" b="b"/>
            <a:pathLst>
              <a:path w="36195" h="27939">
                <a:moveTo>
                  <a:pt x="0" y="27686"/>
                </a:moveTo>
                <a:lnTo>
                  <a:pt x="6615" y="20520"/>
                </a:lnTo>
                <a:lnTo>
                  <a:pt x="14827" y="13509"/>
                </a:lnTo>
                <a:lnTo>
                  <a:pt x="24610" y="6665"/>
                </a:lnTo>
                <a:lnTo>
                  <a:pt x="3594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4687951" y="391668"/>
            <a:ext cx="130175" cy="27305"/>
          </a:xfrm>
          <a:custGeom>
            <a:avLst/>
            <a:gdLst/>
            <a:ahLst/>
            <a:cxnLst/>
            <a:rect l="l" t="t" r="r" b="b"/>
            <a:pathLst>
              <a:path w="130175" h="27304">
                <a:moveTo>
                  <a:pt x="0" y="0"/>
                </a:moveTo>
                <a:lnTo>
                  <a:pt x="34732" y="5921"/>
                </a:lnTo>
                <a:lnTo>
                  <a:pt x="68024" y="12414"/>
                </a:lnTo>
                <a:lnTo>
                  <a:pt x="99816" y="19431"/>
                </a:lnTo>
                <a:lnTo>
                  <a:pt x="130048" y="26924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3677411" y="574929"/>
            <a:ext cx="22860" cy="28575"/>
          </a:xfrm>
          <a:custGeom>
            <a:avLst/>
            <a:gdLst/>
            <a:ahLst/>
            <a:cxnLst/>
            <a:rect l="l" t="t" r="r" b="b"/>
            <a:pathLst>
              <a:path w="22860" h="28575">
                <a:moveTo>
                  <a:pt x="22733" y="28321"/>
                </a:moveTo>
                <a:lnTo>
                  <a:pt x="15519" y="21341"/>
                </a:lnTo>
                <a:lnTo>
                  <a:pt x="9318" y="14303"/>
                </a:lnTo>
                <a:lnTo>
                  <a:pt x="4141" y="7193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 txBox="1">
            <a:spLocks noGrp="1"/>
          </p:cNvSpPr>
          <p:nvPr>
            <p:ph type="title"/>
          </p:nvPr>
        </p:nvSpPr>
        <p:spPr>
          <a:xfrm>
            <a:off x="4846701" y="434162"/>
            <a:ext cx="89916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30">
                <a:solidFill>
                  <a:srgbClr val="FF0000"/>
                </a:solidFill>
              </a:rPr>
              <a:t>ة</a:t>
            </a:r>
            <a:r>
              <a:rPr dirty="0" spc="-585">
                <a:solidFill>
                  <a:srgbClr val="FF0000"/>
                </a:solidFill>
              </a:rPr>
              <a:t>ل</a:t>
            </a:r>
            <a:r>
              <a:rPr dirty="0" spc="-1015">
                <a:solidFill>
                  <a:srgbClr val="FF0000"/>
                </a:solidFill>
              </a:rPr>
              <a:t>ئسأ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9391" y="981455"/>
            <a:ext cx="8205470" cy="4968240"/>
          </a:xfrm>
          <a:custGeom>
            <a:avLst/>
            <a:gdLst/>
            <a:ahLst/>
            <a:cxnLst/>
            <a:rect l="l" t="t" r="r" b="b"/>
            <a:pathLst>
              <a:path w="8205470" h="4968240">
                <a:moveTo>
                  <a:pt x="0" y="4968240"/>
                </a:moveTo>
                <a:lnTo>
                  <a:pt x="8205216" y="4968240"/>
                </a:lnTo>
                <a:lnTo>
                  <a:pt x="8205216" y="0"/>
                </a:lnTo>
                <a:lnTo>
                  <a:pt x="0" y="0"/>
                </a:lnTo>
                <a:lnTo>
                  <a:pt x="0" y="496824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499220" y="917193"/>
            <a:ext cx="99060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z="2800" spc="-680">
                <a:solidFill>
                  <a:srgbClr val="CC8434"/>
                </a:solidFill>
                <a:uFill>
                  <a:solidFill>
                    <a:srgbClr val="CC8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b="1">
                <a:solidFill>
                  <a:srgbClr val="CC8434"/>
                </a:solidFill>
                <a:uFill>
                  <a:solidFill>
                    <a:srgbClr val="CC8434"/>
                  </a:solidFill>
                </a:u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484616" y="1767458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 h="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36575">
            <a:solidFill>
              <a:srgbClr val="CC843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98601" y="1295145"/>
            <a:ext cx="8068309" cy="51244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2800" b="1">
                <a:solidFill>
                  <a:srgbClr val="FFCC00"/>
                </a:solidFill>
                <a:latin typeface="Arial"/>
                <a:cs typeface="Arial"/>
              </a:rPr>
              <a:t>: </a:t>
            </a:r>
            <a:r>
              <a:rPr dirty="0" sz="2800" spc="-560" b="1">
                <a:solidFill>
                  <a:srgbClr val="FFCC00"/>
                </a:solidFill>
                <a:latin typeface="Arial"/>
                <a:cs typeface="Arial"/>
              </a:rPr>
              <a:t>يتأي </a:t>
            </a:r>
            <a:r>
              <a:rPr dirty="0" sz="2800" spc="-530" b="1">
                <a:solidFill>
                  <a:srgbClr val="FFCC00"/>
                </a:solidFill>
                <a:latin typeface="Arial"/>
                <a:cs typeface="Arial"/>
              </a:rPr>
              <a:t>اميف </a:t>
            </a:r>
            <a:r>
              <a:rPr dirty="0" sz="2800" spc="-75" b="1">
                <a:solidFill>
                  <a:srgbClr val="FFCC00"/>
                </a:solidFill>
                <a:latin typeface="Arial"/>
                <a:cs typeface="Arial"/>
              </a:rPr>
              <a:t>طخ </a:t>
            </a:r>
            <a:r>
              <a:rPr dirty="0" sz="2800" spc="-515" b="1">
                <a:solidFill>
                  <a:srgbClr val="FFCC00"/>
                </a:solidFill>
                <a:latin typeface="Arial"/>
                <a:cs typeface="Arial"/>
              </a:rPr>
              <a:t>هتحت </a:t>
            </a:r>
            <a:r>
              <a:rPr dirty="0" sz="2800" spc="-135" b="1">
                <a:solidFill>
                  <a:srgbClr val="FFCC00"/>
                </a:solidFill>
                <a:latin typeface="Arial"/>
                <a:cs typeface="Arial"/>
              </a:rPr>
              <a:t>امل </a:t>
            </a:r>
            <a:r>
              <a:rPr dirty="0" sz="2800" spc="-335" b="1">
                <a:solidFill>
                  <a:srgbClr val="FFCC00"/>
                </a:solidFill>
                <a:latin typeface="Arial"/>
                <a:cs typeface="Arial"/>
              </a:rPr>
              <a:t>ةيعرفلاو </a:t>
            </a:r>
            <a:r>
              <a:rPr dirty="0" sz="2800" spc="-400" b="1">
                <a:solidFill>
                  <a:srgbClr val="FFCC00"/>
                </a:solidFill>
                <a:latin typeface="Arial"/>
                <a:cs typeface="Arial"/>
              </a:rPr>
              <a:t>ةيلصلأا </a:t>
            </a:r>
            <a:r>
              <a:rPr dirty="0" sz="2800" spc="-75" b="1">
                <a:solidFill>
                  <a:srgbClr val="FFCC00"/>
                </a:solidFill>
                <a:latin typeface="Arial"/>
                <a:cs typeface="Arial"/>
              </a:rPr>
              <a:t>بارعلإا </a:t>
            </a:r>
            <a:r>
              <a:rPr dirty="0" sz="2800" spc="5" b="1">
                <a:solidFill>
                  <a:srgbClr val="FFCC00"/>
                </a:solidFill>
                <a:latin typeface="Arial"/>
                <a:cs typeface="Arial"/>
              </a:rPr>
              <a:t>ةملاع </a:t>
            </a:r>
            <a:r>
              <a:rPr dirty="0" sz="2800" spc="-50" b="1">
                <a:solidFill>
                  <a:srgbClr val="FFCC00"/>
                </a:solidFill>
                <a:latin typeface="Arial"/>
                <a:cs typeface="Arial"/>
              </a:rPr>
              <a:t>ددح </a:t>
            </a:r>
            <a:r>
              <a:rPr dirty="0" sz="2800" spc="-10" b="1">
                <a:solidFill>
                  <a:srgbClr val="FFCC00"/>
                </a:solidFill>
                <a:latin typeface="Arial"/>
                <a:cs typeface="Arial"/>
              </a:rPr>
              <a:t>2س</a:t>
            </a:r>
            <a:r>
              <a:rPr dirty="0" sz="2800" spc="285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baseline="-35590" sz="4800" spc="-7">
                <a:solidFill>
                  <a:srgbClr val="FFCC00"/>
                </a:solidFill>
              </a:rPr>
              <a:t>.</a:t>
            </a:r>
            <a:endParaRPr baseline="-35590" sz="4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44080" y="2620898"/>
            <a:ext cx="1338580" cy="0"/>
          </a:xfrm>
          <a:custGeom>
            <a:avLst/>
            <a:gdLst/>
            <a:ahLst/>
            <a:cxnLst/>
            <a:rect l="l" t="t" r="r" b="b"/>
            <a:pathLst>
              <a:path w="1338579" h="0">
                <a:moveTo>
                  <a:pt x="0" y="0"/>
                </a:moveTo>
                <a:lnTo>
                  <a:pt x="1338072" y="0"/>
                </a:lnTo>
              </a:path>
            </a:pathLst>
          </a:custGeom>
          <a:ln w="36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497320" y="3047619"/>
            <a:ext cx="570230" cy="0"/>
          </a:xfrm>
          <a:custGeom>
            <a:avLst/>
            <a:gdLst/>
            <a:ahLst/>
            <a:cxnLst/>
            <a:rect l="l" t="t" r="r" b="b"/>
            <a:pathLst>
              <a:path w="570229" h="0">
                <a:moveTo>
                  <a:pt x="0" y="0"/>
                </a:moveTo>
                <a:lnTo>
                  <a:pt x="569976" y="0"/>
                </a:lnTo>
              </a:path>
            </a:pathLst>
          </a:custGeom>
          <a:ln w="36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911847" y="4754498"/>
            <a:ext cx="607060" cy="0"/>
          </a:xfrm>
          <a:custGeom>
            <a:avLst/>
            <a:gdLst/>
            <a:ahLst/>
            <a:cxnLst/>
            <a:rect l="l" t="t" r="r" b="b"/>
            <a:pathLst>
              <a:path w="607059" h="0">
                <a:moveTo>
                  <a:pt x="0" y="0"/>
                </a:moveTo>
                <a:lnTo>
                  <a:pt x="606551" y="0"/>
                </a:lnTo>
              </a:path>
            </a:pathLst>
          </a:custGeom>
          <a:ln w="36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822063" y="1770710"/>
            <a:ext cx="3778250" cy="386905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L="1436370" marR="6350" indent="139700">
              <a:lnSpc>
                <a:spcPct val="100000"/>
              </a:lnSpc>
              <a:spcBef>
                <a:spcPts val="110"/>
              </a:spcBef>
            </a:pPr>
            <a:r>
              <a:rPr dirty="0" sz="2800" spc="-125" b="1">
                <a:solidFill>
                  <a:srgbClr val="FFCC00"/>
                </a:solidFill>
                <a:latin typeface="Arial"/>
                <a:cs typeface="Arial"/>
              </a:rPr>
              <a:t>ةدهتجم </a:t>
            </a:r>
            <a:r>
              <a:rPr dirty="0" sz="2800" spc="-285" b="1">
                <a:solidFill>
                  <a:srgbClr val="FFCC00"/>
                </a:solidFill>
                <a:latin typeface="Arial"/>
                <a:cs typeface="Arial"/>
              </a:rPr>
              <a:t>ةبلاط</a:t>
            </a:r>
            <a:r>
              <a:rPr dirty="0" u="heavy" sz="2800" spc="75" b="1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800" spc="-120" b="1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"/>
                <a:cs typeface="Arial"/>
              </a:rPr>
              <a:t>لاع</a:t>
            </a:r>
            <a:r>
              <a:rPr dirty="0" sz="2800" spc="-30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2800" b="1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2800" spc="-195" b="1">
                <a:solidFill>
                  <a:srgbClr val="FFFFFF"/>
                </a:solidFill>
                <a:latin typeface="Arial"/>
                <a:cs typeface="Arial"/>
              </a:rPr>
              <a:t>نومزتلم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90" b="1">
                <a:solidFill>
                  <a:srgbClr val="FFFFFF"/>
                </a:solidFill>
                <a:latin typeface="Arial"/>
                <a:cs typeface="Arial"/>
              </a:rPr>
              <a:t>نويركسعلا</a:t>
            </a:r>
            <a:endParaRPr sz="28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2800" spc="-310" b="1">
                <a:solidFill>
                  <a:srgbClr val="FFFFFF"/>
                </a:solidFill>
                <a:latin typeface="Arial"/>
                <a:cs typeface="Arial"/>
              </a:rPr>
              <a:t>.لدعي  </a:t>
            </a:r>
            <a:r>
              <a:rPr dirty="0" sz="2800" spc="-1825" b="1">
                <a:solidFill>
                  <a:srgbClr val="FFFFFF"/>
                </a:solidFill>
                <a:latin typeface="Arial"/>
                <a:cs typeface="Arial"/>
              </a:rPr>
              <a:t>ض</a:t>
            </a:r>
            <a:r>
              <a:rPr dirty="0" baseline="-3968" sz="4200" spc="27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15" b="1">
                <a:solidFill>
                  <a:srgbClr val="FFFFFF"/>
                </a:solidFill>
                <a:latin typeface="Arial"/>
                <a:cs typeface="Arial"/>
              </a:rPr>
              <a:t>اق  </a:t>
            </a:r>
            <a:r>
              <a:rPr dirty="0" sz="2800" spc="-290" b="1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2800" spc="-315" b="1">
                <a:solidFill>
                  <a:srgbClr val="FFFFFF"/>
                </a:solidFill>
                <a:latin typeface="Arial"/>
                <a:cs typeface="Arial"/>
              </a:rPr>
              <a:t>تملس</a:t>
            </a:r>
            <a:r>
              <a:rPr dirty="0" sz="2800" spc="-3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  <a:spcBef>
                <a:spcPts val="5"/>
              </a:spcBef>
            </a:pPr>
            <a:r>
              <a:rPr dirty="0" sz="2800" spc="-250" b="1">
                <a:solidFill>
                  <a:srgbClr val="FFFFFF"/>
                </a:solidFill>
                <a:latin typeface="Arial"/>
                <a:cs typeface="Arial"/>
              </a:rPr>
              <a:t>.نلامعي </a:t>
            </a:r>
            <a:r>
              <a:rPr dirty="0" u="heavy" sz="2800" spc="-25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800" spc="-28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نابلاطلا</a:t>
            </a:r>
            <a:r>
              <a:rPr dirty="0" sz="2800" spc="-3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</a:pPr>
            <a:r>
              <a:rPr dirty="0" sz="2800" spc="-229" b="1">
                <a:solidFill>
                  <a:srgbClr val="FFFFFF"/>
                </a:solidFill>
                <a:latin typeface="Arial"/>
                <a:cs typeface="Arial"/>
              </a:rPr>
              <a:t>.دسجلاو  </a:t>
            </a:r>
            <a:r>
              <a:rPr dirty="0" sz="2800" spc="-390" b="1">
                <a:solidFill>
                  <a:srgbClr val="FFFFFF"/>
                </a:solidFill>
                <a:latin typeface="Arial"/>
                <a:cs typeface="Arial"/>
              </a:rPr>
              <a:t>لقعلا  </a:t>
            </a:r>
            <a:r>
              <a:rPr dirty="0" sz="2800" spc="-830" b="1">
                <a:solidFill>
                  <a:srgbClr val="FFFFFF"/>
                </a:solidFill>
                <a:latin typeface="Arial"/>
                <a:cs typeface="Arial"/>
              </a:rPr>
              <a:t>ديفت</a:t>
            </a:r>
            <a:r>
              <a:rPr dirty="0" u="heavy" sz="2800" spc="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800" spc="-3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ةضايرلا</a:t>
            </a:r>
            <a:r>
              <a:rPr dirty="0" sz="2800" spc="-3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</a:pPr>
            <a:r>
              <a:rPr dirty="0" sz="2800" spc="-335" b="1">
                <a:solidFill>
                  <a:srgbClr val="FFFFFF"/>
                </a:solidFill>
                <a:latin typeface="Arial"/>
                <a:cs typeface="Arial"/>
              </a:rPr>
              <a:t>.بيردتلا  </a:t>
            </a:r>
            <a:r>
              <a:rPr dirty="0" sz="2800" spc="-725" b="1">
                <a:solidFill>
                  <a:srgbClr val="FFFFFF"/>
                </a:solidFill>
                <a:latin typeface="Arial"/>
                <a:cs typeface="Arial"/>
              </a:rPr>
              <a:t>يف              </a:t>
            </a:r>
            <a:r>
              <a:rPr dirty="0" sz="2800" spc="-275" b="1">
                <a:solidFill>
                  <a:srgbClr val="FFFFFF"/>
                </a:solidFill>
                <a:latin typeface="Arial"/>
                <a:cs typeface="Arial"/>
              </a:rPr>
              <a:t>نودهتجي </a:t>
            </a:r>
            <a:r>
              <a:rPr dirty="0" u="heavy" sz="2800" spc="-27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800" spc="-254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نوبعلالا</a:t>
            </a:r>
            <a:r>
              <a:rPr dirty="0" sz="2800" spc="-4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6985">
              <a:lnSpc>
                <a:spcPct val="100000"/>
              </a:lnSpc>
              <a:spcBef>
                <a:spcPts val="5"/>
              </a:spcBef>
            </a:pPr>
            <a:r>
              <a:rPr dirty="0" sz="2800" spc="-350" b="1">
                <a:solidFill>
                  <a:srgbClr val="FFFFFF"/>
                </a:solidFill>
                <a:latin typeface="Arial"/>
                <a:cs typeface="Arial"/>
              </a:rPr>
              <a:t>.ةديفم  </a:t>
            </a:r>
            <a:r>
              <a:rPr dirty="0" sz="2800" spc="-204" b="1">
                <a:solidFill>
                  <a:srgbClr val="FFFFFF"/>
                </a:solidFill>
                <a:latin typeface="Arial"/>
                <a:cs typeface="Arial"/>
              </a:rPr>
              <a:t>ةءارقلا</a:t>
            </a:r>
            <a:r>
              <a:rPr dirty="0" sz="2800" spc="-1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6985">
              <a:lnSpc>
                <a:spcPct val="100000"/>
              </a:lnSpc>
            </a:pPr>
            <a:r>
              <a:rPr dirty="0" sz="2800" spc="-370" b="1">
                <a:solidFill>
                  <a:srgbClr val="FFFFFF"/>
                </a:solidFill>
                <a:latin typeface="Arial"/>
                <a:cs typeface="Arial"/>
              </a:rPr>
              <a:t>.تاتناق </a:t>
            </a:r>
            <a:r>
              <a:rPr dirty="0" u="heavy" sz="2800" spc="-37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800" spc="-2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تاملسملا</a:t>
            </a:r>
            <a:r>
              <a:rPr dirty="0" sz="2800" spc="-21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نإ</a:t>
            </a:r>
            <a:r>
              <a:rPr dirty="0" sz="2800" spc="-4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6985">
              <a:lnSpc>
                <a:spcPct val="100000"/>
              </a:lnSpc>
            </a:pP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2800" spc="-420" b="1">
                <a:solidFill>
                  <a:srgbClr val="FFFFFF"/>
                </a:solidFill>
                <a:latin typeface="Arial"/>
                <a:cs typeface="Arial"/>
              </a:rPr>
              <a:t>ملظب  </a:t>
            </a:r>
            <a:r>
              <a:rPr dirty="0" sz="2800" spc="-155" b="1">
                <a:solidFill>
                  <a:srgbClr val="FFFFFF"/>
                </a:solidFill>
                <a:latin typeface="Arial"/>
                <a:cs typeface="Arial"/>
              </a:rPr>
              <a:t>لجرلا</a:t>
            </a:r>
            <a:r>
              <a:rPr dirty="0" u="heavy" sz="2800" spc="-1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800" spc="-6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ضقي</a:t>
            </a:r>
            <a:r>
              <a:rPr dirty="0" sz="2800" spc="-620" b="1">
                <a:solidFill>
                  <a:srgbClr val="FFFFFF"/>
                </a:solidFill>
                <a:latin typeface="Arial"/>
                <a:cs typeface="Arial"/>
              </a:rPr>
              <a:t>     </a:t>
            </a:r>
            <a:r>
              <a:rPr dirty="0" sz="2800" spc="-305" b="1">
                <a:solidFill>
                  <a:srgbClr val="FFFFFF"/>
                </a:solidFill>
                <a:latin typeface="Arial"/>
                <a:cs typeface="Arial"/>
              </a:rPr>
              <a:t>مل</a:t>
            </a:r>
            <a:r>
              <a:rPr dirty="0" sz="2800" spc="1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901440"/>
            <a:ext cx="3401567" cy="2950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9391" y="1072896"/>
            <a:ext cx="8229600" cy="5379720"/>
          </a:xfrm>
          <a:custGeom>
            <a:avLst/>
            <a:gdLst/>
            <a:ahLst/>
            <a:cxnLst/>
            <a:rect l="l" t="t" r="r" b="b"/>
            <a:pathLst>
              <a:path w="8229600" h="5379720">
                <a:moveTo>
                  <a:pt x="0" y="5379720"/>
                </a:moveTo>
                <a:lnTo>
                  <a:pt x="8229600" y="5379720"/>
                </a:lnTo>
                <a:lnTo>
                  <a:pt x="8229600" y="0"/>
                </a:lnTo>
                <a:lnTo>
                  <a:pt x="0" y="0"/>
                </a:lnTo>
                <a:lnTo>
                  <a:pt x="0" y="537972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19378" y="1461576"/>
            <a:ext cx="7703184" cy="44170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3622040">
              <a:lnSpc>
                <a:spcPct val="120100"/>
              </a:lnSpc>
              <a:spcBef>
                <a:spcPts val="100"/>
              </a:spcBef>
            </a:pPr>
            <a:r>
              <a:rPr dirty="0" sz="2400" b="1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dirty="0" sz="2400" spc="-180" b="1">
                <a:solidFill>
                  <a:srgbClr val="FF0000"/>
                </a:solidFill>
                <a:latin typeface="Arial"/>
                <a:cs typeface="Arial"/>
              </a:rPr>
              <a:t>لاؤس </a:t>
            </a:r>
            <a:r>
              <a:rPr dirty="0" sz="2400" spc="-220" b="1">
                <a:solidFill>
                  <a:srgbClr val="FF0000"/>
                </a:solidFill>
                <a:latin typeface="Arial"/>
                <a:cs typeface="Arial"/>
              </a:rPr>
              <a:t>لك </a:t>
            </a:r>
            <a:r>
              <a:rPr dirty="0" sz="2400" spc="40" b="1">
                <a:solidFill>
                  <a:srgbClr val="FF0000"/>
                </a:solidFill>
                <a:latin typeface="Arial"/>
                <a:cs typeface="Arial"/>
              </a:rPr>
              <a:t>مامأ </a:t>
            </a:r>
            <a:r>
              <a:rPr dirty="0" sz="2400" spc="-85" b="1">
                <a:solidFill>
                  <a:srgbClr val="FF0000"/>
                </a:solidFill>
                <a:latin typeface="Arial"/>
                <a:cs typeface="Arial"/>
              </a:rPr>
              <a:t>بولطم </a:t>
            </a:r>
            <a:r>
              <a:rPr dirty="0" sz="2400" spc="145" b="1">
                <a:solidFill>
                  <a:srgbClr val="FF0000"/>
                </a:solidFill>
                <a:latin typeface="Arial"/>
                <a:cs typeface="Arial"/>
              </a:rPr>
              <a:t>وه </a:t>
            </a:r>
            <a:r>
              <a:rPr dirty="0" sz="2400" spc="-250" b="1">
                <a:solidFill>
                  <a:srgbClr val="FF0000"/>
                </a:solidFill>
                <a:latin typeface="Arial"/>
                <a:cs typeface="Arial"/>
              </a:rPr>
              <a:t>امب </a:t>
            </a:r>
            <a:r>
              <a:rPr dirty="0" sz="2400" spc="-50" b="1">
                <a:solidFill>
                  <a:srgbClr val="FF0000"/>
                </a:solidFill>
                <a:latin typeface="Arial"/>
                <a:cs typeface="Arial"/>
              </a:rPr>
              <a:t>بجأ </a:t>
            </a:r>
            <a:r>
              <a:rPr dirty="0" sz="2400" spc="-10" b="1">
                <a:solidFill>
                  <a:srgbClr val="FF0000"/>
                </a:solidFill>
                <a:latin typeface="Arial"/>
                <a:cs typeface="Arial"/>
              </a:rPr>
              <a:t>3س  </a:t>
            </a:r>
            <a:r>
              <a:rPr dirty="0" sz="2400" spc="-365" b="1">
                <a:solidFill>
                  <a:srgbClr val="FFFFFF"/>
                </a:solidFill>
                <a:latin typeface="Arial"/>
                <a:cs typeface="Arial"/>
              </a:rPr>
              <a:t>مزلي </a:t>
            </a:r>
            <a:r>
              <a:rPr dirty="0" sz="2400" spc="80" b="1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2400" spc="-229" b="1">
                <a:solidFill>
                  <a:srgbClr val="FFFFFF"/>
                </a:solidFill>
                <a:latin typeface="Arial"/>
                <a:cs typeface="Arial"/>
              </a:rPr>
              <a:t>ريغو </a:t>
            </a:r>
            <a:r>
              <a:rPr dirty="0" sz="2400" spc="-380" b="1">
                <a:solidFill>
                  <a:srgbClr val="FFFFFF"/>
                </a:solidFill>
                <a:latin typeface="Arial"/>
                <a:cs typeface="Arial"/>
              </a:rPr>
              <a:t>ةقباسلا </a:t>
            </a:r>
            <a:r>
              <a:rPr dirty="0" sz="2400" spc="-280" b="1">
                <a:solidFill>
                  <a:srgbClr val="FFFFFF"/>
                </a:solidFill>
                <a:latin typeface="Arial"/>
                <a:cs typeface="Arial"/>
              </a:rPr>
              <a:t>لاعفلأا </a:t>
            </a:r>
            <a:r>
              <a:rPr dirty="0" sz="2400" spc="-254" b="1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2400" spc="-260" b="1">
                <a:solidFill>
                  <a:srgbClr val="FFFFFF"/>
                </a:solidFill>
                <a:latin typeface="Arial"/>
                <a:cs typeface="Arial"/>
              </a:rPr>
              <a:t>مل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لخدأ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...... </a:t>
            </a:r>
            <a:r>
              <a:rPr dirty="0" sz="2400" spc="-395" b="1">
                <a:solidFill>
                  <a:srgbClr val="FFFFFF"/>
                </a:solidFill>
                <a:latin typeface="Arial"/>
                <a:cs typeface="Arial"/>
              </a:rPr>
              <a:t>مرتحي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2400" spc="-565" b="1">
                <a:solidFill>
                  <a:srgbClr val="FFFFFF"/>
                </a:solidFill>
                <a:latin typeface="Arial"/>
                <a:cs typeface="Arial"/>
              </a:rPr>
              <a:t>ىعسي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2400" spc="-185" b="1">
                <a:solidFill>
                  <a:srgbClr val="FFFFFF"/>
                </a:solidFill>
                <a:latin typeface="Arial"/>
                <a:cs typeface="Arial"/>
              </a:rPr>
              <a:t>نودهاشي  </a:t>
            </a:r>
            <a:r>
              <a:rPr dirty="0" sz="2400" spc="-65" b="1">
                <a:solidFill>
                  <a:srgbClr val="FFFFFF"/>
                </a:solidFill>
                <a:latin typeface="Arial"/>
                <a:cs typeface="Arial"/>
              </a:rPr>
              <a:t>بارعلإا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2400" spc="-455" b="1">
                <a:solidFill>
                  <a:srgbClr val="FFFFFF"/>
                </a:solidFill>
                <a:latin typeface="Arial"/>
                <a:cs typeface="Arial"/>
              </a:rPr>
              <a:t>نيبو </a:t>
            </a:r>
            <a:r>
              <a:rPr dirty="0" sz="2400" spc="-70" b="1">
                <a:solidFill>
                  <a:srgbClr val="FFFFFF"/>
                </a:solidFill>
                <a:latin typeface="Arial"/>
                <a:cs typeface="Arial"/>
              </a:rPr>
              <a:t>رج </a:t>
            </a:r>
            <a:r>
              <a:rPr dirty="0" sz="2400" spc="-265" b="1">
                <a:solidFill>
                  <a:srgbClr val="FFFFFF"/>
                </a:solidFill>
                <a:latin typeface="Arial"/>
                <a:cs typeface="Arial"/>
              </a:rPr>
              <a:t>فرحب </a:t>
            </a:r>
            <a:r>
              <a:rPr dirty="0" sz="2400" spc="-345" b="1">
                <a:solidFill>
                  <a:srgbClr val="FFFFFF"/>
                </a:solidFill>
                <a:latin typeface="Arial"/>
                <a:cs typeface="Arial"/>
              </a:rPr>
              <a:t>ةقوبسم </a:t>
            </a:r>
            <a:r>
              <a:rPr dirty="0" sz="2400" spc="-90" b="1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2400" spc="-630" b="1">
                <a:solidFill>
                  <a:srgbClr val="FFFFFF"/>
                </a:solidFill>
                <a:latin typeface="Arial"/>
                <a:cs typeface="Arial"/>
              </a:rPr>
              <a:t>يف </a:t>
            </a:r>
            <a:r>
              <a:rPr dirty="0" sz="2400" spc="-200" b="1">
                <a:solidFill>
                  <a:srgbClr val="FFFFFF"/>
                </a:solidFill>
                <a:latin typeface="Arial"/>
                <a:cs typeface="Arial"/>
              </a:rPr>
              <a:t>ةملكلا </a:t>
            </a:r>
            <a:r>
              <a:rPr dirty="0" sz="2400" spc="-440" b="1">
                <a:solidFill>
                  <a:srgbClr val="FFFFFF"/>
                </a:solidFill>
                <a:latin typeface="Arial"/>
                <a:cs typeface="Arial"/>
              </a:rPr>
              <a:t>عض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.....</a:t>
            </a:r>
            <a:r>
              <a:rPr dirty="0" sz="2400" spc="-1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95" b="1">
                <a:solidFill>
                  <a:srgbClr val="FFFFFF"/>
                </a:solidFill>
                <a:latin typeface="Arial"/>
                <a:cs typeface="Arial"/>
              </a:rPr>
              <a:t>عناصم4س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575"/>
              </a:spcBef>
            </a:pPr>
            <a:r>
              <a:rPr dirty="0" sz="2400" spc="-245" b="1">
                <a:solidFill>
                  <a:srgbClr val="FFFFFF"/>
                </a:solidFill>
                <a:latin typeface="Arial"/>
                <a:cs typeface="Arial"/>
              </a:rPr>
              <a:t>.(مزلي  </a:t>
            </a:r>
            <a:r>
              <a:rPr dirty="0" sz="2400" spc="80" b="1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2400" spc="-229" b="1">
                <a:solidFill>
                  <a:srgbClr val="FFFFFF"/>
                </a:solidFill>
                <a:latin typeface="Arial"/>
                <a:cs typeface="Arial"/>
              </a:rPr>
              <a:t>ريغو  </a:t>
            </a:r>
            <a:r>
              <a:rPr dirty="0" sz="2400" spc="-135" b="1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2400" spc="-70" b="1">
                <a:solidFill>
                  <a:srgbClr val="FFFFFF"/>
                </a:solidFill>
                <a:latin typeface="Arial"/>
                <a:cs typeface="Arial"/>
              </a:rPr>
              <a:t>ناكم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نإ </a:t>
            </a:r>
            <a:r>
              <a:rPr dirty="0" sz="2400" spc="-280" b="1">
                <a:solidFill>
                  <a:srgbClr val="FFFFFF"/>
                </a:solidFill>
                <a:latin typeface="Arial"/>
                <a:cs typeface="Arial"/>
              </a:rPr>
              <a:t>عض)          </a:t>
            </a:r>
            <a:r>
              <a:rPr dirty="0" sz="2400" spc="-180" b="1">
                <a:solidFill>
                  <a:srgbClr val="FFFFFF"/>
                </a:solidFill>
                <a:latin typeface="Arial"/>
                <a:cs typeface="Arial"/>
              </a:rPr>
              <a:t>ملع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اذ كومح </a:t>
            </a:r>
            <a:r>
              <a:rPr dirty="0" sz="2400" spc="-135" b="1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24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5س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575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400" spc="-335" b="1">
                <a:solidFill>
                  <a:srgbClr val="FFFFFF"/>
                </a:solidFill>
                <a:latin typeface="Arial"/>
                <a:cs typeface="Arial"/>
              </a:rPr>
              <a:t>ةيتلآا  </a:t>
            </a:r>
            <a:r>
              <a:rPr dirty="0" sz="2400" spc="-110" b="1">
                <a:solidFill>
                  <a:srgbClr val="FFFFFF"/>
                </a:solidFill>
                <a:latin typeface="Arial"/>
                <a:cs typeface="Arial"/>
              </a:rPr>
              <a:t>لمجلا </a:t>
            </a:r>
            <a:r>
              <a:rPr dirty="0" sz="2400" spc="-630" b="1">
                <a:solidFill>
                  <a:srgbClr val="FFFFFF"/>
                </a:solidFill>
                <a:latin typeface="Arial"/>
                <a:cs typeface="Arial"/>
              </a:rPr>
              <a:t>يف                   </a:t>
            </a:r>
            <a:r>
              <a:rPr dirty="0" sz="2400" spc="-265" b="1">
                <a:solidFill>
                  <a:srgbClr val="FFFFFF"/>
                </a:solidFill>
                <a:latin typeface="Arial"/>
                <a:cs typeface="Arial"/>
              </a:rPr>
              <a:t>لعافلا  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ددح</a:t>
            </a:r>
            <a:r>
              <a:rPr dirty="0" sz="24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6س</a:t>
            </a:r>
            <a:endParaRPr sz="2400">
              <a:latin typeface="Arial"/>
              <a:cs typeface="Arial"/>
            </a:endParaRPr>
          </a:p>
          <a:p>
            <a:pPr algn="r" marR="8255">
              <a:lnSpc>
                <a:spcPct val="100000"/>
              </a:lnSpc>
              <a:spcBef>
                <a:spcPts val="580"/>
              </a:spcBef>
            </a:pPr>
            <a:r>
              <a:rPr dirty="0" sz="2400" spc="-80" b="1">
                <a:solidFill>
                  <a:srgbClr val="FFFFFF"/>
                </a:solidFill>
                <a:latin typeface="Arial"/>
                <a:cs typeface="Arial"/>
              </a:rPr>
              <a:t>بلاط </a:t>
            </a:r>
            <a:r>
              <a:rPr dirty="0" sz="2400" spc="-340" b="1">
                <a:solidFill>
                  <a:srgbClr val="FFFFFF"/>
                </a:solidFill>
                <a:latin typeface="Arial"/>
                <a:cs typeface="Arial"/>
              </a:rPr>
              <a:t>بيردتلا  </a:t>
            </a:r>
            <a:r>
              <a:rPr dirty="0" sz="2400" spc="-630" b="1">
                <a:solidFill>
                  <a:srgbClr val="FFFFFF"/>
                </a:solidFill>
                <a:latin typeface="Arial"/>
                <a:cs typeface="Arial"/>
              </a:rPr>
              <a:t>يف                  </a:t>
            </a:r>
            <a:r>
              <a:rPr dirty="0" sz="2400" spc="-320" b="1">
                <a:solidFill>
                  <a:srgbClr val="FFFFFF"/>
                </a:solidFill>
                <a:latin typeface="Arial"/>
                <a:cs typeface="Arial"/>
              </a:rPr>
              <a:t>كراشي </a:t>
            </a:r>
            <a:r>
              <a:rPr dirty="0" sz="2400" spc="-2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575"/>
              </a:spcBef>
            </a:pPr>
            <a:r>
              <a:rPr dirty="0" sz="2400" spc="-180" b="1">
                <a:solidFill>
                  <a:srgbClr val="FFFFFF"/>
                </a:solidFill>
                <a:latin typeface="Arial"/>
                <a:cs typeface="Arial"/>
              </a:rPr>
              <a:t>.رئاط  </a:t>
            </a:r>
            <a:r>
              <a:rPr dirty="0" sz="2400" spc="-335" b="1">
                <a:solidFill>
                  <a:srgbClr val="FFFFFF"/>
                </a:solidFill>
                <a:latin typeface="Arial"/>
                <a:cs typeface="Arial"/>
              </a:rPr>
              <a:t>نصغلا  </a:t>
            </a:r>
            <a:r>
              <a:rPr dirty="0" sz="2400" spc="-370" b="1">
                <a:solidFill>
                  <a:srgbClr val="FFFFFF"/>
                </a:solidFill>
                <a:latin typeface="Arial"/>
                <a:cs typeface="Arial"/>
              </a:rPr>
              <a:t>قوف  </a:t>
            </a:r>
            <a:r>
              <a:rPr dirty="0" sz="2400" spc="-530" b="1">
                <a:solidFill>
                  <a:srgbClr val="FFFFFF"/>
                </a:solidFill>
                <a:latin typeface="Arial"/>
                <a:cs typeface="Arial"/>
              </a:rPr>
              <a:t>فقي </a:t>
            </a:r>
            <a:r>
              <a:rPr dirty="0" sz="2400" spc="-4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  <a:spcBef>
                <a:spcPts val="580"/>
              </a:spcBef>
            </a:pPr>
            <a:r>
              <a:rPr dirty="0" sz="2400" spc="-400" b="1">
                <a:solidFill>
                  <a:srgbClr val="FFFFFF"/>
                </a:solidFill>
                <a:latin typeface="Arial"/>
                <a:cs typeface="Arial"/>
              </a:rPr>
              <a:t>.ريبكلا   </a:t>
            </a:r>
            <a:r>
              <a:rPr dirty="0" sz="2400" spc="-434" b="1">
                <a:solidFill>
                  <a:srgbClr val="FFFFFF"/>
                </a:solidFill>
                <a:latin typeface="Arial"/>
                <a:cs typeface="Arial"/>
              </a:rPr>
              <a:t>ريغصلا   </a:t>
            </a:r>
            <a:r>
              <a:rPr dirty="0" sz="2400" spc="-395" b="1">
                <a:solidFill>
                  <a:srgbClr val="FFFFFF"/>
                </a:solidFill>
                <a:latin typeface="Arial"/>
                <a:cs typeface="Arial"/>
              </a:rPr>
              <a:t>مرتحي</a:t>
            </a:r>
            <a:r>
              <a:rPr dirty="0" sz="2400" spc="-2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  <a:p>
            <a:pPr algn="r" marL="563880" marR="5080" indent="3158490">
              <a:lnSpc>
                <a:spcPct val="120000"/>
              </a:lnSpc>
              <a:spcBef>
                <a:spcPts val="5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400" spc="-484" b="1">
                <a:solidFill>
                  <a:srgbClr val="FFFFFF"/>
                </a:solidFill>
                <a:latin typeface="Arial"/>
                <a:cs typeface="Arial"/>
              </a:rPr>
              <a:t>يتأي </a:t>
            </a:r>
            <a:r>
              <a:rPr dirty="0" sz="2400" spc="-459" b="1">
                <a:solidFill>
                  <a:srgbClr val="FFFFFF"/>
                </a:solidFill>
                <a:latin typeface="Arial"/>
                <a:cs typeface="Arial"/>
              </a:rPr>
              <a:t>اميف </a:t>
            </a:r>
            <a:r>
              <a:rPr dirty="0" sz="2400" spc="-320" b="1">
                <a:solidFill>
                  <a:srgbClr val="FFFFFF"/>
                </a:solidFill>
                <a:latin typeface="Arial"/>
                <a:cs typeface="Arial"/>
              </a:rPr>
              <a:t>خسانلا </a:t>
            </a:r>
            <a:r>
              <a:rPr dirty="0" sz="2400" spc="-135" b="1">
                <a:solidFill>
                  <a:srgbClr val="FFFFFF"/>
                </a:solidFill>
                <a:latin typeface="Arial"/>
                <a:cs typeface="Arial"/>
              </a:rPr>
              <a:t>فرحلا </a:t>
            </a:r>
            <a:r>
              <a:rPr dirty="0" sz="2400" spc="-240" b="1">
                <a:solidFill>
                  <a:srgbClr val="FFFFFF"/>
                </a:solidFill>
                <a:latin typeface="Arial"/>
                <a:cs typeface="Arial"/>
              </a:rPr>
              <a:t>مسا</a:t>
            </a:r>
            <a:r>
              <a:rPr dirty="0" sz="2400" spc="1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ددح</a:t>
            </a:r>
            <a:r>
              <a:rPr dirty="0" sz="24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7س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75" b="1">
                <a:solidFill>
                  <a:srgbClr val="FFFFFF"/>
                </a:solidFill>
                <a:latin typeface="Arial"/>
                <a:cs typeface="Arial"/>
              </a:rPr>
              <a:t>أرئاط </a:t>
            </a:r>
            <a:r>
              <a:rPr dirty="0" sz="2400" spc="-335" b="1">
                <a:solidFill>
                  <a:srgbClr val="FFFFFF"/>
                </a:solidFill>
                <a:latin typeface="Arial"/>
                <a:cs typeface="Arial"/>
              </a:rPr>
              <a:t>نصغلا  </a:t>
            </a:r>
            <a:r>
              <a:rPr dirty="0" sz="2400" spc="-370" b="1">
                <a:solidFill>
                  <a:srgbClr val="FFFFFF"/>
                </a:solidFill>
                <a:latin typeface="Arial"/>
                <a:cs typeface="Arial"/>
              </a:rPr>
              <a:t>قوف  </a:t>
            </a:r>
            <a:r>
              <a:rPr dirty="0" sz="2400" spc="-135" b="1">
                <a:solidFill>
                  <a:srgbClr val="FFFFFF"/>
                </a:solidFill>
                <a:latin typeface="Arial"/>
                <a:cs typeface="Arial"/>
              </a:rPr>
              <a:t>نأك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   </a:t>
            </a:r>
            <a:r>
              <a:rPr dirty="0" baseline="3472" sz="3600" spc="-562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2400" spc="-375" b="1">
                <a:solidFill>
                  <a:srgbClr val="FFFFFF"/>
                </a:solidFill>
                <a:latin typeface="Arial"/>
                <a:cs typeface="Arial"/>
              </a:rPr>
              <a:t>اطيشن   </a:t>
            </a:r>
            <a:r>
              <a:rPr dirty="0" sz="2400" spc="-145" b="1">
                <a:solidFill>
                  <a:srgbClr val="FFFFFF"/>
                </a:solidFill>
                <a:latin typeface="Arial"/>
                <a:cs typeface="Arial"/>
              </a:rPr>
              <a:t>بلاطلا </a:t>
            </a:r>
            <a:r>
              <a:rPr dirty="0" sz="2400" spc="-605" b="1">
                <a:solidFill>
                  <a:srgbClr val="FFFFFF"/>
                </a:solidFill>
                <a:latin typeface="Arial"/>
                <a:cs typeface="Arial"/>
              </a:rPr>
              <a:t>نيب           </a:t>
            </a:r>
            <a:r>
              <a:rPr dirty="0" sz="2400" spc="-475" b="1">
                <a:solidFill>
                  <a:srgbClr val="FFFFFF"/>
                </a:solidFill>
                <a:latin typeface="Arial"/>
                <a:cs typeface="Arial"/>
              </a:rPr>
              <a:t>تيل   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     </a:t>
            </a:r>
            <a:r>
              <a:rPr dirty="0" sz="2400" spc="-254" b="1">
                <a:solidFill>
                  <a:srgbClr val="FFFFFF"/>
                </a:solidFill>
                <a:latin typeface="Arial"/>
                <a:cs typeface="Arial"/>
              </a:rPr>
              <a:t>ةايح  </a:t>
            </a:r>
            <a:r>
              <a:rPr dirty="0" sz="2400" spc="-200" b="1">
                <a:solidFill>
                  <a:srgbClr val="FFFFFF"/>
                </a:solidFill>
                <a:latin typeface="Arial"/>
                <a:cs typeface="Arial"/>
              </a:rPr>
              <a:t>لدعلا  </a:t>
            </a:r>
            <a:r>
              <a:rPr dirty="0" sz="2400" spc="-630" b="1">
                <a:solidFill>
                  <a:srgbClr val="FFFFFF"/>
                </a:solidFill>
                <a:latin typeface="Arial"/>
                <a:cs typeface="Arial"/>
              </a:rPr>
              <a:t>يف                 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نإ</a:t>
            </a:r>
            <a:r>
              <a:rPr dirty="0" sz="2400" spc="-1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67328" y="143306"/>
            <a:ext cx="1378965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02100" y="294512"/>
            <a:ext cx="67691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120">
                <a:solidFill>
                  <a:srgbClr val="B1B1B1"/>
                </a:solidFill>
              </a:rPr>
              <a:t>عبات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901440"/>
            <a:ext cx="3401567" cy="2950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7200" y="1286255"/>
            <a:ext cx="8229600" cy="4843780"/>
          </a:xfrm>
          <a:custGeom>
            <a:avLst/>
            <a:gdLst/>
            <a:ahLst/>
            <a:cxnLst/>
            <a:rect l="l" t="t" r="r" b="b"/>
            <a:pathLst>
              <a:path w="8229600" h="4843780">
                <a:moveTo>
                  <a:pt x="0" y="4843272"/>
                </a:moveTo>
                <a:lnTo>
                  <a:pt x="8229600" y="4843272"/>
                </a:lnTo>
                <a:lnTo>
                  <a:pt x="8229600" y="0"/>
                </a:lnTo>
                <a:lnTo>
                  <a:pt x="0" y="0"/>
                </a:lnTo>
                <a:lnTo>
                  <a:pt x="0" y="484327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193023" y="1356410"/>
            <a:ext cx="613981" cy="641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49895" y="1197813"/>
            <a:ext cx="982802" cy="903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327392" y="1197813"/>
            <a:ext cx="763358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328159" y="1197813"/>
            <a:ext cx="3421253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096511" y="1197813"/>
            <a:ext cx="769416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193023" y="1941626"/>
            <a:ext cx="613981" cy="641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916167" y="1783029"/>
            <a:ext cx="2616454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33415" y="1783029"/>
            <a:ext cx="1220546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20184" y="1783029"/>
            <a:ext cx="1251013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294632" y="1783029"/>
            <a:ext cx="763358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19728" y="1783029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30879" y="1783029"/>
            <a:ext cx="1223581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136392" y="1783029"/>
            <a:ext cx="632282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575560" y="1783029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530096" y="1783029"/>
            <a:ext cx="1580134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07591" y="1783029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90727" y="1783029"/>
            <a:ext cx="1351534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34364" y="1895678"/>
            <a:ext cx="233680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765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baseline="3472" sz="4800" spc="-1147">
                <a:solidFill>
                  <a:srgbClr val="FFFFFF"/>
                </a:solidFill>
                <a:latin typeface="Arial"/>
                <a:cs typeface="Arial"/>
              </a:rPr>
              <a:t>ٌ </a:t>
            </a:r>
            <a:r>
              <a:rPr dirty="0" sz="3200" spc="-515">
                <a:solidFill>
                  <a:srgbClr val="FFFFFF"/>
                </a:solidFill>
                <a:latin typeface="Arial"/>
                <a:cs typeface="Arial"/>
              </a:rPr>
              <a:t>يدص0 </a:t>
            </a:r>
            <a:r>
              <a:rPr dirty="0" sz="3200" spc="-755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baseline="2604" sz="4800" spc="-113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baseline="2604" sz="4800" spc="-94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20">
                <a:solidFill>
                  <a:srgbClr val="FFFFFF"/>
                </a:solidFill>
                <a:latin typeface="Arial"/>
                <a:cs typeface="Arial"/>
              </a:rPr>
              <a:t>يدص0</a:t>
            </a:r>
            <a:endParaRPr sz="32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193023" y="2526842"/>
            <a:ext cx="613981" cy="641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071871" y="2368245"/>
            <a:ext cx="3460877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169664" y="2368245"/>
            <a:ext cx="1440052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947159" y="2368245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901695" y="2368245"/>
            <a:ext cx="1580133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3315461" y="1211311"/>
            <a:ext cx="5339080" cy="178244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43180">
              <a:lnSpc>
                <a:spcPct val="100000"/>
              </a:lnSpc>
              <a:spcBef>
                <a:spcPts val="869"/>
              </a:spcBef>
            </a:pP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:ةحيحصلا  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ةباجلإا  </a:t>
            </a:r>
            <a:r>
              <a:rPr dirty="0" sz="3200" spc="-415">
                <a:solidFill>
                  <a:srgbClr val="FFFFFF"/>
                </a:solidFill>
                <a:latin typeface="Arial"/>
                <a:cs typeface="Arial"/>
              </a:rPr>
              <a:t>رتخا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8 س</a:t>
            </a:r>
            <a:r>
              <a:rPr dirty="0" sz="3200" spc="-4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CC"/>
                </a:solidFill>
                <a:latin typeface="Wingdings"/>
                <a:cs typeface="Wingdings"/>
              </a:rPr>
              <a:t></a:t>
            </a:r>
            <a:endParaRPr sz="2400">
              <a:latin typeface="Wingdings"/>
              <a:cs typeface="Wingdings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644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اقيدص0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baseline="7812" sz="4800" spc="-509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اميدق  </a:t>
            </a:r>
            <a:r>
              <a:rPr dirty="0" sz="3200" spc="-280">
                <a:solidFill>
                  <a:srgbClr val="FFFFFF"/>
                </a:solidFill>
                <a:latin typeface="Arial"/>
                <a:cs typeface="Arial"/>
              </a:rPr>
              <a:t>.....يتلحر 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تيأر</a:t>
            </a:r>
            <a:r>
              <a:rPr dirty="0" sz="3200" spc="-4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CC"/>
                </a:solidFill>
                <a:latin typeface="Wingdings"/>
                <a:cs typeface="Wingdings"/>
              </a:rPr>
              <a:t></a:t>
            </a:r>
            <a:endParaRPr sz="2400">
              <a:latin typeface="Wingdings"/>
              <a:cs typeface="Wingdings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sz="3200" spc="-111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baseline="-3472" sz="4800" spc="-1664">
                <a:solidFill>
                  <a:srgbClr val="FFFFFF"/>
                </a:solidFill>
                <a:latin typeface="Arial"/>
                <a:cs typeface="Arial"/>
              </a:rPr>
              <a:t>ٍ</a:t>
            </a:r>
            <a:r>
              <a:rPr dirty="0" baseline="-3472" sz="4800" spc="195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لاط0   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:.....ركابلا </a:t>
            </a:r>
            <a:r>
              <a:rPr dirty="0" sz="3200" spc="-535">
                <a:solidFill>
                  <a:srgbClr val="FFFFFF"/>
                </a:solidFill>
                <a:latin typeface="Arial"/>
                <a:cs typeface="Arial"/>
              </a:rPr>
              <a:t>حابصلا  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لمع</a:t>
            </a:r>
            <a:r>
              <a:rPr dirty="0" sz="32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CC"/>
                </a:solidFill>
                <a:latin typeface="Wingdings"/>
                <a:cs typeface="Wingdings"/>
              </a:rPr>
              <a:t></a:t>
            </a:r>
            <a:endParaRPr sz="2400">
              <a:latin typeface="Wingdings"/>
              <a:cs typeface="Wingding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532888" y="2368245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487424" y="2368245"/>
            <a:ext cx="1580134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2069719" y="2481148"/>
            <a:ext cx="95885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94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baseline="-1736" sz="4800" spc="-1410">
                <a:solidFill>
                  <a:srgbClr val="FFFFFF"/>
                </a:solidFill>
                <a:latin typeface="Arial"/>
                <a:cs typeface="Arial"/>
              </a:rPr>
              <a:t>ٌ</a:t>
            </a:r>
            <a:r>
              <a:rPr dirty="0" baseline="-1736" sz="4800" spc="13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لاط0</a:t>
            </a:r>
            <a:endParaRPr sz="32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64919" y="2368245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55319" y="2368245"/>
            <a:ext cx="1144346" cy="9035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193023" y="3112058"/>
            <a:ext cx="613981" cy="641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468111" y="2953461"/>
            <a:ext cx="3064510" cy="90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227576" y="2953461"/>
            <a:ext cx="1778253" cy="9035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956303" y="2953461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807207" y="2953461"/>
            <a:ext cx="1570990" cy="9035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584704" y="2953461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524000" y="2953461"/>
            <a:ext cx="1595374" cy="9035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2077847" y="3066745"/>
            <a:ext cx="6563995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3200" spc="-570">
                <a:solidFill>
                  <a:srgbClr val="FFFFFF"/>
                </a:solidFill>
                <a:latin typeface="Arial"/>
                <a:cs typeface="Arial"/>
              </a:rPr>
              <a:t>ر</a:t>
            </a:r>
            <a:r>
              <a:rPr dirty="0" baseline="-4340" sz="4800" spc="-855">
                <a:solidFill>
                  <a:srgbClr val="FFFFFF"/>
                </a:solidFill>
                <a:latin typeface="Arial"/>
                <a:cs typeface="Arial"/>
              </a:rPr>
              <a:t>ٌ 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عاش0 </a:t>
            </a:r>
            <a:r>
              <a:rPr dirty="0" baseline="7812" sz="4800" spc="-23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ارعاش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0 : ........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ةقباسملا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95">
                <a:solidFill>
                  <a:srgbClr val="FFFFFF"/>
                </a:solidFill>
                <a:latin typeface="Arial"/>
                <a:cs typeface="Arial"/>
              </a:rPr>
              <a:t>كرتشا</a:t>
            </a:r>
            <a:r>
              <a:rPr dirty="0" sz="3200" spc="-5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CC"/>
                </a:solidFill>
                <a:latin typeface="Wingdings"/>
                <a:cs typeface="Wingdings"/>
              </a:rPr>
              <a:t></a:t>
            </a:r>
            <a:endParaRPr sz="2400">
              <a:latin typeface="Wingdings"/>
              <a:cs typeface="Wingding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301496" y="2953461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76072" y="2953461"/>
            <a:ext cx="1260170" cy="9035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193023" y="3697274"/>
            <a:ext cx="613981" cy="641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480047" y="3538677"/>
            <a:ext cx="2052574" cy="9035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690615" y="3538677"/>
            <a:ext cx="1327277" cy="9035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684776" y="3538677"/>
            <a:ext cx="1543685" cy="9035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983735" y="3538677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105911" y="3538677"/>
            <a:ext cx="1412621" cy="9035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599944" y="3538677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517903" y="3538677"/>
            <a:ext cx="1616710" cy="9035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295400" y="3538677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05968" y="3538677"/>
            <a:ext cx="1324229" cy="90352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8193023" y="4465370"/>
            <a:ext cx="620102" cy="65057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7208519" y="4306760"/>
            <a:ext cx="1330198" cy="90963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419088" y="4306760"/>
            <a:ext cx="1333245" cy="90963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163311" y="4306760"/>
            <a:ext cx="1799589" cy="90963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712208" y="4306760"/>
            <a:ext cx="994981" cy="90963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011167" y="4306760"/>
            <a:ext cx="769416" cy="90963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291840" y="4306760"/>
            <a:ext cx="1260170" cy="90963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3483609" y="3370691"/>
            <a:ext cx="1049020" cy="1562100"/>
          </a:xfrm>
          <a:prstGeom prst="rect">
            <a:avLst/>
          </a:prstGeom>
        </p:spPr>
        <p:txBody>
          <a:bodyPr wrap="square" lIns="0" tIns="293370" rIns="0" bIns="0" rtlCol="0" vert="horz">
            <a:spAutoFit/>
          </a:bodyPr>
          <a:lstStyle/>
          <a:p>
            <a:pPr marL="104775">
              <a:lnSpc>
                <a:spcPct val="100000"/>
              </a:lnSpc>
              <a:spcBef>
                <a:spcPts val="2310"/>
              </a:spcBef>
            </a:pPr>
            <a:r>
              <a:rPr dirty="0" sz="3200" spc="-229">
                <a:solidFill>
                  <a:srgbClr val="FFFFFF"/>
                </a:solidFill>
                <a:latin typeface="Arial"/>
                <a:cs typeface="Arial"/>
              </a:rPr>
              <a:t>ضاق0</a:t>
            </a:r>
            <a:endParaRPr sz="3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2210"/>
              </a:spcBef>
            </a:pPr>
            <a:r>
              <a:rPr dirty="0" baseline="7812" sz="4800" spc="-45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00">
                <a:solidFill>
                  <a:srgbClr val="FFFFFF"/>
                </a:solidFill>
                <a:latin typeface="Arial"/>
                <a:cs typeface="Arial"/>
              </a:rPr>
              <a:t>ايعاس0</a:t>
            </a:r>
            <a:endParaRPr sz="32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688335" y="4306760"/>
            <a:ext cx="769416" cy="90963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581911" y="4306760"/>
            <a:ext cx="1647189" cy="90963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2100215" y="3370691"/>
            <a:ext cx="1083310" cy="1562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8740" marR="5080" indent="-66675">
              <a:lnSpc>
                <a:spcPct val="157600"/>
              </a:lnSpc>
              <a:spcBef>
                <a:spcPts val="100"/>
              </a:spcBef>
            </a:pP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ايضاق0  </a:t>
            </a: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يعا</a:t>
            </a:r>
            <a:r>
              <a:rPr dirty="0" sz="3200" spc="-360">
                <a:solidFill>
                  <a:srgbClr val="FFFFFF"/>
                </a:solidFill>
                <a:latin typeface="Arial"/>
                <a:cs typeface="Arial"/>
              </a:rPr>
              <a:t>س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32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359408" y="4306760"/>
            <a:ext cx="769416" cy="90963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826008" y="4306760"/>
            <a:ext cx="1074216" cy="90963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8193023" y="5087111"/>
            <a:ext cx="613981" cy="641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7522464" y="4928615"/>
            <a:ext cx="1010246" cy="9035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507480" y="4928615"/>
            <a:ext cx="1552828" cy="9035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373623" y="4928615"/>
            <a:ext cx="1671574" cy="9035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358640" y="4928615"/>
            <a:ext cx="1552828" cy="9035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5295646" y="3370691"/>
            <a:ext cx="3321050" cy="2184400"/>
          </a:xfrm>
          <a:prstGeom prst="rect">
            <a:avLst/>
          </a:prstGeom>
        </p:spPr>
        <p:txBody>
          <a:bodyPr wrap="square" lIns="0" tIns="29337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2310"/>
              </a:spcBef>
            </a:pPr>
            <a:r>
              <a:rPr dirty="0" sz="3200" spc="-30">
                <a:solidFill>
                  <a:srgbClr val="FFFFFF"/>
                </a:solidFill>
                <a:latin typeface="Arial"/>
                <a:cs typeface="Arial"/>
              </a:rPr>
              <a:t>لدع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تملس</a:t>
            </a:r>
            <a:r>
              <a:rPr dirty="0" sz="3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CC"/>
                </a:solidFill>
                <a:latin typeface="Wingdings"/>
                <a:cs typeface="Wingdings"/>
              </a:rPr>
              <a:t></a:t>
            </a:r>
            <a:endParaRPr sz="2400">
              <a:latin typeface="Wingdings"/>
              <a:cs typeface="Wingdings"/>
            </a:endParaRPr>
          </a:p>
          <a:p>
            <a:pPr algn="r" marR="5080">
              <a:lnSpc>
                <a:spcPct val="100000"/>
              </a:lnSpc>
              <a:spcBef>
                <a:spcPts val="221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ريخلا 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 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تيأر</a:t>
            </a:r>
            <a:r>
              <a:rPr dirty="0" sz="3200" spc="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CC"/>
                </a:solidFill>
                <a:latin typeface="Wingdings"/>
                <a:cs typeface="Wingdings"/>
              </a:rPr>
              <a:t></a:t>
            </a:r>
            <a:endParaRPr sz="2400">
              <a:latin typeface="Wingdings"/>
              <a:cs typeface="Wingdings"/>
            </a:endParaRPr>
          </a:p>
          <a:p>
            <a:pPr algn="r" marR="5080">
              <a:lnSpc>
                <a:spcPct val="100000"/>
              </a:lnSpc>
              <a:spcBef>
                <a:spcPts val="106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 </a:t>
            </a:r>
            <a:r>
              <a:rPr dirty="0" sz="3200" spc="-85">
                <a:solidFill>
                  <a:srgbClr val="FFFFFF"/>
                </a:solidFill>
                <a:latin typeface="Arial"/>
                <a:cs typeface="Arial"/>
              </a:rPr>
              <a:t>روهشم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........ </a:t>
            </a:r>
            <a:r>
              <a:rPr dirty="0" sz="3200" spc="254">
                <a:solidFill>
                  <a:srgbClr val="FFFFFF"/>
                </a:solidFill>
                <a:latin typeface="Arial"/>
                <a:cs typeface="Arial"/>
              </a:rPr>
              <a:t>وه</a:t>
            </a:r>
            <a:r>
              <a:rPr dirty="0" sz="3200" spc="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CC"/>
                </a:solidFill>
                <a:latin typeface="Wingdings"/>
                <a:cs typeface="Wingdings"/>
              </a:rPr>
              <a:t></a:t>
            </a:r>
            <a:endParaRPr sz="2400">
              <a:latin typeface="Wingdings"/>
              <a:cs typeface="Wingding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023359" y="4928615"/>
            <a:ext cx="876084" cy="90352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2971800" y="4928615"/>
            <a:ext cx="1586229" cy="90352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2749295" y="4928615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572767" y="4928615"/>
            <a:ext cx="1711198" cy="90352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2386322" y="5042738"/>
            <a:ext cx="2132965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ماحم0</a:t>
            </a:r>
            <a:r>
              <a:rPr dirty="0" sz="3200" spc="84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30">
                <a:solidFill>
                  <a:srgbClr val="FFFFFF"/>
                </a:solidFill>
                <a:latin typeface="Arial"/>
                <a:cs typeface="Arial"/>
              </a:rPr>
              <a:t>ايماحم0</a:t>
            </a:r>
            <a:endParaRPr sz="3200"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350263" y="4928615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84631" y="4928615"/>
            <a:ext cx="1400429" cy="90352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702868" y="2382377"/>
            <a:ext cx="1177290" cy="3173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59055" marR="88265" indent="121920">
              <a:lnSpc>
                <a:spcPct val="120100"/>
              </a:lnSpc>
              <a:spcBef>
                <a:spcPts val="100"/>
              </a:spcBef>
            </a:pPr>
            <a:r>
              <a:rPr dirty="0" baseline="7812" sz="4800" spc="-494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30">
                <a:solidFill>
                  <a:srgbClr val="FFFFFF"/>
                </a:solidFill>
                <a:latin typeface="Arial"/>
                <a:cs typeface="Arial"/>
              </a:rPr>
              <a:t>ابلاط0  </a:t>
            </a:r>
            <a:r>
              <a:rPr dirty="0" sz="3200" spc="-45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59">
                <a:solidFill>
                  <a:srgbClr val="FFFFFF"/>
                </a:solidFill>
                <a:latin typeface="Arial"/>
                <a:cs typeface="Arial"/>
              </a:rPr>
              <a:t>ر</a:t>
            </a:r>
            <a:r>
              <a:rPr dirty="0" baseline="-6944" sz="4800" spc="-690">
                <a:solidFill>
                  <a:srgbClr val="FFFFFF"/>
                </a:solidFill>
                <a:latin typeface="Arial"/>
                <a:cs typeface="Arial"/>
              </a:rPr>
              <a:t>ٍ 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عاش0  </a:t>
            </a: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يض</a:t>
            </a:r>
            <a:r>
              <a:rPr dirty="0" sz="3200" spc="-90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3200" spc="-975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3200">
              <a:latin typeface="Arial"/>
              <a:cs typeface="Arial"/>
            </a:endParaRPr>
          </a:p>
          <a:p>
            <a:pPr marL="38100" marR="30480" indent="340995">
              <a:lnSpc>
                <a:spcPct val="127600"/>
              </a:lnSpc>
              <a:spcBef>
                <a:spcPts val="1150"/>
              </a:spcBef>
            </a:pP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عا</a:t>
            </a: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س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0 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3200" spc="7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3200" spc="-125">
                <a:solidFill>
                  <a:srgbClr val="FFFFFF"/>
                </a:solidFill>
                <a:latin typeface="Arial"/>
                <a:cs typeface="Arial"/>
              </a:rPr>
              <a:t>ح</a:t>
            </a:r>
            <a:r>
              <a:rPr dirty="0" sz="3200" spc="190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3200">
              <a:latin typeface="Arial"/>
              <a:cs typeface="Arial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857381" y="281669"/>
            <a:ext cx="2832100" cy="795655"/>
          </a:xfrm>
          <a:custGeom>
            <a:avLst/>
            <a:gdLst/>
            <a:ahLst/>
            <a:cxnLst/>
            <a:rect l="l" t="t" r="r" b="b"/>
            <a:pathLst>
              <a:path w="2832100" h="795655">
                <a:moveTo>
                  <a:pt x="1815958" y="720233"/>
                </a:moveTo>
                <a:lnTo>
                  <a:pt x="1081517" y="720233"/>
                </a:lnTo>
                <a:lnTo>
                  <a:pt x="1118847" y="738774"/>
                </a:lnTo>
                <a:lnTo>
                  <a:pt x="1162109" y="755047"/>
                </a:lnTo>
                <a:lnTo>
                  <a:pt x="1210695" y="768888"/>
                </a:lnTo>
                <a:lnTo>
                  <a:pt x="1263865" y="780083"/>
                </a:lnTo>
                <a:lnTo>
                  <a:pt x="1320912" y="788432"/>
                </a:lnTo>
                <a:lnTo>
                  <a:pt x="1379495" y="793598"/>
                </a:lnTo>
                <a:lnTo>
                  <a:pt x="1437967" y="795660"/>
                </a:lnTo>
                <a:lnTo>
                  <a:pt x="1495670" y="794752"/>
                </a:lnTo>
                <a:lnTo>
                  <a:pt x="1551949" y="791009"/>
                </a:lnTo>
                <a:lnTo>
                  <a:pt x="1606146" y="784566"/>
                </a:lnTo>
                <a:lnTo>
                  <a:pt x="1657605" y="775557"/>
                </a:lnTo>
                <a:lnTo>
                  <a:pt x="1705670" y="764116"/>
                </a:lnTo>
                <a:lnTo>
                  <a:pt x="1749683" y="750379"/>
                </a:lnTo>
                <a:lnTo>
                  <a:pt x="1788989" y="734479"/>
                </a:lnTo>
                <a:lnTo>
                  <a:pt x="1815958" y="720233"/>
                </a:lnTo>
                <a:close/>
              </a:path>
              <a:path w="2832100" h="795655">
                <a:moveTo>
                  <a:pt x="2349984" y="650383"/>
                </a:moveTo>
                <a:lnTo>
                  <a:pt x="382509" y="650383"/>
                </a:lnTo>
                <a:lnTo>
                  <a:pt x="384287" y="651526"/>
                </a:lnTo>
                <a:lnTo>
                  <a:pt x="386065" y="652796"/>
                </a:lnTo>
                <a:lnTo>
                  <a:pt x="421117" y="672656"/>
                </a:lnTo>
                <a:lnTo>
                  <a:pt x="458979" y="689422"/>
                </a:lnTo>
                <a:lnTo>
                  <a:pt x="500907" y="704187"/>
                </a:lnTo>
                <a:lnTo>
                  <a:pt x="546381" y="716900"/>
                </a:lnTo>
                <a:lnTo>
                  <a:pt x="594879" y="727513"/>
                </a:lnTo>
                <a:lnTo>
                  <a:pt x="645881" y="735975"/>
                </a:lnTo>
                <a:lnTo>
                  <a:pt x="698866" y="742235"/>
                </a:lnTo>
                <a:lnTo>
                  <a:pt x="753313" y="746245"/>
                </a:lnTo>
                <a:lnTo>
                  <a:pt x="808701" y="747954"/>
                </a:lnTo>
                <a:lnTo>
                  <a:pt x="864508" y="747311"/>
                </a:lnTo>
                <a:lnTo>
                  <a:pt x="920214" y="744268"/>
                </a:lnTo>
                <a:lnTo>
                  <a:pt x="975383" y="738761"/>
                </a:lnTo>
                <a:lnTo>
                  <a:pt x="1029240" y="730779"/>
                </a:lnTo>
                <a:lnTo>
                  <a:pt x="1081517" y="720233"/>
                </a:lnTo>
                <a:lnTo>
                  <a:pt x="1815958" y="720233"/>
                </a:lnTo>
                <a:lnTo>
                  <a:pt x="1822930" y="716550"/>
                </a:lnTo>
                <a:lnTo>
                  <a:pt x="1850850" y="696729"/>
                </a:lnTo>
                <a:lnTo>
                  <a:pt x="1872092" y="675148"/>
                </a:lnTo>
                <a:lnTo>
                  <a:pt x="2271658" y="675148"/>
                </a:lnTo>
                <a:lnTo>
                  <a:pt x="2314437" y="663770"/>
                </a:lnTo>
                <a:lnTo>
                  <a:pt x="2349984" y="650383"/>
                </a:lnTo>
                <a:close/>
              </a:path>
              <a:path w="2832100" h="795655">
                <a:moveTo>
                  <a:pt x="2271658" y="675148"/>
                </a:moveTo>
                <a:lnTo>
                  <a:pt x="1872092" y="675148"/>
                </a:lnTo>
                <a:lnTo>
                  <a:pt x="1918150" y="684492"/>
                </a:lnTo>
                <a:lnTo>
                  <a:pt x="1966898" y="691324"/>
                </a:lnTo>
                <a:lnTo>
                  <a:pt x="2017646" y="695561"/>
                </a:lnTo>
                <a:lnTo>
                  <a:pt x="2069704" y="697119"/>
                </a:lnTo>
                <a:lnTo>
                  <a:pt x="2137832" y="694990"/>
                </a:lnTo>
                <a:lnTo>
                  <a:pt x="2202049" y="688451"/>
                </a:lnTo>
                <a:lnTo>
                  <a:pt x="2261277" y="677909"/>
                </a:lnTo>
                <a:lnTo>
                  <a:pt x="2271658" y="675148"/>
                </a:lnTo>
                <a:close/>
              </a:path>
              <a:path w="2832100" h="795655">
                <a:moveTo>
                  <a:pt x="685341" y="69858"/>
                </a:moveTo>
                <a:lnTo>
                  <a:pt x="636255" y="71390"/>
                </a:lnTo>
                <a:lnTo>
                  <a:pt x="565980" y="77276"/>
                </a:lnTo>
                <a:lnTo>
                  <a:pt x="500835" y="87130"/>
                </a:lnTo>
                <a:lnTo>
                  <a:pt x="441598" y="100560"/>
                </a:lnTo>
                <a:lnTo>
                  <a:pt x="389048" y="117177"/>
                </a:lnTo>
                <a:lnTo>
                  <a:pt x="343965" y="136588"/>
                </a:lnTo>
                <a:lnTo>
                  <a:pt x="307126" y="158404"/>
                </a:lnTo>
                <a:lnTo>
                  <a:pt x="261299" y="207684"/>
                </a:lnTo>
                <a:lnTo>
                  <a:pt x="253867" y="234367"/>
                </a:lnTo>
                <a:lnTo>
                  <a:pt x="257795" y="261890"/>
                </a:lnTo>
                <a:lnTo>
                  <a:pt x="255382" y="264303"/>
                </a:lnTo>
                <a:lnTo>
                  <a:pt x="189977" y="269944"/>
                </a:lnTo>
                <a:lnTo>
                  <a:pt x="130573" y="281146"/>
                </a:lnTo>
                <a:lnTo>
                  <a:pt x="79503" y="297325"/>
                </a:lnTo>
                <a:lnTo>
                  <a:pt x="39101" y="317897"/>
                </a:lnTo>
                <a:lnTo>
                  <a:pt x="9613" y="344995"/>
                </a:lnTo>
                <a:lnTo>
                  <a:pt x="0" y="373142"/>
                </a:lnTo>
                <a:lnTo>
                  <a:pt x="9288" y="400907"/>
                </a:lnTo>
                <a:lnTo>
                  <a:pt x="36505" y="426863"/>
                </a:lnTo>
                <a:lnTo>
                  <a:pt x="80676" y="449580"/>
                </a:lnTo>
                <a:lnTo>
                  <a:pt x="140828" y="467630"/>
                </a:lnTo>
                <a:lnTo>
                  <a:pt x="103435" y="486692"/>
                </a:lnTo>
                <a:lnTo>
                  <a:pt x="77995" y="508111"/>
                </a:lnTo>
                <a:lnTo>
                  <a:pt x="65176" y="531102"/>
                </a:lnTo>
                <a:lnTo>
                  <a:pt x="65644" y="554879"/>
                </a:lnTo>
                <a:lnTo>
                  <a:pt x="109124" y="601193"/>
                </a:lnTo>
                <a:lnTo>
                  <a:pt x="148783" y="619780"/>
                </a:lnTo>
                <a:lnTo>
                  <a:pt x="197853" y="634561"/>
                </a:lnTo>
                <a:lnTo>
                  <a:pt x="254432" y="644967"/>
                </a:lnTo>
                <a:lnTo>
                  <a:pt x="316618" y="650431"/>
                </a:lnTo>
                <a:lnTo>
                  <a:pt x="2349984" y="650383"/>
                </a:lnTo>
                <a:lnTo>
                  <a:pt x="2398239" y="626328"/>
                </a:lnTo>
                <a:lnTo>
                  <a:pt x="2444828" y="579370"/>
                </a:lnTo>
                <a:lnTo>
                  <a:pt x="2451466" y="553355"/>
                </a:lnTo>
                <a:lnTo>
                  <a:pt x="2507196" y="548922"/>
                </a:lnTo>
                <a:lnTo>
                  <a:pt x="2560782" y="541798"/>
                </a:lnTo>
                <a:lnTo>
                  <a:pt x="2611558" y="532102"/>
                </a:lnTo>
                <a:lnTo>
                  <a:pt x="2658857" y="519954"/>
                </a:lnTo>
                <a:lnTo>
                  <a:pt x="2717747" y="499219"/>
                </a:lnTo>
                <a:lnTo>
                  <a:pt x="2764721" y="475482"/>
                </a:lnTo>
                <a:lnTo>
                  <a:pt x="2799550" y="449417"/>
                </a:lnTo>
                <a:lnTo>
                  <a:pt x="2831845" y="393004"/>
                </a:lnTo>
                <a:lnTo>
                  <a:pt x="2828849" y="364007"/>
                </a:lnTo>
                <a:lnTo>
                  <a:pt x="2812784" y="335383"/>
                </a:lnTo>
                <a:lnTo>
                  <a:pt x="2783417" y="307808"/>
                </a:lnTo>
                <a:lnTo>
                  <a:pt x="2740518" y="281956"/>
                </a:lnTo>
                <a:lnTo>
                  <a:pt x="2746868" y="276241"/>
                </a:lnTo>
                <a:lnTo>
                  <a:pt x="2752202" y="270272"/>
                </a:lnTo>
                <a:lnTo>
                  <a:pt x="2756520" y="264303"/>
                </a:lnTo>
                <a:lnTo>
                  <a:pt x="2768163" y="237546"/>
                </a:lnTo>
                <a:lnTo>
                  <a:pt x="2765744" y="211246"/>
                </a:lnTo>
                <a:lnTo>
                  <a:pt x="2722675" y="162655"/>
                </a:lnTo>
                <a:lnTo>
                  <a:pt x="2684001" y="141682"/>
                </a:lnTo>
                <a:lnTo>
                  <a:pt x="2635220" y="123803"/>
                </a:lnTo>
                <a:lnTo>
                  <a:pt x="2577317" y="109677"/>
                </a:lnTo>
                <a:lnTo>
                  <a:pt x="2511283" y="99965"/>
                </a:lnTo>
                <a:lnTo>
                  <a:pt x="2506335" y="92980"/>
                </a:lnTo>
                <a:lnTo>
                  <a:pt x="919338" y="92980"/>
                </a:lnTo>
                <a:lnTo>
                  <a:pt x="875545" y="84404"/>
                </a:lnTo>
                <a:lnTo>
                  <a:pt x="829803" y="77759"/>
                </a:lnTo>
                <a:lnTo>
                  <a:pt x="782559" y="73088"/>
                </a:lnTo>
                <a:lnTo>
                  <a:pt x="734257" y="70440"/>
                </a:lnTo>
                <a:lnTo>
                  <a:pt x="685341" y="69858"/>
                </a:lnTo>
                <a:close/>
              </a:path>
              <a:path w="2832100" h="795655">
                <a:moveTo>
                  <a:pt x="1231541" y="21941"/>
                </a:moveTo>
                <a:lnTo>
                  <a:pt x="1177821" y="23321"/>
                </a:lnTo>
                <a:lnTo>
                  <a:pt x="1125523" y="27813"/>
                </a:lnTo>
                <a:lnTo>
                  <a:pt x="1075617" y="35303"/>
                </a:lnTo>
                <a:lnTo>
                  <a:pt x="1029076" y="45679"/>
                </a:lnTo>
                <a:lnTo>
                  <a:pt x="986868" y="58826"/>
                </a:lnTo>
                <a:lnTo>
                  <a:pt x="949965" y="74631"/>
                </a:lnTo>
                <a:lnTo>
                  <a:pt x="919338" y="92980"/>
                </a:lnTo>
                <a:lnTo>
                  <a:pt x="2506335" y="92980"/>
                </a:lnTo>
                <a:lnTo>
                  <a:pt x="2496909" y="79672"/>
                </a:lnTo>
                <a:lnTo>
                  <a:pt x="2473818" y="60785"/>
                </a:lnTo>
                <a:lnTo>
                  <a:pt x="2473239" y="60468"/>
                </a:lnTo>
                <a:lnTo>
                  <a:pt x="1472677" y="60468"/>
                </a:lnTo>
                <a:lnTo>
                  <a:pt x="1454068" y="53895"/>
                </a:lnTo>
                <a:lnTo>
                  <a:pt x="1413420" y="42465"/>
                </a:lnTo>
                <a:lnTo>
                  <a:pt x="1339363" y="28971"/>
                </a:lnTo>
                <a:lnTo>
                  <a:pt x="1285712" y="23786"/>
                </a:lnTo>
                <a:lnTo>
                  <a:pt x="1231541" y="21941"/>
                </a:lnTo>
                <a:close/>
              </a:path>
              <a:path w="2832100" h="795655">
                <a:moveTo>
                  <a:pt x="1746462" y="32"/>
                </a:moveTo>
                <a:lnTo>
                  <a:pt x="1691244" y="773"/>
                </a:lnTo>
                <a:lnTo>
                  <a:pt x="1637809" y="5508"/>
                </a:lnTo>
                <a:lnTo>
                  <a:pt x="1587696" y="14042"/>
                </a:lnTo>
                <a:lnTo>
                  <a:pt x="1542444" y="26178"/>
                </a:lnTo>
                <a:lnTo>
                  <a:pt x="1503591" y="41718"/>
                </a:lnTo>
                <a:lnTo>
                  <a:pt x="1472677" y="60468"/>
                </a:lnTo>
                <a:lnTo>
                  <a:pt x="2473239" y="60468"/>
                </a:lnTo>
                <a:lnTo>
                  <a:pt x="2442632" y="43708"/>
                </a:lnTo>
                <a:lnTo>
                  <a:pt x="2440639" y="42942"/>
                </a:lnTo>
                <a:lnTo>
                  <a:pt x="1955785" y="42942"/>
                </a:lnTo>
                <a:lnTo>
                  <a:pt x="1934493" y="33429"/>
                </a:lnTo>
                <a:lnTo>
                  <a:pt x="1910605" y="24939"/>
                </a:lnTo>
                <a:lnTo>
                  <a:pt x="1884384" y="17546"/>
                </a:lnTo>
                <a:lnTo>
                  <a:pt x="1856090" y="11319"/>
                </a:lnTo>
                <a:lnTo>
                  <a:pt x="1801923" y="3481"/>
                </a:lnTo>
                <a:lnTo>
                  <a:pt x="1746462" y="32"/>
                </a:lnTo>
                <a:close/>
              </a:path>
              <a:path w="2832100" h="795655">
                <a:moveTo>
                  <a:pt x="2199313" y="0"/>
                </a:moveTo>
                <a:lnTo>
                  <a:pt x="2145295" y="1702"/>
                </a:lnTo>
                <a:lnTo>
                  <a:pt x="2092668" y="6888"/>
                </a:lnTo>
                <a:lnTo>
                  <a:pt x="2042697" y="15517"/>
                </a:lnTo>
                <a:lnTo>
                  <a:pt x="1996647" y="27549"/>
                </a:lnTo>
                <a:lnTo>
                  <a:pt x="1955785" y="42942"/>
                </a:lnTo>
                <a:lnTo>
                  <a:pt x="2440639" y="42942"/>
                </a:lnTo>
                <a:lnTo>
                  <a:pt x="2403968" y="28845"/>
                </a:lnTo>
                <a:lnTo>
                  <a:pt x="2357048" y="16204"/>
                </a:lnTo>
                <a:lnTo>
                  <a:pt x="2306455" y="7210"/>
                </a:lnTo>
                <a:lnTo>
                  <a:pt x="2253455" y="1822"/>
                </a:lnTo>
                <a:lnTo>
                  <a:pt x="2199313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6813550" y="1018158"/>
            <a:ext cx="160020" cy="16560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5857381" y="281669"/>
            <a:ext cx="2832100" cy="795655"/>
          </a:xfrm>
          <a:custGeom>
            <a:avLst/>
            <a:gdLst/>
            <a:ahLst/>
            <a:cxnLst/>
            <a:rect l="l" t="t" r="r" b="b"/>
            <a:pathLst>
              <a:path w="2832100" h="795655">
                <a:moveTo>
                  <a:pt x="257795" y="261890"/>
                </a:moveTo>
                <a:lnTo>
                  <a:pt x="261299" y="207684"/>
                </a:lnTo>
                <a:lnTo>
                  <a:pt x="307126" y="158404"/>
                </a:lnTo>
                <a:lnTo>
                  <a:pt x="343965" y="136588"/>
                </a:lnTo>
                <a:lnTo>
                  <a:pt x="389048" y="117177"/>
                </a:lnTo>
                <a:lnTo>
                  <a:pt x="441598" y="100560"/>
                </a:lnTo>
                <a:lnTo>
                  <a:pt x="500835" y="87130"/>
                </a:lnTo>
                <a:lnTo>
                  <a:pt x="565980" y="77276"/>
                </a:lnTo>
                <a:lnTo>
                  <a:pt x="636255" y="71390"/>
                </a:lnTo>
                <a:lnTo>
                  <a:pt x="685341" y="69858"/>
                </a:lnTo>
                <a:lnTo>
                  <a:pt x="734257" y="70440"/>
                </a:lnTo>
                <a:lnTo>
                  <a:pt x="782559" y="73088"/>
                </a:lnTo>
                <a:lnTo>
                  <a:pt x="829803" y="77759"/>
                </a:lnTo>
                <a:lnTo>
                  <a:pt x="875545" y="84404"/>
                </a:lnTo>
                <a:lnTo>
                  <a:pt x="919338" y="92980"/>
                </a:lnTo>
                <a:lnTo>
                  <a:pt x="949965" y="74631"/>
                </a:lnTo>
                <a:lnTo>
                  <a:pt x="986868" y="58826"/>
                </a:lnTo>
                <a:lnTo>
                  <a:pt x="1029076" y="45679"/>
                </a:lnTo>
                <a:lnTo>
                  <a:pt x="1075617" y="35303"/>
                </a:lnTo>
                <a:lnTo>
                  <a:pt x="1125523" y="27813"/>
                </a:lnTo>
                <a:lnTo>
                  <a:pt x="1177821" y="23321"/>
                </a:lnTo>
                <a:lnTo>
                  <a:pt x="1231541" y="21941"/>
                </a:lnTo>
                <a:lnTo>
                  <a:pt x="1285712" y="23786"/>
                </a:lnTo>
                <a:lnTo>
                  <a:pt x="1339363" y="28971"/>
                </a:lnTo>
                <a:lnTo>
                  <a:pt x="1391524" y="37608"/>
                </a:lnTo>
                <a:lnTo>
                  <a:pt x="1434292" y="47895"/>
                </a:lnTo>
                <a:lnTo>
                  <a:pt x="1472677" y="60468"/>
                </a:lnTo>
                <a:lnTo>
                  <a:pt x="1503591" y="41718"/>
                </a:lnTo>
                <a:lnTo>
                  <a:pt x="1542444" y="26178"/>
                </a:lnTo>
                <a:lnTo>
                  <a:pt x="1587696" y="14042"/>
                </a:lnTo>
                <a:lnTo>
                  <a:pt x="1637809" y="5508"/>
                </a:lnTo>
                <a:lnTo>
                  <a:pt x="1691244" y="773"/>
                </a:lnTo>
                <a:lnTo>
                  <a:pt x="1746462" y="32"/>
                </a:lnTo>
                <a:lnTo>
                  <a:pt x="1801923" y="3481"/>
                </a:lnTo>
                <a:lnTo>
                  <a:pt x="1856090" y="11319"/>
                </a:lnTo>
                <a:lnTo>
                  <a:pt x="1910605" y="24939"/>
                </a:lnTo>
                <a:lnTo>
                  <a:pt x="1955785" y="42942"/>
                </a:lnTo>
                <a:lnTo>
                  <a:pt x="1996647" y="27549"/>
                </a:lnTo>
                <a:lnTo>
                  <a:pt x="2042697" y="15517"/>
                </a:lnTo>
                <a:lnTo>
                  <a:pt x="2092668" y="6888"/>
                </a:lnTo>
                <a:lnTo>
                  <a:pt x="2145295" y="1702"/>
                </a:lnTo>
                <a:lnTo>
                  <a:pt x="2199313" y="0"/>
                </a:lnTo>
                <a:lnTo>
                  <a:pt x="2253455" y="1822"/>
                </a:lnTo>
                <a:lnTo>
                  <a:pt x="2306455" y="7210"/>
                </a:lnTo>
                <a:lnTo>
                  <a:pt x="2357048" y="16204"/>
                </a:lnTo>
                <a:lnTo>
                  <a:pt x="2403968" y="28845"/>
                </a:lnTo>
                <a:lnTo>
                  <a:pt x="2442632" y="43708"/>
                </a:lnTo>
                <a:lnTo>
                  <a:pt x="2496909" y="79672"/>
                </a:lnTo>
                <a:lnTo>
                  <a:pt x="2511283" y="99965"/>
                </a:lnTo>
                <a:lnTo>
                  <a:pt x="2577317" y="109677"/>
                </a:lnTo>
                <a:lnTo>
                  <a:pt x="2635220" y="123803"/>
                </a:lnTo>
                <a:lnTo>
                  <a:pt x="2684001" y="141682"/>
                </a:lnTo>
                <a:lnTo>
                  <a:pt x="2722675" y="162655"/>
                </a:lnTo>
                <a:lnTo>
                  <a:pt x="2765744" y="211246"/>
                </a:lnTo>
                <a:lnTo>
                  <a:pt x="2768163" y="237546"/>
                </a:lnTo>
                <a:lnTo>
                  <a:pt x="2756520" y="264303"/>
                </a:lnTo>
                <a:lnTo>
                  <a:pt x="2752202" y="270272"/>
                </a:lnTo>
                <a:lnTo>
                  <a:pt x="2746868" y="276241"/>
                </a:lnTo>
                <a:lnTo>
                  <a:pt x="2740518" y="281956"/>
                </a:lnTo>
                <a:lnTo>
                  <a:pt x="2783417" y="307808"/>
                </a:lnTo>
                <a:lnTo>
                  <a:pt x="2812784" y="335383"/>
                </a:lnTo>
                <a:lnTo>
                  <a:pt x="2828849" y="364007"/>
                </a:lnTo>
                <a:lnTo>
                  <a:pt x="2831845" y="393004"/>
                </a:lnTo>
                <a:lnTo>
                  <a:pt x="2822001" y="421699"/>
                </a:lnTo>
                <a:lnTo>
                  <a:pt x="2764721" y="475482"/>
                </a:lnTo>
                <a:lnTo>
                  <a:pt x="2717747" y="499219"/>
                </a:lnTo>
                <a:lnTo>
                  <a:pt x="2658857" y="519954"/>
                </a:lnTo>
                <a:lnTo>
                  <a:pt x="2611558" y="532102"/>
                </a:lnTo>
                <a:lnTo>
                  <a:pt x="2560782" y="541798"/>
                </a:lnTo>
                <a:lnTo>
                  <a:pt x="2507196" y="548922"/>
                </a:lnTo>
                <a:lnTo>
                  <a:pt x="2451466" y="553355"/>
                </a:lnTo>
                <a:lnTo>
                  <a:pt x="2444826" y="579378"/>
                </a:lnTo>
                <a:lnTo>
                  <a:pt x="2398239" y="626328"/>
                </a:lnTo>
                <a:lnTo>
                  <a:pt x="2360451" y="646441"/>
                </a:lnTo>
                <a:lnTo>
                  <a:pt x="2314437" y="663770"/>
                </a:lnTo>
                <a:lnTo>
                  <a:pt x="2261277" y="677909"/>
                </a:lnTo>
                <a:lnTo>
                  <a:pt x="2202049" y="688451"/>
                </a:lnTo>
                <a:lnTo>
                  <a:pt x="2137832" y="694990"/>
                </a:lnTo>
                <a:lnTo>
                  <a:pt x="2069704" y="697119"/>
                </a:lnTo>
                <a:lnTo>
                  <a:pt x="2017646" y="695561"/>
                </a:lnTo>
                <a:lnTo>
                  <a:pt x="1966898" y="691324"/>
                </a:lnTo>
                <a:lnTo>
                  <a:pt x="1918150" y="684492"/>
                </a:lnTo>
                <a:lnTo>
                  <a:pt x="1872092" y="675148"/>
                </a:lnTo>
                <a:lnTo>
                  <a:pt x="1850850" y="696729"/>
                </a:lnTo>
                <a:lnTo>
                  <a:pt x="1788989" y="734479"/>
                </a:lnTo>
                <a:lnTo>
                  <a:pt x="1749683" y="750379"/>
                </a:lnTo>
                <a:lnTo>
                  <a:pt x="1705670" y="764116"/>
                </a:lnTo>
                <a:lnTo>
                  <a:pt x="1657605" y="775557"/>
                </a:lnTo>
                <a:lnTo>
                  <a:pt x="1606146" y="784566"/>
                </a:lnTo>
                <a:lnTo>
                  <a:pt x="1551949" y="791009"/>
                </a:lnTo>
                <a:lnTo>
                  <a:pt x="1495670" y="794752"/>
                </a:lnTo>
                <a:lnTo>
                  <a:pt x="1437967" y="795660"/>
                </a:lnTo>
                <a:lnTo>
                  <a:pt x="1379495" y="793598"/>
                </a:lnTo>
                <a:lnTo>
                  <a:pt x="1320912" y="788432"/>
                </a:lnTo>
                <a:lnTo>
                  <a:pt x="1263865" y="780083"/>
                </a:lnTo>
                <a:lnTo>
                  <a:pt x="1210695" y="768888"/>
                </a:lnTo>
                <a:lnTo>
                  <a:pt x="1162109" y="755047"/>
                </a:lnTo>
                <a:lnTo>
                  <a:pt x="1118814" y="738761"/>
                </a:lnTo>
                <a:lnTo>
                  <a:pt x="1081517" y="720233"/>
                </a:lnTo>
                <a:lnTo>
                  <a:pt x="1029240" y="730779"/>
                </a:lnTo>
                <a:lnTo>
                  <a:pt x="975299" y="738774"/>
                </a:lnTo>
                <a:lnTo>
                  <a:pt x="920214" y="744268"/>
                </a:lnTo>
                <a:lnTo>
                  <a:pt x="864508" y="747311"/>
                </a:lnTo>
                <a:lnTo>
                  <a:pt x="808701" y="747954"/>
                </a:lnTo>
                <a:lnTo>
                  <a:pt x="753313" y="746245"/>
                </a:lnTo>
                <a:lnTo>
                  <a:pt x="698866" y="742235"/>
                </a:lnTo>
                <a:lnTo>
                  <a:pt x="645881" y="735975"/>
                </a:lnTo>
                <a:lnTo>
                  <a:pt x="594879" y="727513"/>
                </a:lnTo>
                <a:lnTo>
                  <a:pt x="546381" y="716900"/>
                </a:lnTo>
                <a:lnTo>
                  <a:pt x="500907" y="704187"/>
                </a:lnTo>
                <a:lnTo>
                  <a:pt x="458979" y="689422"/>
                </a:lnTo>
                <a:lnTo>
                  <a:pt x="421117" y="672656"/>
                </a:lnTo>
                <a:lnTo>
                  <a:pt x="387843" y="653939"/>
                </a:lnTo>
                <a:lnTo>
                  <a:pt x="384287" y="651526"/>
                </a:lnTo>
                <a:lnTo>
                  <a:pt x="382509" y="650383"/>
                </a:lnTo>
                <a:lnTo>
                  <a:pt x="316618" y="650431"/>
                </a:lnTo>
                <a:lnTo>
                  <a:pt x="254432" y="644967"/>
                </a:lnTo>
                <a:lnTo>
                  <a:pt x="197853" y="634561"/>
                </a:lnTo>
                <a:lnTo>
                  <a:pt x="148783" y="619780"/>
                </a:lnTo>
                <a:lnTo>
                  <a:pt x="109124" y="601193"/>
                </a:lnTo>
                <a:lnTo>
                  <a:pt x="65644" y="554879"/>
                </a:lnTo>
                <a:lnTo>
                  <a:pt x="65176" y="531102"/>
                </a:lnTo>
                <a:lnTo>
                  <a:pt x="77995" y="508111"/>
                </a:lnTo>
                <a:lnTo>
                  <a:pt x="103435" y="486692"/>
                </a:lnTo>
                <a:lnTo>
                  <a:pt x="140828" y="467630"/>
                </a:lnTo>
                <a:lnTo>
                  <a:pt x="80676" y="449580"/>
                </a:lnTo>
                <a:lnTo>
                  <a:pt x="36505" y="426863"/>
                </a:lnTo>
                <a:lnTo>
                  <a:pt x="9288" y="400907"/>
                </a:lnTo>
                <a:lnTo>
                  <a:pt x="0" y="373142"/>
                </a:lnTo>
                <a:lnTo>
                  <a:pt x="9613" y="344995"/>
                </a:lnTo>
                <a:lnTo>
                  <a:pt x="39101" y="317897"/>
                </a:lnTo>
                <a:lnTo>
                  <a:pt x="79503" y="297325"/>
                </a:lnTo>
                <a:lnTo>
                  <a:pt x="130573" y="281146"/>
                </a:lnTo>
                <a:lnTo>
                  <a:pt x="189977" y="269944"/>
                </a:lnTo>
                <a:lnTo>
                  <a:pt x="255382" y="264303"/>
                </a:lnTo>
                <a:lnTo>
                  <a:pt x="257795" y="26189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6815708" y="1139571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44196" y="22098"/>
                </a:moveTo>
                <a:lnTo>
                  <a:pt x="42475" y="30694"/>
                </a:lnTo>
                <a:lnTo>
                  <a:pt x="37766" y="37718"/>
                </a:lnTo>
                <a:lnTo>
                  <a:pt x="30747" y="42457"/>
                </a:lnTo>
                <a:lnTo>
                  <a:pt x="22098" y="44195"/>
                </a:lnTo>
                <a:lnTo>
                  <a:pt x="13501" y="42457"/>
                </a:lnTo>
                <a:lnTo>
                  <a:pt x="6476" y="37718"/>
                </a:lnTo>
                <a:lnTo>
                  <a:pt x="1738" y="30694"/>
                </a:lnTo>
                <a:lnTo>
                  <a:pt x="0" y="22098"/>
                </a:lnTo>
                <a:lnTo>
                  <a:pt x="1738" y="13501"/>
                </a:lnTo>
                <a:lnTo>
                  <a:pt x="6477" y="6476"/>
                </a:lnTo>
                <a:lnTo>
                  <a:pt x="13501" y="1738"/>
                </a:lnTo>
                <a:lnTo>
                  <a:pt x="22098" y="0"/>
                </a:lnTo>
                <a:lnTo>
                  <a:pt x="30747" y="1738"/>
                </a:lnTo>
                <a:lnTo>
                  <a:pt x="37766" y="6476"/>
                </a:lnTo>
                <a:lnTo>
                  <a:pt x="42475" y="13501"/>
                </a:lnTo>
                <a:lnTo>
                  <a:pt x="44196" y="22098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6813550" y="1095247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392" y="44196"/>
                </a:moveTo>
                <a:lnTo>
                  <a:pt x="84933" y="61442"/>
                </a:lnTo>
                <a:lnTo>
                  <a:pt x="75485" y="75485"/>
                </a:lnTo>
                <a:lnTo>
                  <a:pt x="61442" y="84933"/>
                </a:lnTo>
                <a:lnTo>
                  <a:pt x="44196" y="88391"/>
                </a:lnTo>
                <a:lnTo>
                  <a:pt x="27003" y="84933"/>
                </a:lnTo>
                <a:lnTo>
                  <a:pt x="12953" y="75485"/>
                </a:lnTo>
                <a:lnTo>
                  <a:pt x="3476" y="61442"/>
                </a:lnTo>
                <a:lnTo>
                  <a:pt x="0" y="44196"/>
                </a:lnTo>
                <a:lnTo>
                  <a:pt x="3476" y="27003"/>
                </a:lnTo>
                <a:lnTo>
                  <a:pt x="12953" y="12954"/>
                </a:lnTo>
                <a:lnTo>
                  <a:pt x="27003" y="3476"/>
                </a:lnTo>
                <a:lnTo>
                  <a:pt x="44196" y="0"/>
                </a:lnTo>
                <a:lnTo>
                  <a:pt x="61442" y="3476"/>
                </a:lnTo>
                <a:lnTo>
                  <a:pt x="75485" y="12953"/>
                </a:lnTo>
                <a:lnTo>
                  <a:pt x="84933" y="27003"/>
                </a:lnTo>
                <a:lnTo>
                  <a:pt x="88392" y="44196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6840981" y="1018158"/>
            <a:ext cx="132715" cy="132715"/>
          </a:xfrm>
          <a:custGeom>
            <a:avLst/>
            <a:gdLst/>
            <a:ahLst/>
            <a:cxnLst/>
            <a:rect l="l" t="t" r="r" b="b"/>
            <a:pathLst>
              <a:path w="132715" h="132715">
                <a:moveTo>
                  <a:pt x="132588" y="66293"/>
                </a:moveTo>
                <a:lnTo>
                  <a:pt x="127390" y="92082"/>
                </a:lnTo>
                <a:lnTo>
                  <a:pt x="113204" y="113156"/>
                </a:lnTo>
                <a:lnTo>
                  <a:pt x="92136" y="127373"/>
                </a:lnTo>
                <a:lnTo>
                  <a:pt x="66294" y="132587"/>
                </a:lnTo>
                <a:lnTo>
                  <a:pt x="40505" y="127373"/>
                </a:lnTo>
                <a:lnTo>
                  <a:pt x="19431" y="113157"/>
                </a:lnTo>
                <a:lnTo>
                  <a:pt x="5214" y="92082"/>
                </a:lnTo>
                <a:lnTo>
                  <a:pt x="0" y="66293"/>
                </a:lnTo>
                <a:lnTo>
                  <a:pt x="5214" y="40505"/>
                </a:lnTo>
                <a:lnTo>
                  <a:pt x="19430" y="19430"/>
                </a:lnTo>
                <a:lnTo>
                  <a:pt x="40505" y="5214"/>
                </a:lnTo>
                <a:lnTo>
                  <a:pt x="66294" y="0"/>
                </a:lnTo>
                <a:lnTo>
                  <a:pt x="92136" y="5214"/>
                </a:lnTo>
                <a:lnTo>
                  <a:pt x="113204" y="19430"/>
                </a:lnTo>
                <a:lnTo>
                  <a:pt x="127390" y="40505"/>
                </a:lnTo>
                <a:lnTo>
                  <a:pt x="132588" y="66293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6001258" y="746251"/>
            <a:ext cx="165735" cy="15240"/>
          </a:xfrm>
          <a:custGeom>
            <a:avLst/>
            <a:gdLst/>
            <a:ahLst/>
            <a:cxnLst/>
            <a:rect l="l" t="t" r="r" b="b"/>
            <a:pathLst>
              <a:path w="165735" h="15240">
                <a:moveTo>
                  <a:pt x="165734" y="14732"/>
                </a:moveTo>
                <a:lnTo>
                  <a:pt x="122497" y="14716"/>
                </a:lnTo>
                <a:lnTo>
                  <a:pt x="79962" y="12223"/>
                </a:lnTo>
                <a:lnTo>
                  <a:pt x="38879" y="7302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6240779" y="921511"/>
            <a:ext cx="73025" cy="7620"/>
          </a:xfrm>
          <a:custGeom>
            <a:avLst/>
            <a:gdLst/>
            <a:ahLst/>
            <a:cxnLst/>
            <a:rect l="l" t="t" r="r" b="b"/>
            <a:pathLst>
              <a:path w="73025" h="7619">
                <a:moveTo>
                  <a:pt x="72644" y="0"/>
                </a:moveTo>
                <a:lnTo>
                  <a:pt x="54935" y="2450"/>
                </a:lnTo>
                <a:lnTo>
                  <a:pt x="36893" y="4460"/>
                </a:lnTo>
                <a:lnTo>
                  <a:pt x="18565" y="6018"/>
                </a:lnTo>
                <a:lnTo>
                  <a:pt x="0" y="7112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6894956" y="966724"/>
            <a:ext cx="43815" cy="32384"/>
          </a:xfrm>
          <a:custGeom>
            <a:avLst/>
            <a:gdLst/>
            <a:ahLst/>
            <a:cxnLst/>
            <a:rect l="l" t="t" r="r" b="b"/>
            <a:pathLst>
              <a:path w="43815" h="32384">
                <a:moveTo>
                  <a:pt x="43688" y="32003"/>
                </a:moveTo>
                <a:lnTo>
                  <a:pt x="31093" y="24342"/>
                </a:lnTo>
                <a:lnTo>
                  <a:pt x="19605" y="16430"/>
                </a:lnTo>
                <a:lnTo>
                  <a:pt x="9237" y="8304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7729728" y="918844"/>
            <a:ext cx="17780" cy="35560"/>
          </a:xfrm>
          <a:custGeom>
            <a:avLst/>
            <a:gdLst/>
            <a:ahLst/>
            <a:cxnLst/>
            <a:rect l="l" t="t" r="r" b="b"/>
            <a:pathLst>
              <a:path w="17779" h="35559">
                <a:moveTo>
                  <a:pt x="17525" y="0"/>
                </a:moveTo>
                <a:lnTo>
                  <a:pt x="15001" y="8925"/>
                </a:lnTo>
                <a:lnTo>
                  <a:pt x="11239" y="17779"/>
                </a:lnTo>
                <a:lnTo>
                  <a:pt x="6238" y="26539"/>
                </a:lnTo>
                <a:lnTo>
                  <a:pt x="0" y="35178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8089772" y="696976"/>
            <a:ext cx="222123" cy="14058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8501760" y="561594"/>
            <a:ext cx="95250" cy="49530"/>
          </a:xfrm>
          <a:custGeom>
            <a:avLst/>
            <a:gdLst/>
            <a:ahLst/>
            <a:cxnLst/>
            <a:rect l="l" t="t" r="r" b="b"/>
            <a:pathLst>
              <a:path w="95250" h="49529">
                <a:moveTo>
                  <a:pt x="94742" y="0"/>
                </a:moveTo>
                <a:lnTo>
                  <a:pt x="76759" y="13860"/>
                </a:lnTo>
                <a:lnTo>
                  <a:pt x="54800" y="26781"/>
                </a:lnTo>
                <a:lnTo>
                  <a:pt x="29126" y="38629"/>
                </a:lnTo>
                <a:lnTo>
                  <a:pt x="0" y="4927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8369045" y="378840"/>
            <a:ext cx="5715" cy="23495"/>
          </a:xfrm>
          <a:custGeom>
            <a:avLst/>
            <a:gdLst/>
            <a:ahLst/>
            <a:cxnLst/>
            <a:rect l="l" t="t" r="r" b="b"/>
            <a:pathLst>
              <a:path w="5715" h="23495">
                <a:moveTo>
                  <a:pt x="0" y="0"/>
                </a:moveTo>
                <a:lnTo>
                  <a:pt x="3682" y="7620"/>
                </a:lnTo>
                <a:lnTo>
                  <a:pt x="5333" y="15494"/>
                </a:lnTo>
                <a:lnTo>
                  <a:pt x="5079" y="23241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7763636" y="321945"/>
            <a:ext cx="48895" cy="29845"/>
          </a:xfrm>
          <a:custGeom>
            <a:avLst/>
            <a:gdLst/>
            <a:ahLst/>
            <a:cxnLst/>
            <a:rect l="l" t="t" r="r" b="b"/>
            <a:pathLst>
              <a:path w="48895" h="29845">
                <a:moveTo>
                  <a:pt x="0" y="29718"/>
                </a:moveTo>
                <a:lnTo>
                  <a:pt x="10046" y="21842"/>
                </a:lnTo>
                <a:lnTo>
                  <a:pt x="21510" y="14239"/>
                </a:lnTo>
                <a:lnTo>
                  <a:pt x="34379" y="6947"/>
                </a:lnTo>
                <a:lnTo>
                  <a:pt x="48641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7309484" y="340233"/>
            <a:ext cx="23495" cy="26034"/>
          </a:xfrm>
          <a:custGeom>
            <a:avLst/>
            <a:gdLst/>
            <a:ahLst/>
            <a:cxnLst/>
            <a:rect l="l" t="t" r="r" b="b"/>
            <a:pathLst>
              <a:path w="23495" h="26035">
                <a:moveTo>
                  <a:pt x="0" y="25527"/>
                </a:moveTo>
                <a:lnTo>
                  <a:pt x="4331" y="18984"/>
                </a:lnTo>
                <a:lnTo>
                  <a:pt x="9699" y="12525"/>
                </a:lnTo>
                <a:lnTo>
                  <a:pt x="16091" y="6185"/>
                </a:lnTo>
                <a:lnTo>
                  <a:pt x="23495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6776466" y="374522"/>
            <a:ext cx="85090" cy="24765"/>
          </a:xfrm>
          <a:custGeom>
            <a:avLst/>
            <a:gdLst/>
            <a:ahLst/>
            <a:cxnLst/>
            <a:rect l="l" t="t" r="r" b="b"/>
            <a:pathLst>
              <a:path w="85090" h="24764">
                <a:moveTo>
                  <a:pt x="0" y="0"/>
                </a:moveTo>
                <a:lnTo>
                  <a:pt x="22707" y="5423"/>
                </a:lnTo>
                <a:lnTo>
                  <a:pt x="44497" y="11382"/>
                </a:lnTo>
                <a:lnTo>
                  <a:pt x="65311" y="17841"/>
                </a:lnTo>
                <a:lnTo>
                  <a:pt x="85089" y="24764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6115177" y="543559"/>
            <a:ext cx="15240" cy="26034"/>
          </a:xfrm>
          <a:custGeom>
            <a:avLst/>
            <a:gdLst/>
            <a:ahLst/>
            <a:cxnLst/>
            <a:rect l="l" t="t" r="r" b="b"/>
            <a:pathLst>
              <a:path w="15239" h="26034">
                <a:moveTo>
                  <a:pt x="14859" y="26035"/>
                </a:moveTo>
                <a:lnTo>
                  <a:pt x="10126" y="19609"/>
                </a:lnTo>
                <a:lnTo>
                  <a:pt x="6048" y="13112"/>
                </a:lnTo>
                <a:lnTo>
                  <a:pt x="2661" y="6568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6498335" y="143306"/>
            <a:ext cx="1378965" cy="122969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 txBox="1">
            <a:spLocks noGrp="1"/>
          </p:cNvSpPr>
          <p:nvPr>
            <p:ph type="title"/>
          </p:nvPr>
        </p:nvSpPr>
        <p:spPr>
          <a:xfrm>
            <a:off x="6835520" y="263458"/>
            <a:ext cx="676910" cy="7315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600" spc="-2900" i="1">
                <a:solidFill>
                  <a:srgbClr val="000099"/>
                </a:solidFill>
                <a:latin typeface="Arial"/>
                <a:cs typeface="Arial"/>
              </a:rPr>
              <a:t>عبات</a:t>
            </a:r>
            <a:endParaRPr sz="4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44184"/>
            <a:ext cx="1494790" cy="814069"/>
          </a:xfrm>
          <a:custGeom>
            <a:avLst/>
            <a:gdLst/>
            <a:ahLst/>
            <a:cxnLst/>
            <a:rect l="l" t="t" r="r" b="b"/>
            <a:pathLst>
              <a:path w="1494790" h="814070">
                <a:moveTo>
                  <a:pt x="669250" y="523201"/>
                </a:moveTo>
                <a:lnTo>
                  <a:pt x="317118" y="523201"/>
                </a:lnTo>
                <a:lnTo>
                  <a:pt x="890666" y="813814"/>
                </a:lnTo>
                <a:lnTo>
                  <a:pt x="1494753" y="813814"/>
                </a:lnTo>
                <a:lnTo>
                  <a:pt x="1312671" y="752193"/>
                </a:lnTo>
                <a:lnTo>
                  <a:pt x="1008253" y="593166"/>
                </a:lnTo>
                <a:lnTo>
                  <a:pt x="784733" y="588390"/>
                </a:lnTo>
                <a:lnTo>
                  <a:pt x="669250" y="523201"/>
                </a:lnTo>
                <a:close/>
              </a:path>
              <a:path w="1494790" h="814070">
                <a:moveTo>
                  <a:pt x="0" y="0"/>
                </a:moveTo>
                <a:lnTo>
                  <a:pt x="34925" y="41351"/>
                </a:lnTo>
                <a:lnTo>
                  <a:pt x="0" y="103365"/>
                </a:lnTo>
                <a:lnTo>
                  <a:pt x="47498" y="189242"/>
                </a:lnTo>
                <a:lnTo>
                  <a:pt x="118872" y="386435"/>
                </a:lnTo>
                <a:lnTo>
                  <a:pt x="71374" y="671093"/>
                </a:lnTo>
                <a:lnTo>
                  <a:pt x="317118" y="523201"/>
                </a:lnTo>
                <a:lnTo>
                  <a:pt x="669250" y="523201"/>
                </a:lnTo>
                <a:lnTo>
                  <a:pt x="443864" y="395973"/>
                </a:lnTo>
                <a:lnTo>
                  <a:pt x="201295" y="104952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35040"/>
            <a:ext cx="295910" cy="624840"/>
          </a:xfrm>
          <a:custGeom>
            <a:avLst/>
            <a:gdLst/>
            <a:ahLst/>
            <a:cxnLst/>
            <a:rect l="l" t="t" r="r" b="b"/>
            <a:pathLst>
              <a:path w="295910" h="624840">
                <a:moveTo>
                  <a:pt x="57276" y="0"/>
                </a:moveTo>
                <a:lnTo>
                  <a:pt x="85851" y="31864"/>
                </a:lnTo>
                <a:lnTo>
                  <a:pt x="38100" y="53098"/>
                </a:lnTo>
                <a:lnTo>
                  <a:pt x="28575" y="116827"/>
                </a:lnTo>
                <a:lnTo>
                  <a:pt x="66801" y="201790"/>
                </a:lnTo>
                <a:lnTo>
                  <a:pt x="76326" y="286753"/>
                </a:lnTo>
                <a:lnTo>
                  <a:pt x="0" y="624840"/>
                </a:lnTo>
                <a:lnTo>
                  <a:pt x="85851" y="412432"/>
                </a:lnTo>
                <a:lnTo>
                  <a:pt x="133476" y="382333"/>
                </a:lnTo>
                <a:lnTo>
                  <a:pt x="200278" y="223024"/>
                </a:lnTo>
                <a:lnTo>
                  <a:pt x="228853" y="212407"/>
                </a:lnTo>
                <a:lnTo>
                  <a:pt x="228853" y="159308"/>
                </a:lnTo>
                <a:lnTo>
                  <a:pt x="295655" y="116827"/>
                </a:lnTo>
                <a:lnTo>
                  <a:pt x="257555" y="106210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93535"/>
            <a:ext cx="597535" cy="429895"/>
          </a:xfrm>
          <a:custGeom>
            <a:avLst/>
            <a:gdLst/>
            <a:ahLst/>
            <a:cxnLst/>
            <a:rect l="l" t="t" r="r" b="b"/>
            <a:pathLst>
              <a:path w="597535" h="429895">
                <a:moveTo>
                  <a:pt x="28447" y="0"/>
                </a:moveTo>
                <a:lnTo>
                  <a:pt x="18922" y="20612"/>
                </a:lnTo>
                <a:lnTo>
                  <a:pt x="0" y="63436"/>
                </a:lnTo>
                <a:lnTo>
                  <a:pt x="94868" y="191884"/>
                </a:lnTo>
                <a:lnTo>
                  <a:pt x="489965" y="429767"/>
                </a:lnTo>
                <a:lnTo>
                  <a:pt x="458342" y="220433"/>
                </a:lnTo>
                <a:lnTo>
                  <a:pt x="557670" y="149072"/>
                </a:lnTo>
                <a:lnTo>
                  <a:pt x="396747" y="149072"/>
                </a:lnTo>
                <a:lnTo>
                  <a:pt x="142239" y="85636"/>
                </a:lnTo>
                <a:lnTo>
                  <a:pt x="28447" y="0"/>
                </a:lnTo>
                <a:close/>
              </a:path>
              <a:path w="597535" h="429895">
                <a:moveTo>
                  <a:pt x="597407" y="120522"/>
                </a:moveTo>
                <a:lnTo>
                  <a:pt x="396747" y="149072"/>
                </a:lnTo>
                <a:lnTo>
                  <a:pt x="557670" y="149072"/>
                </a:lnTo>
                <a:lnTo>
                  <a:pt x="597407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57671" y="6150864"/>
            <a:ext cx="246887" cy="118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4111" y="6141720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35040"/>
            <a:ext cx="6131300" cy="8229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096767" y="1685544"/>
            <a:ext cx="2796285" cy="15071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703684" y="1874596"/>
            <a:ext cx="1740535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919">
                <a:solidFill>
                  <a:srgbClr val="E2E2FF"/>
                </a:solidFill>
                <a:latin typeface="Arial"/>
                <a:cs typeface="Arial"/>
              </a:rPr>
              <a:t>عوب</a:t>
            </a:r>
            <a:r>
              <a:rPr dirty="0" sz="5400" spc="-1365">
                <a:solidFill>
                  <a:srgbClr val="E2E2FF"/>
                </a:solidFill>
                <a:latin typeface="Arial"/>
                <a:cs typeface="Arial"/>
              </a:rPr>
              <a:t>س</a:t>
            </a:r>
            <a:r>
              <a:rPr dirty="0" sz="5400" spc="-305">
                <a:solidFill>
                  <a:srgbClr val="E2E2FF"/>
                </a:solidFill>
                <a:latin typeface="Arial"/>
                <a:cs typeface="Arial"/>
              </a:rPr>
              <a:t>لأا</a:t>
            </a:r>
            <a:endParaRPr sz="5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297935" y="3206495"/>
            <a:ext cx="2595244" cy="18332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805554" y="3438804"/>
            <a:ext cx="1540510" cy="1032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600" spc="-1155">
                <a:solidFill>
                  <a:srgbClr val="FFFFFF"/>
                </a:solidFill>
                <a:latin typeface="Arial"/>
                <a:cs typeface="Arial"/>
              </a:rPr>
              <a:t>ثلاثلا</a:t>
            </a:r>
            <a:endParaRPr sz="6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9456" y="225552"/>
            <a:ext cx="7477125" cy="1143000"/>
          </a:xfrm>
          <a:custGeom>
            <a:avLst/>
            <a:gdLst/>
            <a:ahLst/>
            <a:cxnLst/>
            <a:rect l="l" t="t" r="r" b="b"/>
            <a:pathLst>
              <a:path w="7477125" h="1143000">
                <a:moveTo>
                  <a:pt x="0" y="1143000"/>
                </a:moveTo>
                <a:lnTo>
                  <a:pt x="7476744" y="1143000"/>
                </a:lnTo>
                <a:lnTo>
                  <a:pt x="7476744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F1B7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921086" y="465785"/>
            <a:ext cx="207835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755">
                <a:solidFill>
                  <a:srgbClr val="3333FF"/>
                </a:solidFill>
              </a:rPr>
              <a:t>ةيناثلا</a:t>
            </a:r>
            <a:r>
              <a:rPr dirty="0" sz="4000" spc="-430">
                <a:solidFill>
                  <a:srgbClr val="3333FF"/>
                </a:solidFill>
              </a:rPr>
              <a:t> </a:t>
            </a:r>
            <a:r>
              <a:rPr dirty="0" sz="4000" spc="-225">
                <a:solidFill>
                  <a:srgbClr val="3333FF"/>
                </a:solidFill>
              </a:rPr>
              <a:t>ةدحولا</a:t>
            </a:r>
            <a:endParaRPr sz="4000"/>
          </a:p>
        </p:txBody>
      </p:sp>
      <p:sp>
        <p:nvSpPr>
          <p:cNvPr id="17" name="object 17"/>
          <p:cNvSpPr/>
          <p:nvPr/>
        </p:nvSpPr>
        <p:spPr>
          <a:xfrm>
            <a:off x="262127" y="1597152"/>
            <a:ext cx="7388859" cy="4498975"/>
          </a:xfrm>
          <a:custGeom>
            <a:avLst/>
            <a:gdLst/>
            <a:ahLst/>
            <a:cxnLst/>
            <a:rect l="l" t="t" r="r" b="b"/>
            <a:pathLst>
              <a:path w="7388859" h="4498975">
                <a:moveTo>
                  <a:pt x="0" y="4498848"/>
                </a:moveTo>
                <a:lnTo>
                  <a:pt x="7388352" y="4498848"/>
                </a:lnTo>
                <a:lnTo>
                  <a:pt x="7388352" y="0"/>
                </a:lnTo>
                <a:lnTo>
                  <a:pt x="0" y="0"/>
                </a:lnTo>
                <a:lnTo>
                  <a:pt x="0" y="4498848"/>
                </a:lnTo>
                <a:close/>
              </a:path>
            </a:pathLst>
          </a:custGeom>
          <a:solidFill>
            <a:srgbClr val="F9E4B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334884" y="1741932"/>
            <a:ext cx="216407" cy="249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334884" y="2253995"/>
            <a:ext cx="216407" cy="249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334884" y="2766060"/>
            <a:ext cx="216407" cy="249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334884" y="3278123"/>
            <a:ext cx="216407" cy="249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334884" y="3790188"/>
            <a:ext cx="216407" cy="249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334884" y="4302252"/>
            <a:ext cx="216407" cy="249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334884" y="4814189"/>
            <a:ext cx="216407" cy="249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334884" y="5326379"/>
            <a:ext cx="216407" cy="2499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5193538" y="1535887"/>
            <a:ext cx="2036445" cy="46367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985" indent="767715">
              <a:lnSpc>
                <a:spcPct val="120000"/>
              </a:lnSpc>
              <a:spcBef>
                <a:spcPts val="100"/>
              </a:spcBef>
            </a:pPr>
            <a:r>
              <a:rPr dirty="0" sz="2800" spc="-550">
                <a:solidFill>
                  <a:srgbClr val="2E1211"/>
                </a:solidFill>
                <a:latin typeface="Arial"/>
                <a:cs typeface="Arial"/>
              </a:rPr>
              <a:t>لعفلا </a:t>
            </a:r>
            <a:r>
              <a:rPr dirty="0" sz="2800" spc="-155">
                <a:solidFill>
                  <a:srgbClr val="2E1211"/>
                </a:solidFill>
                <a:latin typeface="Arial"/>
                <a:cs typeface="Arial"/>
              </a:rPr>
              <a:t>عاونأ  </a:t>
            </a:r>
            <a:r>
              <a:rPr dirty="0" sz="2800" spc="-185">
                <a:solidFill>
                  <a:srgbClr val="2E1211"/>
                </a:solidFill>
                <a:latin typeface="Arial"/>
                <a:cs typeface="Arial"/>
              </a:rPr>
              <a:t>عراضملا </a:t>
            </a:r>
            <a:r>
              <a:rPr dirty="0" sz="2800" spc="-305">
                <a:solidFill>
                  <a:srgbClr val="2E1211"/>
                </a:solidFill>
                <a:latin typeface="Arial"/>
                <a:cs typeface="Arial"/>
              </a:rPr>
              <a:t>بصاون  </a:t>
            </a:r>
            <a:r>
              <a:rPr dirty="0" sz="2800" spc="-185">
                <a:solidFill>
                  <a:srgbClr val="2E1211"/>
                </a:solidFill>
                <a:latin typeface="Arial"/>
                <a:cs typeface="Arial"/>
              </a:rPr>
              <a:t>عراضملا</a:t>
            </a:r>
            <a:r>
              <a:rPr dirty="0" sz="2800" spc="-7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20">
                <a:solidFill>
                  <a:srgbClr val="2E1211"/>
                </a:solidFill>
                <a:latin typeface="Arial"/>
                <a:cs typeface="Arial"/>
              </a:rPr>
              <a:t>مزاوج</a:t>
            </a:r>
            <a:endParaRPr sz="2800">
              <a:latin typeface="Arial"/>
              <a:cs typeface="Arial"/>
            </a:endParaRPr>
          </a:p>
          <a:p>
            <a:pPr algn="r" marL="683260" marR="6350" indent="164465">
              <a:lnSpc>
                <a:spcPts val="4029"/>
              </a:lnSpc>
              <a:spcBef>
                <a:spcPts val="250"/>
              </a:spcBef>
            </a:pPr>
            <a:r>
              <a:rPr dirty="0" sz="2800" spc="-385">
                <a:solidFill>
                  <a:srgbClr val="2E1211"/>
                </a:solidFill>
                <a:latin typeface="Arial"/>
                <a:cs typeface="Arial"/>
              </a:rPr>
              <a:t>لعافلا</a:t>
            </a:r>
            <a:r>
              <a:rPr dirty="0" sz="2800" spc="-1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270">
                <a:solidFill>
                  <a:srgbClr val="2E1211"/>
                </a:solidFill>
                <a:latin typeface="Arial"/>
                <a:cs typeface="Arial"/>
              </a:rPr>
              <a:t>مسا </a:t>
            </a:r>
            <a:r>
              <a:rPr dirty="0" sz="2800" spc="-2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370">
                <a:solidFill>
                  <a:srgbClr val="2E1211"/>
                </a:solidFill>
                <a:latin typeface="Arial"/>
                <a:cs typeface="Arial"/>
              </a:rPr>
              <a:t>لوعفملا</a:t>
            </a:r>
            <a:r>
              <a:rPr dirty="0" sz="2800" spc="-10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270">
                <a:solidFill>
                  <a:srgbClr val="2E1211"/>
                </a:solidFill>
                <a:latin typeface="Arial"/>
                <a:cs typeface="Arial"/>
              </a:rPr>
              <a:t>مسا</a:t>
            </a:r>
            <a:endParaRPr sz="2800">
              <a:latin typeface="Arial"/>
              <a:cs typeface="Arial"/>
            </a:endParaRPr>
          </a:p>
          <a:p>
            <a:pPr algn="r" marL="24765" marR="5080" indent="1115695">
              <a:lnSpc>
                <a:spcPts val="4029"/>
              </a:lnSpc>
              <a:spcBef>
                <a:spcPts val="10"/>
              </a:spcBef>
            </a:pP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ر</a:t>
            </a:r>
            <a:r>
              <a:rPr dirty="0" sz="2800" spc="-15">
                <a:solidFill>
                  <a:srgbClr val="2E1211"/>
                </a:solidFill>
                <a:latin typeface="Arial"/>
                <a:cs typeface="Arial"/>
              </a:rPr>
              <a:t>د</a:t>
            </a:r>
            <a:r>
              <a:rPr dirty="0" sz="2800" spc="-295">
                <a:solidFill>
                  <a:srgbClr val="2E1211"/>
                </a:solidFill>
                <a:latin typeface="Arial"/>
                <a:cs typeface="Arial"/>
              </a:rPr>
              <a:t>صملا  </a:t>
            </a:r>
            <a:r>
              <a:rPr dirty="0" sz="2800" spc="-409">
                <a:solidFill>
                  <a:srgbClr val="2E1211"/>
                </a:solidFill>
                <a:latin typeface="Arial"/>
                <a:cs typeface="Arial"/>
              </a:rPr>
              <a:t>ةئيهلا</a:t>
            </a:r>
            <a:r>
              <a:rPr dirty="0" sz="2800" spc="-1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270">
                <a:solidFill>
                  <a:srgbClr val="2E1211"/>
                </a:solidFill>
                <a:latin typeface="Arial"/>
                <a:cs typeface="Arial"/>
              </a:rPr>
              <a:t>مسا </a:t>
            </a:r>
            <a:r>
              <a:rPr dirty="0" sz="2800" spc="-2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350">
                <a:solidFill>
                  <a:srgbClr val="2E1211"/>
                </a:solidFill>
                <a:latin typeface="Arial"/>
                <a:cs typeface="Arial"/>
              </a:rPr>
              <a:t>يعانصلا</a:t>
            </a:r>
            <a:r>
              <a:rPr dirty="0" sz="2800" spc="-11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235">
                <a:solidFill>
                  <a:srgbClr val="2E1211"/>
                </a:solidFill>
                <a:latin typeface="Arial"/>
                <a:cs typeface="Arial"/>
              </a:rPr>
              <a:t>ردصملا</a:t>
            </a:r>
            <a:endParaRPr sz="2800">
              <a:latin typeface="Arial"/>
              <a:cs typeface="Arial"/>
            </a:endParaRPr>
          </a:p>
          <a:p>
            <a:pPr algn="r" marR="8255">
              <a:lnSpc>
                <a:spcPct val="100000"/>
              </a:lnSpc>
              <a:spcBef>
                <a:spcPts val="434"/>
              </a:spcBef>
            </a:pPr>
            <a:r>
              <a:rPr dirty="0" sz="2800" spc="-105">
                <a:solidFill>
                  <a:srgbClr val="2E1211"/>
                </a:solidFill>
                <a:latin typeface="Arial"/>
                <a:cs typeface="Arial"/>
              </a:rPr>
              <a:t>ةدماجلا</a:t>
            </a:r>
            <a:r>
              <a:rPr dirty="0" sz="2800" spc="-1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155">
                <a:solidFill>
                  <a:srgbClr val="2E1211"/>
                </a:solidFill>
                <a:latin typeface="Arial"/>
                <a:cs typeface="Arial"/>
              </a:rPr>
              <a:t>ءامسلأا</a:t>
            </a:r>
            <a:endParaRPr sz="2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334884" y="5838380"/>
            <a:ext cx="216407" cy="249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057999" y="234772"/>
            <a:ext cx="1799589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780">
                <a:solidFill>
                  <a:srgbClr val="F7D37C"/>
                </a:solidFill>
              </a:rPr>
              <a:t>لعفلا</a:t>
            </a:r>
            <a:r>
              <a:rPr dirty="0" sz="4000" spc="-770">
                <a:solidFill>
                  <a:srgbClr val="F7D37C"/>
                </a:solidFill>
              </a:rPr>
              <a:t> </a:t>
            </a:r>
            <a:r>
              <a:rPr dirty="0" sz="4000" spc="-225">
                <a:solidFill>
                  <a:srgbClr val="F7D37C"/>
                </a:solidFill>
              </a:rPr>
              <a:t>عاونأ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051560"/>
            <a:ext cx="7388859" cy="5044440"/>
          </a:xfrm>
          <a:custGeom>
            <a:avLst/>
            <a:gdLst/>
            <a:ahLst/>
            <a:cxnLst/>
            <a:rect l="l" t="t" r="r" b="b"/>
            <a:pathLst>
              <a:path w="7388859" h="5044440">
                <a:moveTo>
                  <a:pt x="0" y="5044440"/>
                </a:moveTo>
                <a:lnTo>
                  <a:pt x="7388352" y="5044440"/>
                </a:lnTo>
                <a:lnTo>
                  <a:pt x="7388352" y="0"/>
                </a:lnTo>
                <a:lnTo>
                  <a:pt x="0" y="0"/>
                </a:lnTo>
                <a:lnTo>
                  <a:pt x="0" y="5044440"/>
                </a:lnTo>
                <a:close/>
              </a:path>
            </a:pathLst>
          </a:custGeom>
          <a:solidFill>
            <a:srgbClr val="F9E4B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301356" y="1214119"/>
            <a:ext cx="252983" cy="2834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49771" y="1076655"/>
            <a:ext cx="7026275" cy="49041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349250">
              <a:lnSpc>
                <a:spcPct val="100000"/>
              </a:lnSpc>
              <a:spcBef>
                <a:spcPts val="95"/>
              </a:spcBef>
            </a:pPr>
            <a:r>
              <a:rPr dirty="0" sz="3200" spc="-45">
                <a:solidFill>
                  <a:srgbClr val="2E1211"/>
                </a:solidFill>
                <a:latin typeface="Arial"/>
                <a:cs typeface="Arial"/>
              </a:rPr>
              <a:t>ثدح ثدح 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ىلع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لد </a:t>
            </a:r>
            <a:r>
              <a:rPr dirty="0" sz="3200" spc="120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254">
                <a:solidFill>
                  <a:srgbClr val="2E1211"/>
                </a:solidFill>
                <a:latin typeface="Arial"/>
                <a:cs typeface="Arial"/>
              </a:rPr>
              <a:t>وه </a:t>
            </a:r>
            <a:r>
              <a:rPr dirty="0" sz="3200" spc="-170">
                <a:solidFill>
                  <a:srgbClr val="3333FF"/>
                </a:solidFill>
                <a:latin typeface="Arial"/>
                <a:cs typeface="Arial"/>
              </a:rPr>
              <a:t>....يضاملا </a:t>
            </a:r>
            <a:r>
              <a:rPr dirty="0" sz="3200" spc="-630">
                <a:solidFill>
                  <a:srgbClr val="3333FF"/>
                </a:solidFill>
                <a:latin typeface="Arial"/>
                <a:cs typeface="Arial"/>
              </a:rPr>
              <a:t>لعفلا </a:t>
            </a:r>
            <a:r>
              <a:rPr dirty="0" sz="3200" spc="-425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2E1211"/>
                </a:solidFill>
                <a:latin typeface="Arial"/>
                <a:cs typeface="Arial"/>
              </a:rPr>
              <a:t>ـ1</a:t>
            </a:r>
            <a:endParaRPr sz="3200">
              <a:latin typeface="Arial"/>
              <a:cs typeface="Arial"/>
            </a:endParaRPr>
          </a:p>
          <a:p>
            <a:pPr algn="r" marR="352425">
              <a:lnSpc>
                <a:spcPct val="100000"/>
              </a:lnSpc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</a:t>
            </a:r>
            <a:r>
              <a:rPr dirty="0" sz="3200" spc="-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80">
                <a:solidFill>
                  <a:srgbClr val="2E1211"/>
                </a:solidFill>
                <a:latin typeface="Arial"/>
                <a:cs typeface="Arial"/>
              </a:rPr>
              <a:t>ىهتناو</a:t>
            </a:r>
            <a:endParaRPr sz="3200">
              <a:latin typeface="Arial"/>
              <a:cs typeface="Arial"/>
            </a:endParaRPr>
          </a:p>
          <a:p>
            <a:pPr marL="64135" marR="5080" indent="536575">
              <a:lnSpc>
                <a:spcPct val="120100"/>
              </a:lnSpc>
            </a:pP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لاق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45">
                <a:solidFill>
                  <a:srgbClr val="2E1211"/>
                </a:solidFill>
                <a:latin typeface="Arial"/>
                <a:cs typeface="Arial"/>
              </a:rPr>
              <a:t>ذخأ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535">
                <a:solidFill>
                  <a:srgbClr val="2E1211"/>
                </a:solidFill>
                <a:latin typeface="Arial"/>
                <a:cs typeface="Arial"/>
              </a:rPr>
              <a:t>ركش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1100">
                <a:solidFill>
                  <a:srgbClr val="2E1211"/>
                </a:solidFill>
                <a:latin typeface="Arial"/>
                <a:cs typeface="Arial"/>
              </a:rPr>
              <a:t>حتف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280">
                <a:solidFill>
                  <a:srgbClr val="2E1211"/>
                </a:solidFill>
                <a:latin typeface="Arial"/>
                <a:cs typeface="Arial"/>
              </a:rPr>
              <a:t>برض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445">
                <a:solidFill>
                  <a:srgbClr val="2E1211"/>
                </a:solidFill>
                <a:latin typeface="Arial"/>
                <a:cs typeface="Arial"/>
              </a:rPr>
              <a:t>مهف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برش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لكأ 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45">
                <a:solidFill>
                  <a:srgbClr val="2E1211"/>
                </a:solidFill>
                <a:latin typeface="Arial"/>
                <a:cs typeface="Arial"/>
              </a:rPr>
              <a:t>لازام </a:t>
            </a:r>
            <a:r>
              <a:rPr dirty="0" sz="3200" spc="-45">
                <a:solidFill>
                  <a:srgbClr val="2E1211"/>
                </a:solidFill>
                <a:latin typeface="Arial"/>
                <a:cs typeface="Arial"/>
              </a:rPr>
              <a:t>ثدح 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ىلع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لد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254">
                <a:solidFill>
                  <a:srgbClr val="2E1211"/>
                </a:solidFill>
                <a:latin typeface="Arial"/>
                <a:cs typeface="Arial"/>
              </a:rPr>
              <a:t>وه </a:t>
            </a:r>
            <a:r>
              <a:rPr dirty="0" sz="3200" spc="-130">
                <a:solidFill>
                  <a:srgbClr val="3333FF"/>
                </a:solidFill>
                <a:latin typeface="Arial"/>
                <a:cs typeface="Arial"/>
              </a:rPr>
              <a:t>.....عراضملا </a:t>
            </a:r>
            <a:r>
              <a:rPr dirty="0" sz="3200" spc="-630">
                <a:solidFill>
                  <a:srgbClr val="3333FF"/>
                </a:solidFill>
                <a:latin typeface="Arial"/>
                <a:cs typeface="Arial"/>
              </a:rPr>
              <a:t>لعفلا</a:t>
            </a:r>
            <a:r>
              <a:rPr dirty="0" sz="3200" spc="-545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marL="4841875">
              <a:lnSpc>
                <a:spcPct val="100000"/>
              </a:lnSpc>
            </a:pP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.ثودحلا</a:t>
            </a:r>
            <a:r>
              <a:rPr dirty="0" sz="3200" spc="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روط</a:t>
            </a:r>
            <a:endParaRPr sz="3200">
              <a:latin typeface="Arial"/>
              <a:cs typeface="Arial"/>
            </a:endParaRPr>
          </a:p>
          <a:p>
            <a:pPr marL="158750" marR="5080" indent="-146685">
              <a:lnSpc>
                <a:spcPct val="120000"/>
              </a:lnSpc>
              <a:spcBef>
                <a:spcPts val="5"/>
              </a:spcBef>
            </a:pP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)” ت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،ي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،ن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، أ </a:t>
            </a:r>
            <a:r>
              <a:rPr dirty="0" sz="3200" spc="-505">
                <a:solidFill>
                  <a:srgbClr val="2E1211"/>
                </a:solidFill>
                <a:latin typeface="Arial"/>
                <a:cs typeface="Arial"/>
              </a:rPr>
              <a:t>“ـب </a:t>
            </a:r>
            <a:r>
              <a:rPr dirty="0" sz="3200" spc="-695">
                <a:solidFill>
                  <a:srgbClr val="2E1211"/>
                </a:solidFill>
                <a:latin typeface="Arial"/>
                <a:cs typeface="Arial"/>
              </a:rPr>
              <a:t>أدبي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نأ 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دبل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685">
                <a:solidFill>
                  <a:srgbClr val="2E1211"/>
                </a:solidFill>
                <a:latin typeface="Arial"/>
                <a:cs typeface="Arial"/>
              </a:rPr>
              <a:t>بعلي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555">
                <a:solidFill>
                  <a:srgbClr val="2E1211"/>
                </a:solidFill>
                <a:latin typeface="Arial"/>
                <a:cs typeface="Arial"/>
              </a:rPr>
              <a:t>برشي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لكأي  </a:t>
            </a:r>
            <a:r>
              <a:rPr dirty="0" sz="3200" spc="55">
                <a:solidFill>
                  <a:srgbClr val="2E1211"/>
                </a:solidFill>
                <a:latin typeface="Arial"/>
                <a:cs typeface="Arial"/>
              </a:rPr>
              <a:t>هجو 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ىلع </a:t>
            </a:r>
            <a:r>
              <a:rPr dirty="0" sz="3200" spc="-370">
                <a:solidFill>
                  <a:srgbClr val="2E1211"/>
                </a:solidFill>
                <a:latin typeface="Arial"/>
                <a:cs typeface="Arial"/>
              </a:rPr>
              <a:t>ءيش </a:t>
            </a:r>
            <a:r>
              <a:rPr dirty="0" sz="3200" spc="-325">
                <a:solidFill>
                  <a:srgbClr val="2E1211"/>
                </a:solidFill>
                <a:latin typeface="Arial"/>
                <a:cs typeface="Arial"/>
              </a:rPr>
              <a:t>بلط 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ىلع </a:t>
            </a:r>
            <a:r>
              <a:rPr dirty="0" sz="3200" spc="-430">
                <a:solidFill>
                  <a:srgbClr val="2E1211"/>
                </a:solidFill>
                <a:latin typeface="Arial"/>
                <a:cs typeface="Arial"/>
              </a:rPr>
              <a:t>لدي </a:t>
            </a:r>
            <a:r>
              <a:rPr dirty="0" sz="3200" spc="-730">
                <a:solidFill>
                  <a:srgbClr val="2E1211"/>
                </a:solidFill>
                <a:latin typeface="Arial"/>
                <a:cs typeface="Arial"/>
              </a:rPr>
              <a:t>لعف </a:t>
            </a:r>
            <a:r>
              <a:rPr dirty="0" sz="3200" spc="-45">
                <a:solidFill>
                  <a:srgbClr val="3333FF"/>
                </a:solidFill>
                <a:latin typeface="Arial"/>
                <a:cs typeface="Arial"/>
              </a:rPr>
              <a:t>....رملأا </a:t>
            </a:r>
            <a:r>
              <a:rPr dirty="0" sz="3200" spc="-635">
                <a:solidFill>
                  <a:srgbClr val="3333FF"/>
                </a:solidFill>
                <a:latin typeface="Arial"/>
                <a:cs typeface="Arial"/>
              </a:rPr>
              <a:t>لعفلا</a:t>
            </a:r>
            <a:r>
              <a:rPr dirty="0" sz="3200" spc="-555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ـ3</a:t>
            </a:r>
            <a:endParaRPr sz="3200">
              <a:latin typeface="Arial"/>
              <a:cs typeface="Arial"/>
            </a:endParaRPr>
          </a:p>
          <a:p>
            <a:pPr marL="5854700">
              <a:lnSpc>
                <a:spcPct val="100000"/>
              </a:lnSpc>
            </a:pPr>
            <a:r>
              <a:rPr dirty="0" sz="3200" spc="-220">
                <a:solidFill>
                  <a:srgbClr val="2E1211"/>
                </a:solidFill>
                <a:latin typeface="Arial"/>
                <a:cs typeface="Arial"/>
              </a:rPr>
              <a:t>مازللإا</a:t>
            </a:r>
            <a:endParaRPr sz="3200">
              <a:latin typeface="Arial"/>
              <a:cs typeface="Arial"/>
            </a:endParaRPr>
          </a:p>
          <a:p>
            <a:pPr marL="2924175">
              <a:lnSpc>
                <a:spcPct val="100000"/>
              </a:lnSpc>
              <a:spcBef>
                <a:spcPts val="770"/>
              </a:spcBef>
            </a:pPr>
            <a:r>
              <a:rPr dirty="0" sz="3200" spc="-365">
                <a:solidFill>
                  <a:srgbClr val="2E1211"/>
                </a:solidFill>
                <a:latin typeface="Arial"/>
                <a:cs typeface="Arial"/>
              </a:rPr>
              <a:t>بعلا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330">
                <a:solidFill>
                  <a:srgbClr val="2E1211"/>
                </a:solidFill>
                <a:latin typeface="Arial"/>
                <a:cs typeface="Arial"/>
              </a:rPr>
              <a:t>مهفا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240">
                <a:solidFill>
                  <a:srgbClr val="2E1211"/>
                </a:solidFill>
                <a:latin typeface="Arial"/>
                <a:cs typeface="Arial"/>
              </a:rPr>
              <a:t>برشا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175">
                <a:solidFill>
                  <a:srgbClr val="2E1211"/>
                </a:solidFill>
                <a:latin typeface="Arial"/>
                <a:cs typeface="Arial"/>
              </a:rPr>
              <a:t>ركاذ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r>
              <a:rPr dirty="0" sz="3200" spc="-5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40">
                <a:solidFill>
                  <a:srgbClr val="2E1211"/>
                </a:solidFill>
                <a:latin typeface="Arial"/>
                <a:cs typeface="Arial"/>
              </a:rPr>
              <a:t>لك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44184"/>
            <a:ext cx="1494790" cy="814069"/>
          </a:xfrm>
          <a:custGeom>
            <a:avLst/>
            <a:gdLst/>
            <a:ahLst/>
            <a:cxnLst/>
            <a:rect l="l" t="t" r="r" b="b"/>
            <a:pathLst>
              <a:path w="1494790" h="814070">
                <a:moveTo>
                  <a:pt x="669250" y="523201"/>
                </a:moveTo>
                <a:lnTo>
                  <a:pt x="317118" y="523201"/>
                </a:lnTo>
                <a:lnTo>
                  <a:pt x="890666" y="813814"/>
                </a:lnTo>
                <a:lnTo>
                  <a:pt x="1494753" y="813814"/>
                </a:lnTo>
                <a:lnTo>
                  <a:pt x="1312671" y="752193"/>
                </a:lnTo>
                <a:lnTo>
                  <a:pt x="1008253" y="593166"/>
                </a:lnTo>
                <a:lnTo>
                  <a:pt x="784733" y="588390"/>
                </a:lnTo>
                <a:lnTo>
                  <a:pt x="669250" y="523201"/>
                </a:lnTo>
                <a:close/>
              </a:path>
              <a:path w="1494790" h="814070">
                <a:moveTo>
                  <a:pt x="0" y="0"/>
                </a:moveTo>
                <a:lnTo>
                  <a:pt x="34925" y="41351"/>
                </a:lnTo>
                <a:lnTo>
                  <a:pt x="0" y="103365"/>
                </a:lnTo>
                <a:lnTo>
                  <a:pt x="47498" y="189242"/>
                </a:lnTo>
                <a:lnTo>
                  <a:pt x="118872" y="386435"/>
                </a:lnTo>
                <a:lnTo>
                  <a:pt x="71374" y="671093"/>
                </a:lnTo>
                <a:lnTo>
                  <a:pt x="317118" y="523201"/>
                </a:lnTo>
                <a:lnTo>
                  <a:pt x="669250" y="523201"/>
                </a:lnTo>
                <a:lnTo>
                  <a:pt x="443864" y="395973"/>
                </a:lnTo>
                <a:lnTo>
                  <a:pt x="201295" y="104952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35040"/>
            <a:ext cx="295910" cy="624840"/>
          </a:xfrm>
          <a:custGeom>
            <a:avLst/>
            <a:gdLst/>
            <a:ahLst/>
            <a:cxnLst/>
            <a:rect l="l" t="t" r="r" b="b"/>
            <a:pathLst>
              <a:path w="295910" h="624840">
                <a:moveTo>
                  <a:pt x="57276" y="0"/>
                </a:moveTo>
                <a:lnTo>
                  <a:pt x="85851" y="31864"/>
                </a:lnTo>
                <a:lnTo>
                  <a:pt x="38100" y="53098"/>
                </a:lnTo>
                <a:lnTo>
                  <a:pt x="28575" y="116827"/>
                </a:lnTo>
                <a:lnTo>
                  <a:pt x="66801" y="201790"/>
                </a:lnTo>
                <a:lnTo>
                  <a:pt x="76326" y="286753"/>
                </a:lnTo>
                <a:lnTo>
                  <a:pt x="0" y="624840"/>
                </a:lnTo>
                <a:lnTo>
                  <a:pt x="85851" y="412432"/>
                </a:lnTo>
                <a:lnTo>
                  <a:pt x="133476" y="382333"/>
                </a:lnTo>
                <a:lnTo>
                  <a:pt x="200278" y="223024"/>
                </a:lnTo>
                <a:lnTo>
                  <a:pt x="228853" y="212407"/>
                </a:lnTo>
                <a:lnTo>
                  <a:pt x="228853" y="159308"/>
                </a:lnTo>
                <a:lnTo>
                  <a:pt x="295655" y="116827"/>
                </a:lnTo>
                <a:lnTo>
                  <a:pt x="257555" y="106210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93535"/>
            <a:ext cx="597535" cy="429895"/>
          </a:xfrm>
          <a:custGeom>
            <a:avLst/>
            <a:gdLst/>
            <a:ahLst/>
            <a:cxnLst/>
            <a:rect l="l" t="t" r="r" b="b"/>
            <a:pathLst>
              <a:path w="597535" h="429895">
                <a:moveTo>
                  <a:pt x="28447" y="0"/>
                </a:moveTo>
                <a:lnTo>
                  <a:pt x="18922" y="20612"/>
                </a:lnTo>
                <a:lnTo>
                  <a:pt x="0" y="63436"/>
                </a:lnTo>
                <a:lnTo>
                  <a:pt x="94868" y="191884"/>
                </a:lnTo>
                <a:lnTo>
                  <a:pt x="489965" y="429767"/>
                </a:lnTo>
                <a:lnTo>
                  <a:pt x="458342" y="220433"/>
                </a:lnTo>
                <a:lnTo>
                  <a:pt x="557670" y="149072"/>
                </a:lnTo>
                <a:lnTo>
                  <a:pt x="396747" y="149072"/>
                </a:lnTo>
                <a:lnTo>
                  <a:pt x="142239" y="85636"/>
                </a:lnTo>
                <a:lnTo>
                  <a:pt x="28447" y="0"/>
                </a:lnTo>
                <a:close/>
              </a:path>
              <a:path w="597535" h="429895">
                <a:moveTo>
                  <a:pt x="597407" y="120522"/>
                </a:moveTo>
                <a:lnTo>
                  <a:pt x="396747" y="149072"/>
                </a:lnTo>
                <a:lnTo>
                  <a:pt x="557670" y="149072"/>
                </a:lnTo>
                <a:lnTo>
                  <a:pt x="597407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57671" y="6150864"/>
            <a:ext cx="246887" cy="118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4111" y="6141720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35040"/>
            <a:ext cx="6131300" cy="8229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39495" y="691895"/>
            <a:ext cx="7992109" cy="1950720"/>
          </a:xfrm>
          <a:custGeom>
            <a:avLst/>
            <a:gdLst/>
            <a:ahLst/>
            <a:cxnLst/>
            <a:rect l="l" t="t" r="r" b="b"/>
            <a:pathLst>
              <a:path w="7992109" h="1950720">
                <a:moveTo>
                  <a:pt x="0" y="1950719"/>
                </a:moveTo>
                <a:lnTo>
                  <a:pt x="7991856" y="1950719"/>
                </a:lnTo>
                <a:lnTo>
                  <a:pt x="7991856" y="0"/>
                </a:lnTo>
                <a:lnTo>
                  <a:pt x="0" y="0"/>
                </a:lnTo>
                <a:lnTo>
                  <a:pt x="0" y="1950719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39495" y="795245"/>
            <a:ext cx="7992109" cy="1702435"/>
          </a:xfrm>
          <a:prstGeom prst="rect"/>
        </p:spPr>
        <p:txBody>
          <a:bodyPr wrap="square" lIns="0" tIns="55880" rIns="0" bIns="0" rtlCol="0" vert="horz">
            <a:spAutoFit/>
          </a:bodyPr>
          <a:lstStyle/>
          <a:p>
            <a:pPr marL="2705100" marR="2261870" indent="-427990">
              <a:lnSpc>
                <a:spcPts val="4320"/>
              </a:lnSpc>
              <a:spcBef>
                <a:spcPts val="440"/>
              </a:spcBef>
            </a:pPr>
            <a:r>
              <a:rPr dirty="0" sz="3800" spc="-1845" b="1" i="1">
                <a:solidFill>
                  <a:srgbClr val="333300"/>
                </a:solidFill>
                <a:latin typeface="Arial"/>
                <a:cs typeface="Arial"/>
              </a:rPr>
              <a:t>ناعون</a:t>
            </a:r>
            <a:r>
              <a:rPr dirty="0" sz="3800" spc="-65" b="1" i="1">
                <a:solidFill>
                  <a:srgbClr val="333300"/>
                </a:solidFill>
                <a:latin typeface="Arial"/>
                <a:cs typeface="Arial"/>
              </a:rPr>
              <a:t> </a:t>
            </a:r>
            <a:r>
              <a:rPr dirty="0" sz="3800" spc="-2060" b="1" i="1">
                <a:solidFill>
                  <a:srgbClr val="333300"/>
                </a:solidFill>
                <a:latin typeface="Arial"/>
                <a:cs typeface="Arial"/>
              </a:rPr>
              <a:t>بارعلإا</a:t>
            </a:r>
            <a:r>
              <a:rPr dirty="0" sz="3800" spc="-15" b="1" i="1">
                <a:solidFill>
                  <a:srgbClr val="333300"/>
                </a:solidFill>
                <a:latin typeface="Arial"/>
                <a:cs typeface="Arial"/>
              </a:rPr>
              <a:t> </a:t>
            </a:r>
            <a:r>
              <a:rPr dirty="0" sz="3800" spc="-3300" b="1" i="1">
                <a:solidFill>
                  <a:srgbClr val="333300"/>
                </a:solidFill>
                <a:latin typeface="Arial"/>
                <a:cs typeface="Arial"/>
              </a:rPr>
              <a:t>تاملاع </a:t>
            </a:r>
            <a:r>
              <a:rPr dirty="0" sz="3800" spc="-1045" b="1" i="1">
                <a:solidFill>
                  <a:srgbClr val="333300"/>
                </a:solidFill>
                <a:latin typeface="Arial"/>
                <a:cs typeface="Arial"/>
              </a:rPr>
              <a:t> </a:t>
            </a:r>
            <a:r>
              <a:rPr dirty="0" sz="3800" spc="-1970" b="1" i="1">
                <a:solidFill>
                  <a:srgbClr val="333300"/>
                </a:solidFill>
                <a:latin typeface="Arial"/>
                <a:cs typeface="Arial"/>
              </a:rPr>
              <a:t>ةيلصأ</a:t>
            </a:r>
            <a:r>
              <a:rPr dirty="0" sz="3800" spc="-55" b="1" i="1">
                <a:solidFill>
                  <a:srgbClr val="333300"/>
                </a:solidFill>
                <a:latin typeface="Arial"/>
                <a:cs typeface="Arial"/>
              </a:rPr>
              <a:t> </a:t>
            </a:r>
            <a:r>
              <a:rPr dirty="0" sz="3800" spc="-1905" b="1" i="1">
                <a:solidFill>
                  <a:srgbClr val="333300"/>
                </a:solidFill>
                <a:latin typeface="Arial"/>
                <a:cs typeface="Arial"/>
              </a:rPr>
              <a:t>تاملاع</a:t>
            </a:r>
            <a:r>
              <a:rPr dirty="0" sz="3800" spc="-90" b="1" i="1">
                <a:solidFill>
                  <a:srgbClr val="333300"/>
                </a:solidFill>
                <a:latin typeface="Arial"/>
                <a:cs typeface="Arial"/>
              </a:rPr>
              <a:t> </a:t>
            </a:r>
            <a:r>
              <a:rPr dirty="0" sz="3800" spc="-2335" b="1" i="1">
                <a:solidFill>
                  <a:srgbClr val="333300"/>
                </a:solidFill>
                <a:latin typeface="Arial"/>
                <a:cs typeface="Arial"/>
              </a:rPr>
              <a:t>ـ</a:t>
            </a:r>
            <a:r>
              <a:rPr dirty="0" sz="3600" spc="-2335" b="1" i="1">
                <a:solidFill>
                  <a:srgbClr val="333300"/>
                </a:solidFill>
                <a:latin typeface="Arial"/>
                <a:cs typeface="Arial"/>
              </a:rPr>
              <a:t>1 </a:t>
            </a:r>
            <a:r>
              <a:rPr dirty="0" sz="3600" spc="-990" b="1" i="1">
                <a:solidFill>
                  <a:srgbClr val="333300"/>
                </a:solidFill>
                <a:latin typeface="Arial"/>
                <a:cs typeface="Arial"/>
              </a:rPr>
              <a:t> </a:t>
            </a:r>
            <a:r>
              <a:rPr dirty="0" sz="3800" spc="-1920" b="1" i="1">
                <a:solidFill>
                  <a:srgbClr val="333300"/>
                </a:solidFill>
                <a:latin typeface="Arial"/>
                <a:cs typeface="Arial"/>
              </a:rPr>
              <a:t>ةيعرف</a:t>
            </a:r>
            <a:r>
              <a:rPr dirty="0" sz="3800" spc="-55" b="1" i="1">
                <a:solidFill>
                  <a:srgbClr val="333300"/>
                </a:solidFill>
                <a:latin typeface="Arial"/>
                <a:cs typeface="Arial"/>
              </a:rPr>
              <a:t> </a:t>
            </a:r>
            <a:r>
              <a:rPr dirty="0" sz="3800" spc="-1905" b="1" i="1">
                <a:solidFill>
                  <a:srgbClr val="333300"/>
                </a:solidFill>
                <a:latin typeface="Arial"/>
                <a:cs typeface="Arial"/>
              </a:rPr>
              <a:t>تاملاع </a:t>
            </a:r>
            <a:r>
              <a:rPr dirty="0" sz="3800" spc="-1045" b="1" i="1">
                <a:solidFill>
                  <a:srgbClr val="333300"/>
                </a:solidFill>
                <a:latin typeface="Arial"/>
                <a:cs typeface="Arial"/>
              </a:rPr>
              <a:t> </a:t>
            </a:r>
            <a:r>
              <a:rPr dirty="0" sz="3800" spc="-2430" b="1" i="1">
                <a:solidFill>
                  <a:srgbClr val="333300"/>
                </a:solidFill>
                <a:latin typeface="Arial"/>
                <a:cs typeface="Arial"/>
              </a:rPr>
              <a:t>ـ</a:t>
            </a:r>
            <a:r>
              <a:rPr dirty="0" sz="3600" spc="-2430" b="1" i="1">
                <a:solidFill>
                  <a:srgbClr val="333300"/>
                </a:solidFill>
                <a:latin typeface="Arial"/>
                <a:cs typeface="Arial"/>
              </a:rPr>
              <a:t>2</a:t>
            </a:r>
            <a:endParaRPr sz="3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9495" y="2782823"/>
            <a:ext cx="7992109" cy="1789430"/>
          </a:xfrm>
          <a:custGeom>
            <a:avLst/>
            <a:gdLst/>
            <a:ahLst/>
            <a:cxnLst/>
            <a:rect l="l" t="t" r="r" b="b"/>
            <a:pathLst>
              <a:path w="7992109" h="1789429">
                <a:moveTo>
                  <a:pt x="0" y="1789176"/>
                </a:moveTo>
                <a:lnTo>
                  <a:pt x="7991856" y="1789176"/>
                </a:lnTo>
                <a:lnTo>
                  <a:pt x="7991856" y="0"/>
                </a:lnTo>
                <a:lnTo>
                  <a:pt x="0" y="0"/>
                </a:lnTo>
                <a:lnTo>
                  <a:pt x="0" y="1789176"/>
                </a:lnTo>
                <a:close/>
              </a:path>
            </a:pathLst>
          </a:custGeom>
          <a:solidFill>
            <a:srgbClr val="85D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596895" y="2569502"/>
            <a:ext cx="3908932" cy="1010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485888" y="3148622"/>
            <a:ext cx="1202258" cy="7907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854952" y="3148622"/>
            <a:ext cx="1004125" cy="7907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507480" y="3148622"/>
            <a:ext cx="818172" cy="79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431279" y="3148622"/>
            <a:ext cx="546925" cy="7907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821679" y="3148622"/>
            <a:ext cx="1080325" cy="7907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041904" y="3575342"/>
            <a:ext cx="2915285" cy="7907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93776" y="4002061"/>
            <a:ext cx="2726309" cy="790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38912" y="4062945"/>
            <a:ext cx="495071" cy="68406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618845" y="2669197"/>
            <a:ext cx="7837170" cy="1884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4470"/>
              </a:lnSpc>
              <a:spcBef>
                <a:spcPts val="95"/>
              </a:spcBef>
            </a:pPr>
            <a:r>
              <a:rPr dirty="0" sz="3800" spc="-2160" b="1" i="1">
                <a:solidFill>
                  <a:srgbClr val="B93838"/>
                </a:solidFill>
                <a:latin typeface="Arial"/>
                <a:cs typeface="Arial"/>
              </a:rPr>
              <a:t>ةيلصلأا</a:t>
            </a:r>
            <a:r>
              <a:rPr dirty="0" sz="3800" spc="-20" b="1" i="1">
                <a:solidFill>
                  <a:srgbClr val="B93838"/>
                </a:solidFill>
                <a:latin typeface="Arial"/>
                <a:cs typeface="Arial"/>
              </a:rPr>
              <a:t> </a:t>
            </a:r>
            <a:r>
              <a:rPr dirty="0" sz="3800" spc="-2215" b="1" i="1">
                <a:solidFill>
                  <a:srgbClr val="B93838"/>
                </a:solidFill>
                <a:latin typeface="Arial"/>
                <a:cs typeface="Arial"/>
              </a:rPr>
              <a:t>تاملاعلا</a:t>
            </a:r>
            <a:r>
              <a:rPr dirty="0" sz="3800" spc="910" b="1" i="1">
                <a:solidFill>
                  <a:srgbClr val="B93838"/>
                </a:solidFill>
                <a:latin typeface="Arial"/>
                <a:cs typeface="Arial"/>
              </a:rPr>
              <a:t> </a:t>
            </a:r>
            <a:r>
              <a:rPr dirty="0" sz="3800" spc="-2120" b="1" i="1">
                <a:solidFill>
                  <a:srgbClr val="B93838"/>
                </a:solidFill>
                <a:latin typeface="Arial"/>
                <a:cs typeface="Arial"/>
              </a:rPr>
              <a:t>ـ</a:t>
            </a:r>
            <a:r>
              <a:rPr dirty="0" baseline="2923" sz="5700" spc="-3179" b="1" i="1">
                <a:solidFill>
                  <a:srgbClr val="B93838"/>
                </a:solidFill>
                <a:latin typeface="Arial"/>
                <a:cs typeface="Arial"/>
              </a:rPr>
              <a:t>ً</a:t>
            </a:r>
            <a:r>
              <a:rPr dirty="0" sz="3800" spc="-2120" b="1" i="1">
                <a:solidFill>
                  <a:srgbClr val="B93838"/>
                </a:solidFill>
                <a:latin typeface="Arial"/>
                <a:cs typeface="Arial"/>
              </a:rPr>
              <a:t>لاوأ</a:t>
            </a:r>
            <a:endParaRPr sz="3800">
              <a:latin typeface="Arial"/>
              <a:cs typeface="Arial"/>
            </a:endParaRPr>
          </a:p>
          <a:p>
            <a:pPr marL="5521960">
              <a:lnSpc>
                <a:spcPts val="3360"/>
              </a:lnSpc>
            </a:pPr>
            <a:r>
              <a:rPr dirty="0" sz="2950" spc="-1710" b="1" i="1">
                <a:solidFill>
                  <a:srgbClr val="6C011B"/>
                </a:solidFill>
                <a:latin typeface="Arial"/>
                <a:cs typeface="Arial"/>
              </a:rPr>
              <a:t>عفرلا</a:t>
            </a:r>
            <a:r>
              <a:rPr dirty="0" sz="2950" spc="700" b="1" i="1">
                <a:solidFill>
                  <a:srgbClr val="6C011B"/>
                </a:solidFill>
                <a:latin typeface="Arial"/>
                <a:cs typeface="Arial"/>
              </a:rPr>
              <a:t> </a:t>
            </a:r>
            <a:r>
              <a:rPr dirty="0" sz="2950" spc="-1515" b="1" i="1">
                <a:solidFill>
                  <a:srgbClr val="6C011B"/>
                </a:solidFill>
                <a:latin typeface="Arial"/>
                <a:cs typeface="Arial"/>
              </a:rPr>
              <a:t>ةملاع </a:t>
            </a:r>
            <a:r>
              <a:rPr dirty="0" sz="2950" spc="-810" b="1" i="1">
                <a:solidFill>
                  <a:srgbClr val="6C011B"/>
                </a:solidFill>
                <a:latin typeface="Arial"/>
                <a:cs typeface="Arial"/>
              </a:rPr>
              <a:t> </a:t>
            </a:r>
            <a:r>
              <a:rPr dirty="0" sz="2950" spc="-2410" b="1" i="1">
                <a:solidFill>
                  <a:srgbClr val="6C011B"/>
                </a:solidFill>
                <a:latin typeface="Arial"/>
                <a:cs typeface="Arial"/>
              </a:rPr>
              <a:t>ةمضلا</a:t>
            </a:r>
            <a:endParaRPr sz="2950">
              <a:latin typeface="Arial"/>
              <a:cs typeface="Arial"/>
            </a:endParaRPr>
          </a:p>
          <a:p>
            <a:pPr marL="2646680">
              <a:lnSpc>
                <a:spcPts val="3365"/>
              </a:lnSpc>
            </a:pPr>
            <a:r>
              <a:rPr dirty="0" sz="2950" spc="-1350" b="1" i="1">
                <a:solidFill>
                  <a:srgbClr val="6C011B"/>
                </a:solidFill>
                <a:latin typeface="Arial"/>
                <a:cs typeface="Arial"/>
              </a:rPr>
              <a:t>بصنلا</a:t>
            </a:r>
            <a:r>
              <a:rPr dirty="0" sz="2950" spc="-120" b="1" i="1">
                <a:solidFill>
                  <a:srgbClr val="6C011B"/>
                </a:solidFill>
                <a:latin typeface="Arial"/>
                <a:cs typeface="Arial"/>
              </a:rPr>
              <a:t> </a:t>
            </a:r>
            <a:r>
              <a:rPr dirty="0" sz="2950" spc="-1515" b="1" i="1">
                <a:solidFill>
                  <a:srgbClr val="6C011B"/>
                </a:solidFill>
                <a:latin typeface="Arial"/>
                <a:cs typeface="Arial"/>
              </a:rPr>
              <a:t>ةملاع</a:t>
            </a:r>
            <a:r>
              <a:rPr dirty="0" sz="2950" spc="660" b="1" i="1">
                <a:solidFill>
                  <a:srgbClr val="6C011B"/>
                </a:solidFill>
                <a:latin typeface="Arial"/>
                <a:cs typeface="Arial"/>
              </a:rPr>
              <a:t> </a:t>
            </a:r>
            <a:r>
              <a:rPr dirty="0" sz="2950" spc="-1714" b="1" i="1">
                <a:solidFill>
                  <a:srgbClr val="6C011B"/>
                </a:solidFill>
                <a:latin typeface="Arial"/>
                <a:cs typeface="Arial"/>
              </a:rPr>
              <a:t>ةحتفلا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ts val="345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400" spc="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1635" b="1" i="1">
                <a:solidFill>
                  <a:srgbClr val="6C011B"/>
                </a:solidFill>
                <a:latin typeface="Arial"/>
                <a:cs typeface="Arial"/>
              </a:rPr>
              <a:t>رجلا</a:t>
            </a:r>
            <a:r>
              <a:rPr dirty="0" sz="2950" spc="-90" b="1" i="1">
                <a:solidFill>
                  <a:srgbClr val="6C011B"/>
                </a:solidFill>
                <a:latin typeface="Arial"/>
                <a:cs typeface="Arial"/>
              </a:rPr>
              <a:t> </a:t>
            </a:r>
            <a:r>
              <a:rPr dirty="0" sz="2950" spc="-1520" b="1" i="1">
                <a:solidFill>
                  <a:srgbClr val="6C011B"/>
                </a:solidFill>
                <a:latin typeface="Arial"/>
                <a:cs typeface="Arial"/>
              </a:rPr>
              <a:t>ةملاع</a:t>
            </a:r>
            <a:r>
              <a:rPr dirty="0" sz="2950" spc="-65" b="1" i="1">
                <a:solidFill>
                  <a:srgbClr val="6C011B"/>
                </a:solidFill>
                <a:latin typeface="Arial"/>
                <a:cs typeface="Arial"/>
              </a:rPr>
              <a:t> </a:t>
            </a:r>
            <a:r>
              <a:rPr dirty="0" sz="2950" spc="-1585" b="1" i="1">
                <a:solidFill>
                  <a:srgbClr val="6C011B"/>
                </a:solidFill>
                <a:latin typeface="Arial"/>
                <a:cs typeface="Arial"/>
              </a:rPr>
              <a:t>ةرسكلا</a:t>
            </a:r>
            <a:endParaRPr sz="295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58000" y="4931664"/>
            <a:ext cx="1793621" cy="6780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568440" y="4931664"/>
            <a:ext cx="693204" cy="678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144767" y="4931664"/>
            <a:ext cx="738949" cy="6780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636776" y="4931664"/>
            <a:ext cx="4911598" cy="678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816989" y="5014341"/>
            <a:ext cx="66370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95" b="1">
                <a:solidFill>
                  <a:srgbClr val="FFFFFF"/>
                </a:solidFill>
                <a:latin typeface="Arial"/>
                <a:cs typeface="Arial"/>
              </a:rPr>
              <a:t>ملاسلا </a:t>
            </a:r>
            <a:r>
              <a:rPr dirty="0" sz="2400" spc="-180" b="1">
                <a:solidFill>
                  <a:srgbClr val="FFFFFF"/>
                </a:solidFill>
                <a:latin typeface="Arial"/>
                <a:cs typeface="Arial"/>
              </a:rPr>
              <a:t>ثنؤملا 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عمجو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2400" spc="-500" b="1">
                <a:solidFill>
                  <a:srgbClr val="FFFFFF"/>
                </a:solidFill>
                <a:latin typeface="Arial"/>
                <a:cs typeface="Arial"/>
              </a:rPr>
              <a:t>ريسكتلا 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عمجو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2400" spc="-245" b="1">
                <a:solidFill>
                  <a:srgbClr val="FFFFFF"/>
                </a:solidFill>
                <a:latin typeface="Arial"/>
                <a:cs typeface="Arial"/>
              </a:rPr>
              <a:t>درفملا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... </a:t>
            </a:r>
            <a:r>
              <a:rPr dirty="0" sz="2400" spc="-210" b="1">
                <a:solidFill>
                  <a:srgbClr val="FFFFFF"/>
                </a:solidFill>
                <a:latin typeface="Arial"/>
                <a:cs typeface="Arial"/>
              </a:rPr>
              <a:t>اهب </a:t>
            </a:r>
            <a:r>
              <a:rPr dirty="0" sz="2400" spc="-545" b="1">
                <a:solidFill>
                  <a:srgbClr val="FFFFFF"/>
                </a:solidFill>
                <a:latin typeface="Arial"/>
                <a:cs typeface="Arial"/>
              </a:rPr>
              <a:t>عفري </a:t>
            </a:r>
            <a:r>
              <a:rPr dirty="0" sz="2400" spc="-185" b="1">
                <a:solidFill>
                  <a:srgbClr val="FFFFFF"/>
                </a:solidFill>
                <a:latin typeface="Arial"/>
                <a:cs typeface="Arial"/>
              </a:rPr>
              <a:t>ةمضلا</a:t>
            </a:r>
            <a:r>
              <a:rPr dirty="0" sz="2400" spc="2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901440"/>
            <a:ext cx="3401567" cy="2950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34840" y="332282"/>
            <a:ext cx="2092198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93264" y="332282"/>
            <a:ext cx="2512822" cy="12296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87753" y="484708"/>
            <a:ext cx="317436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00">
                <a:solidFill>
                  <a:srgbClr val="B1B1B1"/>
                </a:solidFill>
              </a:rPr>
              <a:t>عراضملا</a:t>
            </a:r>
            <a:r>
              <a:rPr dirty="0" spc="-80">
                <a:solidFill>
                  <a:srgbClr val="B1B1B1"/>
                </a:solidFill>
              </a:rPr>
              <a:t> </a:t>
            </a:r>
            <a:r>
              <a:rPr dirty="0" spc="-475">
                <a:solidFill>
                  <a:srgbClr val="B1B1B1"/>
                </a:solidFill>
              </a:rPr>
              <a:t>بصاون</a:t>
            </a:r>
          </a:p>
        </p:txBody>
      </p:sp>
      <p:sp>
        <p:nvSpPr>
          <p:cNvPr id="7" name="object 7"/>
          <p:cNvSpPr/>
          <p:nvPr/>
        </p:nvSpPr>
        <p:spPr>
          <a:xfrm>
            <a:off x="457200" y="1286255"/>
            <a:ext cx="8229600" cy="5142230"/>
          </a:xfrm>
          <a:custGeom>
            <a:avLst/>
            <a:gdLst/>
            <a:ahLst/>
            <a:cxnLst/>
            <a:rect l="l" t="t" r="r" b="b"/>
            <a:pathLst>
              <a:path w="8229600" h="5142230">
                <a:moveTo>
                  <a:pt x="0" y="5141976"/>
                </a:moveTo>
                <a:lnTo>
                  <a:pt x="8229600" y="5141976"/>
                </a:lnTo>
                <a:lnTo>
                  <a:pt x="8229600" y="0"/>
                </a:lnTo>
                <a:lnTo>
                  <a:pt x="0" y="0"/>
                </a:lnTo>
                <a:lnTo>
                  <a:pt x="0" y="5141976"/>
                </a:lnTo>
                <a:close/>
              </a:path>
            </a:pathLst>
          </a:custGeom>
          <a:solidFill>
            <a:srgbClr val="6666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193023" y="1356410"/>
            <a:ext cx="613981" cy="6414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66488" y="1197813"/>
            <a:ext cx="3866134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83608" y="1197813"/>
            <a:ext cx="72064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29455" y="1197813"/>
            <a:ext cx="876084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621023" y="1197813"/>
            <a:ext cx="946226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395471" y="1197813"/>
            <a:ext cx="763358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983992" y="1197813"/>
            <a:ext cx="949248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758439" y="1197813"/>
            <a:ext cx="763358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246376" y="1197813"/>
            <a:ext cx="10498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020823" y="1197813"/>
            <a:ext cx="763358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350263" y="1197813"/>
            <a:ext cx="1208328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24711" y="1197813"/>
            <a:ext cx="763358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68095" y="1197813"/>
            <a:ext cx="894372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062216" y="1685493"/>
            <a:ext cx="1470532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949440" y="1685493"/>
            <a:ext cx="650570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336791" y="2270709"/>
            <a:ext cx="2540254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007352" y="2855925"/>
            <a:ext cx="1869821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657088" y="3441141"/>
            <a:ext cx="3220085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544311" y="3441141"/>
            <a:ext cx="650570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458967" y="4026357"/>
            <a:ext cx="3418078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346191" y="4026357"/>
            <a:ext cx="650570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770888" y="5196840"/>
            <a:ext cx="7106284" cy="9035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48511" y="5196840"/>
            <a:ext cx="1260170" cy="90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01623" y="5196840"/>
            <a:ext cx="784682" cy="9035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373879" y="5684520"/>
            <a:ext cx="4158741" cy="9035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239767" y="5684520"/>
            <a:ext cx="671893" cy="9035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060970" y="4441729"/>
            <a:ext cx="2467610" cy="713740"/>
          </a:xfrm>
          <a:custGeom>
            <a:avLst/>
            <a:gdLst/>
            <a:ahLst/>
            <a:cxnLst/>
            <a:rect l="l" t="t" r="r" b="b"/>
            <a:pathLst>
              <a:path w="2467610" h="713739">
                <a:moveTo>
                  <a:pt x="1581676" y="645890"/>
                </a:moveTo>
                <a:lnTo>
                  <a:pt x="941434" y="645890"/>
                </a:lnTo>
                <a:lnTo>
                  <a:pt x="982933" y="666383"/>
                </a:lnTo>
                <a:lnTo>
                  <a:pt x="1032350" y="683625"/>
                </a:lnTo>
                <a:lnTo>
                  <a:pt x="1088506" y="697272"/>
                </a:lnTo>
                <a:lnTo>
                  <a:pt x="1150222" y="706977"/>
                </a:lnTo>
                <a:lnTo>
                  <a:pt x="1211513" y="712232"/>
                </a:lnTo>
                <a:lnTo>
                  <a:pt x="1272499" y="713505"/>
                </a:lnTo>
                <a:lnTo>
                  <a:pt x="1332191" y="711006"/>
                </a:lnTo>
                <a:lnTo>
                  <a:pt x="1389600" y="704945"/>
                </a:lnTo>
                <a:lnTo>
                  <a:pt x="1443735" y="695532"/>
                </a:lnTo>
                <a:lnTo>
                  <a:pt x="1493607" y="682974"/>
                </a:lnTo>
                <a:lnTo>
                  <a:pt x="1538225" y="667484"/>
                </a:lnTo>
                <a:lnTo>
                  <a:pt x="1576601" y="649269"/>
                </a:lnTo>
                <a:lnTo>
                  <a:pt x="1581676" y="645890"/>
                </a:lnTo>
                <a:close/>
              </a:path>
              <a:path w="2467610" h="713739">
                <a:moveTo>
                  <a:pt x="604663" y="62723"/>
                </a:moveTo>
                <a:lnTo>
                  <a:pt x="553322" y="64103"/>
                </a:lnTo>
                <a:lnTo>
                  <a:pt x="485504" y="70204"/>
                </a:lnTo>
                <a:lnTo>
                  <a:pt x="423302" y="80648"/>
                </a:lnTo>
                <a:lnTo>
                  <a:pt x="367648" y="94955"/>
                </a:lnTo>
                <a:lnTo>
                  <a:pt x="319473" y="112642"/>
                </a:lnTo>
                <a:lnTo>
                  <a:pt x="279708" y="133228"/>
                </a:lnTo>
                <a:lnTo>
                  <a:pt x="249284" y="156230"/>
                </a:lnTo>
                <a:lnTo>
                  <a:pt x="220187" y="207557"/>
                </a:lnTo>
                <a:lnTo>
                  <a:pt x="223376" y="234918"/>
                </a:lnTo>
                <a:lnTo>
                  <a:pt x="221217" y="237204"/>
                </a:lnTo>
                <a:lnTo>
                  <a:pt x="164266" y="242241"/>
                </a:lnTo>
                <a:lnTo>
                  <a:pt x="112505" y="252254"/>
                </a:lnTo>
                <a:lnTo>
                  <a:pt x="67984" y="266744"/>
                </a:lnTo>
                <a:lnTo>
                  <a:pt x="32749" y="285210"/>
                </a:lnTo>
                <a:lnTo>
                  <a:pt x="4039" y="314497"/>
                </a:lnTo>
                <a:lnTo>
                  <a:pt x="0" y="344789"/>
                </a:lnTo>
                <a:lnTo>
                  <a:pt x="19180" y="373861"/>
                </a:lnTo>
                <a:lnTo>
                  <a:pt x="60128" y="399490"/>
                </a:lnTo>
                <a:lnTo>
                  <a:pt x="121395" y="419449"/>
                </a:lnTo>
                <a:lnTo>
                  <a:pt x="88850" y="436549"/>
                </a:lnTo>
                <a:lnTo>
                  <a:pt x="66674" y="455756"/>
                </a:lnTo>
                <a:lnTo>
                  <a:pt x="55476" y="476367"/>
                </a:lnTo>
                <a:lnTo>
                  <a:pt x="55863" y="497681"/>
                </a:lnTo>
                <a:lnTo>
                  <a:pt x="104307" y="545104"/>
                </a:lnTo>
                <a:lnTo>
                  <a:pt x="148827" y="562959"/>
                </a:lnTo>
                <a:lnTo>
                  <a:pt x="203381" y="575819"/>
                </a:lnTo>
                <a:lnTo>
                  <a:pt x="265343" y="582865"/>
                </a:lnTo>
                <a:lnTo>
                  <a:pt x="332088" y="583279"/>
                </a:lnTo>
                <a:lnTo>
                  <a:pt x="333612" y="584295"/>
                </a:lnTo>
                <a:lnTo>
                  <a:pt x="368201" y="604474"/>
                </a:lnTo>
                <a:lnTo>
                  <a:pt x="404210" y="620454"/>
                </a:lnTo>
                <a:lnTo>
                  <a:pt x="444247" y="634341"/>
                </a:lnTo>
                <a:lnTo>
                  <a:pt x="487746" y="646078"/>
                </a:lnTo>
                <a:lnTo>
                  <a:pt x="534140" y="655610"/>
                </a:lnTo>
                <a:lnTo>
                  <a:pt x="582861" y="662883"/>
                </a:lnTo>
                <a:lnTo>
                  <a:pt x="633341" y="667841"/>
                </a:lnTo>
                <a:lnTo>
                  <a:pt x="685015" y="670429"/>
                </a:lnTo>
                <a:lnTo>
                  <a:pt x="737315" y="670592"/>
                </a:lnTo>
                <a:lnTo>
                  <a:pt x="789674" y="668275"/>
                </a:lnTo>
                <a:lnTo>
                  <a:pt x="841525" y="663422"/>
                </a:lnTo>
                <a:lnTo>
                  <a:pt x="892301" y="655979"/>
                </a:lnTo>
                <a:lnTo>
                  <a:pt x="941434" y="645890"/>
                </a:lnTo>
                <a:lnTo>
                  <a:pt x="1581676" y="645890"/>
                </a:lnTo>
                <a:lnTo>
                  <a:pt x="1607743" y="628539"/>
                </a:lnTo>
                <a:lnTo>
                  <a:pt x="1630663" y="605504"/>
                </a:lnTo>
                <a:lnTo>
                  <a:pt x="1978626" y="605504"/>
                </a:lnTo>
                <a:lnTo>
                  <a:pt x="2037174" y="587836"/>
                </a:lnTo>
                <a:lnTo>
                  <a:pt x="2077893" y="568738"/>
                </a:lnTo>
                <a:lnTo>
                  <a:pt x="2128518" y="522446"/>
                </a:lnTo>
                <a:lnTo>
                  <a:pt x="2135742" y="496284"/>
                </a:lnTo>
                <a:lnTo>
                  <a:pt x="2184342" y="492298"/>
                </a:lnTo>
                <a:lnTo>
                  <a:pt x="2231072" y="485918"/>
                </a:lnTo>
                <a:lnTo>
                  <a:pt x="2275349" y="477228"/>
                </a:lnTo>
                <a:lnTo>
                  <a:pt x="2316590" y="466312"/>
                </a:lnTo>
                <a:lnTo>
                  <a:pt x="2373622" y="445185"/>
                </a:lnTo>
                <a:lnTo>
                  <a:pt x="2417464" y="420759"/>
                </a:lnTo>
                <a:lnTo>
                  <a:pt x="2447834" y="393893"/>
                </a:lnTo>
                <a:lnTo>
                  <a:pt x="2467028" y="336266"/>
                </a:lnTo>
                <a:lnTo>
                  <a:pt x="2455286" y="307221"/>
                </a:lnTo>
                <a:lnTo>
                  <a:pt x="2428941" y="279164"/>
                </a:lnTo>
                <a:lnTo>
                  <a:pt x="2387710" y="252952"/>
                </a:lnTo>
                <a:lnTo>
                  <a:pt x="2393298" y="247745"/>
                </a:lnTo>
                <a:lnTo>
                  <a:pt x="2397997" y="242538"/>
                </a:lnTo>
                <a:lnTo>
                  <a:pt x="2401680" y="237204"/>
                </a:lnTo>
                <a:lnTo>
                  <a:pt x="2412267" y="209796"/>
                </a:lnTo>
                <a:lnTo>
                  <a:pt x="2407003" y="183025"/>
                </a:lnTo>
                <a:lnTo>
                  <a:pt x="2354067" y="134941"/>
                </a:lnTo>
                <a:lnTo>
                  <a:pt x="2308968" y="115401"/>
                </a:lnTo>
                <a:lnTo>
                  <a:pt x="2253164" y="100044"/>
                </a:lnTo>
                <a:lnTo>
                  <a:pt x="2187939" y="89757"/>
                </a:lnTo>
                <a:lnTo>
                  <a:pt x="2183637" y="83534"/>
                </a:lnTo>
                <a:lnTo>
                  <a:pt x="800210" y="83534"/>
                </a:lnTo>
                <a:lnTo>
                  <a:pt x="754112" y="74491"/>
                </a:lnTo>
                <a:lnTo>
                  <a:pt x="705716" y="67971"/>
                </a:lnTo>
                <a:lnTo>
                  <a:pt x="655680" y="64030"/>
                </a:lnTo>
                <a:lnTo>
                  <a:pt x="604663" y="62723"/>
                </a:lnTo>
                <a:close/>
              </a:path>
              <a:path w="2467610" h="713739">
                <a:moveTo>
                  <a:pt x="1978626" y="605504"/>
                </a:moveTo>
                <a:lnTo>
                  <a:pt x="1630663" y="605504"/>
                </a:lnTo>
                <a:lnTo>
                  <a:pt x="1670823" y="613902"/>
                </a:lnTo>
                <a:lnTo>
                  <a:pt x="1713340" y="620014"/>
                </a:lnTo>
                <a:lnTo>
                  <a:pt x="1757572" y="623792"/>
                </a:lnTo>
                <a:lnTo>
                  <a:pt x="1802875" y="625189"/>
                </a:lnTo>
                <a:lnTo>
                  <a:pt x="1869482" y="622739"/>
                </a:lnTo>
                <a:lnTo>
                  <a:pt x="1931627" y="615353"/>
                </a:lnTo>
                <a:lnTo>
                  <a:pt x="1978626" y="605504"/>
                </a:lnTo>
                <a:close/>
              </a:path>
              <a:path w="2467610" h="713739">
                <a:moveTo>
                  <a:pt x="1056647" y="19912"/>
                </a:moveTo>
                <a:lnTo>
                  <a:pt x="1005042" y="22506"/>
                </a:lnTo>
                <a:lnTo>
                  <a:pt x="955433" y="28490"/>
                </a:lnTo>
                <a:lnTo>
                  <a:pt x="908983" y="37725"/>
                </a:lnTo>
                <a:lnTo>
                  <a:pt x="866855" y="50071"/>
                </a:lnTo>
                <a:lnTo>
                  <a:pt x="830210" y="65387"/>
                </a:lnTo>
                <a:lnTo>
                  <a:pt x="800210" y="83534"/>
                </a:lnTo>
                <a:lnTo>
                  <a:pt x="2183637" y="83534"/>
                </a:lnTo>
                <a:lnTo>
                  <a:pt x="2175386" y="71598"/>
                </a:lnTo>
                <a:lnTo>
                  <a:pt x="2155237" y="54690"/>
                </a:lnTo>
                <a:lnTo>
                  <a:pt x="2154588" y="54324"/>
                </a:lnTo>
                <a:lnTo>
                  <a:pt x="1282556" y="54324"/>
                </a:lnTo>
                <a:lnTo>
                  <a:pt x="1266306" y="48469"/>
                </a:lnTo>
                <a:lnTo>
                  <a:pt x="1211817" y="33877"/>
                </a:lnTo>
                <a:lnTo>
                  <a:pt x="1161197" y="25458"/>
                </a:lnTo>
                <a:lnTo>
                  <a:pt x="1109086" y="20850"/>
                </a:lnTo>
                <a:lnTo>
                  <a:pt x="1056647" y="19912"/>
                </a:lnTo>
                <a:close/>
              </a:path>
              <a:path w="2467610" h="713739">
                <a:moveTo>
                  <a:pt x="1507307" y="0"/>
                </a:moveTo>
                <a:lnTo>
                  <a:pt x="1452778" y="2218"/>
                </a:lnTo>
                <a:lnTo>
                  <a:pt x="1401032" y="9024"/>
                </a:lnTo>
                <a:lnTo>
                  <a:pt x="1354075" y="20154"/>
                </a:lnTo>
                <a:lnTo>
                  <a:pt x="1313915" y="35342"/>
                </a:lnTo>
                <a:lnTo>
                  <a:pt x="1282556" y="54324"/>
                </a:lnTo>
                <a:lnTo>
                  <a:pt x="2154588" y="54324"/>
                </a:lnTo>
                <a:lnTo>
                  <a:pt x="2128039" y="39376"/>
                </a:lnTo>
                <a:lnTo>
                  <a:pt x="2126344" y="38703"/>
                </a:lnTo>
                <a:lnTo>
                  <a:pt x="1703561" y="38703"/>
                </a:lnTo>
                <a:lnTo>
                  <a:pt x="1685023" y="30171"/>
                </a:lnTo>
                <a:lnTo>
                  <a:pt x="1664223" y="22543"/>
                </a:lnTo>
                <a:lnTo>
                  <a:pt x="1641375" y="15915"/>
                </a:lnTo>
                <a:lnTo>
                  <a:pt x="1616693" y="10382"/>
                </a:lnTo>
                <a:lnTo>
                  <a:pt x="1562615" y="2633"/>
                </a:lnTo>
                <a:lnTo>
                  <a:pt x="1507307" y="0"/>
                </a:lnTo>
                <a:close/>
              </a:path>
              <a:path w="2467610" h="713739">
                <a:moveTo>
                  <a:pt x="1892283" y="540"/>
                </a:moveTo>
                <a:lnTo>
                  <a:pt x="1839931" y="4235"/>
                </a:lnTo>
                <a:lnTo>
                  <a:pt x="1789981" y="11859"/>
                </a:lnTo>
                <a:lnTo>
                  <a:pt x="1744001" y="23364"/>
                </a:lnTo>
                <a:lnTo>
                  <a:pt x="1703561" y="38703"/>
                </a:lnTo>
                <a:lnTo>
                  <a:pt x="2126344" y="38703"/>
                </a:lnTo>
                <a:lnTo>
                  <a:pt x="2048066" y="13506"/>
                </a:lnTo>
                <a:lnTo>
                  <a:pt x="1997919" y="5128"/>
                </a:lnTo>
                <a:lnTo>
                  <a:pt x="1945469" y="822"/>
                </a:lnTo>
                <a:lnTo>
                  <a:pt x="1892283" y="54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892041" y="5102097"/>
            <a:ext cx="142367" cy="14858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060970" y="4441729"/>
            <a:ext cx="2467610" cy="713740"/>
          </a:xfrm>
          <a:custGeom>
            <a:avLst/>
            <a:gdLst/>
            <a:ahLst/>
            <a:cxnLst/>
            <a:rect l="l" t="t" r="r" b="b"/>
            <a:pathLst>
              <a:path w="2467610" h="713739">
                <a:moveTo>
                  <a:pt x="223376" y="234918"/>
                </a:moveTo>
                <a:lnTo>
                  <a:pt x="229134" y="181167"/>
                </a:lnTo>
                <a:lnTo>
                  <a:pt x="279708" y="133228"/>
                </a:lnTo>
                <a:lnTo>
                  <a:pt x="319473" y="112642"/>
                </a:lnTo>
                <a:lnTo>
                  <a:pt x="367648" y="94955"/>
                </a:lnTo>
                <a:lnTo>
                  <a:pt x="423302" y="80648"/>
                </a:lnTo>
                <a:lnTo>
                  <a:pt x="485504" y="70204"/>
                </a:lnTo>
                <a:lnTo>
                  <a:pt x="553322" y="64103"/>
                </a:lnTo>
                <a:lnTo>
                  <a:pt x="604663" y="62723"/>
                </a:lnTo>
                <a:lnTo>
                  <a:pt x="655680" y="64030"/>
                </a:lnTo>
                <a:lnTo>
                  <a:pt x="705716" y="67971"/>
                </a:lnTo>
                <a:lnTo>
                  <a:pt x="754112" y="74491"/>
                </a:lnTo>
                <a:lnTo>
                  <a:pt x="800210" y="83534"/>
                </a:lnTo>
                <a:lnTo>
                  <a:pt x="830210" y="65387"/>
                </a:lnTo>
                <a:lnTo>
                  <a:pt x="866855" y="50071"/>
                </a:lnTo>
                <a:lnTo>
                  <a:pt x="908983" y="37725"/>
                </a:lnTo>
                <a:lnTo>
                  <a:pt x="955433" y="28490"/>
                </a:lnTo>
                <a:lnTo>
                  <a:pt x="1005042" y="22506"/>
                </a:lnTo>
                <a:lnTo>
                  <a:pt x="1056647" y="19912"/>
                </a:lnTo>
                <a:lnTo>
                  <a:pt x="1109086" y="20850"/>
                </a:lnTo>
                <a:lnTo>
                  <a:pt x="1161197" y="25458"/>
                </a:lnTo>
                <a:lnTo>
                  <a:pt x="1211817" y="33877"/>
                </a:lnTo>
                <a:lnTo>
                  <a:pt x="1249044" y="43101"/>
                </a:lnTo>
                <a:lnTo>
                  <a:pt x="1282556" y="54324"/>
                </a:lnTo>
                <a:lnTo>
                  <a:pt x="1313915" y="35342"/>
                </a:lnTo>
                <a:lnTo>
                  <a:pt x="1354075" y="20154"/>
                </a:lnTo>
                <a:lnTo>
                  <a:pt x="1401032" y="9024"/>
                </a:lnTo>
                <a:lnTo>
                  <a:pt x="1452778" y="2218"/>
                </a:lnTo>
                <a:lnTo>
                  <a:pt x="1507307" y="0"/>
                </a:lnTo>
                <a:lnTo>
                  <a:pt x="1562615" y="2633"/>
                </a:lnTo>
                <a:lnTo>
                  <a:pt x="1616693" y="10382"/>
                </a:lnTo>
                <a:lnTo>
                  <a:pt x="1664223" y="22543"/>
                </a:lnTo>
                <a:lnTo>
                  <a:pt x="1703561" y="38703"/>
                </a:lnTo>
                <a:lnTo>
                  <a:pt x="1744001" y="23364"/>
                </a:lnTo>
                <a:lnTo>
                  <a:pt x="1789981" y="11859"/>
                </a:lnTo>
                <a:lnTo>
                  <a:pt x="1839931" y="4235"/>
                </a:lnTo>
                <a:lnTo>
                  <a:pt x="1892283" y="540"/>
                </a:lnTo>
                <a:lnTo>
                  <a:pt x="1945469" y="822"/>
                </a:lnTo>
                <a:lnTo>
                  <a:pt x="1997919" y="5128"/>
                </a:lnTo>
                <a:lnTo>
                  <a:pt x="2048066" y="13506"/>
                </a:lnTo>
                <a:lnTo>
                  <a:pt x="2094340" y="26003"/>
                </a:lnTo>
                <a:lnTo>
                  <a:pt x="2155237" y="54690"/>
                </a:lnTo>
                <a:lnTo>
                  <a:pt x="2187939" y="89757"/>
                </a:lnTo>
                <a:lnTo>
                  <a:pt x="2253164" y="100044"/>
                </a:lnTo>
                <a:lnTo>
                  <a:pt x="2308968" y="115401"/>
                </a:lnTo>
                <a:lnTo>
                  <a:pt x="2354067" y="134941"/>
                </a:lnTo>
                <a:lnTo>
                  <a:pt x="2387174" y="157778"/>
                </a:lnTo>
                <a:lnTo>
                  <a:pt x="2412267" y="209796"/>
                </a:lnTo>
                <a:lnTo>
                  <a:pt x="2401680" y="237204"/>
                </a:lnTo>
                <a:lnTo>
                  <a:pt x="2397997" y="242538"/>
                </a:lnTo>
                <a:lnTo>
                  <a:pt x="2393298" y="247745"/>
                </a:lnTo>
                <a:lnTo>
                  <a:pt x="2387710" y="252952"/>
                </a:lnTo>
                <a:lnTo>
                  <a:pt x="2428941" y="279164"/>
                </a:lnTo>
                <a:lnTo>
                  <a:pt x="2455286" y="307221"/>
                </a:lnTo>
                <a:lnTo>
                  <a:pt x="2467028" y="336266"/>
                </a:lnTo>
                <a:lnTo>
                  <a:pt x="2464450" y="365443"/>
                </a:lnTo>
                <a:lnTo>
                  <a:pt x="2417464" y="420759"/>
                </a:lnTo>
                <a:lnTo>
                  <a:pt x="2373622" y="445185"/>
                </a:lnTo>
                <a:lnTo>
                  <a:pt x="2316590" y="466312"/>
                </a:lnTo>
                <a:lnTo>
                  <a:pt x="2275349" y="477228"/>
                </a:lnTo>
                <a:lnTo>
                  <a:pt x="2231072" y="485918"/>
                </a:lnTo>
                <a:lnTo>
                  <a:pt x="2184342" y="492298"/>
                </a:lnTo>
                <a:lnTo>
                  <a:pt x="2135742" y="496284"/>
                </a:lnTo>
                <a:lnTo>
                  <a:pt x="2128518" y="522446"/>
                </a:lnTo>
                <a:lnTo>
                  <a:pt x="2077893" y="568738"/>
                </a:lnTo>
                <a:lnTo>
                  <a:pt x="2037174" y="587836"/>
                </a:lnTo>
                <a:lnTo>
                  <a:pt x="1987972" y="603546"/>
                </a:lnTo>
                <a:lnTo>
                  <a:pt x="1931627" y="615353"/>
                </a:lnTo>
                <a:lnTo>
                  <a:pt x="1869482" y="622739"/>
                </a:lnTo>
                <a:lnTo>
                  <a:pt x="1802875" y="625189"/>
                </a:lnTo>
                <a:lnTo>
                  <a:pt x="1757572" y="623792"/>
                </a:lnTo>
                <a:lnTo>
                  <a:pt x="1713340" y="620014"/>
                </a:lnTo>
                <a:lnTo>
                  <a:pt x="1670823" y="613902"/>
                </a:lnTo>
                <a:lnTo>
                  <a:pt x="1630663" y="605504"/>
                </a:lnTo>
                <a:lnTo>
                  <a:pt x="1607743" y="628539"/>
                </a:lnTo>
                <a:lnTo>
                  <a:pt x="1538225" y="667484"/>
                </a:lnTo>
                <a:lnTo>
                  <a:pt x="1493607" y="682974"/>
                </a:lnTo>
                <a:lnTo>
                  <a:pt x="1443735" y="695532"/>
                </a:lnTo>
                <a:lnTo>
                  <a:pt x="1389600" y="704945"/>
                </a:lnTo>
                <a:lnTo>
                  <a:pt x="1332191" y="711006"/>
                </a:lnTo>
                <a:lnTo>
                  <a:pt x="1272499" y="713505"/>
                </a:lnTo>
                <a:lnTo>
                  <a:pt x="1211513" y="712232"/>
                </a:lnTo>
                <a:lnTo>
                  <a:pt x="1150222" y="706977"/>
                </a:lnTo>
                <a:lnTo>
                  <a:pt x="1088506" y="697272"/>
                </a:lnTo>
                <a:lnTo>
                  <a:pt x="1032350" y="683625"/>
                </a:lnTo>
                <a:lnTo>
                  <a:pt x="982933" y="666383"/>
                </a:lnTo>
                <a:lnTo>
                  <a:pt x="941434" y="645890"/>
                </a:lnTo>
                <a:lnTo>
                  <a:pt x="892301" y="655979"/>
                </a:lnTo>
                <a:lnTo>
                  <a:pt x="841525" y="663422"/>
                </a:lnTo>
                <a:lnTo>
                  <a:pt x="789674" y="668275"/>
                </a:lnTo>
                <a:lnTo>
                  <a:pt x="737315" y="670592"/>
                </a:lnTo>
                <a:lnTo>
                  <a:pt x="685015" y="670429"/>
                </a:lnTo>
                <a:lnTo>
                  <a:pt x="633341" y="667841"/>
                </a:lnTo>
                <a:lnTo>
                  <a:pt x="582861" y="662883"/>
                </a:lnTo>
                <a:lnTo>
                  <a:pt x="534140" y="655610"/>
                </a:lnTo>
                <a:lnTo>
                  <a:pt x="487746" y="646078"/>
                </a:lnTo>
                <a:lnTo>
                  <a:pt x="444247" y="634341"/>
                </a:lnTo>
                <a:lnTo>
                  <a:pt x="404210" y="620454"/>
                </a:lnTo>
                <a:lnTo>
                  <a:pt x="368201" y="604474"/>
                </a:lnTo>
                <a:lnTo>
                  <a:pt x="335136" y="585438"/>
                </a:lnTo>
                <a:lnTo>
                  <a:pt x="333612" y="584295"/>
                </a:lnTo>
                <a:lnTo>
                  <a:pt x="332088" y="583279"/>
                </a:lnTo>
                <a:lnTo>
                  <a:pt x="265343" y="582865"/>
                </a:lnTo>
                <a:lnTo>
                  <a:pt x="203381" y="575819"/>
                </a:lnTo>
                <a:lnTo>
                  <a:pt x="148827" y="562959"/>
                </a:lnTo>
                <a:lnTo>
                  <a:pt x="104307" y="545104"/>
                </a:lnTo>
                <a:lnTo>
                  <a:pt x="72444" y="523072"/>
                </a:lnTo>
                <a:lnTo>
                  <a:pt x="55476" y="476367"/>
                </a:lnTo>
                <a:lnTo>
                  <a:pt x="66674" y="455756"/>
                </a:lnTo>
                <a:lnTo>
                  <a:pt x="88850" y="436549"/>
                </a:lnTo>
                <a:lnTo>
                  <a:pt x="121395" y="419449"/>
                </a:lnTo>
                <a:lnTo>
                  <a:pt x="60128" y="399490"/>
                </a:lnTo>
                <a:lnTo>
                  <a:pt x="19180" y="373861"/>
                </a:lnTo>
                <a:lnTo>
                  <a:pt x="0" y="344789"/>
                </a:lnTo>
                <a:lnTo>
                  <a:pt x="4039" y="314497"/>
                </a:lnTo>
                <a:lnTo>
                  <a:pt x="32749" y="285210"/>
                </a:lnTo>
                <a:lnTo>
                  <a:pt x="67984" y="266744"/>
                </a:lnTo>
                <a:lnTo>
                  <a:pt x="112505" y="252254"/>
                </a:lnTo>
                <a:lnTo>
                  <a:pt x="164266" y="242241"/>
                </a:lnTo>
                <a:lnTo>
                  <a:pt x="221217" y="237204"/>
                </a:lnTo>
                <a:lnTo>
                  <a:pt x="223376" y="234918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894582" y="5211064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623" y="19812"/>
                </a:moveTo>
                <a:lnTo>
                  <a:pt x="38064" y="27515"/>
                </a:lnTo>
                <a:lnTo>
                  <a:pt x="33813" y="33813"/>
                </a:lnTo>
                <a:lnTo>
                  <a:pt x="27515" y="38064"/>
                </a:lnTo>
                <a:lnTo>
                  <a:pt x="19812" y="39624"/>
                </a:lnTo>
                <a:lnTo>
                  <a:pt x="12108" y="38064"/>
                </a:lnTo>
                <a:lnTo>
                  <a:pt x="5810" y="33813"/>
                </a:lnTo>
                <a:lnTo>
                  <a:pt x="1559" y="27515"/>
                </a:lnTo>
                <a:lnTo>
                  <a:pt x="0" y="19812"/>
                </a:lnTo>
                <a:lnTo>
                  <a:pt x="1559" y="12108"/>
                </a:lnTo>
                <a:lnTo>
                  <a:pt x="5810" y="5810"/>
                </a:lnTo>
                <a:lnTo>
                  <a:pt x="12108" y="1559"/>
                </a:lnTo>
                <a:lnTo>
                  <a:pt x="19812" y="0"/>
                </a:lnTo>
                <a:lnTo>
                  <a:pt x="27515" y="1559"/>
                </a:lnTo>
                <a:lnTo>
                  <a:pt x="33813" y="5810"/>
                </a:lnTo>
                <a:lnTo>
                  <a:pt x="38064" y="12108"/>
                </a:lnTo>
                <a:lnTo>
                  <a:pt x="39623" y="1981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892041" y="5171440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39624"/>
                </a:moveTo>
                <a:lnTo>
                  <a:pt x="76128" y="55084"/>
                </a:lnTo>
                <a:lnTo>
                  <a:pt x="67627" y="67675"/>
                </a:lnTo>
                <a:lnTo>
                  <a:pt x="55030" y="76146"/>
                </a:lnTo>
                <a:lnTo>
                  <a:pt x="39624" y="79248"/>
                </a:lnTo>
                <a:lnTo>
                  <a:pt x="24217" y="76146"/>
                </a:lnTo>
                <a:lnTo>
                  <a:pt x="11620" y="67675"/>
                </a:lnTo>
                <a:lnTo>
                  <a:pt x="3119" y="55084"/>
                </a:lnTo>
                <a:lnTo>
                  <a:pt x="0" y="39624"/>
                </a:lnTo>
                <a:lnTo>
                  <a:pt x="3119" y="24217"/>
                </a:lnTo>
                <a:lnTo>
                  <a:pt x="11620" y="11620"/>
                </a:lnTo>
                <a:lnTo>
                  <a:pt x="24217" y="3119"/>
                </a:lnTo>
                <a:lnTo>
                  <a:pt x="39624" y="0"/>
                </a:lnTo>
                <a:lnTo>
                  <a:pt x="55030" y="3119"/>
                </a:lnTo>
                <a:lnTo>
                  <a:pt x="67627" y="11620"/>
                </a:lnTo>
                <a:lnTo>
                  <a:pt x="76128" y="24217"/>
                </a:lnTo>
                <a:lnTo>
                  <a:pt x="79248" y="3962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915536" y="5102097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8872" y="59435"/>
                </a:moveTo>
                <a:lnTo>
                  <a:pt x="114210" y="82546"/>
                </a:lnTo>
                <a:lnTo>
                  <a:pt x="101488" y="101441"/>
                </a:lnTo>
                <a:lnTo>
                  <a:pt x="82599" y="114192"/>
                </a:lnTo>
                <a:lnTo>
                  <a:pt x="59436" y="118871"/>
                </a:lnTo>
                <a:lnTo>
                  <a:pt x="36325" y="114192"/>
                </a:lnTo>
                <a:lnTo>
                  <a:pt x="17430" y="101441"/>
                </a:lnTo>
                <a:lnTo>
                  <a:pt x="4679" y="82546"/>
                </a:lnTo>
                <a:lnTo>
                  <a:pt x="0" y="59435"/>
                </a:lnTo>
                <a:lnTo>
                  <a:pt x="4679" y="36272"/>
                </a:lnTo>
                <a:lnTo>
                  <a:pt x="17430" y="17383"/>
                </a:lnTo>
                <a:lnTo>
                  <a:pt x="36325" y="4661"/>
                </a:lnTo>
                <a:lnTo>
                  <a:pt x="59436" y="0"/>
                </a:lnTo>
                <a:lnTo>
                  <a:pt x="82599" y="4661"/>
                </a:lnTo>
                <a:lnTo>
                  <a:pt x="101488" y="17383"/>
                </a:lnTo>
                <a:lnTo>
                  <a:pt x="114210" y="36272"/>
                </a:lnTo>
                <a:lnTo>
                  <a:pt x="118872" y="59435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185032" y="4858384"/>
            <a:ext cx="144780" cy="13335"/>
          </a:xfrm>
          <a:custGeom>
            <a:avLst/>
            <a:gdLst/>
            <a:ahLst/>
            <a:cxnLst/>
            <a:rect l="l" t="t" r="r" b="b"/>
            <a:pathLst>
              <a:path w="144779" h="13335">
                <a:moveTo>
                  <a:pt x="144526" y="13207"/>
                </a:moveTo>
                <a:lnTo>
                  <a:pt x="106816" y="13215"/>
                </a:lnTo>
                <a:lnTo>
                  <a:pt x="69738" y="10985"/>
                </a:lnTo>
                <a:lnTo>
                  <a:pt x="33922" y="6564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393947" y="5015610"/>
            <a:ext cx="63500" cy="6350"/>
          </a:xfrm>
          <a:custGeom>
            <a:avLst/>
            <a:gdLst/>
            <a:ahLst/>
            <a:cxnLst/>
            <a:rect l="l" t="t" r="r" b="b"/>
            <a:pathLst>
              <a:path w="63500" h="6350">
                <a:moveTo>
                  <a:pt x="63246" y="0"/>
                </a:moveTo>
                <a:lnTo>
                  <a:pt x="47827" y="2186"/>
                </a:lnTo>
                <a:lnTo>
                  <a:pt x="32099" y="3968"/>
                </a:lnTo>
                <a:lnTo>
                  <a:pt x="16132" y="5322"/>
                </a:lnTo>
                <a:lnTo>
                  <a:pt x="0" y="6222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964178" y="5055996"/>
            <a:ext cx="38100" cy="29209"/>
          </a:xfrm>
          <a:custGeom>
            <a:avLst/>
            <a:gdLst/>
            <a:ahLst/>
            <a:cxnLst/>
            <a:rect l="l" t="t" r="r" b="b"/>
            <a:pathLst>
              <a:path w="38100" h="29210">
                <a:moveTo>
                  <a:pt x="38100" y="28828"/>
                </a:moveTo>
                <a:lnTo>
                  <a:pt x="27128" y="21949"/>
                </a:lnTo>
                <a:lnTo>
                  <a:pt x="17097" y="14843"/>
                </a:lnTo>
                <a:lnTo>
                  <a:pt x="8042" y="7522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691888" y="5013197"/>
            <a:ext cx="15240" cy="31750"/>
          </a:xfrm>
          <a:custGeom>
            <a:avLst/>
            <a:gdLst/>
            <a:ahLst/>
            <a:cxnLst/>
            <a:rect l="l" t="t" r="r" b="b"/>
            <a:pathLst>
              <a:path w="15239" h="31750">
                <a:moveTo>
                  <a:pt x="15239" y="0"/>
                </a:moveTo>
                <a:lnTo>
                  <a:pt x="13001" y="7975"/>
                </a:lnTo>
                <a:lnTo>
                  <a:pt x="9715" y="15890"/>
                </a:lnTo>
                <a:lnTo>
                  <a:pt x="5381" y="23735"/>
                </a:lnTo>
                <a:lnTo>
                  <a:pt x="0" y="3149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009769" y="4818379"/>
            <a:ext cx="186055" cy="118110"/>
          </a:xfrm>
          <a:custGeom>
            <a:avLst/>
            <a:gdLst/>
            <a:ahLst/>
            <a:cxnLst/>
            <a:rect l="l" t="t" r="r" b="b"/>
            <a:pathLst>
              <a:path w="186054" h="118110">
                <a:moveTo>
                  <a:pt x="0" y="0"/>
                </a:moveTo>
                <a:lnTo>
                  <a:pt x="63334" y="15890"/>
                </a:lnTo>
                <a:lnTo>
                  <a:pt x="115037" y="36565"/>
                </a:lnTo>
                <a:lnTo>
                  <a:pt x="153628" y="61081"/>
                </a:lnTo>
                <a:lnTo>
                  <a:pt x="177625" y="88493"/>
                </a:lnTo>
                <a:lnTo>
                  <a:pt x="185546" y="1178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364860" y="4692903"/>
            <a:ext cx="83185" cy="44450"/>
          </a:xfrm>
          <a:custGeom>
            <a:avLst/>
            <a:gdLst/>
            <a:ahLst/>
            <a:cxnLst/>
            <a:rect l="l" t="t" r="r" b="b"/>
            <a:pathLst>
              <a:path w="83185" h="44450">
                <a:moveTo>
                  <a:pt x="82676" y="0"/>
                </a:moveTo>
                <a:lnTo>
                  <a:pt x="66972" y="12388"/>
                </a:lnTo>
                <a:lnTo>
                  <a:pt x="47815" y="23955"/>
                </a:lnTo>
                <a:lnTo>
                  <a:pt x="25419" y="34593"/>
                </a:lnTo>
                <a:lnTo>
                  <a:pt x="0" y="4419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249290" y="4528946"/>
            <a:ext cx="5080" cy="20955"/>
          </a:xfrm>
          <a:custGeom>
            <a:avLst/>
            <a:gdLst/>
            <a:ahLst/>
            <a:cxnLst/>
            <a:rect l="l" t="t" r="r" b="b"/>
            <a:pathLst>
              <a:path w="5079" h="20954">
                <a:moveTo>
                  <a:pt x="0" y="0"/>
                </a:moveTo>
                <a:lnTo>
                  <a:pt x="3048" y="6984"/>
                </a:lnTo>
                <a:lnTo>
                  <a:pt x="4572" y="13969"/>
                </a:lnTo>
                <a:lnTo>
                  <a:pt x="4318" y="20954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721478" y="4478020"/>
            <a:ext cx="42545" cy="26670"/>
          </a:xfrm>
          <a:custGeom>
            <a:avLst/>
            <a:gdLst/>
            <a:ahLst/>
            <a:cxnLst/>
            <a:rect l="l" t="t" r="r" b="b"/>
            <a:pathLst>
              <a:path w="42545" h="26670">
                <a:moveTo>
                  <a:pt x="0" y="26669"/>
                </a:moveTo>
                <a:lnTo>
                  <a:pt x="8733" y="19556"/>
                </a:lnTo>
                <a:lnTo>
                  <a:pt x="18716" y="12715"/>
                </a:lnTo>
                <a:lnTo>
                  <a:pt x="29914" y="6185"/>
                </a:lnTo>
                <a:lnTo>
                  <a:pt x="42291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325492" y="4494403"/>
            <a:ext cx="20955" cy="23495"/>
          </a:xfrm>
          <a:custGeom>
            <a:avLst/>
            <a:gdLst/>
            <a:ahLst/>
            <a:cxnLst/>
            <a:rect l="l" t="t" r="r" b="b"/>
            <a:pathLst>
              <a:path w="20954" h="23495">
                <a:moveTo>
                  <a:pt x="0" y="22987"/>
                </a:moveTo>
                <a:lnTo>
                  <a:pt x="3786" y="17037"/>
                </a:lnTo>
                <a:lnTo>
                  <a:pt x="8477" y="11207"/>
                </a:lnTo>
                <a:lnTo>
                  <a:pt x="14073" y="5520"/>
                </a:lnTo>
                <a:lnTo>
                  <a:pt x="20574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860800" y="4525136"/>
            <a:ext cx="74295" cy="22225"/>
          </a:xfrm>
          <a:custGeom>
            <a:avLst/>
            <a:gdLst/>
            <a:ahLst/>
            <a:cxnLst/>
            <a:rect l="l" t="t" r="r" b="b"/>
            <a:pathLst>
              <a:path w="74295" h="22225">
                <a:moveTo>
                  <a:pt x="0" y="0"/>
                </a:moveTo>
                <a:lnTo>
                  <a:pt x="19804" y="4901"/>
                </a:lnTo>
                <a:lnTo>
                  <a:pt x="38798" y="10255"/>
                </a:lnTo>
                <a:lnTo>
                  <a:pt x="56935" y="16037"/>
                </a:lnTo>
                <a:lnTo>
                  <a:pt x="74167" y="2222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284346" y="4676647"/>
            <a:ext cx="13335" cy="23495"/>
          </a:xfrm>
          <a:custGeom>
            <a:avLst/>
            <a:gdLst/>
            <a:ahLst/>
            <a:cxnLst/>
            <a:rect l="l" t="t" r="r" b="b"/>
            <a:pathLst>
              <a:path w="13335" h="23495">
                <a:moveTo>
                  <a:pt x="12953" y="23494"/>
                </a:moveTo>
                <a:lnTo>
                  <a:pt x="8840" y="17680"/>
                </a:lnTo>
                <a:lnTo>
                  <a:pt x="5286" y="11842"/>
                </a:lnTo>
                <a:lnTo>
                  <a:pt x="2327" y="5957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986332" y="1310081"/>
            <a:ext cx="7655559" cy="5001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مل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605">
                <a:solidFill>
                  <a:srgbClr val="FFFFFF"/>
                </a:solidFill>
                <a:latin typeface="Arial"/>
                <a:cs typeface="Arial"/>
              </a:rPr>
              <a:t>ىتح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يك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نل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نأ : </a:t>
            </a:r>
            <a:r>
              <a:rPr dirty="0" sz="3200" spc="-750">
                <a:solidFill>
                  <a:srgbClr val="FFFFFF"/>
                </a:solidFill>
                <a:latin typeface="Arial"/>
                <a:cs typeface="Arial"/>
              </a:rPr>
              <a:t>ـب </a:t>
            </a:r>
            <a:r>
              <a:rPr dirty="0" sz="3200" spc="-825">
                <a:solidFill>
                  <a:srgbClr val="FFFFFF"/>
                </a:solidFill>
                <a:latin typeface="Arial"/>
                <a:cs typeface="Arial"/>
              </a:rPr>
              <a:t>قبس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اذإ </a:t>
            </a: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عراضملا </a:t>
            </a:r>
            <a:r>
              <a:rPr dirty="0" sz="3200" spc="-750">
                <a:solidFill>
                  <a:srgbClr val="FFFFFF"/>
                </a:solidFill>
                <a:latin typeface="Arial"/>
                <a:cs typeface="Arial"/>
              </a:rPr>
              <a:t>بصني</a:t>
            </a:r>
            <a:r>
              <a:rPr dirty="0" sz="3200" spc="-7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CC"/>
                </a:solidFill>
                <a:latin typeface="Wingdings"/>
                <a:cs typeface="Wingdings"/>
              </a:rPr>
              <a:t></a:t>
            </a:r>
            <a:endParaRPr sz="2400">
              <a:latin typeface="Wingdings"/>
              <a:cs typeface="Wingdings"/>
            </a:endParaRPr>
          </a:p>
          <a:p>
            <a:pPr marL="6221095">
              <a:lnSpc>
                <a:spcPct val="100000"/>
              </a:lnSpc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45">
                <a:solidFill>
                  <a:srgbClr val="FFFFFF"/>
                </a:solidFill>
                <a:latin typeface="Arial"/>
                <a:cs typeface="Arial"/>
              </a:rPr>
              <a:t>ليلعتلا</a:t>
            </a:r>
            <a:endParaRPr sz="3200">
              <a:latin typeface="Arial"/>
              <a:cs typeface="Arial"/>
            </a:endParaRPr>
          </a:p>
          <a:p>
            <a:pPr algn="r" marR="33655">
              <a:lnSpc>
                <a:spcPct val="100000"/>
              </a:lnSpc>
              <a:spcBef>
                <a:spcPts val="770"/>
              </a:spcBef>
            </a:pPr>
            <a:r>
              <a:rPr dirty="0" sz="3200" spc="-1090">
                <a:solidFill>
                  <a:srgbClr val="FFFFFF"/>
                </a:solidFill>
                <a:latin typeface="Arial"/>
                <a:cs typeface="Arial"/>
              </a:rPr>
              <a:t>ر</a:t>
            </a:r>
            <a:r>
              <a:rPr dirty="0" baseline="-7812" sz="4800" spc="156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45">
                <a:solidFill>
                  <a:srgbClr val="FFFFFF"/>
                </a:solidFill>
                <a:latin typeface="Arial"/>
                <a:cs typeface="Arial"/>
              </a:rPr>
              <a:t>كاذت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sz="3200" spc="-465">
                <a:solidFill>
                  <a:srgbClr val="FFFFFF"/>
                </a:solidFill>
                <a:latin typeface="Arial"/>
                <a:cs typeface="Arial"/>
              </a:rPr>
              <a:t>بجي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6830">
              <a:lnSpc>
                <a:spcPct val="100000"/>
              </a:lnSpc>
              <a:spcBef>
                <a:spcPts val="770"/>
              </a:spcBef>
            </a:pPr>
            <a:r>
              <a:rPr dirty="0" sz="3200" spc="-1545">
                <a:solidFill>
                  <a:srgbClr val="FFFFFF"/>
                </a:solidFill>
                <a:latin typeface="Arial"/>
                <a:cs typeface="Arial"/>
              </a:rPr>
              <a:t>ح</a:t>
            </a:r>
            <a:r>
              <a:rPr dirty="0" baseline="-6944" sz="4800" spc="20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850">
                <a:solidFill>
                  <a:srgbClr val="FFFFFF"/>
                </a:solidFill>
                <a:latin typeface="Arial"/>
                <a:cs typeface="Arial"/>
              </a:rPr>
              <a:t>جنت                       </a:t>
            </a: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يك</a:t>
            </a:r>
            <a:r>
              <a:rPr dirty="0" sz="3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7465">
              <a:lnSpc>
                <a:spcPct val="100000"/>
              </a:lnSpc>
              <a:spcBef>
                <a:spcPts val="770"/>
              </a:spcBef>
            </a:pP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.كيدلاو  </a:t>
            </a:r>
            <a:r>
              <a:rPr dirty="0" sz="3200" spc="-1805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baseline="-14756" sz="4800" spc="23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75">
                <a:solidFill>
                  <a:srgbClr val="FFFFFF"/>
                </a:solidFill>
                <a:latin typeface="Arial"/>
                <a:cs typeface="Arial"/>
              </a:rPr>
              <a:t>ضرت        </a:t>
            </a:r>
            <a:r>
              <a:rPr dirty="0" sz="3200" spc="-605">
                <a:solidFill>
                  <a:srgbClr val="FFFFFF"/>
                </a:solidFill>
                <a:latin typeface="Arial"/>
                <a:cs typeface="Arial"/>
              </a:rPr>
              <a:t>ىتح </a:t>
            </a:r>
            <a:r>
              <a:rPr dirty="0" sz="3200" spc="-5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8100">
              <a:lnSpc>
                <a:spcPts val="3615"/>
              </a:lnSpc>
              <a:spcBef>
                <a:spcPts val="770"/>
              </a:spcBef>
            </a:pP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.دهتجملا  </a:t>
            </a:r>
            <a:r>
              <a:rPr dirty="0" sz="3200" spc="50">
                <a:solidFill>
                  <a:srgbClr val="FFFFFF"/>
                </a:solidFill>
                <a:latin typeface="Arial"/>
                <a:cs typeface="Arial"/>
              </a:rPr>
              <a:t>لإ </a:t>
            </a:r>
            <a:r>
              <a:rPr dirty="0" sz="3200" spc="-1540">
                <a:solidFill>
                  <a:srgbClr val="FFFFFF"/>
                </a:solidFill>
                <a:latin typeface="Arial"/>
                <a:cs typeface="Arial"/>
              </a:rPr>
              <a:t>ح</a:t>
            </a:r>
            <a:r>
              <a:rPr dirty="0" baseline="-6944" sz="4800" spc="20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70">
                <a:solidFill>
                  <a:srgbClr val="FFFFFF"/>
                </a:solidFill>
                <a:latin typeface="Arial"/>
                <a:cs typeface="Arial"/>
              </a:rPr>
              <a:t>جني       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نلو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ctr" marR="1206500">
              <a:lnSpc>
                <a:spcPts val="3615"/>
              </a:lnSpc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32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60" b="1">
                <a:solidFill>
                  <a:srgbClr val="FFFFFF"/>
                </a:solidFill>
                <a:latin typeface="Arial"/>
                <a:cs typeface="Arial"/>
              </a:rPr>
              <a:t>ماااااه</a:t>
            </a:r>
            <a:endParaRPr sz="3200">
              <a:latin typeface="Arial"/>
              <a:cs typeface="Arial"/>
            </a:endParaRPr>
          </a:p>
          <a:p>
            <a:pPr marL="184150">
              <a:lnSpc>
                <a:spcPct val="100000"/>
              </a:lnSpc>
              <a:spcBef>
                <a:spcPts val="1989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اهناكم </a:t>
            </a:r>
            <a:r>
              <a:rPr dirty="0" sz="3200" spc="-605">
                <a:solidFill>
                  <a:srgbClr val="FFFFFF"/>
                </a:solidFill>
                <a:latin typeface="Arial"/>
                <a:cs typeface="Arial"/>
              </a:rPr>
              <a:t>يكل </a:t>
            </a: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عضو </a:t>
            </a:r>
            <a:r>
              <a:rPr dirty="0" sz="3200" spc="-275">
                <a:solidFill>
                  <a:srgbClr val="FFFFFF"/>
                </a:solidFill>
                <a:latin typeface="Arial"/>
                <a:cs typeface="Arial"/>
              </a:rPr>
              <a:t>اهفذح </a:t>
            </a:r>
            <a:r>
              <a:rPr dirty="0" sz="3200" spc="-360">
                <a:solidFill>
                  <a:srgbClr val="FFFFFF"/>
                </a:solidFill>
                <a:latin typeface="Arial"/>
                <a:cs typeface="Arial"/>
              </a:rPr>
              <a:t>نكميو </a:t>
            </a:r>
            <a:r>
              <a:rPr dirty="0" sz="3200" spc="-765">
                <a:solidFill>
                  <a:srgbClr val="FFFFFF"/>
                </a:solidFill>
                <a:latin typeface="Arial"/>
                <a:cs typeface="Arial"/>
              </a:rPr>
              <a:t>لعفلاب </a:t>
            </a:r>
            <a:r>
              <a:rPr dirty="0" sz="3200" spc="-960">
                <a:solidFill>
                  <a:srgbClr val="FFFFFF"/>
                </a:solidFill>
                <a:latin typeface="Arial"/>
                <a:cs typeface="Arial"/>
              </a:rPr>
              <a:t>قصتلت</a:t>
            </a:r>
            <a:r>
              <a:rPr dirty="0" sz="3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45">
                <a:solidFill>
                  <a:srgbClr val="FFFFFF"/>
                </a:solidFill>
                <a:latin typeface="Arial"/>
                <a:cs typeface="Arial"/>
              </a:rPr>
              <a:t>ليلعتلا</a:t>
            </a:r>
            <a:r>
              <a:rPr dirty="0" sz="3200" spc="-6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مل</a:t>
            </a:r>
            <a:endParaRPr sz="3200">
              <a:latin typeface="Arial"/>
              <a:cs typeface="Arial"/>
            </a:endParaRPr>
          </a:p>
          <a:p>
            <a:pPr marL="3510915">
              <a:lnSpc>
                <a:spcPct val="100000"/>
              </a:lnSpc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ةنجلا </a:t>
            </a:r>
            <a:r>
              <a:rPr dirty="0" sz="3200" spc="-133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baseline="-1736" sz="4800" spc="196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70">
                <a:solidFill>
                  <a:srgbClr val="FFFFFF"/>
                </a:solidFill>
                <a:latin typeface="Arial"/>
                <a:cs typeface="Arial"/>
              </a:rPr>
              <a:t>انيل </a:t>
            </a:r>
            <a:r>
              <a:rPr dirty="0" sz="3200" spc="-415">
                <a:solidFill>
                  <a:srgbClr val="FFFFFF"/>
                </a:solidFill>
                <a:latin typeface="Arial"/>
                <a:cs typeface="Arial"/>
              </a:rPr>
              <a:t>ةدابعلا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2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15">
                <a:solidFill>
                  <a:srgbClr val="FFFFFF"/>
                </a:solidFill>
                <a:latin typeface="Arial"/>
                <a:cs typeface="Arial"/>
              </a:rPr>
              <a:t>دهتجي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74238" y="421970"/>
            <a:ext cx="279844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740">
                <a:solidFill>
                  <a:srgbClr val="FFFFFF"/>
                </a:solidFill>
              </a:rPr>
              <a:t>بصنلا</a:t>
            </a:r>
            <a:r>
              <a:rPr dirty="0" spc="-525">
                <a:solidFill>
                  <a:srgbClr val="FFFFFF"/>
                </a:solidFill>
              </a:rPr>
              <a:t> </a:t>
            </a:r>
            <a:r>
              <a:rPr dirty="0" spc="-45">
                <a:solidFill>
                  <a:srgbClr val="FFFFFF"/>
                </a:solidFill>
              </a:rPr>
              <a:t>تاملاع</a:t>
            </a:r>
          </a:p>
        </p:txBody>
      </p:sp>
      <p:sp>
        <p:nvSpPr>
          <p:cNvPr id="8" name="object 8"/>
          <p:cNvSpPr/>
          <p:nvPr/>
        </p:nvSpPr>
        <p:spPr>
          <a:xfrm>
            <a:off x="396240" y="1267967"/>
            <a:ext cx="8498205" cy="5184775"/>
          </a:xfrm>
          <a:custGeom>
            <a:avLst/>
            <a:gdLst/>
            <a:ahLst/>
            <a:cxnLst/>
            <a:rect l="l" t="t" r="r" b="b"/>
            <a:pathLst>
              <a:path w="8498205" h="5184775">
                <a:moveTo>
                  <a:pt x="0" y="5184648"/>
                </a:moveTo>
                <a:lnTo>
                  <a:pt x="8497824" y="5184648"/>
                </a:lnTo>
                <a:lnTo>
                  <a:pt x="8497824" y="0"/>
                </a:lnTo>
                <a:lnTo>
                  <a:pt x="0" y="0"/>
                </a:lnTo>
                <a:lnTo>
                  <a:pt x="0" y="5184648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09930" y="1194165"/>
            <a:ext cx="8339455" cy="451421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34925">
              <a:lnSpc>
                <a:spcPct val="100000"/>
              </a:lnSpc>
              <a:spcBef>
                <a:spcPts val="869"/>
              </a:spcBef>
            </a:pPr>
            <a:r>
              <a:rPr dirty="0" sz="3200" spc="-85">
                <a:solidFill>
                  <a:srgbClr val="FFCC00"/>
                </a:solidFill>
                <a:latin typeface="Arial"/>
                <a:cs typeface="Arial"/>
              </a:rPr>
              <a:t>عمج </a:t>
            </a: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وأ </a:t>
            </a:r>
            <a:r>
              <a:rPr dirty="0" sz="3200" spc="-790">
                <a:solidFill>
                  <a:srgbClr val="FFCC00"/>
                </a:solidFill>
                <a:latin typeface="Arial"/>
                <a:cs typeface="Arial"/>
              </a:rPr>
              <a:t>ىنثمب         </a:t>
            </a:r>
            <a:r>
              <a:rPr dirty="0" sz="3200" spc="-550">
                <a:solidFill>
                  <a:srgbClr val="FFCC00"/>
                </a:solidFill>
                <a:latin typeface="Arial"/>
                <a:cs typeface="Arial"/>
              </a:rPr>
              <a:t>طبترملا   </a:t>
            </a:r>
            <a:r>
              <a:rPr dirty="0" sz="3200" spc="-450">
                <a:solidFill>
                  <a:srgbClr val="FFCC00"/>
                </a:solidFill>
                <a:latin typeface="Arial"/>
                <a:cs typeface="Arial"/>
              </a:rPr>
              <a:t>ريغ  </a:t>
            </a:r>
            <a:r>
              <a:rPr dirty="0" sz="3200" spc="-635">
                <a:solidFill>
                  <a:srgbClr val="FFCC00"/>
                </a:solidFill>
                <a:latin typeface="Arial"/>
                <a:cs typeface="Arial"/>
              </a:rPr>
              <a:t>لعفلا    </a:t>
            </a:r>
            <a:r>
              <a:rPr dirty="0" sz="3200" spc="-65">
                <a:solidFill>
                  <a:srgbClr val="FFCC00"/>
                </a:solidFill>
                <a:latin typeface="Arial"/>
                <a:cs typeface="Arial"/>
              </a:rPr>
              <a:t>عم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... </a:t>
            </a:r>
            <a:r>
              <a:rPr dirty="0" sz="3200" spc="-665">
                <a:solidFill>
                  <a:srgbClr val="FFCC00"/>
                </a:solidFill>
                <a:latin typeface="Arial"/>
                <a:cs typeface="Arial"/>
              </a:rPr>
              <a:t>ةحتفلا    </a:t>
            </a:r>
            <a:r>
              <a:rPr dirty="0" sz="3200" spc="15">
                <a:solidFill>
                  <a:srgbClr val="FFCC00"/>
                </a:solidFill>
                <a:latin typeface="Arial"/>
                <a:cs typeface="Arial"/>
              </a:rPr>
              <a:t>ـ1</a:t>
            </a:r>
            <a:r>
              <a:rPr dirty="0" sz="3200" spc="28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4925">
              <a:lnSpc>
                <a:spcPct val="100000"/>
              </a:lnSpc>
              <a:spcBef>
                <a:spcPts val="770"/>
              </a:spcBef>
            </a:pPr>
            <a:r>
              <a:rPr dirty="0" sz="3200" spc="-585">
                <a:solidFill>
                  <a:srgbClr val="FFCC00"/>
                </a:solidFill>
                <a:latin typeface="Arial"/>
                <a:cs typeface="Arial"/>
              </a:rPr>
              <a:t>مرتحي   </a:t>
            </a:r>
            <a:r>
              <a:rPr dirty="0" sz="3200" spc="-430">
                <a:solidFill>
                  <a:srgbClr val="FFCC00"/>
                </a:solidFill>
                <a:latin typeface="Arial"/>
                <a:cs typeface="Arial"/>
              </a:rPr>
              <a:t>/دهتجي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</a:t>
            </a:r>
            <a:r>
              <a:rPr dirty="0" sz="3200" spc="-655">
                <a:solidFill>
                  <a:srgbClr val="FFCC00"/>
                </a:solidFill>
                <a:latin typeface="Arial"/>
                <a:cs typeface="Arial"/>
              </a:rPr>
              <a:t>مهفي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</a:t>
            </a:r>
            <a:r>
              <a:rPr dirty="0" sz="3200" spc="-550">
                <a:solidFill>
                  <a:srgbClr val="FFCC00"/>
                </a:solidFill>
                <a:latin typeface="Arial"/>
                <a:cs typeface="Arial"/>
              </a:rPr>
              <a:t>مسري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</a:t>
            </a:r>
            <a:r>
              <a:rPr dirty="0" sz="3200" spc="-390">
                <a:solidFill>
                  <a:srgbClr val="FFCC00"/>
                </a:solidFill>
                <a:latin typeface="Arial"/>
                <a:cs typeface="Arial"/>
              </a:rPr>
              <a:t>ركاذي</a:t>
            </a:r>
            <a:r>
              <a:rPr dirty="0" sz="3200" spc="7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4826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644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430">
                <a:solidFill>
                  <a:srgbClr val="FFCC00"/>
                </a:solidFill>
                <a:latin typeface="Arial"/>
                <a:cs typeface="Arial"/>
              </a:rPr>
              <a:t>ابوصنم  </a:t>
            </a:r>
            <a:r>
              <a:rPr dirty="0" sz="3200" spc="-95">
                <a:solidFill>
                  <a:srgbClr val="FFCC00"/>
                </a:solidFill>
                <a:latin typeface="Arial"/>
                <a:cs typeface="Arial"/>
              </a:rPr>
              <a:t>اعراضم </a:t>
            </a:r>
            <a:r>
              <a:rPr dirty="0" sz="3200" spc="-445">
                <a:solidFill>
                  <a:srgbClr val="FFCC00"/>
                </a:solidFill>
                <a:latin typeface="Arial"/>
                <a:cs typeface="Arial"/>
              </a:rPr>
              <a:t>برعي  </a:t>
            </a:r>
            <a:r>
              <a:rPr dirty="0" sz="3200" spc="-575">
                <a:solidFill>
                  <a:srgbClr val="FFCC00"/>
                </a:solidFill>
                <a:latin typeface="Arial"/>
                <a:cs typeface="Arial"/>
              </a:rPr>
              <a:t>بصن   </a:t>
            </a:r>
            <a:r>
              <a:rPr dirty="0" sz="3200" spc="-285">
                <a:solidFill>
                  <a:srgbClr val="FFCC00"/>
                </a:solidFill>
                <a:latin typeface="Arial"/>
                <a:cs typeface="Arial"/>
              </a:rPr>
              <a:t>ةادأب  </a:t>
            </a:r>
            <a:r>
              <a:rPr dirty="0" sz="3200" spc="-385">
                <a:solidFill>
                  <a:srgbClr val="FFCC00"/>
                </a:solidFill>
                <a:latin typeface="Arial"/>
                <a:cs typeface="Arial"/>
              </a:rPr>
              <a:t>لاعفلأا  </a:t>
            </a:r>
            <a:r>
              <a:rPr dirty="0" sz="3200" spc="175">
                <a:solidFill>
                  <a:srgbClr val="FFCC00"/>
                </a:solidFill>
                <a:latin typeface="Arial"/>
                <a:cs typeface="Arial"/>
              </a:rPr>
              <a:t>هذه </a:t>
            </a:r>
            <a:r>
              <a:rPr dirty="0" sz="3200" spc="85">
                <a:solidFill>
                  <a:srgbClr val="FFCC00"/>
                </a:solidFill>
                <a:latin typeface="Arial"/>
                <a:cs typeface="Arial"/>
              </a:rPr>
              <a:t>نم </a:t>
            </a:r>
            <a:r>
              <a:rPr dirty="0" sz="3200" spc="-730">
                <a:solidFill>
                  <a:srgbClr val="FFCC00"/>
                </a:solidFill>
                <a:latin typeface="Arial"/>
                <a:cs typeface="Arial"/>
              </a:rPr>
              <a:t>لعف      </a:t>
            </a:r>
            <a:r>
              <a:rPr dirty="0" sz="3200" spc="-825">
                <a:solidFill>
                  <a:srgbClr val="FFCC00"/>
                </a:solidFill>
                <a:latin typeface="Arial"/>
                <a:cs typeface="Arial"/>
              </a:rPr>
              <a:t>قبس     </a:t>
            </a:r>
            <a:r>
              <a:rPr dirty="0" sz="3200" spc="-81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اذإ</a:t>
            </a:r>
            <a:endParaRPr sz="3200">
              <a:latin typeface="Arial"/>
              <a:cs typeface="Arial"/>
            </a:endParaRPr>
          </a:p>
          <a:p>
            <a:pPr algn="r" marR="380365">
              <a:lnSpc>
                <a:spcPct val="100000"/>
              </a:lnSpc>
              <a:spcBef>
                <a:spcPts val="5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</a:t>
            </a:r>
            <a:r>
              <a:rPr dirty="0" sz="3200" spc="-360">
                <a:solidFill>
                  <a:srgbClr val="FFCC00"/>
                </a:solidFill>
                <a:latin typeface="Arial"/>
                <a:cs typeface="Arial"/>
              </a:rPr>
              <a:t>ةح</a:t>
            </a:r>
            <a:r>
              <a:rPr dirty="0" sz="3200" spc="-625">
                <a:solidFill>
                  <a:srgbClr val="FFCC00"/>
                </a:solidFill>
                <a:latin typeface="Arial"/>
                <a:cs typeface="Arial"/>
              </a:rPr>
              <a:t>ت</a:t>
            </a:r>
            <a:r>
              <a:rPr dirty="0" sz="3200" spc="-1614">
                <a:solidFill>
                  <a:srgbClr val="FFCC00"/>
                </a:solidFill>
                <a:latin typeface="Arial"/>
                <a:cs typeface="Arial"/>
              </a:rPr>
              <a:t>ف</a:t>
            </a:r>
            <a:r>
              <a:rPr dirty="0" sz="3200" spc="-1025">
                <a:solidFill>
                  <a:srgbClr val="FFCC00"/>
                </a:solidFill>
                <a:latin typeface="Arial"/>
                <a:cs typeface="Arial"/>
              </a:rPr>
              <a:t>ل</a:t>
            </a:r>
            <a:r>
              <a:rPr dirty="0" sz="3200" spc="75">
                <a:solidFill>
                  <a:srgbClr val="FFCC00"/>
                </a:solidFill>
                <a:latin typeface="Arial"/>
                <a:cs typeface="Arial"/>
              </a:rPr>
              <a:t>ا</a:t>
            </a:r>
            <a:r>
              <a:rPr dirty="0" sz="3200" spc="-1505">
                <a:solidFill>
                  <a:srgbClr val="FFCC00"/>
                </a:solidFill>
                <a:latin typeface="Arial"/>
                <a:cs typeface="Arial"/>
              </a:rPr>
              <a:t>ب</a:t>
            </a:r>
            <a:endParaRPr sz="3200">
              <a:latin typeface="Arial"/>
              <a:cs typeface="Arial"/>
            </a:endParaRPr>
          </a:p>
          <a:p>
            <a:pPr algn="r" marR="38100">
              <a:lnSpc>
                <a:spcPct val="100000"/>
              </a:lnSpc>
              <a:spcBef>
                <a:spcPts val="765"/>
              </a:spcBef>
            </a:pP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:ةردقملاو </a:t>
            </a:r>
            <a:r>
              <a:rPr dirty="0" sz="3200" spc="-55">
                <a:solidFill>
                  <a:srgbClr val="FFFFFF"/>
                </a:solidFill>
                <a:latin typeface="Arial"/>
                <a:cs typeface="Arial"/>
              </a:rPr>
              <a:t>ةرهاظلا</a:t>
            </a:r>
            <a:r>
              <a:rPr dirty="0" sz="3200" spc="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65">
                <a:solidFill>
                  <a:srgbClr val="FFFFFF"/>
                </a:solidFill>
                <a:latin typeface="Arial"/>
                <a:cs typeface="Arial"/>
              </a:rPr>
              <a:t>ةحتفلا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***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405">
                <a:solidFill>
                  <a:srgbClr val="FFFFFF"/>
                </a:solidFill>
                <a:latin typeface="Arial"/>
                <a:cs typeface="Arial"/>
              </a:rPr>
              <a:t>/ىهني  </a:t>
            </a:r>
            <a:r>
              <a:rPr dirty="0" sz="3200" spc="-575">
                <a:solidFill>
                  <a:srgbClr val="FFFFFF"/>
                </a:solidFill>
                <a:latin typeface="Arial"/>
                <a:cs typeface="Arial"/>
              </a:rPr>
              <a:t>/ىعسي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فلأ  </a:t>
            </a:r>
            <a:r>
              <a:rPr dirty="0" sz="3200" spc="-30">
                <a:solidFill>
                  <a:srgbClr val="FFFFFF"/>
                </a:solidFill>
                <a:latin typeface="Arial"/>
                <a:cs typeface="Arial"/>
              </a:rPr>
              <a:t>هرخأ </a:t>
            </a:r>
            <a:r>
              <a:rPr dirty="0" sz="3200" spc="-245">
                <a:solidFill>
                  <a:srgbClr val="FFFFFF"/>
                </a:solidFill>
                <a:latin typeface="Arial"/>
                <a:cs typeface="Arial"/>
              </a:rPr>
              <a:t>يذلا  </a:t>
            </a:r>
            <a:r>
              <a:rPr dirty="0" sz="3200" spc="-630">
                <a:solidFill>
                  <a:srgbClr val="FFFFFF"/>
                </a:solidFill>
                <a:latin typeface="Arial"/>
                <a:cs typeface="Arial"/>
              </a:rPr>
              <a:t>لعفلا    </a:t>
            </a:r>
            <a:r>
              <a:rPr dirty="0" sz="3200" spc="-6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3200" spc="-170">
                <a:solidFill>
                  <a:srgbClr val="FFFFFF"/>
                </a:solidFill>
                <a:latin typeface="Arial"/>
                <a:cs typeface="Arial"/>
              </a:rPr>
              <a:t>ةردقم </a:t>
            </a:r>
            <a:r>
              <a:rPr dirty="0" sz="3200" spc="-665">
                <a:solidFill>
                  <a:srgbClr val="FFFFFF"/>
                </a:solidFill>
                <a:latin typeface="Arial"/>
                <a:cs typeface="Arial"/>
              </a:rPr>
              <a:t>ةحتفلا</a:t>
            </a:r>
            <a:r>
              <a:rPr dirty="0" sz="3200" spc="-5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50">
                <a:solidFill>
                  <a:srgbClr val="FFFFFF"/>
                </a:solidFill>
                <a:latin typeface="Arial"/>
                <a:cs typeface="Arial"/>
              </a:rPr>
              <a:t>نوكت</a:t>
            </a:r>
            <a:endParaRPr sz="3200">
              <a:latin typeface="Arial"/>
              <a:cs typeface="Arial"/>
            </a:endParaRPr>
          </a:p>
          <a:p>
            <a:pPr marL="7288530">
              <a:lnSpc>
                <a:spcPct val="100000"/>
              </a:lnSpc>
              <a:spcBef>
                <a:spcPts val="5"/>
              </a:spcBef>
            </a:pPr>
            <a:r>
              <a:rPr dirty="0" sz="3200" spc="-690">
                <a:solidFill>
                  <a:srgbClr val="FFFFFF"/>
                </a:solidFill>
                <a:latin typeface="Arial"/>
                <a:cs typeface="Arial"/>
              </a:rPr>
              <a:t>)ىقلي</a:t>
            </a:r>
            <a:endParaRPr sz="3200">
              <a:latin typeface="Arial"/>
              <a:cs typeface="Arial"/>
            </a:endParaRPr>
          </a:p>
          <a:p>
            <a:pPr marL="1296670">
              <a:lnSpc>
                <a:spcPct val="100000"/>
              </a:lnSpc>
              <a:spcBef>
                <a:spcPts val="770"/>
              </a:spcBef>
            </a:pPr>
            <a:r>
              <a:rPr dirty="0" sz="3200" spc="-660">
                <a:solidFill>
                  <a:srgbClr val="FFFFFF"/>
                </a:solidFill>
                <a:latin typeface="Arial"/>
                <a:cs typeface="Arial"/>
              </a:rPr>
              <a:t>)يضقي </a:t>
            </a:r>
            <a:r>
              <a:rPr dirty="0" sz="3200" spc="-440">
                <a:solidFill>
                  <a:srgbClr val="FFFFFF"/>
                </a:solidFill>
                <a:latin typeface="Arial"/>
                <a:cs typeface="Arial"/>
              </a:rPr>
              <a:t>/حرشي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وعدي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لاعفلأا </a:t>
            </a:r>
            <a:r>
              <a:rPr dirty="0" sz="3200" spc="-875">
                <a:solidFill>
                  <a:srgbClr val="FFFFFF"/>
                </a:solidFill>
                <a:latin typeface="Arial"/>
                <a:cs typeface="Arial"/>
              </a:rPr>
              <a:t>ةيقب </a:t>
            </a:r>
            <a:r>
              <a:rPr dirty="0" sz="3200" spc="-6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3200" spc="120">
                <a:solidFill>
                  <a:srgbClr val="FFFFFF"/>
                </a:solidFill>
                <a:latin typeface="Arial"/>
                <a:cs typeface="Arial"/>
              </a:rPr>
              <a:t>ةرهاظ</a:t>
            </a:r>
            <a:r>
              <a:rPr dirty="0" sz="32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45">
                <a:solidFill>
                  <a:srgbClr val="FFFFFF"/>
                </a:solidFill>
                <a:latin typeface="Arial"/>
                <a:cs typeface="Arial"/>
              </a:rPr>
              <a:t>نوكتو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71348" y="458546"/>
            <a:ext cx="3605529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735">
                <a:solidFill>
                  <a:srgbClr val="FFFFFF"/>
                </a:solidFill>
              </a:rPr>
              <a:t>بصنلا </a:t>
            </a:r>
            <a:r>
              <a:rPr dirty="0" spc="-45">
                <a:solidFill>
                  <a:srgbClr val="FFFFFF"/>
                </a:solidFill>
              </a:rPr>
              <a:t>تاملاع</a:t>
            </a:r>
            <a:r>
              <a:rPr dirty="0" spc="-295">
                <a:solidFill>
                  <a:srgbClr val="FFFFFF"/>
                </a:solidFill>
              </a:rPr>
              <a:t> </a:t>
            </a:r>
            <a:r>
              <a:rPr dirty="0" spc="-1120">
                <a:solidFill>
                  <a:srgbClr val="FFFFFF"/>
                </a:solidFill>
              </a:rPr>
              <a:t>عبات</a:t>
            </a:r>
          </a:p>
        </p:txBody>
      </p:sp>
      <p:sp>
        <p:nvSpPr>
          <p:cNvPr id="8" name="object 8"/>
          <p:cNvSpPr/>
          <p:nvPr/>
        </p:nvSpPr>
        <p:spPr>
          <a:xfrm>
            <a:off x="685800" y="1484375"/>
            <a:ext cx="7772400" cy="4612005"/>
          </a:xfrm>
          <a:custGeom>
            <a:avLst/>
            <a:gdLst/>
            <a:ahLst/>
            <a:cxnLst/>
            <a:rect l="l" t="t" r="r" b="b"/>
            <a:pathLst>
              <a:path w="7772400" h="4612005">
                <a:moveTo>
                  <a:pt x="0" y="4611624"/>
                </a:moveTo>
                <a:lnTo>
                  <a:pt x="7772400" y="4611624"/>
                </a:lnTo>
                <a:lnTo>
                  <a:pt x="7772400" y="0"/>
                </a:lnTo>
                <a:lnTo>
                  <a:pt x="0" y="0"/>
                </a:lnTo>
                <a:lnTo>
                  <a:pt x="0" y="4611624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05557" y="1509141"/>
            <a:ext cx="7379970" cy="4512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وأ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، </a:t>
            </a:r>
            <a:r>
              <a:rPr dirty="0" sz="3200" spc="-85">
                <a:solidFill>
                  <a:srgbClr val="FFCC00"/>
                </a:solidFill>
                <a:latin typeface="Arial"/>
                <a:cs typeface="Arial"/>
              </a:rPr>
              <a:t>عمج </a:t>
            </a: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وأ </a:t>
            </a:r>
            <a:r>
              <a:rPr dirty="0" sz="3200" spc="-790">
                <a:solidFill>
                  <a:srgbClr val="FFCC00"/>
                </a:solidFill>
                <a:latin typeface="Arial"/>
                <a:cs typeface="Arial"/>
              </a:rPr>
              <a:t>ىنثمب </a:t>
            </a:r>
            <a:r>
              <a:rPr dirty="0" sz="3200" spc="-445">
                <a:solidFill>
                  <a:srgbClr val="FFCC00"/>
                </a:solidFill>
                <a:latin typeface="Arial"/>
                <a:cs typeface="Arial"/>
              </a:rPr>
              <a:t>ةطبترملا </a:t>
            </a:r>
            <a:r>
              <a:rPr dirty="0" sz="3200" spc="-385">
                <a:solidFill>
                  <a:srgbClr val="FFCC00"/>
                </a:solidFill>
                <a:latin typeface="Arial"/>
                <a:cs typeface="Arial"/>
              </a:rPr>
              <a:t>لاعفلأا </a:t>
            </a:r>
            <a:r>
              <a:rPr dirty="0" sz="3200" spc="-70">
                <a:solidFill>
                  <a:srgbClr val="FFCC00"/>
                </a:solidFill>
                <a:latin typeface="Arial"/>
                <a:cs typeface="Arial"/>
              </a:rPr>
              <a:t>عم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: </a:t>
            </a:r>
            <a:r>
              <a:rPr dirty="0" sz="3200" spc="-380">
                <a:solidFill>
                  <a:srgbClr val="FFCC00"/>
                </a:solidFill>
                <a:latin typeface="Arial"/>
                <a:cs typeface="Arial"/>
              </a:rPr>
              <a:t>نونلا </a:t>
            </a:r>
            <a:r>
              <a:rPr dirty="0" sz="3200" spc="-40">
                <a:solidFill>
                  <a:srgbClr val="FFCC00"/>
                </a:solidFill>
                <a:latin typeface="Arial"/>
                <a:cs typeface="Arial"/>
              </a:rPr>
              <a:t>فذح</a:t>
            </a:r>
            <a:r>
              <a:rPr dirty="0" sz="3200" spc="26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10">
                <a:solidFill>
                  <a:srgbClr val="FFCC00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marL="6299835">
              <a:lnSpc>
                <a:spcPct val="100000"/>
              </a:lnSpc>
            </a:pPr>
            <a:r>
              <a:rPr dirty="0" sz="3200" spc="-195">
                <a:solidFill>
                  <a:srgbClr val="FFCC00"/>
                </a:solidFill>
                <a:latin typeface="Arial"/>
                <a:cs typeface="Arial"/>
              </a:rPr>
              <a:t>ثنؤم</a:t>
            </a:r>
            <a:endParaRPr sz="3200">
              <a:latin typeface="Arial"/>
              <a:cs typeface="Arial"/>
            </a:endParaRPr>
          </a:p>
          <a:p>
            <a:pPr algn="r" marR="5715">
              <a:lnSpc>
                <a:spcPct val="100000"/>
              </a:lnSpc>
              <a:spcBef>
                <a:spcPts val="770"/>
              </a:spcBef>
            </a:pPr>
            <a:r>
              <a:rPr dirty="0" sz="3200" spc="-660">
                <a:solidFill>
                  <a:srgbClr val="FFCC00"/>
                </a:solidFill>
                <a:latin typeface="Arial"/>
                <a:cs typeface="Arial"/>
              </a:rPr>
              <a:t>نيمهفت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 </a:t>
            </a:r>
            <a:r>
              <a:rPr dirty="0" sz="3200" spc="-409">
                <a:solidFill>
                  <a:srgbClr val="FFCC00"/>
                </a:solidFill>
                <a:latin typeface="Arial"/>
                <a:cs typeface="Arial"/>
              </a:rPr>
              <a:t>نومهفي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/</a:t>
            </a:r>
            <a:r>
              <a:rPr dirty="0" sz="3200" spc="-8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95">
                <a:solidFill>
                  <a:srgbClr val="FFCC00"/>
                </a:solidFill>
                <a:latin typeface="Arial"/>
                <a:cs typeface="Arial"/>
              </a:rPr>
              <a:t>نامهفي</a:t>
            </a:r>
            <a:endParaRPr sz="3200">
              <a:latin typeface="Arial"/>
              <a:cs typeface="Arial"/>
            </a:endParaRPr>
          </a:p>
          <a:p>
            <a:pPr algn="r" marL="5473065" marR="5715" indent="761365">
              <a:lnSpc>
                <a:spcPts val="4610"/>
              </a:lnSpc>
              <a:spcBef>
                <a:spcPts val="284"/>
              </a:spcBef>
            </a:pPr>
            <a:r>
              <a:rPr dirty="0" sz="3200" spc="-475">
                <a:solidFill>
                  <a:srgbClr val="FFCC00"/>
                </a:solidFill>
                <a:latin typeface="Arial"/>
                <a:cs typeface="Arial"/>
              </a:rPr>
              <a:t>امهفي</a:t>
            </a:r>
            <a:r>
              <a:rPr dirty="0" sz="3200" spc="-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420">
                <a:solidFill>
                  <a:srgbClr val="FFCC00"/>
                </a:solidFill>
                <a:latin typeface="Arial"/>
                <a:cs typeface="Arial"/>
              </a:rPr>
              <a:t>يك </a:t>
            </a:r>
            <a:r>
              <a:rPr dirty="0" sz="3200" spc="-19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450">
                <a:solidFill>
                  <a:srgbClr val="FFCC00"/>
                </a:solidFill>
                <a:latin typeface="Arial"/>
                <a:cs typeface="Arial"/>
              </a:rPr>
              <a:t>اومهفت</a:t>
            </a:r>
            <a:r>
              <a:rPr dirty="0" sz="3200" spc="-5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605">
                <a:solidFill>
                  <a:srgbClr val="FFCC00"/>
                </a:solidFill>
                <a:latin typeface="Arial"/>
                <a:cs typeface="Arial"/>
              </a:rPr>
              <a:t>ىتح </a:t>
            </a:r>
            <a:r>
              <a:rPr dirty="0" sz="3200" spc="-5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70">
                <a:solidFill>
                  <a:srgbClr val="FFCC00"/>
                </a:solidFill>
                <a:latin typeface="Arial"/>
                <a:cs typeface="Arial"/>
              </a:rPr>
              <a:t>يمهفت</a:t>
            </a:r>
            <a:r>
              <a:rPr dirty="0" sz="3200" spc="-39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نأ</a:t>
            </a:r>
            <a:r>
              <a:rPr dirty="0" sz="3200" spc="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465">
                <a:solidFill>
                  <a:srgbClr val="FFCC00"/>
                </a:solidFill>
                <a:latin typeface="Arial"/>
                <a:cs typeface="Arial"/>
              </a:rPr>
              <a:t>بجي </a:t>
            </a:r>
            <a:r>
              <a:rPr dirty="0" sz="3200" spc="-204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600">
                <a:solidFill>
                  <a:srgbClr val="FFCC00"/>
                </a:solidFill>
                <a:latin typeface="Arial"/>
                <a:cs typeface="Arial"/>
              </a:rPr>
              <a:t>امهفتل</a:t>
            </a:r>
            <a:r>
              <a:rPr dirty="0" sz="3200" spc="-58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90">
                <a:solidFill>
                  <a:srgbClr val="FFCC00"/>
                </a:solidFill>
                <a:latin typeface="Arial"/>
                <a:cs typeface="Arial"/>
              </a:rPr>
              <a:t>اهبتنا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25">
                <a:solidFill>
                  <a:srgbClr val="FFCC00"/>
                </a:solidFill>
                <a:latin typeface="Arial"/>
                <a:cs typeface="Arial"/>
              </a:rPr>
              <a:t>اومهفتل </a:t>
            </a:r>
            <a:r>
              <a:rPr dirty="0" sz="3200" spc="-35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20">
                <a:solidFill>
                  <a:srgbClr val="FFCC00"/>
                </a:solidFill>
                <a:latin typeface="Arial"/>
                <a:cs typeface="Arial"/>
              </a:rPr>
              <a:t>اوهبتنا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25295" y="669747"/>
            <a:ext cx="90106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735">
                <a:solidFill>
                  <a:srgbClr val="FFFFFF"/>
                </a:solidFill>
              </a:rPr>
              <a:t>ةل</a:t>
            </a:r>
            <a:r>
              <a:rPr dirty="0" spc="-1170">
                <a:solidFill>
                  <a:srgbClr val="FFFFFF"/>
                </a:solidFill>
              </a:rPr>
              <a:t>ئ</a:t>
            </a:r>
            <a:r>
              <a:rPr dirty="0" spc="-645">
                <a:solidFill>
                  <a:srgbClr val="FFFFFF"/>
                </a:solidFill>
              </a:rPr>
              <a:t>سأ</a:t>
            </a:r>
          </a:p>
        </p:txBody>
      </p:sp>
      <p:sp>
        <p:nvSpPr>
          <p:cNvPr id="8" name="object 8"/>
          <p:cNvSpPr/>
          <p:nvPr/>
        </p:nvSpPr>
        <p:spPr>
          <a:xfrm>
            <a:off x="685800" y="1981200"/>
            <a:ext cx="7772400" cy="4114800"/>
          </a:xfrm>
          <a:custGeom>
            <a:avLst/>
            <a:gdLst/>
            <a:ahLst/>
            <a:cxnLst/>
            <a:rect l="l" t="t" r="r" b="b"/>
            <a:pathLst>
              <a:path w="7772400" h="4114800">
                <a:moveTo>
                  <a:pt x="0" y="4114800"/>
                </a:moveTo>
                <a:lnTo>
                  <a:pt x="7772400" y="4114800"/>
                </a:lnTo>
                <a:lnTo>
                  <a:pt x="77724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solidFill>
            <a:srgbClr val="746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002660" y="1907336"/>
            <a:ext cx="5380990" cy="412432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10160">
              <a:lnSpc>
                <a:spcPct val="100000"/>
              </a:lnSpc>
              <a:spcBef>
                <a:spcPts val="869"/>
              </a:spcBef>
            </a:pPr>
            <a:r>
              <a:rPr dirty="0" sz="3200" spc="-434">
                <a:solidFill>
                  <a:srgbClr val="FFCC00"/>
                </a:solidFill>
                <a:latin typeface="Arial"/>
                <a:cs typeface="Arial"/>
              </a:rPr>
              <a:t>:ةيتلآا  </a:t>
            </a:r>
            <a:r>
              <a:rPr dirty="0" sz="3200" spc="-185">
                <a:solidFill>
                  <a:srgbClr val="FFCC00"/>
                </a:solidFill>
                <a:latin typeface="Arial"/>
                <a:cs typeface="Arial"/>
              </a:rPr>
              <a:t>لمجلا </a:t>
            </a:r>
            <a:r>
              <a:rPr dirty="0" sz="3200" spc="-919">
                <a:solidFill>
                  <a:srgbClr val="FFCC00"/>
                </a:solidFill>
                <a:latin typeface="Arial"/>
                <a:cs typeface="Arial"/>
              </a:rPr>
              <a:t>يف</a:t>
            </a:r>
            <a:r>
              <a:rPr dirty="0" sz="3200" spc="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65">
                <a:solidFill>
                  <a:srgbClr val="FFCC00"/>
                </a:solidFill>
                <a:latin typeface="Arial"/>
                <a:cs typeface="Arial"/>
              </a:rPr>
              <a:t>بوصنملا  </a:t>
            </a:r>
            <a:r>
              <a:rPr dirty="0" sz="3200" spc="-630">
                <a:solidFill>
                  <a:srgbClr val="FFCC00"/>
                </a:solidFill>
                <a:latin typeface="Arial"/>
                <a:cs typeface="Arial"/>
              </a:rPr>
              <a:t>لعفلا  </a:t>
            </a:r>
            <a:r>
              <a:rPr dirty="0" sz="3200" spc="-45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430">
                <a:solidFill>
                  <a:srgbClr val="FFCC00"/>
                </a:solidFill>
                <a:latin typeface="Arial"/>
                <a:cs typeface="Arial"/>
              </a:rPr>
              <a:t>جرختسا</a:t>
            </a:r>
            <a:endParaRPr sz="3200">
              <a:latin typeface="Arial"/>
              <a:cs typeface="Arial"/>
            </a:endParaRPr>
          </a:p>
          <a:p>
            <a:pPr algn="r" marR="9525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تاريخلا  </a:t>
            </a:r>
            <a:r>
              <a:rPr dirty="0" sz="3200" spc="-380">
                <a:solidFill>
                  <a:srgbClr val="FFCC00"/>
                </a:solidFill>
                <a:latin typeface="Arial"/>
                <a:cs typeface="Arial"/>
              </a:rPr>
              <a:t>يلإ  </a:t>
            </a:r>
            <a:r>
              <a:rPr dirty="0" sz="3200" spc="-450">
                <a:solidFill>
                  <a:srgbClr val="FFCC00"/>
                </a:solidFill>
                <a:latin typeface="Arial"/>
                <a:cs typeface="Arial"/>
              </a:rPr>
              <a:t>ملسملا  </a:t>
            </a:r>
            <a:r>
              <a:rPr dirty="0" sz="3200" spc="-555">
                <a:solidFill>
                  <a:srgbClr val="FFCC00"/>
                </a:solidFill>
                <a:latin typeface="Arial"/>
                <a:cs typeface="Arial"/>
              </a:rPr>
              <a:t>عرسي</a:t>
            </a:r>
            <a:r>
              <a:rPr dirty="0" sz="3200" spc="-31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1270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 </a:t>
            </a:r>
            <a:r>
              <a:rPr dirty="0" sz="3200" spc="-440">
                <a:solidFill>
                  <a:srgbClr val="FFCC00"/>
                </a:solidFill>
                <a:latin typeface="Arial"/>
                <a:cs typeface="Arial"/>
              </a:rPr>
              <a:t>رمتسملا  </a:t>
            </a:r>
            <a:r>
              <a:rPr dirty="0" sz="3200" spc="-650">
                <a:solidFill>
                  <a:srgbClr val="FFCC00"/>
                </a:solidFill>
                <a:latin typeface="Arial"/>
                <a:cs typeface="Arial"/>
              </a:rPr>
              <a:t>بيردتلاب    </a:t>
            </a:r>
            <a:r>
              <a:rPr dirty="0" sz="3200" spc="-580">
                <a:solidFill>
                  <a:srgbClr val="FFCC00"/>
                </a:solidFill>
                <a:latin typeface="Arial"/>
                <a:cs typeface="Arial"/>
              </a:rPr>
              <a:t>كيلع   </a:t>
            </a:r>
            <a:r>
              <a:rPr dirty="0" sz="3200" spc="-805">
                <a:solidFill>
                  <a:srgbClr val="FFCC00"/>
                </a:solidFill>
                <a:latin typeface="Arial"/>
                <a:cs typeface="Arial"/>
              </a:rPr>
              <a:t>زوفت           </a:t>
            </a:r>
            <a:r>
              <a:rPr dirty="0" sz="3200" spc="-420">
                <a:solidFill>
                  <a:srgbClr val="FFCC00"/>
                </a:solidFill>
                <a:latin typeface="Arial"/>
                <a:cs typeface="Arial"/>
              </a:rPr>
              <a:t>يك</a:t>
            </a:r>
            <a:r>
              <a:rPr dirty="0" sz="3200" spc="-114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11430">
              <a:lnSpc>
                <a:spcPct val="100000"/>
              </a:lnSpc>
              <a:spcBef>
                <a:spcPts val="770"/>
              </a:spcBef>
            </a:pPr>
            <a:r>
              <a:rPr dirty="0" sz="3200" spc="-275">
                <a:solidFill>
                  <a:srgbClr val="FFCC00"/>
                </a:solidFill>
                <a:latin typeface="Arial"/>
                <a:cs typeface="Arial"/>
              </a:rPr>
              <a:t>.بوسرلا </a:t>
            </a:r>
            <a:r>
              <a:rPr dirty="0" sz="3200" spc="-380">
                <a:solidFill>
                  <a:srgbClr val="FFCC00"/>
                </a:solidFill>
                <a:latin typeface="Arial"/>
                <a:cs typeface="Arial"/>
              </a:rPr>
              <a:t>يلإ  </a:t>
            </a:r>
            <a:r>
              <a:rPr dirty="0" sz="3200" spc="-310">
                <a:solidFill>
                  <a:srgbClr val="FFCC00"/>
                </a:solidFill>
                <a:latin typeface="Arial"/>
                <a:cs typeface="Arial"/>
              </a:rPr>
              <a:t>بلاطلا  </a:t>
            </a:r>
            <a:r>
              <a:rPr dirty="0" sz="3200" spc="-835">
                <a:solidFill>
                  <a:srgbClr val="FFCC00"/>
                </a:solidFill>
                <a:latin typeface="Arial"/>
                <a:cs typeface="Arial"/>
              </a:rPr>
              <a:t>عسي                </a:t>
            </a:r>
            <a:r>
              <a:rPr dirty="0" sz="3200" spc="-484">
                <a:solidFill>
                  <a:srgbClr val="FFCC00"/>
                </a:solidFill>
                <a:latin typeface="Arial"/>
                <a:cs typeface="Arial"/>
              </a:rPr>
              <a:t>مل</a:t>
            </a:r>
            <a:r>
              <a:rPr dirty="0" sz="3200" spc="-16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7620">
              <a:lnSpc>
                <a:spcPct val="100000"/>
              </a:lnSpc>
              <a:spcBef>
                <a:spcPts val="770"/>
              </a:spcBef>
            </a:pPr>
            <a:r>
              <a:rPr dirty="0" sz="3200" spc="-535">
                <a:solidFill>
                  <a:srgbClr val="FFCC00"/>
                </a:solidFill>
                <a:latin typeface="Arial"/>
                <a:cs typeface="Arial"/>
              </a:rPr>
              <a:t>.حجنت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نأ </a:t>
            </a:r>
            <a:r>
              <a:rPr dirty="0" sz="3200" spc="-465">
                <a:solidFill>
                  <a:srgbClr val="FFCC00"/>
                </a:solidFill>
                <a:latin typeface="Arial"/>
                <a:cs typeface="Arial"/>
              </a:rPr>
              <a:t>بجي</a:t>
            </a:r>
            <a:r>
              <a:rPr dirty="0" sz="3200" spc="-24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275">
                <a:solidFill>
                  <a:srgbClr val="FFCC00"/>
                </a:solidFill>
                <a:latin typeface="Arial"/>
                <a:cs typeface="Arial"/>
              </a:rPr>
              <a:t>.هيدلاو  </a:t>
            </a:r>
            <a:r>
              <a:rPr dirty="0" sz="3200" spc="-580">
                <a:solidFill>
                  <a:srgbClr val="FFCC00"/>
                </a:solidFill>
                <a:latin typeface="Arial"/>
                <a:cs typeface="Arial"/>
              </a:rPr>
              <a:t>مرتحي   </a:t>
            </a:r>
            <a:r>
              <a:rPr dirty="0" sz="3200" spc="-450">
                <a:solidFill>
                  <a:srgbClr val="FFCC00"/>
                </a:solidFill>
                <a:latin typeface="Arial"/>
                <a:cs typeface="Arial"/>
              </a:rPr>
              <a:t>ملسملا</a:t>
            </a:r>
            <a:r>
              <a:rPr dirty="0" sz="3200" spc="-409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715">
              <a:lnSpc>
                <a:spcPct val="100000"/>
              </a:lnSpc>
              <a:spcBef>
                <a:spcPts val="770"/>
              </a:spcBef>
            </a:pPr>
            <a:r>
              <a:rPr dirty="0" sz="3200" spc="-285">
                <a:solidFill>
                  <a:srgbClr val="FFCC00"/>
                </a:solidFill>
                <a:latin typeface="Arial"/>
                <a:cs typeface="Arial"/>
              </a:rPr>
              <a:t>.ةنجلا  </a:t>
            </a:r>
            <a:r>
              <a:rPr dirty="0" sz="3200" spc="-525">
                <a:solidFill>
                  <a:srgbClr val="FFCC00"/>
                </a:solidFill>
                <a:latin typeface="Arial"/>
                <a:cs typeface="Arial"/>
              </a:rPr>
              <a:t>لخدتل 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تاريخلا  </a:t>
            </a:r>
            <a:r>
              <a:rPr dirty="0" sz="3200" spc="20">
                <a:solidFill>
                  <a:srgbClr val="FFCC00"/>
                </a:solidFill>
                <a:latin typeface="Arial"/>
                <a:cs typeface="Arial"/>
              </a:rPr>
              <a:t>لمعا</a:t>
            </a:r>
            <a:r>
              <a:rPr dirty="0" sz="3200" spc="-29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67429" y="669747"/>
            <a:ext cx="201295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670">
                <a:solidFill>
                  <a:srgbClr val="FFFFFF"/>
                </a:solidFill>
              </a:rPr>
              <a:t>ةلئسلأا</a:t>
            </a:r>
            <a:r>
              <a:rPr dirty="0" spc="-630">
                <a:solidFill>
                  <a:srgbClr val="FFFFFF"/>
                </a:solidFill>
              </a:rPr>
              <a:t> </a:t>
            </a:r>
            <a:r>
              <a:rPr dirty="0" spc="-1115">
                <a:solidFill>
                  <a:srgbClr val="FFFFFF"/>
                </a:solidFill>
              </a:rPr>
              <a:t>عبات</a:t>
            </a:r>
          </a:p>
        </p:txBody>
      </p:sp>
      <p:sp>
        <p:nvSpPr>
          <p:cNvPr id="8" name="object 8"/>
          <p:cNvSpPr/>
          <p:nvPr/>
        </p:nvSpPr>
        <p:spPr>
          <a:xfrm>
            <a:off x="685800" y="1981200"/>
            <a:ext cx="7772400" cy="4114800"/>
          </a:xfrm>
          <a:custGeom>
            <a:avLst/>
            <a:gdLst/>
            <a:ahLst/>
            <a:cxnLst/>
            <a:rect l="l" t="t" r="r" b="b"/>
            <a:pathLst>
              <a:path w="7772400" h="4114800">
                <a:moveTo>
                  <a:pt x="0" y="4114800"/>
                </a:moveTo>
                <a:lnTo>
                  <a:pt x="7772400" y="4114800"/>
                </a:lnTo>
                <a:lnTo>
                  <a:pt x="77724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solidFill>
            <a:srgbClr val="D43E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711576" y="1907032"/>
            <a:ext cx="5709920" cy="412432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43180">
              <a:lnSpc>
                <a:spcPct val="100000"/>
              </a:lnSpc>
              <a:spcBef>
                <a:spcPts val="869"/>
              </a:spcBef>
            </a:pPr>
            <a:r>
              <a:rPr dirty="0" sz="3200" spc="-815">
                <a:solidFill>
                  <a:srgbClr val="FFCC00"/>
                </a:solidFill>
                <a:latin typeface="Arial"/>
                <a:cs typeface="Arial"/>
              </a:rPr>
              <a:t>نابتكي          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430">
                <a:solidFill>
                  <a:srgbClr val="FFCC00"/>
                </a:solidFill>
                <a:latin typeface="Arial"/>
                <a:cs typeface="Arial"/>
              </a:rPr>
              <a:t>كراشي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 </a:t>
            </a:r>
            <a:r>
              <a:rPr dirty="0" sz="3200" spc="-345">
                <a:solidFill>
                  <a:srgbClr val="FFCC00"/>
                </a:solidFill>
                <a:latin typeface="Arial"/>
                <a:cs typeface="Arial"/>
              </a:rPr>
              <a:t>نومرتحي2</a:t>
            </a:r>
            <a:r>
              <a:rPr dirty="0" sz="3200" spc="-1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R="46355">
              <a:lnSpc>
                <a:spcPct val="100000"/>
              </a:lnSpc>
              <a:spcBef>
                <a:spcPts val="775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 </a:t>
            </a:r>
            <a:r>
              <a:rPr dirty="0" sz="3200" spc="-575">
                <a:solidFill>
                  <a:srgbClr val="FFCC00"/>
                </a:solidFill>
                <a:latin typeface="Arial"/>
                <a:cs typeface="Arial"/>
              </a:rPr>
              <a:t>بصن   </a:t>
            </a:r>
            <a:r>
              <a:rPr dirty="0" sz="3200" spc="-285">
                <a:solidFill>
                  <a:srgbClr val="FFCC00"/>
                </a:solidFill>
                <a:latin typeface="Arial"/>
                <a:cs typeface="Arial"/>
              </a:rPr>
              <a:t>ةادأب </a:t>
            </a:r>
            <a:r>
              <a:rPr dirty="0" baseline="7812" sz="4800" spc="-690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459">
                <a:solidFill>
                  <a:srgbClr val="FFCC00"/>
                </a:solidFill>
                <a:latin typeface="Arial"/>
                <a:cs typeface="Arial"/>
              </a:rPr>
              <a:t>اقوبسم  </a:t>
            </a:r>
            <a:r>
              <a:rPr dirty="0" sz="3200" spc="-150">
                <a:solidFill>
                  <a:srgbClr val="FFCC00"/>
                </a:solidFill>
                <a:latin typeface="Arial"/>
                <a:cs typeface="Arial"/>
              </a:rPr>
              <a:t>ةلمج </a:t>
            </a:r>
            <a:r>
              <a:rPr dirty="0" sz="3200" spc="-925">
                <a:solidFill>
                  <a:srgbClr val="FFCC00"/>
                </a:solidFill>
                <a:latin typeface="Arial"/>
                <a:cs typeface="Arial"/>
              </a:rPr>
              <a:t>يف</a:t>
            </a:r>
            <a:r>
              <a:rPr dirty="0" sz="3200" spc="5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730">
                <a:solidFill>
                  <a:srgbClr val="FFCC00"/>
                </a:solidFill>
                <a:latin typeface="Arial"/>
                <a:cs typeface="Arial"/>
              </a:rPr>
              <a:t>لعف     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لك </a:t>
            </a:r>
            <a:r>
              <a:rPr dirty="0" sz="3200" spc="-160">
                <a:solidFill>
                  <a:srgbClr val="FFCC00"/>
                </a:solidFill>
                <a:latin typeface="Arial"/>
                <a:cs typeface="Arial"/>
              </a:rPr>
              <a:t> لعجا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000">
              <a:latin typeface="Times New Roman"/>
              <a:cs typeface="Times New Roman"/>
            </a:endParaRPr>
          </a:p>
          <a:p>
            <a:pPr algn="r" marL="1590040" marR="42545" indent="-938530">
              <a:lnSpc>
                <a:spcPct val="120100"/>
              </a:lnSpc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: </a:t>
            </a:r>
            <a:r>
              <a:rPr dirty="0" sz="3200" spc="-560">
                <a:solidFill>
                  <a:srgbClr val="FFCC00"/>
                </a:solidFill>
                <a:latin typeface="Arial"/>
                <a:cs typeface="Arial"/>
              </a:rPr>
              <a:t>مزلي </a:t>
            </a:r>
            <a:r>
              <a:rPr dirty="0" sz="3200" spc="125">
                <a:solidFill>
                  <a:srgbClr val="FFCC00"/>
                </a:solidFill>
                <a:latin typeface="Arial"/>
                <a:cs typeface="Arial"/>
              </a:rPr>
              <a:t>ام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ريغو </a:t>
            </a:r>
            <a:r>
              <a:rPr dirty="0" sz="3200" spc="-540">
                <a:solidFill>
                  <a:srgbClr val="FFCC00"/>
                </a:solidFill>
                <a:latin typeface="Arial"/>
                <a:cs typeface="Arial"/>
              </a:rPr>
              <a:t>بصنلا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ةادأ</a:t>
            </a:r>
            <a:r>
              <a:rPr dirty="0" sz="3200" spc="-56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5">
                <a:solidFill>
                  <a:srgbClr val="FFCC00"/>
                </a:solidFill>
                <a:latin typeface="Arial"/>
                <a:cs typeface="Arial"/>
              </a:rPr>
              <a:t>فذحا</a:t>
            </a:r>
            <a:r>
              <a:rPr dirty="0" sz="3200" spc="7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20">
                <a:solidFill>
                  <a:srgbClr val="FFCC00"/>
                </a:solidFill>
                <a:latin typeface="Arial"/>
                <a:cs typeface="Arial"/>
              </a:rPr>
              <a:t>3س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25">
                <a:solidFill>
                  <a:srgbClr val="FFCC00"/>
                </a:solidFill>
                <a:latin typeface="Arial"/>
                <a:cs typeface="Arial"/>
              </a:rPr>
              <a:t>لمع </a:t>
            </a:r>
            <a:r>
              <a:rPr dirty="0" sz="3200" spc="-919">
                <a:solidFill>
                  <a:srgbClr val="FFCC00"/>
                </a:solidFill>
                <a:latin typeface="Arial"/>
                <a:cs typeface="Arial"/>
              </a:rPr>
              <a:t>يف</a:t>
            </a:r>
            <a:r>
              <a:rPr dirty="0" sz="3200" spc="3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660">
                <a:solidFill>
                  <a:srgbClr val="FFCC00"/>
                </a:solidFill>
                <a:latin typeface="Arial"/>
                <a:cs typeface="Arial"/>
              </a:rPr>
              <a:t>اولساكتي </a:t>
            </a:r>
            <a:r>
              <a:rPr dirty="0" sz="3200" spc="-484">
                <a:solidFill>
                  <a:srgbClr val="FFCC00"/>
                </a:solidFill>
                <a:latin typeface="Arial"/>
                <a:cs typeface="Arial"/>
              </a:rPr>
              <a:t>نل </a:t>
            </a:r>
            <a:r>
              <a:rPr dirty="0" sz="3200" spc="-320">
                <a:solidFill>
                  <a:srgbClr val="FFCC00"/>
                </a:solidFill>
                <a:latin typeface="Arial"/>
                <a:cs typeface="Arial"/>
              </a:rPr>
              <a:t>نوملسملا</a:t>
            </a:r>
            <a:r>
              <a:rPr dirty="0" sz="3200" spc="2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45085">
              <a:lnSpc>
                <a:spcPct val="100000"/>
              </a:lnSpc>
              <a:spcBef>
                <a:spcPts val="770"/>
              </a:spcBef>
            </a:pPr>
            <a:r>
              <a:rPr dirty="0" sz="3200" spc="-695">
                <a:solidFill>
                  <a:srgbClr val="FFCC00"/>
                </a:solidFill>
                <a:latin typeface="Arial"/>
                <a:cs typeface="Arial"/>
              </a:rPr>
              <a:t>.اولشفي     </a:t>
            </a:r>
            <a:r>
              <a:rPr dirty="0" sz="3200" spc="-484">
                <a:solidFill>
                  <a:srgbClr val="FFCC00"/>
                </a:solidFill>
                <a:latin typeface="Arial"/>
                <a:cs typeface="Arial"/>
              </a:rPr>
              <a:t>نل  </a:t>
            </a:r>
            <a:r>
              <a:rPr dirty="0" sz="3200" spc="-555">
                <a:solidFill>
                  <a:srgbClr val="FFCC00"/>
                </a:solidFill>
                <a:latin typeface="Arial"/>
                <a:cs typeface="Arial"/>
              </a:rPr>
              <a:t>ءافعضلا </a:t>
            </a:r>
            <a:r>
              <a:rPr dirty="0" sz="3200" spc="-3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3340">
              <a:lnSpc>
                <a:spcPct val="100000"/>
              </a:lnSpc>
              <a:spcBef>
                <a:spcPts val="770"/>
              </a:spcBef>
            </a:pPr>
            <a:r>
              <a:rPr dirty="0" sz="3200" spc="-285">
                <a:solidFill>
                  <a:srgbClr val="FFCC00"/>
                </a:solidFill>
                <a:latin typeface="Arial"/>
                <a:cs typeface="Arial"/>
              </a:rPr>
              <a:t>.ةنجلا  </a:t>
            </a:r>
            <a:r>
              <a:rPr dirty="0" sz="3200" spc="-555">
                <a:solidFill>
                  <a:srgbClr val="FFCC00"/>
                </a:solidFill>
                <a:latin typeface="Arial"/>
                <a:cs typeface="Arial"/>
              </a:rPr>
              <a:t>اولانت   </a:t>
            </a:r>
            <a:r>
              <a:rPr dirty="0" sz="3200" spc="-420">
                <a:solidFill>
                  <a:srgbClr val="FFCC00"/>
                </a:solidFill>
                <a:latin typeface="Arial"/>
                <a:cs typeface="Arial"/>
              </a:rPr>
              <a:t>يك  </a:t>
            </a:r>
            <a:r>
              <a:rPr dirty="0" sz="3200" spc="-360">
                <a:solidFill>
                  <a:srgbClr val="FFCC00"/>
                </a:solidFill>
                <a:latin typeface="Arial"/>
                <a:cs typeface="Arial"/>
              </a:rPr>
              <a:t>قوقحلا  </a:t>
            </a:r>
            <a:r>
              <a:rPr dirty="0" sz="3200" spc="-310">
                <a:solidFill>
                  <a:srgbClr val="FFCC00"/>
                </a:solidFill>
                <a:latin typeface="Arial"/>
                <a:cs typeface="Arial"/>
              </a:rPr>
              <a:t>اوظفحا</a:t>
            </a:r>
            <a:r>
              <a:rPr dirty="0" sz="3200" spc="-58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7200" y="381000"/>
            <a:ext cx="8229600" cy="1371600"/>
          </a:xfrm>
          <a:custGeom>
            <a:avLst/>
            <a:gdLst/>
            <a:ahLst/>
            <a:cxnLst/>
            <a:rect l="l" t="t" r="r" b="b"/>
            <a:pathLst>
              <a:path w="8229600" h="1371600">
                <a:moveTo>
                  <a:pt x="0" y="1371600"/>
                </a:moveTo>
                <a:lnTo>
                  <a:pt x="8229600" y="1371600"/>
                </a:lnTo>
                <a:lnTo>
                  <a:pt x="8229600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6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956560" y="551738"/>
            <a:ext cx="3265678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88899" rIns="0" bIns="0" rtlCol="0" vert="horz">
            <a:spAutoFit/>
          </a:bodyPr>
          <a:lstStyle/>
          <a:p>
            <a:pPr algn="ctr" marL="8890">
              <a:lnSpc>
                <a:spcPct val="100000"/>
              </a:lnSpc>
              <a:spcBef>
                <a:spcPts val="95"/>
              </a:spcBef>
            </a:pPr>
            <a:r>
              <a:rPr dirty="0" spc="-300">
                <a:solidFill>
                  <a:srgbClr val="FF0000"/>
                </a:solidFill>
              </a:rPr>
              <a:t>عراضملا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spc="-55">
                <a:solidFill>
                  <a:srgbClr val="FF0000"/>
                </a:solidFill>
              </a:rPr>
              <a:t>مزج</a:t>
            </a:r>
          </a:p>
        </p:txBody>
      </p:sp>
      <p:sp>
        <p:nvSpPr>
          <p:cNvPr id="6" name="object 6"/>
          <p:cNvSpPr/>
          <p:nvPr/>
        </p:nvSpPr>
        <p:spPr>
          <a:xfrm>
            <a:off x="429768" y="2072639"/>
            <a:ext cx="8229600" cy="4380230"/>
          </a:xfrm>
          <a:custGeom>
            <a:avLst/>
            <a:gdLst/>
            <a:ahLst/>
            <a:cxnLst/>
            <a:rect l="l" t="t" r="r" b="b"/>
            <a:pathLst>
              <a:path w="8229600" h="4380230">
                <a:moveTo>
                  <a:pt x="0" y="4379976"/>
                </a:moveTo>
                <a:lnTo>
                  <a:pt x="8229600" y="4379976"/>
                </a:lnTo>
                <a:lnTo>
                  <a:pt x="8229600" y="0"/>
                </a:lnTo>
                <a:lnTo>
                  <a:pt x="0" y="0"/>
                </a:lnTo>
                <a:lnTo>
                  <a:pt x="0" y="4379976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065174" y="1997633"/>
            <a:ext cx="7555865" cy="3538854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40005">
              <a:lnSpc>
                <a:spcPct val="100000"/>
              </a:lnSpc>
              <a:spcBef>
                <a:spcPts val="869"/>
              </a:spcBef>
            </a:pPr>
            <a:r>
              <a:rPr dirty="0" sz="3200" spc="-180" b="1">
                <a:solidFill>
                  <a:srgbClr val="6FFFFF"/>
                </a:solidFill>
                <a:latin typeface="Arial"/>
                <a:cs typeface="Arial"/>
              </a:rPr>
              <a:t>:عراضملا </a:t>
            </a:r>
            <a:r>
              <a:rPr dirty="0" sz="3200" spc="-340" b="1">
                <a:solidFill>
                  <a:srgbClr val="6FFFFF"/>
                </a:solidFill>
                <a:latin typeface="Arial"/>
                <a:cs typeface="Arial"/>
              </a:rPr>
              <a:t>مزجي </a:t>
            </a:r>
            <a:r>
              <a:rPr dirty="0" sz="3200" spc="-180" b="1">
                <a:solidFill>
                  <a:srgbClr val="6FFFFF"/>
                </a:solidFill>
                <a:latin typeface="Arial"/>
                <a:cs typeface="Arial"/>
              </a:rPr>
              <a:t> </a:t>
            </a:r>
            <a:r>
              <a:rPr dirty="0" sz="2050" spc="25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050">
              <a:latin typeface="Wingdings"/>
              <a:cs typeface="Wingdings"/>
            </a:endParaRPr>
          </a:p>
          <a:p>
            <a:pPr algn="r" marR="40005">
              <a:lnSpc>
                <a:spcPct val="100000"/>
              </a:lnSpc>
              <a:spcBef>
                <a:spcPts val="770"/>
              </a:spcBef>
            </a:pPr>
            <a:r>
              <a:rPr dirty="0" sz="3200" spc="-305" b="1">
                <a:solidFill>
                  <a:srgbClr val="6FFFFF"/>
                </a:solidFill>
                <a:latin typeface="Arial"/>
                <a:cs typeface="Arial"/>
              </a:rPr>
              <a:t>ةيهانلا  </a:t>
            </a:r>
            <a:r>
              <a:rPr dirty="0" sz="3200" spc="-295" b="1">
                <a:solidFill>
                  <a:srgbClr val="6FFFFF"/>
                </a:solidFill>
                <a:latin typeface="Arial"/>
                <a:cs typeface="Arial"/>
              </a:rPr>
              <a:t>لا  </a:t>
            </a:r>
            <a:r>
              <a:rPr dirty="0" sz="3200" spc="-5" b="1">
                <a:solidFill>
                  <a:srgbClr val="6FFFFF"/>
                </a:solidFill>
                <a:latin typeface="Arial"/>
                <a:cs typeface="Arial"/>
              </a:rPr>
              <a:t>/ </a:t>
            </a:r>
            <a:r>
              <a:rPr dirty="0" sz="3200" spc="-90" b="1">
                <a:solidFill>
                  <a:srgbClr val="6FFFFF"/>
                </a:solidFill>
                <a:latin typeface="Arial"/>
                <a:cs typeface="Arial"/>
              </a:rPr>
              <a:t>رملأا </a:t>
            </a:r>
            <a:r>
              <a:rPr dirty="0" sz="3200" spc="-195" b="1">
                <a:solidFill>
                  <a:srgbClr val="6FFFFF"/>
                </a:solidFill>
                <a:latin typeface="Arial"/>
                <a:cs typeface="Arial"/>
              </a:rPr>
              <a:t>ملا  </a:t>
            </a:r>
            <a:r>
              <a:rPr dirty="0" sz="3200" spc="-5" b="1">
                <a:solidFill>
                  <a:srgbClr val="6FFFFF"/>
                </a:solidFill>
                <a:latin typeface="Arial"/>
                <a:cs typeface="Arial"/>
              </a:rPr>
              <a:t>/ </a:t>
            </a:r>
            <a:r>
              <a:rPr dirty="0" sz="3200" spc="-160" b="1">
                <a:solidFill>
                  <a:srgbClr val="6FFFFF"/>
                </a:solidFill>
                <a:latin typeface="Arial"/>
                <a:cs typeface="Arial"/>
              </a:rPr>
              <a:t>امل </a:t>
            </a:r>
            <a:r>
              <a:rPr dirty="0" sz="3200" spc="-5" b="1">
                <a:solidFill>
                  <a:srgbClr val="6FFFFF"/>
                </a:solidFill>
                <a:latin typeface="Arial"/>
                <a:cs typeface="Arial"/>
              </a:rPr>
              <a:t>/ </a:t>
            </a:r>
            <a:r>
              <a:rPr dirty="0" sz="3200" spc="-355" b="1">
                <a:solidFill>
                  <a:srgbClr val="6FFFFF"/>
                </a:solidFill>
                <a:latin typeface="Arial"/>
                <a:cs typeface="Arial"/>
              </a:rPr>
              <a:t>مل  </a:t>
            </a:r>
            <a:r>
              <a:rPr dirty="0" sz="3200" spc="-5" b="1">
                <a:solidFill>
                  <a:srgbClr val="6FFFFF"/>
                </a:solidFill>
                <a:latin typeface="Arial"/>
                <a:cs typeface="Arial"/>
              </a:rPr>
              <a:t>: </a:t>
            </a:r>
            <a:r>
              <a:rPr dirty="0" sz="3200" spc="-65" b="1">
                <a:solidFill>
                  <a:srgbClr val="6FFFFF"/>
                </a:solidFill>
                <a:latin typeface="Arial"/>
                <a:cs typeface="Arial"/>
              </a:rPr>
              <a:t>مزج </a:t>
            </a:r>
            <a:r>
              <a:rPr dirty="0" sz="3200" spc="-235" b="1">
                <a:solidFill>
                  <a:srgbClr val="6FFFFF"/>
                </a:solidFill>
                <a:latin typeface="Arial"/>
                <a:cs typeface="Arial"/>
              </a:rPr>
              <a:t>ةادأب  </a:t>
            </a:r>
            <a:r>
              <a:rPr dirty="0" sz="3200" spc="-725" b="1">
                <a:solidFill>
                  <a:srgbClr val="6FFFFF"/>
                </a:solidFill>
                <a:latin typeface="Arial"/>
                <a:cs typeface="Arial"/>
              </a:rPr>
              <a:t>قبس      </a:t>
            </a:r>
            <a:r>
              <a:rPr dirty="0" sz="3200" b="1">
                <a:solidFill>
                  <a:srgbClr val="6FFFFF"/>
                </a:solidFill>
                <a:latin typeface="Arial"/>
                <a:cs typeface="Arial"/>
              </a:rPr>
              <a:t>اذإ </a:t>
            </a:r>
            <a:r>
              <a:rPr dirty="0" sz="3200" spc="15" b="1">
                <a:solidFill>
                  <a:srgbClr val="6FFFFF"/>
                </a:solidFill>
                <a:latin typeface="Arial"/>
                <a:cs typeface="Arial"/>
              </a:rPr>
              <a:t>ـ1</a:t>
            </a:r>
            <a:r>
              <a:rPr dirty="0" sz="3200" spc="-240" b="1">
                <a:solidFill>
                  <a:srgbClr val="6FFFFF"/>
                </a:solidFill>
                <a:latin typeface="Arial"/>
                <a:cs typeface="Arial"/>
              </a:rPr>
              <a:t> </a:t>
            </a:r>
            <a:r>
              <a:rPr dirty="0" sz="2050" spc="25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050">
              <a:latin typeface="Wingdings"/>
              <a:cs typeface="Wingdings"/>
            </a:endParaRPr>
          </a:p>
          <a:p>
            <a:pPr algn="r" marL="6461760" marR="43180" indent="-173990">
              <a:lnSpc>
                <a:spcPts val="4610"/>
              </a:lnSpc>
              <a:spcBef>
                <a:spcPts val="280"/>
              </a:spcBef>
            </a:pPr>
            <a:r>
              <a:rPr dirty="0" sz="3200" spc="-780" b="1">
                <a:solidFill>
                  <a:srgbClr val="6FFFFF"/>
                </a:solidFill>
                <a:latin typeface="Arial"/>
                <a:cs typeface="Arial"/>
              </a:rPr>
              <a:t>ب</a:t>
            </a:r>
            <a:r>
              <a:rPr dirty="0" baseline="-3472" sz="4800" spc="-1170" b="1">
                <a:solidFill>
                  <a:srgbClr val="6FFFFF"/>
                </a:solidFill>
                <a:latin typeface="Arial"/>
                <a:cs typeface="Arial"/>
              </a:rPr>
              <a:t>ْ</a:t>
            </a:r>
            <a:r>
              <a:rPr dirty="0" baseline="-3472" sz="4800" spc="-1072" b="1">
                <a:solidFill>
                  <a:srgbClr val="6FFFFF"/>
                </a:solidFill>
                <a:latin typeface="Arial"/>
                <a:cs typeface="Arial"/>
              </a:rPr>
              <a:t> </a:t>
            </a:r>
            <a:r>
              <a:rPr dirty="0" sz="3200" spc="-710" b="1">
                <a:solidFill>
                  <a:srgbClr val="6FFFFF"/>
                </a:solidFill>
                <a:latin typeface="Arial"/>
                <a:cs typeface="Arial"/>
              </a:rPr>
              <a:t>رضي</a:t>
            </a:r>
            <a:r>
              <a:rPr dirty="0" sz="3200" spc="-575" b="1">
                <a:solidFill>
                  <a:srgbClr val="6FFFFF"/>
                </a:solidFill>
                <a:latin typeface="Arial"/>
                <a:cs typeface="Arial"/>
              </a:rPr>
              <a:t> </a:t>
            </a:r>
            <a:r>
              <a:rPr dirty="0" sz="3200" spc="-350" b="1">
                <a:solidFill>
                  <a:srgbClr val="6FFFFF"/>
                </a:solidFill>
                <a:latin typeface="Arial"/>
                <a:cs typeface="Arial"/>
              </a:rPr>
              <a:t>مل </a:t>
            </a:r>
            <a:r>
              <a:rPr dirty="0" sz="3200" spc="-430" b="1">
                <a:solidFill>
                  <a:srgbClr val="6FFFFF"/>
                </a:solidFill>
                <a:latin typeface="Arial"/>
                <a:cs typeface="Arial"/>
              </a:rPr>
              <a:t> </a:t>
            </a:r>
            <a:r>
              <a:rPr dirty="0" sz="3200" spc="-905" b="1">
                <a:solidFill>
                  <a:srgbClr val="6FFFFF"/>
                </a:solidFill>
                <a:latin typeface="Arial"/>
                <a:cs typeface="Arial"/>
              </a:rPr>
              <a:t> </a:t>
            </a:r>
            <a:r>
              <a:rPr dirty="0" sz="3200" spc="-844" b="1">
                <a:solidFill>
                  <a:srgbClr val="6FFFFF"/>
                </a:solidFill>
                <a:latin typeface="Arial"/>
                <a:cs typeface="Arial"/>
              </a:rPr>
              <a:t> </a:t>
            </a:r>
            <a:r>
              <a:rPr dirty="0" sz="3200" spc="-475" b="1">
                <a:solidFill>
                  <a:srgbClr val="6FFFFF"/>
                </a:solidFill>
                <a:latin typeface="Arial"/>
                <a:cs typeface="Arial"/>
              </a:rPr>
              <a:t>م</a:t>
            </a:r>
            <a:r>
              <a:rPr dirty="0" baseline="-6944" sz="4800" spc="-712" b="1">
                <a:solidFill>
                  <a:srgbClr val="6FFFFF"/>
                </a:solidFill>
                <a:latin typeface="Arial"/>
                <a:cs typeface="Arial"/>
              </a:rPr>
              <a:t>ْ </a:t>
            </a:r>
            <a:r>
              <a:rPr dirty="0" sz="3200" spc="-755" b="1">
                <a:solidFill>
                  <a:srgbClr val="6FFFFF"/>
                </a:solidFill>
                <a:latin typeface="Arial"/>
                <a:cs typeface="Arial"/>
              </a:rPr>
              <a:t>هفي</a:t>
            </a:r>
            <a:r>
              <a:rPr dirty="0" sz="3200" spc="-750" b="1">
                <a:solidFill>
                  <a:srgbClr val="6FFFFF"/>
                </a:solidFill>
                <a:latin typeface="Arial"/>
                <a:cs typeface="Arial"/>
              </a:rPr>
              <a:t> </a:t>
            </a:r>
            <a:r>
              <a:rPr dirty="0" sz="3200" spc="-165" b="1">
                <a:solidFill>
                  <a:srgbClr val="6FFFFF"/>
                </a:solidFill>
                <a:latin typeface="Arial"/>
                <a:cs typeface="Arial"/>
              </a:rPr>
              <a:t>امل</a:t>
            </a:r>
            <a:endParaRPr sz="3200">
              <a:latin typeface="Arial"/>
              <a:cs typeface="Arial"/>
            </a:endParaRPr>
          </a:p>
          <a:p>
            <a:pPr algn="r" marL="6656705" marR="43180" indent="-106680">
              <a:lnSpc>
                <a:spcPts val="4560"/>
              </a:lnSpc>
              <a:spcBef>
                <a:spcPts val="90"/>
              </a:spcBef>
            </a:pPr>
            <a:r>
              <a:rPr dirty="0" sz="3200" spc="-620" b="1">
                <a:solidFill>
                  <a:srgbClr val="6FFFFF"/>
                </a:solidFill>
                <a:latin typeface="Arial"/>
                <a:cs typeface="Arial"/>
              </a:rPr>
              <a:t>ل</a:t>
            </a:r>
            <a:r>
              <a:rPr dirty="0" sz="3200" spc="-620" b="1">
                <a:solidFill>
                  <a:srgbClr val="6FFFFF"/>
                </a:solidFill>
                <a:latin typeface="Arial"/>
                <a:cs typeface="Arial"/>
              </a:rPr>
              <a:t>ْ</a:t>
            </a:r>
            <a:r>
              <a:rPr dirty="0" sz="3200" spc="-525" b="1">
                <a:solidFill>
                  <a:srgbClr val="6FFFFF"/>
                </a:solidFill>
                <a:latin typeface="Arial"/>
                <a:cs typeface="Arial"/>
              </a:rPr>
              <a:t> </a:t>
            </a:r>
            <a:r>
              <a:rPr dirty="0" sz="3200" spc="-240" b="1">
                <a:solidFill>
                  <a:srgbClr val="6FFFFF"/>
                </a:solidFill>
                <a:latin typeface="Arial"/>
                <a:cs typeface="Arial"/>
              </a:rPr>
              <a:t>مهت</a:t>
            </a:r>
            <a:r>
              <a:rPr dirty="0" sz="3200" spc="-35" b="1">
                <a:solidFill>
                  <a:srgbClr val="6FFFFF"/>
                </a:solidFill>
                <a:latin typeface="Arial"/>
                <a:cs typeface="Arial"/>
              </a:rPr>
              <a:t> </a:t>
            </a:r>
            <a:r>
              <a:rPr dirty="0" sz="3200" spc="-295" b="1">
                <a:solidFill>
                  <a:srgbClr val="6FFFFF"/>
                </a:solidFill>
                <a:latin typeface="Arial"/>
                <a:cs typeface="Arial"/>
              </a:rPr>
              <a:t>لا </a:t>
            </a:r>
            <a:r>
              <a:rPr dirty="0" sz="3200" spc="-245" b="1">
                <a:solidFill>
                  <a:srgbClr val="6FFFFF"/>
                </a:solidFill>
                <a:latin typeface="Arial"/>
                <a:cs typeface="Arial"/>
              </a:rPr>
              <a:t> </a:t>
            </a:r>
            <a:r>
              <a:rPr dirty="0" sz="3200" spc="-1040" b="1">
                <a:solidFill>
                  <a:srgbClr val="6FFFFF"/>
                </a:solidFill>
                <a:latin typeface="Arial"/>
                <a:cs typeface="Arial"/>
              </a:rPr>
              <a:t>                                                       </a:t>
            </a:r>
            <a:r>
              <a:rPr dirty="0" sz="3200" spc="-975" b="1">
                <a:solidFill>
                  <a:srgbClr val="6FFFFF"/>
                </a:solidFill>
                <a:latin typeface="Arial"/>
                <a:cs typeface="Arial"/>
              </a:rPr>
              <a:t> </a:t>
            </a:r>
            <a:r>
              <a:rPr dirty="0" sz="3200" spc="-795" b="1">
                <a:solidFill>
                  <a:srgbClr val="6FFFFF"/>
                </a:solidFill>
                <a:latin typeface="Arial"/>
                <a:cs typeface="Arial"/>
              </a:rPr>
              <a:t>ع</a:t>
            </a:r>
            <a:r>
              <a:rPr dirty="0" sz="3200" spc="-795" b="1">
                <a:solidFill>
                  <a:srgbClr val="6FFFFF"/>
                </a:solidFill>
                <a:latin typeface="Arial"/>
                <a:cs typeface="Arial"/>
              </a:rPr>
              <a:t>ْ</a:t>
            </a:r>
            <a:r>
              <a:rPr dirty="0" sz="3200" spc="-720" b="1">
                <a:solidFill>
                  <a:srgbClr val="6FFFFF"/>
                </a:solidFill>
                <a:latin typeface="Arial"/>
                <a:cs typeface="Arial"/>
              </a:rPr>
              <a:t> </a:t>
            </a:r>
            <a:r>
              <a:rPr dirty="0" sz="3200" spc="-710" b="1">
                <a:solidFill>
                  <a:srgbClr val="6FFFFF"/>
                </a:solidFill>
                <a:latin typeface="Arial"/>
                <a:cs typeface="Arial"/>
              </a:rPr>
              <a:t>رستل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7200" y="381000"/>
            <a:ext cx="82296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10255" y="246938"/>
            <a:ext cx="3402965" cy="12296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01954" y="398729"/>
            <a:ext cx="254635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95">
                <a:solidFill>
                  <a:srgbClr val="E4FFFF"/>
                </a:solidFill>
              </a:rPr>
              <a:t>مزجلا</a:t>
            </a:r>
            <a:r>
              <a:rPr dirty="0" spc="-70">
                <a:solidFill>
                  <a:srgbClr val="E4FFFF"/>
                </a:solidFill>
              </a:rPr>
              <a:t> </a:t>
            </a:r>
            <a:r>
              <a:rPr dirty="0" spc="-45">
                <a:solidFill>
                  <a:srgbClr val="E4FFFF"/>
                </a:solidFill>
              </a:rPr>
              <a:t>تاملاع</a:t>
            </a:r>
          </a:p>
        </p:txBody>
      </p:sp>
      <p:sp>
        <p:nvSpPr>
          <p:cNvPr id="6" name="object 6"/>
          <p:cNvSpPr/>
          <p:nvPr/>
        </p:nvSpPr>
        <p:spPr>
          <a:xfrm>
            <a:off x="457200" y="1286255"/>
            <a:ext cx="8229600" cy="4810125"/>
          </a:xfrm>
          <a:custGeom>
            <a:avLst/>
            <a:gdLst/>
            <a:ahLst/>
            <a:cxnLst/>
            <a:rect l="l" t="t" r="r" b="b"/>
            <a:pathLst>
              <a:path w="8229600" h="4810125">
                <a:moveTo>
                  <a:pt x="0" y="4809744"/>
                </a:moveTo>
                <a:lnTo>
                  <a:pt x="8229600" y="4809744"/>
                </a:lnTo>
                <a:lnTo>
                  <a:pt x="8229600" y="0"/>
                </a:lnTo>
                <a:lnTo>
                  <a:pt x="0" y="0"/>
                </a:lnTo>
                <a:lnTo>
                  <a:pt x="0" y="480974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116823" y="1197813"/>
            <a:ext cx="763358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70192" y="1197813"/>
            <a:ext cx="1781428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306311" y="1197813"/>
            <a:ext cx="110164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71600" y="1197813"/>
            <a:ext cx="5472430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49223" y="1197813"/>
            <a:ext cx="1260170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583680" y="1685493"/>
            <a:ext cx="1948942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336791" y="1685493"/>
            <a:ext cx="784682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163055" y="1685493"/>
            <a:ext cx="71150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934455" y="1685493"/>
            <a:ext cx="766381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849111" y="1685493"/>
            <a:ext cx="623125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510784" y="1685493"/>
            <a:ext cx="763358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251703" y="1685493"/>
            <a:ext cx="796848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892040" y="1685493"/>
            <a:ext cx="787704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974591" y="1685493"/>
            <a:ext cx="1455165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49040" y="1685493"/>
            <a:ext cx="763358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983992" y="1685493"/>
            <a:ext cx="1302766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758439" y="1685493"/>
            <a:ext cx="763358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157983" y="1685493"/>
            <a:ext cx="1138237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31975" y="2270709"/>
            <a:ext cx="7545197" cy="9035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334000" y="4026357"/>
            <a:ext cx="3543046" cy="90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084064" y="4026357"/>
            <a:ext cx="787704" cy="9035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998720" y="4026357"/>
            <a:ext cx="623125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776215" y="4026357"/>
            <a:ext cx="760260" cy="9035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602479" y="4026357"/>
            <a:ext cx="71150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373879" y="4026357"/>
            <a:ext cx="766381" cy="9035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114800" y="4026357"/>
            <a:ext cx="796848" cy="9035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867911" y="4026357"/>
            <a:ext cx="784682" cy="9035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80872" y="4026357"/>
            <a:ext cx="3524885" cy="9035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836664" y="4514037"/>
            <a:ext cx="1696085" cy="9035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589776" y="4514037"/>
            <a:ext cx="784682" cy="9035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007608" y="4514037"/>
            <a:ext cx="1119949" cy="9035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434584" y="4514037"/>
            <a:ext cx="1110805" cy="90352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462271" y="4514037"/>
            <a:ext cx="1510029" cy="9035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236720" y="4514037"/>
            <a:ext cx="763358" cy="9035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642359" y="4514037"/>
            <a:ext cx="1132128" cy="9035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191255" y="4514037"/>
            <a:ext cx="988872" cy="9035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362200" y="4514037"/>
            <a:ext cx="1366774" cy="9035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136648" y="4514037"/>
            <a:ext cx="763358" cy="9035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694688" y="4514037"/>
            <a:ext cx="979728" cy="9035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310639" y="4514037"/>
            <a:ext cx="921816" cy="9035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69263" y="4514037"/>
            <a:ext cx="879170" cy="9035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33983" y="4514037"/>
            <a:ext cx="873048" cy="9035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7263383" y="5001767"/>
            <a:ext cx="1269314" cy="9035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58022" y="3362745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2292431" y="645883"/>
                </a:moveTo>
                <a:lnTo>
                  <a:pt x="1364850" y="645883"/>
                </a:lnTo>
                <a:lnTo>
                  <a:pt x="1403573" y="659888"/>
                </a:lnTo>
                <a:lnTo>
                  <a:pt x="1447644" y="672501"/>
                </a:lnTo>
                <a:lnTo>
                  <a:pt x="1496549" y="683617"/>
                </a:lnTo>
                <a:lnTo>
                  <a:pt x="1549771" y="693136"/>
                </a:lnTo>
                <a:lnTo>
                  <a:pt x="1606796" y="700954"/>
                </a:lnTo>
                <a:lnTo>
                  <a:pt x="1667110" y="706970"/>
                </a:lnTo>
                <a:lnTo>
                  <a:pt x="1730523" y="711138"/>
                </a:lnTo>
                <a:lnTo>
                  <a:pt x="1793923" y="713245"/>
                </a:lnTo>
                <a:lnTo>
                  <a:pt x="1856786" y="713366"/>
                </a:lnTo>
                <a:lnTo>
                  <a:pt x="1918590" y="711579"/>
                </a:lnTo>
                <a:lnTo>
                  <a:pt x="1978812" y="707958"/>
                </a:lnTo>
                <a:lnTo>
                  <a:pt x="2036928" y="702581"/>
                </a:lnTo>
                <a:lnTo>
                  <a:pt x="2092417" y="695524"/>
                </a:lnTo>
                <a:lnTo>
                  <a:pt x="2144754" y="686863"/>
                </a:lnTo>
                <a:lnTo>
                  <a:pt x="2193417" y="676675"/>
                </a:lnTo>
                <a:lnTo>
                  <a:pt x="2237884" y="665035"/>
                </a:lnTo>
                <a:lnTo>
                  <a:pt x="2277631" y="652022"/>
                </a:lnTo>
                <a:lnTo>
                  <a:pt x="2292431" y="645883"/>
                </a:lnTo>
                <a:close/>
              </a:path>
              <a:path w="3575050" h="713739">
                <a:moveTo>
                  <a:pt x="2967618" y="583272"/>
                </a:moveTo>
                <a:lnTo>
                  <a:pt x="482073" y="583272"/>
                </a:lnTo>
                <a:lnTo>
                  <a:pt x="484232" y="584288"/>
                </a:lnTo>
                <a:lnTo>
                  <a:pt x="486518" y="585431"/>
                </a:lnTo>
                <a:lnTo>
                  <a:pt x="556727" y="611824"/>
                </a:lnTo>
                <a:lnTo>
                  <a:pt x="595765" y="622908"/>
                </a:lnTo>
                <a:lnTo>
                  <a:pt x="637774" y="632895"/>
                </a:lnTo>
                <a:lnTo>
                  <a:pt x="682447" y="641764"/>
                </a:lnTo>
                <a:lnTo>
                  <a:pt x="729473" y="649495"/>
                </a:lnTo>
                <a:lnTo>
                  <a:pt x="778544" y="656066"/>
                </a:lnTo>
                <a:lnTo>
                  <a:pt x="829350" y="661457"/>
                </a:lnTo>
                <a:lnTo>
                  <a:pt x="881583" y="665647"/>
                </a:lnTo>
                <a:lnTo>
                  <a:pt x="934932" y="668615"/>
                </a:lnTo>
                <a:lnTo>
                  <a:pt x="989090" y="670341"/>
                </a:lnTo>
                <a:lnTo>
                  <a:pt x="1043747" y="670803"/>
                </a:lnTo>
                <a:lnTo>
                  <a:pt x="1098593" y="669981"/>
                </a:lnTo>
                <a:lnTo>
                  <a:pt x="1153320" y="667854"/>
                </a:lnTo>
                <a:lnTo>
                  <a:pt x="1207618" y="664402"/>
                </a:lnTo>
                <a:lnTo>
                  <a:pt x="1261178" y="659603"/>
                </a:lnTo>
                <a:lnTo>
                  <a:pt x="1313692" y="653437"/>
                </a:lnTo>
                <a:lnTo>
                  <a:pt x="1364850" y="645883"/>
                </a:lnTo>
                <a:lnTo>
                  <a:pt x="2292431" y="645883"/>
                </a:lnTo>
                <a:lnTo>
                  <a:pt x="2312135" y="637710"/>
                </a:lnTo>
                <a:lnTo>
                  <a:pt x="2340873" y="622176"/>
                </a:lnTo>
                <a:lnTo>
                  <a:pt x="2363324" y="605497"/>
                </a:lnTo>
                <a:lnTo>
                  <a:pt x="2869103" y="605497"/>
                </a:lnTo>
                <a:lnTo>
                  <a:pt x="2873946" y="604781"/>
                </a:lnTo>
                <a:lnTo>
                  <a:pt x="2927631" y="593960"/>
                </a:lnTo>
                <a:lnTo>
                  <a:pt x="2967618" y="583272"/>
                </a:lnTo>
                <a:close/>
              </a:path>
              <a:path w="3575050" h="713739">
                <a:moveTo>
                  <a:pt x="2869103" y="605497"/>
                </a:moveTo>
                <a:lnTo>
                  <a:pt x="2363324" y="605497"/>
                </a:lnTo>
                <a:lnTo>
                  <a:pt x="2409577" y="612396"/>
                </a:lnTo>
                <a:lnTo>
                  <a:pt x="2458116" y="617839"/>
                </a:lnTo>
                <a:lnTo>
                  <a:pt x="2508485" y="621800"/>
                </a:lnTo>
                <a:lnTo>
                  <a:pt x="2560224" y="624256"/>
                </a:lnTo>
                <a:lnTo>
                  <a:pt x="2612879" y="625182"/>
                </a:lnTo>
                <a:lnTo>
                  <a:pt x="2683601" y="623911"/>
                </a:lnTo>
                <a:lnTo>
                  <a:pt x="2751184" y="619955"/>
                </a:lnTo>
                <a:lnTo>
                  <a:pt x="2814881" y="613512"/>
                </a:lnTo>
                <a:lnTo>
                  <a:pt x="2869103" y="605497"/>
                </a:lnTo>
                <a:close/>
              </a:path>
              <a:path w="3575050" h="713739">
                <a:moveTo>
                  <a:pt x="855754" y="62833"/>
                </a:moveTo>
                <a:lnTo>
                  <a:pt x="802621" y="64096"/>
                </a:lnTo>
                <a:lnTo>
                  <a:pt x="728203" y="68245"/>
                </a:lnTo>
                <a:lnTo>
                  <a:pt x="658176" y="74905"/>
                </a:lnTo>
                <a:lnTo>
                  <a:pt x="593106" y="83874"/>
                </a:lnTo>
                <a:lnTo>
                  <a:pt x="533564" y="94947"/>
                </a:lnTo>
                <a:lnTo>
                  <a:pt x="480118" y="107922"/>
                </a:lnTo>
                <a:lnTo>
                  <a:pt x="433336" y="122595"/>
                </a:lnTo>
                <a:lnTo>
                  <a:pt x="393789" y="138763"/>
                </a:lnTo>
                <a:lnTo>
                  <a:pt x="338670" y="174770"/>
                </a:lnTo>
                <a:lnTo>
                  <a:pt x="319312" y="214317"/>
                </a:lnTo>
                <a:lnTo>
                  <a:pt x="324466" y="234911"/>
                </a:lnTo>
                <a:lnTo>
                  <a:pt x="321545" y="237197"/>
                </a:lnTo>
                <a:lnTo>
                  <a:pt x="265767" y="239976"/>
                </a:lnTo>
                <a:lnTo>
                  <a:pt x="212931" y="245042"/>
                </a:lnTo>
                <a:lnTo>
                  <a:pt x="163906" y="252246"/>
                </a:lnTo>
                <a:lnTo>
                  <a:pt x="119558" y="261439"/>
                </a:lnTo>
                <a:lnTo>
                  <a:pt x="80756" y="272474"/>
                </a:lnTo>
                <a:lnTo>
                  <a:pt x="14905" y="305921"/>
                </a:lnTo>
                <a:lnTo>
                  <a:pt x="0" y="327478"/>
                </a:lnTo>
                <a:lnTo>
                  <a:pt x="2878" y="349061"/>
                </a:lnTo>
                <a:lnTo>
                  <a:pt x="22766" y="369859"/>
                </a:lnTo>
                <a:lnTo>
                  <a:pt x="58892" y="389063"/>
                </a:lnTo>
                <a:lnTo>
                  <a:pt x="110483" y="405861"/>
                </a:lnTo>
                <a:lnTo>
                  <a:pt x="176765" y="419442"/>
                </a:lnTo>
                <a:lnTo>
                  <a:pt x="129616" y="436541"/>
                </a:lnTo>
                <a:lnTo>
                  <a:pt x="97517" y="455748"/>
                </a:lnTo>
                <a:lnTo>
                  <a:pt x="81324" y="476359"/>
                </a:lnTo>
                <a:lnTo>
                  <a:pt x="81896" y="497674"/>
                </a:lnTo>
                <a:lnTo>
                  <a:pt x="118972" y="530822"/>
                </a:lnTo>
                <a:lnTo>
                  <a:pt x="193196" y="557514"/>
                </a:lnTo>
                <a:lnTo>
                  <a:pt x="241420" y="567834"/>
                </a:lnTo>
                <a:lnTo>
                  <a:pt x="295547" y="575811"/>
                </a:lnTo>
                <a:lnTo>
                  <a:pt x="354450" y="581205"/>
                </a:lnTo>
                <a:lnTo>
                  <a:pt x="417001" y="583773"/>
                </a:lnTo>
                <a:lnTo>
                  <a:pt x="2967618" y="583272"/>
                </a:lnTo>
                <a:lnTo>
                  <a:pt x="3015877" y="566843"/>
                </a:lnTo>
                <a:lnTo>
                  <a:pt x="3073648" y="533753"/>
                </a:lnTo>
                <a:lnTo>
                  <a:pt x="3094971" y="496277"/>
                </a:lnTo>
                <a:lnTo>
                  <a:pt x="3151516" y="493281"/>
                </a:lnTo>
                <a:lnTo>
                  <a:pt x="3206416" y="488744"/>
                </a:lnTo>
                <a:lnTo>
                  <a:pt x="3259243" y="482707"/>
                </a:lnTo>
                <a:lnTo>
                  <a:pt x="3309570" y="475213"/>
                </a:lnTo>
                <a:lnTo>
                  <a:pt x="3356972" y="466305"/>
                </a:lnTo>
                <a:lnTo>
                  <a:pt x="3418922" y="451302"/>
                </a:lnTo>
                <a:lnTo>
                  <a:pt x="3470833" y="434432"/>
                </a:lnTo>
                <a:lnTo>
                  <a:pt x="3512544" y="416023"/>
                </a:lnTo>
                <a:lnTo>
                  <a:pt x="3564733" y="375909"/>
                </a:lnTo>
                <a:lnTo>
                  <a:pt x="3574892" y="354864"/>
                </a:lnTo>
                <a:lnTo>
                  <a:pt x="3574216" y="333600"/>
                </a:lnTo>
                <a:lnTo>
                  <a:pt x="3562544" y="312446"/>
                </a:lnTo>
                <a:lnTo>
                  <a:pt x="3539719" y="291732"/>
                </a:lnTo>
                <a:lnTo>
                  <a:pt x="3505580" y="271788"/>
                </a:lnTo>
                <a:lnTo>
                  <a:pt x="3459969" y="252945"/>
                </a:lnTo>
                <a:lnTo>
                  <a:pt x="3465803" y="249037"/>
                </a:lnTo>
                <a:lnTo>
                  <a:pt x="3471205" y="245042"/>
                </a:lnTo>
                <a:lnTo>
                  <a:pt x="3475899" y="241175"/>
                </a:lnTo>
                <a:lnTo>
                  <a:pt x="3480162" y="237197"/>
                </a:lnTo>
                <a:lnTo>
                  <a:pt x="3494141" y="215855"/>
                </a:lnTo>
                <a:lnTo>
                  <a:pt x="3493988" y="194780"/>
                </a:lnTo>
                <a:lnTo>
                  <a:pt x="3454777" y="155097"/>
                </a:lnTo>
                <a:lnTo>
                  <a:pt x="3417465" y="137324"/>
                </a:lnTo>
                <a:lnTo>
                  <a:pt x="3369512" y="121485"/>
                </a:lnTo>
                <a:lnTo>
                  <a:pt x="3311791" y="107999"/>
                </a:lnTo>
                <a:lnTo>
                  <a:pt x="3245174" y="97281"/>
                </a:lnTo>
                <a:lnTo>
                  <a:pt x="3170536" y="89750"/>
                </a:lnTo>
                <a:lnTo>
                  <a:pt x="3164320" y="83527"/>
                </a:lnTo>
                <a:lnTo>
                  <a:pt x="1160126" y="83527"/>
                </a:lnTo>
                <a:lnTo>
                  <a:pt x="1112870" y="76812"/>
                </a:lnTo>
                <a:lnTo>
                  <a:pt x="1063757" y="71377"/>
                </a:lnTo>
                <a:lnTo>
                  <a:pt x="1013138" y="67241"/>
                </a:lnTo>
                <a:lnTo>
                  <a:pt x="961364" y="64425"/>
                </a:lnTo>
                <a:lnTo>
                  <a:pt x="908786" y="62949"/>
                </a:lnTo>
                <a:lnTo>
                  <a:pt x="855754" y="62833"/>
                </a:lnTo>
                <a:close/>
              </a:path>
              <a:path w="3575050" h="713739">
                <a:moveTo>
                  <a:pt x="1531643" y="19904"/>
                </a:moveTo>
                <a:lnTo>
                  <a:pt x="1475373" y="21526"/>
                </a:lnTo>
                <a:lnTo>
                  <a:pt x="1420491" y="25075"/>
                </a:lnTo>
                <a:lnTo>
                  <a:pt x="1367708" y="30492"/>
                </a:lnTo>
                <a:lnTo>
                  <a:pt x="1317733" y="37717"/>
                </a:lnTo>
                <a:lnTo>
                  <a:pt x="1271276" y="46693"/>
                </a:lnTo>
                <a:lnTo>
                  <a:pt x="1229050" y="57359"/>
                </a:lnTo>
                <a:lnTo>
                  <a:pt x="1191763" y="69656"/>
                </a:lnTo>
                <a:lnTo>
                  <a:pt x="1160126" y="83527"/>
                </a:lnTo>
                <a:lnTo>
                  <a:pt x="3164320" y="83527"/>
                </a:lnTo>
                <a:lnTo>
                  <a:pt x="3152398" y="71590"/>
                </a:lnTo>
                <a:lnTo>
                  <a:pt x="3123260" y="54682"/>
                </a:lnTo>
                <a:lnTo>
                  <a:pt x="3122321" y="54317"/>
                </a:lnTo>
                <a:lnTo>
                  <a:pt x="1858880" y="54317"/>
                </a:lnTo>
                <a:lnTo>
                  <a:pt x="1835365" y="48461"/>
                </a:lnTo>
                <a:lnTo>
                  <a:pt x="1784049" y="38225"/>
                </a:lnTo>
                <a:lnTo>
                  <a:pt x="1701674" y="27192"/>
                </a:lnTo>
                <a:lnTo>
                  <a:pt x="1645504" y="22678"/>
                </a:lnTo>
                <a:lnTo>
                  <a:pt x="1588590" y="20269"/>
                </a:lnTo>
                <a:lnTo>
                  <a:pt x="1531643" y="19904"/>
                </a:lnTo>
                <a:close/>
              </a:path>
              <a:path w="3575050" h="713739">
                <a:moveTo>
                  <a:pt x="2176625" y="0"/>
                </a:moveTo>
                <a:lnTo>
                  <a:pt x="2121203" y="1391"/>
                </a:lnTo>
                <a:lnTo>
                  <a:pt x="2067461" y="5056"/>
                </a:lnTo>
                <a:lnTo>
                  <a:pt x="2016398" y="10905"/>
                </a:lnTo>
                <a:lnTo>
                  <a:pt x="1969011" y="18846"/>
                </a:lnTo>
                <a:lnTo>
                  <a:pt x="1926297" y="28788"/>
                </a:lnTo>
                <a:lnTo>
                  <a:pt x="1889254" y="40642"/>
                </a:lnTo>
                <a:lnTo>
                  <a:pt x="1858880" y="54317"/>
                </a:lnTo>
                <a:lnTo>
                  <a:pt x="3122321" y="54317"/>
                </a:lnTo>
                <a:lnTo>
                  <a:pt x="3083882" y="39368"/>
                </a:lnTo>
                <a:lnTo>
                  <a:pt x="3081424" y="38696"/>
                </a:lnTo>
                <a:lnTo>
                  <a:pt x="2468988" y="38696"/>
                </a:lnTo>
                <a:lnTo>
                  <a:pt x="2442105" y="30163"/>
                </a:lnTo>
                <a:lnTo>
                  <a:pt x="2378816" y="15907"/>
                </a:lnTo>
                <a:lnTo>
                  <a:pt x="2288523" y="4401"/>
                </a:lnTo>
                <a:lnTo>
                  <a:pt x="2232731" y="972"/>
                </a:lnTo>
                <a:lnTo>
                  <a:pt x="2176625" y="0"/>
                </a:lnTo>
                <a:close/>
              </a:path>
              <a:path w="3575050" h="713739">
                <a:moveTo>
                  <a:pt x="2770288" y="172"/>
                </a:moveTo>
                <a:lnTo>
                  <a:pt x="2714456" y="1418"/>
                </a:lnTo>
                <a:lnTo>
                  <a:pt x="2659704" y="4758"/>
                </a:lnTo>
                <a:lnTo>
                  <a:pt x="2606906" y="10175"/>
                </a:lnTo>
                <a:lnTo>
                  <a:pt x="2556937" y="17648"/>
                </a:lnTo>
                <a:lnTo>
                  <a:pt x="2510562" y="27192"/>
                </a:lnTo>
                <a:lnTo>
                  <a:pt x="2468988" y="38696"/>
                </a:lnTo>
                <a:lnTo>
                  <a:pt x="3081424" y="38696"/>
                </a:lnTo>
                <a:lnTo>
                  <a:pt x="3035027" y="25996"/>
                </a:lnTo>
                <a:lnTo>
                  <a:pt x="2986918" y="16496"/>
                </a:lnTo>
                <a:lnTo>
                  <a:pt x="2935515" y="9182"/>
                </a:lnTo>
                <a:lnTo>
                  <a:pt x="2881692" y="4035"/>
                </a:lnTo>
                <a:lnTo>
                  <a:pt x="2826325" y="1038"/>
                </a:lnTo>
                <a:lnTo>
                  <a:pt x="2770288" y="172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075426" y="4024884"/>
            <a:ext cx="164973" cy="14681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858022" y="3362745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324466" y="234911"/>
                </a:moveTo>
                <a:lnTo>
                  <a:pt x="319312" y="214317"/>
                </a:lnTo>
                <a:lnTo>
                  <a:pt x="324236" y="194203"/>
                </a:lnTo>
                <a:lnTo>
                  <a:pt x="338670" y="174770"/>
                </a:lnTo>
                <a:lnTo>
                  <a:pt x="393789" y="138763"/>
                </a:lnTo>
                <a:lnTo>
                  <a:pt x="433336" y="122595"/>
                </a:lnTo>
                <a:lnTo>
                  <a:pt x="480118" y="107922"/>
                </a:lnTo>
                <a:lnTo>
                  <a:pt x="533564" y="94947"/>
                </a:lnTo>
                <a:lnTo>
                  <a:pt x="593106" y="83874"/>
                </a:lnTo>
                <a:lnTo>
                  <a:pt x="658176" y="74905"/>
                </a:lnTo>
                <a:lnTo>
                  <a:pt x="728203" y="68245"/>
                </a:lnTo>
                <a:lnTo>
                  <a:pt x="802621" y="64096"/>
                </a:lnTo>
                <a:lnTo>
                  <a:pt x="855754" y="62833"/>
                </a:lnTo>
                <a:lnTo>
                  <a:pt x="908786" y="62949"/>
                </a:lnTo>
                <a:lnTo>
                  <a:pt x="961364" y="64425"/>
                </a:lnTo>
                <a:lnTo>
                  <a:pt x="1013138" y="67241"/>
                </a:lnTo>
                <a:lnTo>
                  <a:pt x="1063757" y="71377"/>
                </a:lnTo>
                <a:lnTo>
                  <a:pt x="1112870" y="76812"/>
                </a:lnTo>
                <a:lnTo>
                  <a:pt x="1160126" y="83527"/>
                </a:lnTo>
                <a:lnTo>
                  <a:pt x="1191763" y="69656"/>
                </a:lnTo>
                <a:lnTo>
                  <a:pt x="1229050" y="57359"/>
                </a:lnTo>
                <a:lnTo>
                  <a:pt x="1271276" y="46693"/>
                </a:lnTo>
                <a:lnTo>
                  <a:pt x="1317733" y="37717"/>
                </a:lnTo>
                <a:lnTo>
                  <a:pt x="1367708" y="30492"/>
                </a:lnTo>
                <a:lnTo>
                  <a:pt x="1420491" y="25075"/>
                </a:lnTo>
                <a:lnTo>
                  <a:pt x="1475373" y="21526"/>
                </a:lnTo>
                <a:lnTo>
                  <a:pt x="1531643" y="19904"/>
                </a:lnTo>
                <a:lnTo>
                  <a:pt x="1588590" y="20269"/>
                </a:lnTo>
                <a:lnTo>
                  <a:pt x="1645504" y="22678"/>
                </a:lnTo>
                <a:lnTo>
                  <a:pt x="1701674" y="27192"/>
                </a:lnTo>
                <a:lnTo>
                  <a:pt x="1756391" y="33870"/>
                </a:lnTo>
                <a:lnTo>
                  <a:pt x="1810397" y="43093"/>
                </a:lnTo>
                <a:lnTo>
                  <a:pt x="1858880" y="54317"/>
                </a:lnTo>
                <a:lnTo>
                  <a:pt x="1889254" y="40642"/>
                </a:lnTo>
                <a:lnTo>
                  <a:pt x="1926297" y="28788"/>
                </a:lnTo>
                <a:lnTo>
                  <a:pt x="1969011" y="18846"/>
                </a:lnTo>
                <a:lnTo>
                  <a:pt x="2016398" y="10905"/>
                </a:lnTo>
                <a:lnTo>
                  <a:pt x="2067461" y="5056"/>
                </a:lnTo>
                <a:lnTo>
                  <a:pt x="2121203" y="1391"/>
                </a:lnTo>
                <a:lnTo>
                  <a:pt x="2176625" y="0"/>
                </a:lnTo>
                <a:lnTo>
                  <a:pt x="2232731" y="972"/>
                </a:lnTo>
                <a:lnTo>
                  <a:pt x="2288523" y="4401"/>
                </a:lnTo>
                <a:lnTo>
                  <a:pt x="2343004" y="10375"/>
                </a:lnTo>
                <a:lnTo>
                  <a:pt x="2411949" y="22535"/>
                </a:lnTo>
                <a:lnTo>
                  <a:pt x="2468988" y="38696"/>
                </a:lnTo>
                <a:lnTo>
                  <a:pt x="2510673" y="27162"/>
                </a:lnTo>
                <a:lnTo>
                  <a:pt x="2556937" y="17648"/>
                </a:lnTo>
                <a:lnTo>
                  <a:pt x="2606906" y="10175"/>
                </a:lnTo>
                <a:lnTo>
                  <a:pt x="2659704" y="4758"/>
                </a:lnTo>
                <a:lnTo>
                  <a:pt x="2714456" y="1418"/>
                </a:lnTo>
                <a:lnTo>
                  <a:pt x="2770288" y="172"/>
                </a:lnTo>
                <a:lnTo>
                  <a:pt x="2826325" y="1038"/>
                </a:lnTo>
                <a:lnTo>
                  <a:pt x="2881692" y="4035"/>
                </a:lnTo>
                <a:lnTo>
                  <a:pt x="2935515" y="9182"/>
                </a:lnTo>
                <a:lnTo>
                  <a:pt x="2986918" y="16496"/>
                </a:lnTo>
                <a:lnTo>
                  <a:pt x="3035027" y="25996"/>
                </a:lnTo>
                <a:lnTo>
                  <a:pt x="3083882" y="39368"/>
                </a:lnTo>
                <a:lnTo>
                  <a:pt x="3123260" y="54682"/>
                </a:lnTo>
                <a:lnTo>
                  <a:pt x="3170536" y="89750"/>
                </a:lnTo>
                <a:lnTo>
                  <a:pt x="3245174" y="97281"/>
                </a:lnTo>
                <a:lnTo>
                  <a:pt x="3311791" y="107999"/>
                </a:lnTo>
                <a:lnTo>
                  <a:pt x="3369512" y="121485"/>
                </a:lnTo>
                <a:lnTo>
                  <a:pt x="3417465" y="137324"/>
                </a:lnTo>
                <a:lnTo>
                  <a:pt x="3454777" y="155097"/>
                </a:lnTo>
                <a:lnTo>
                  <a:pt x="3493988" y="194780"/>
                </a:lnTo>
                <a:lnTo>
                  <a:pt x="3494141" y="215855"/>
                </a:lnTo>
                <a:lnTo>
                  <a:pt x="3480162" y="237197"/>
                </a:lnTo>
                <a:lnTo>
                  <a:pt x="3475899" y="241175"/>
                </a:lnTo>
                <a:lnTo>
                  <a:pt x="3471113" y="245118"/>
                </a:lnTo>
                <a:lnTo>
                  <a:pt x="3465803" y="249037"/>
                </a:lnTo>
                <a:lnTo>
                  <a:pt x="3459969" y="252945"/>
                </a:lnTo>
                <a:lnTo>
                  <a:pt x="3505580" y="271788"/>
                </a:lnTo>
                <a:lnTo>
                  <a:pt x="3539719" y="291732"/>
                </a:lnTo>
                <a:lnTo>
                  <a:pt x="3562544" y="312446"/>
                </a:lnTo>
                <a:lnTo>
                  <a:pt x="3574216" y="333600"/>
                </a:lnTo>
                <a:lnTo>
                  <a:pt x="3574892" y="354864"/>
                </a:lnTo>
                <a:lnTo>
                  <a:pt x="3564733" y="375909"/>
                </a:lnTo>
                <a:lnTo>
                  <a:pt x="3512544" y="416023"/>
                </a:lnTo>
                <a:lnTo>
                  <a:pt x="3470833" y="434432"/>
                </a:lnTo>
                <a:lnTo>
                  <a:pt x="3418922" y="451302"/>
                </a:lnTo>
                <a:lnTo>
                  <a:pt x="3356972" y="466305"/>
                </a:lnTo>
                <a:lnTo>
                  <a:pt x="3309570" y="475213"/>
                </a:lnTo>
                <a:lnTo>
                  <a:pt x="3259243" y="482707"/>
                </a:lnTo>
                <a:lnTo>
                  <a:pt x="3206416" y="488744"/>
                </a:lnTo>
                <a:lnTo>
                  <a:pt x="3151516" y="493281"/>
                </a:lnTo>
                <a:lnTo>
                  <a:pt x="3094971" y="496277"/>
                </a:lnTo>
                <a:lnTo>
                  <a:pt x="3089238" y="515463"/>
                </a:lnTo>
                <a:lnTo>
                  <a:pt x="3048945" y="550946"/>
                </a:lnTo>
                <a:lnTo>
                  <a:pt x="2975190" y="581248"/>
                </a:lnTo>
                <a:lnTo>
                  <a:pt x="2927631" y="593960"/>
                </a:lnTo>
                <a:lnTo>
                  <a:pt x="2873946" y="604781"/>
                </a:lnTo>
                <a:lnTo>
                  <a:pt x="2814881" y="613512"/>
                </a:lnTo>
                <a:lnTo>
                  <a:pt x="2751184" y="619955"/>
                </a:lnTo>
                <a:lnTo>
                  <a:pt x="2683601" y="623911"/>
                </a:lnTo>
                <a:lnTo>
                  <a:pt x="2612879" y="625182"/>
                </a:lnTo>
                <a:lnTo>
                  <a:pt x="2560224" y="624256"/>
                </a:lnTo>
                <a:lnTo>
                  <a:pt x="2508485" y="621800"/>
                </a:lnTo>
                <a:lnTo>
                  <a:pt x="2458116" y="617839"/>
                </a:lnTo>
                <a:lnTo>
                  <a:pt x="2409577" y="612396"/>
                </a:lnTo>
                <a:lnTo>
                  <a:pt x="2363324" y="605497"/>
                </a:lnTo>
                <a:lnTo>
                  <a:pt x="2340873" y="622176"/>
                </a:lnTo>
                <a:lnTo>
                  <a:pt x="2277631" y="652022"/>
                </a:lnTo>
                <a:lnTo>
                  <a:pt x="2237884" y="665035"/>
                </a:lnTo>
                <a:lnTo>
                  <a:pt x="2193417" y="676675"/>
                </a:lnTo>
                <a:lnTo>
                  <a:pt x="2144754" y="686863"/>
                </a:lnTo>
                <a:lnTo>
                  <a:pt x="2092417" y="695524"/>
                </a:lnTo>
                <a:lnTo>
                  <a:pt x="2036928" y="702581"/>
                </a:lnTo>
                <a:lnTo>
                  <a:pt x="1978812" y="707958"/>
                </a:lnTo>
                <a:lnTo>
                  <a:pt x="1918590" y="711579"/>
                </a:lnTo>
                <a:lnTo>
                  <a:pt x="1856786" y="713366"/>
                </a:lnTo>
                <a:lnTo>
                  <a:pt x="1793923" y="713245"/>
                </a:lnTo>
                <a:lnTo>
                  <a:pt x="1730523" y="711138"/>
                </a:lnTo>
                <a:lnTo>
                  <a:pt x="1667110" y="706970"/>
                </a:lnTo>
                <a:lnTo>
                  <a:pt x="1606796" y="700954"/>
                </a:lnTo>
                <a:lnTo>
                  <a:pt x="1549771" y="693136"/>
                </a:lnTo>
                <a:lnTo>
                  <a:pt x="1496549" y="683617"/>
                </a:lnTo>
                <a:lnTo>
                  <a:pt x="1447644" y="672501"/>
                </a:lnTo>
                <a:lnTo>
                  <a:pt x="1403573" y="659888"/>
                </a:lnTo>
                <a:lnTo>
                  <a:pt x="1364850" y="645883"/>
                </a:lnTo>
                <a:lnTo>
                  <a:pt x="1313692" y="653437"/>
                </a:lnTo>
                <a:lnTo>
                  <a:pt x="1261178" y="659603"/>
                </a:lnTo>
                <a:lnTo>
                  <a:pt x="1207618" y="664402"/>
                </a:lnTo>
                <a:lnTo>
                  <a:pt x="1153320" y="667854"/>
                </a:lnTo>
                <a:lnTo>
                  <a:pt x="1098593" y="669981"/>
                </a:lnTo>
                <a:lnTo>
                  <a:pt x="1043747" y="670803"/>
                </a:lnTo>
                <a:lnTo>
                  <a:pt x="989090" y="670341"/>
                </a:lnTo>
                <a:lnTo>
                  <a:pt x="934932" y="668615"/>
                </a:lnTo>
                <a:lnTo>
                  <a:pt x="881583" y="665647"/>
                </a:lnTo>
                <a:lnTo>
                  <a:pt x="829350" y="661457"/>
                </a:lnTo>
                <a:lnTo>
                  <a:pt x="778544" y="656066"/>
                </a:lnTo>
                <a:lnTo>
                  <a:pt x="729473" y="649495"/>
                </a:lnTo>
                <a:lnTo>
                  <a:pt x="682447" y="641764"/>
                </a:lnTo>
                <a:lnTo>
                  <a:pt x="637774" y="632895"/>
                </a:lnTo>
                <a:lnTo>
                  <a:pt x="595765" y="622908"/>
                </a:lnTo>
                <a:lnTo>
                  <a:pt x="556727" y="611824"/>
                </a:lnTo>
                <a:lnTo>
                  <a:pt x="488804" y="586447"/>
                </a:lnTo>
                <a:lnTo>
                  <a:pt x="484232" y="584288"/>
                </a:lnTo>
                <a:lnTo>
                  <a:pt x="482073" y="583272"/>
                </a:lnTo>
                <a:lnTo>
                  <a:pt x="417001" y="583773"/>
                </a:lnTo>
                <a:lnTo>
                  <a:pt x="354450" y="581205"/>
                </a:lnTo>
                <a:lnTo>
                  <a:pt x="295547" y="575811"/>
                </a:lnTo>
                <a:lnTo>
                  <a:pt x="241420" y="567834"/>
                </a:lnTo>
                <a:lnTo>
                  <a:pt x="193196" y="557514"/>
                </a:lnTo>
                <a:lnTo>
                  <a:pt x="152004" y="545096"/>
                </a:lnTo>
                <a:lnTo>
                  <a:pt x="95226" y="514933"/>
                </a:lnTo>
                <a:lnTo>
                  <a:pt x="81324" y="476359"/>
                </a:lnTo>
                <a:lnTo>
                  <a:pt x="97517" y="455748"/>
                </a:lnTo>
                <a:lnTo>
                  <a:pt x="129616" y="436541"/>
                </a:lnTo>
                <a:lnTo>
                  <a:pt x="176765" y="419442"/>
                </a:lnTo>
                <a:lnTo>
                  <a:pt x="110483" y="405861"/>
                </a:lnTo>
                <a:lnTo>
                  <a:pt x="58892" y="389063"/>
                </a:lnTo>
                <a:lnTo>
                  <a:pt x="22766" y="369859"/>
                </a:lnTo>
                <a:lnTo>
                  <a:pt x="2878" y="349061"/>
                </a:lnTo>
                <a:lnTo>
                  <a:pt x="0" y="327478"/>
                </a:lnTo>
                <a:lnTo>
                  <a:pt x="14905" y="305921"/>
                </a:lnTo>
                <a:lnTo>
                  <a:pt x="48368" y="285203"/>
                </a:lnTo>
                <a:lnTo>
                  <a:pt x="119558" y="261439"/>
                </a:lnTo>
                <a:lnTo>
                  <a:pt x="163906" y="252246"/>
                </a:lnTo>
                <a:lnTo>
                  <a:pt x="212931" y="245042"/>
                </a:lnTo>
                <a:lnTo>
                  <a:pt x="265767" y="239976"/>
                </a:lnTo>
                <a:lnTo>
                  <a:pt x="321545" y="237197"/>
                </a:lnTo>
                <a:lnTo>
                  <a:pt x="324466" y="23491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075426" y="413207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624" y="19811"/>
                </a:moveTo>
                <a:lnTo>
                  <a:pt x="38082" y="27515"/>
                </a:lnTo>
                <a:lnTo>
                  <a:pt x="33861" y="33813"/>
                </a:lnTo>
                <a:lnTo>
                  <a:pt x="27568" y="38064"/>
                </a:lnTo>
                <a:lnTo>
                  <a:pt x="19812" y="39623"/>
                </a:lnTo>
                <a:lnTo>
                  <a:pt x="12108" y="38064"/>
                </a:lnTo>
                <a:lnTo>
                  <a:pt x="5810" y="33813"/>
                </a:lnTo>
                <a:lnTo>
                  <a:pt x="1559" y="27515"/>
                </a:lnTo>
                <a:lnTo>
                  <a:pt x="0" y="19811"/>
                </a:lnTo>
                <a:lnTo>
                  <a:pt x="1559" y="12108"/>
                </a:lnTo>
                <a:lnTo>
                  <a:pt x="5810" y="5810"/>
                </a:lnTo>
                <a:lnTo>
                  <a:pt x="12108" y="1559"/>
                </a:lnTo>
                <a:lnTo>
                  <a:pt x="19812" y="0"/>
                </a:lnTo>
                <a:lnTo>
                  <a:pt x="27568" y="1559"/>
                </a:lnTo>
                <a:lnTo>
                  <a:pt x="33861" y="5810"/>
                </a:lnTo>
                <a:lnTo>
                  <a:pt x="38082" y="12108"/>
                </a:lnTo>
                <a:lnTo>
                  <a:pt x="39624" y="1981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082919" y="4090670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39623"/>
                </a:moveTo>
                <a:lnTo>
                  <a:pt x="76128" y="55104"/>
                </a:lnTo>
                <a:lnTo>
                  <a:pt x="67627" y="67738"/>
                </a:lnTo>
                <a:lnTo>
                  <a:pt x="55030" y="76253"/>
                </a:lnTo>
                <a:lnTo>
                  <a:pt x="39623" y="79374"/>
                </a:lnTo>
                <a:lnTo>
                  <a:pt x="24217" y="76253"/>
                </a:lnTo>
                <a:lnTo>
                  <a:pt x="11620" y="67738"/>
                </a:lnTo>
                <a:lnTo>
                  <a:pt x="3119" y="55104"/>
                </a:lnTo>
                <a:lnTo>
                  <a:pt x="0" y="39623"/>
                </a:lnTo>
                <a:lnTo>
                  <a:pt x="3119" y="24217"/>
                </a:lnTo>
                <a:lnTo>
                  <a:pt x="11620" y="11620"/>
                </a:lnTo>
                <a:lnTo>
                  <a:pt x="24217" y="3119"/>
                </a:lnTo>
                <a:lnTo>
                  <a:pt x="39623" y="0"/>
                </a:lnTo>
                <a:lnTo>
                  <a:pt x="55030" y="3119"/>
                </a:lnTo>
                <a:lnTo>
                  <a:pt x="67627" y="11620"/>
                </a:lnTo>
                <a:lnTo>
                  <a:pt x="76128" y="24217"/>
                </a:lnTo>
                <a:lnTo>
                  <a:pt x="79247" y="39623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6121527" y="4024884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8872" y="59436"/>
                </a:moveTo>
                <a:lnTo>
                  <a:pt x="114192" y="82546"/>
                </a:lnTo>
                <a:lnTo>
                  <a:pt x="101441" y="101441"/>
                </a:lnTo>
                <a:lnTo>
                  <a:pt x="82546" y="114192"/>
                </a:lnTo>
                <a:lnTo>
                  <a:pt x="59436" y="118872"/>
                </a:lnTo>
                <a:lnTo>
                  <a:pt x="36272" y="114192"/>
                </a:lnTo>
                <a:lnTo>
                  <a:pt x="17383" y="101441"/>
                </a:lnTo>
                <a:lnTo>
                  <a:pt x="4661" y="82546"/>
                </a:lnTo>
                <a:lnTo>
                  <a:pt x="0" y="59436"/>
                </a:lnTo>
                <a:lnTo>
                  <a:pt x="4661" y="36272"/>
                </a:lnTo>
                <a:lnTo>
                  <a:pt x="17383" y="17383"/>
                </a:lnTo>
                <a:lnTo>
                  <a:pt x="36272" y="4661"/>
                </a:lnTo>
                <a:lnTo>
                  <a:pt x="59436" y="0"/>
                </a:lnTo>
                <a:lnTo>
                  <a:pt x="82546" y="4661"/>
                </a:lnTo>
                <a:lnTo>
                  <a:pt x="101441" y="17383"/>
                </a:lnTo>
                <a:lnTo>
                  <a:pt x="114192" y="36272"/>
                </a:lnTo>
                <a:lnTo>
                  <a:pt x="118872" y="59436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038597" y="3779392"/>
            <a:ext cx="209550" cy="13335"/>
          </a:xfrm>
          <a:custGeom>
            <a:avLst/>
            <a:gdLst/>
            <a:ahLst/>
            <a:cxnLst/>
            <a:rect l="l" t="t" r="r" b="b"/>
            <a:pathLst>
              <a:path w="209550" h="13335">
                <a:moveTo>
                  <a:pt x="209550" y="13207"/>
                </a:moveTo>
                <a:lnTo>
                  <a:pt x="154858" y="13215"/>
                </a:lnTo>
                <a:lnTo>
                  <a:pt x="101107" y="10985"/>
                </a:lnTo>
                <a:lnTo>
                  <a:pt x="49190" y="6564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341239" y="3936619"/>
            <a:ext cx="92075" cy="6350"/>
          </a:xfrm>
          <a:custGeom>
            <a:avLst/>
            <a:gdLst/>
            <a:ahLst/>
            <a:cxnLst/>
            <a:rect l="l" t="t" r="r" b="b"/>
            <a:pathLst>
              <a:path w="92075" h="6350">
                <a:moveTo>
                  <a:pt x="91694" y="0"/>
                </a:moveTo>
                <a:lnTo>
                  <a:pt x="69365" y="2186"/>
                </a:lnTo>
                <a:lnTo>
                  <a:pt x="46609" y="3968"/>
                </a:lnTo>
                <a:lnTo>
                  <a:pt x="23471" y="5322"/>
                </a:lnTo>
                <a:lnTo>
                  <a:pt x="0" y="6222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6167373" y="3977004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55245" y="28829"/>
                </a:moveTo>
                <a:lnTo>
                  <a:pt x="39344" y="21949"/>
                </a:lnTo>
                <a:lnTo>
                  <a:pt x="24812" y="14843"/>
                </a:lnTo>
                <a:lnTo>
                  <a:pt x="11685" y="7522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7221728" y="3934205"/>
            <a:ext cx="22225" cy="31750"/>
          </a:xfrm>
          <a:custGeom>
            <a:avLst/>
            <a:gdLst/>
            <a:ahLst/>
            <a:cxnLst/>
            <a:rect l="l" t="t" r="r" b="b"/>
            <a:pathLst>
              <a:path w="22225" h="31750">
                <a:moveTo>
                  <a:pt x="22098" y="0"/>
                </a:moveTo>
                <a:lnTo>
                  <a:pt x="18859" y="7975"/>
                </a:lnTo>
                <a:lnTo>
                  <a:pt x="14097" y="15890"/>
                </a:lnTo>
                <a:lnTo>
                  <a:pt x="7810" y="23735"/>
                </a:lnTo>
                <a:lnTo>
                  <a:pt x="0" y="3149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7682230" y="3739388"/>
            <a:ext cx="269240" cy="118110"/>
          </a:xfrm>
          <a:custGeom>
            <a:avLst/>
            <a:gdLst/>
            <a:ahLst/>
            <a:cxnLst/>
            <a:rect l="l" t="t" r="r" b="b"/>
            <a:pathLst>
              <a:path w="269240" h="118110">
                <a:moveTo>
                  <a:pt x="0" y="0"/>
                </a:moveTo>
                <a:lnTo>
                  <a:pt x="67151" y="10820"/>
                </a:lnTo>
                <a:lnTo>
                  <a:pt x="126024" y="24220"/>
                </a:lnTo>
                <a:lnTo>
                  <a:pt x="175838" y="39855"/>
                </a:lnTo>
                <a:lnTo>
                  <a:pt x="215811" y="57380"/>
                </a:lnTo>
                <a:lnTo>
                  <a:pt x="263103" y="96725"/>
                </a:lnTo>
                <a:lnTo>
                  <a:pt x="268859" y="117856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196580" y="3613911"/>
            <a:ext cx="120014" cy="44450"/>
          </a:xfrm>
          <a:custGeom>
            <a:avLst/>
            <a:gdLst/>
            <a:ahLst/>
            <a:cxnLst/>
            <a:rect l="l" t="t" r="r" b="b"/>
            <a:pathLst>
              <a:path w="120015" h="44450">
                <a:moveTo>
                  <a:pt x="119761" y="0"/>
                </a:moveTo>
                <a:lnTo>
                  <a:pt x="97047" y="12388"/>
                </a:lnTo>
                <a:lnTo>
                  <a:pt x="69310" y="23955"/>
                </a:lnTo>
                <a:lnTo>
                  <a:pt x="36857" y="34593"/>
                </a:lnTo>
                <a:lnTo>
                  <a:pt x="0" y="4419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029067" y="344995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0"/>
                </a:moveTo>
                <a:lnTo>
                  <a:pt x="4572" y="6985"/>
                </a:lnTo>
                <a:lnTo>
                  <a:pt x="6730" y="13970"/>
                </a:lnTo>
                <a:lnTo>
                  <a:pt x="6350" y="2095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7264527" y="3399028"/>
            <a:ext cx="61594" cy="26670"/>
          </a:xfrm>
          <a:custGeom>
            <a:avLst/>
            <a:gdLst/>
            <a:ahLst/>
            <a:cxnLst/>
            <a:rect l="l" t="t" r="r" b="b"/>
            <a:pathLst>
              <a:path w="61595" h="26670">
                <a:moveTo>
                  <a:pt x="0" y="26670"/>
                </a:moveTo>
                <a:lnTo>
                  <a:pt x="12638" y="19556"/>
                </a:lnTo>
                <a:lnTo>
                  <a:pt x="27098" y="12715"/>
                </a:lnTo>
                <a:lnTo>
                  <a:pt x="43344" y="6185"/>
                </a:lnTo>
                <a:lnTo>
                  <a:pt x="61341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690868" y="3415410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5">
                <a:moveTo>
                  <a:pt x="0" y="22987"/>
                </a:moveTo>
                <a:lnTo>
                  <a:pt x="5447" y="17037"/>
                </a:lnTo>
                <a:lnTo>
                  <a:pt x="12239" y="11207"/>
                </a:lnTo>
                <a:lnTo>
                  <a:pt x="20341" y="5520"/>
                </a:lnTo>
                <a:lnTo>
                  <a:pt x="29717" y="0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017767" y="3446145"/>
            <a:ext cx="107950" cy="22225"/>
          </a:xfrm>
          <a:custGeom>
            <a:avLst/>
            <a:gdLst/>
            <a:ahLst/>
            <a:cxnLst/>
            <a:rect l="l" t="t" r="r" b="b"/>
            <a:pathLst>
              <a:path w="107950" h="22225">
                <a:moveTo>
                  <a:pt x="0" y="0"/>
                </a:moveTo>
                <a:lnTo>
                  <a:pt x="28682" y="4901"/>
                </a:lnTo>
                <a:lnTo>
                  <a:pt x="56197" y="10255"/>
                </a:lnTo>
                <a:lnTo>
                  <a:pt x="82474" y="16037"/>
                </a:lnTo>
                <a:lnTo>
                  <a:pt x="107442" y="2222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182489" y="3597655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18796" y="23495"/>
                </a:moveTo>
                <a:lnTo>
                  <a:pt x="12840" y="17680"/>
                </a:lnTo>
                <a:lnTo>
                  <a:pt x="7731" y="11842"/>
                </a:lnTo>
                <a:lnTo>
                  <a:pt x="3454" y="5957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963767" y="1310081"/>
            <a:ext cx="7701280" cy="4318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63370" marR="55880" indent="-1500505">
              <a:lnSpc>
                <a:spcPct val="100000"/>
              </a:lnSpc>
              <a:spcBef>
                <a:spcPts val="95"/>
              </a:spcBef>
            </a:pPr>
            <a:r>
              <a:rPr dirty="0" sz="3200" spc="-500">
                <a:solidFill>
                  <a:srgbClr val="0985FF"/>
                </a:solidFill>
                <a:latin typeface="Arial"/>
                <a:cs typeface="Arial"/>
              </a:rPr>
              <a:t>هتياهن </a:t>
            </a:r>
            <a:r>
              <a:rPr dirty="0" sz="3200" spc="-925">
                <a:solidFill>
                  <a:srgbClr val="0985FF"/>
                </a:solidFill>
                <a:latin typeface="Arial"/>
                <a:cs typeface="Arial"/>
              </a:rPr>
              <a:t>يف</a:t>
            </a:r>
            <a:r>
              <a:rPr dirty="0" sz="3200" spc="80">
                <a:solidFill>
                  <a:srgbClr val="0985FF"/>
                </a:solidFill>
                <a:latin typeface="Arial"/>
                <a:cs typeface="Arial"/>
              </a:rPr>
              <a:t> </a:t>
            </a:r>
            <a:r>
              <a:rPr dirty="0" sz="3200" spc="-565">
                <a:solidFill>
                  <a:srgbClr val="0985FF"/>
                </a:solidFill>
                <a:latin typeface="Arial"/>
                <a:cs typeface="Arial"/>
              </a:rPr>
              <a:t>سيلو </a:t>
            </a:r>
            <a:r>
              <a:rPr dirty="0" sz="3200" spc="-610">
                <a:solidFill>
                  <a:srgbClr val="0985FF"/>
                </a:solidFill>
                <a:latin typeface="Arial"/>
                <a:cs typeface="Arial"/>
              </a:rPr>
              <a:t>درفمب </a:t>
            </a:r>
            <a:r>
              <a:rPr dirty="0" baseline="7812" sz="4800" spc="-600">
                <a:solidFill>
                  <a:srgbClr val="0985FF"/>
                </a:solidFill>
                <a:latin typeface="Arial"/>
                <a:cs typeface="Arial"/>
              </a:rPr>
              <a:t>ً</a:t>
            </a:r>
            <a:r>
              <a:rPr dirty="0" sz="3200" spc="-400">
                <a:solidFill>
                  <a:srgbClr val="0985FF"/>
                </a:solidFill>
                <a:latin typeface="Arial"/>
                <a:cs typeface="Arial"/>
              </a:rPr>
              <a:t>اطبترم </a:t>
            </a:r>
            <a:r>
              <a:rPr dirty="0" sz="3200" spc="-630">
                <a:solidFill>
                  <a:srgbClr val="0985FF"/>
                </a:solidFill>
                <a:latin typeface="Arial"/>
                <a:cs typeface="Arial"/>
              </a:rPr>
              <a:t>لعفلا </a:t>
            </a:r>
            <a:r>
              <a:rPr dirty="0" sz="3200" spc="-200">
                <a:solidFill>
                  <a:srgbClr val="0985FF"/>
                </a:solidFill>
                <a:latin typeface="Arial"/>
                <a:cs typeface="Arial"/>
              </a:rPr>
              <a:t>ناك </a:t>
            </a:r>
            <a:r>
              <a:rPr dirty="0" sz="3200">
                <a:solidFill>
                  <a:srgbClr val="0985FF"/>
                </a:solidFill>
                <a:latin typeface="Arial"/>
                <a:cs typeface="Arial"/>
              </a:rPr>
              <a:t>اذإ </a:t>
            </a:r>
            <a:r>
              <a:rPr dirty="0" sz="3200" spc="-5">
                <a:solidFill>
                  <a:srgbClr val="0985FF"/>
                </a:solidFill>
                <a:latin typeface="Arial"/>
                <a:cs typeface="Arial"/>
              </a:rPr>
              <a:t>.... </a:t>
            </a:r>
            <a:r>
              <a:rPr dirty="0" sz="3200" spc="-430">
                <a:solidFill>
                  <a:srgbClr val="0985FF"/>
                </a:solidFill>
                <a:latin typeface="Arial"/>
                <a:cs typeface="Arial"/>
              </a:rPr>
              <a:t>نوكسلا </a:t>
            </a:r>
            <a:r>
              <a:rPr dirty="0" sz="3200" spc="15">
                <a:solidFill>
                  <a:srgbClr val="0985FF"/>
                </a:solidFill>
                <a:latin typeface="Arial"/>
                <a:cs typeface="Arial"/>
              </a:rPr>
              <a:t>ـ1  </a:t>
            </a:r>
            <a:r>
              <a:rPr dirty="0" sz="3200" spc="-575">
                <a:solidFill>
                  <a:srgbClr val="0985FF"/>
                </a:solidFill>
                <a:latin typeface="Arial"/>
                <a:cs typeface="Arial"/>
              </a:rPr>
              <a:t>أرقي </a:t>
            </a:r>
            <a:r>
              <a:rPr dirty="0" sz="3200" spc="-5">
                <a:solidFill>
                  <a:srgbClr val="0985FF"/>
                </a:solidFill>
                <a:latin typeface="Arial"/>
                <a:cs typeface="Arial"/>
              </a:rPr>
              <a:t>/ </a:t>
            </a:r>
            <a:r>
              <a:rPr dirty="0" sz="3200" spc="-550">
                <a:solidFill>
                  <a:srgbClr val="0985FF"/>
                </a:solidFill>
                <a:latin typeface="Arial"/>
                <a:cs typeface="Arial"/>
              </a:rPr>
              <a:t>مسري </a:t>
            </a:r>
            <a:r>
              <a:rPr dirty="0" sz="3200" spc="-5">
                <a:solidFill>
                  <a:srgbClr val="0985FF"/>
                </a:solidFill>
                <a:latin typeface="Arial"/>
                <a:cs typeface="Arial"/>
              </a:rPr>
              <a:t>/ </a:t>
            </a:r>
            <a:r>
              <a:rPr dirty="0" sz="3200" spc="-555">
                <a:solidFill>
                  <a:srgbClr val="0985FF"/>
                </a:solidFill>
                <a:latin typeface="Arial"/>
                <a:cs typeface="Arial"/>
              </a:rPr>
              <a:t>برشي </a:t>
            </a:r>
            <a:r>
              <a:rPr dirty="0" sz="3200" spc="-5">
                <a:solidFill>
                  <a:srgbClr val="0985FF"/>
                </a:solidFill>
                <a:latin typeface="Arial"/>
                <a:cs typeface="Arial"/>
              </a:rPr>
              <a:t>) ى / ا /و ( </a:t>
            </a:r>
            <a:r>
              <a:rPr dirty="0" sz="3200" spc="-240">
                <a:solidFill>
                  <a:srgbClr val="0985FF"/>
                </a:solidFill>
                <a:latin typeface="Arial"/>
                <a:cs typeface="Arial"/>
              </a:rPr>
              <a:t>ةلع</a:t>
            </a:r>
            <a:r>
              <a:rPr dirty="0" sz="3200" spc="-270">
                <a:solidFill>
                  <a:srgbClr val="0985FF"/>
                </a:solidFill>
                <a:latin typeface="Arial"/>
                <a:cs typeface="Arial"/>
              </a:rPr>
              <a:t> </a:t>
            </a:r>
            <a:r>
              <a:rPr dirty="0" sz="3200" spc="-40">
                <a:solidFill>
                  <a:srgbClr val="0985FF"/>
                </a:solidFill>
                <a:latin typeface="Arial"/>
                <a:cs typeface="Arial"/>
              </a:rPr>
              <a:t>فرح</a:t>
            </a:r>
            <a:endParaRPr sz="3200">
              <a:latin typeface="Arial"/>
              <a:cs typeface="Arial"/>
            </a:endParaRPr>
          </a:p>
          <a:p>
            <a:pPr marL="734060">
              <a:lnSpc>
                <a:spcPct val="100000"/>
              </a:lnSpc>
              <a:spcBef>
                <a:spcPts val="845"/>
              </a:spcBef>
            </a:pPr>
            <a:r>
              <a:rPr dirty="0" baseline="17361" sz="4800" spc="-690">
                <a:solidFill>
                  <a:srgbClr val="0985FF"/>
                </a:solidFill>
                <a:latin typeface="Arial"/>
                <a:cs typeface="Arial"/>
              </a:rPr>
              <a:t>ْ</a:t>
            </a:r>
            <a:r>
              <a:rPr dirty="0" sz="3200" spc="-459">
                <a:solidFill>
                  <a:srgbClr val="0985FF"/>
                </a:solidFill>
                <a:latin typeface="Arial"/>
                <a:cs typeface="Arial"/>
              </a:rPr>
              <a:t>أرقي </a:t>
            </a:r>
            <a:r>
              <a:rPr dirty="0" sz="3200" spc="-484">
                <a:solidFill>
                  <a:srgbClr val="0985FF"/>
                </a:solidFill>
                <a:latin typeface="Arial"/>
                <a:cs typeface="Arial"/>
              </a:rPr>
              <a:t>مل </a:t>
            </a:r>
            <a:r>
              <a:rPr dirty="0" sz="3200" spc="-434">
                <a:solidFill>
                  <a:srgbClr val="0985FF"/>
                </a:solidFill>
                <a:latin typeface="Arial"/>
                <a:cs typeface="Arial"/>
              </a:rPr>
              <a:t>م</a:t>
            </a:r>
            <a:r>
              <a:rPr dirty="0" baseline="-6076" sz="4800" spc="-652">
                <a:solidFill>
                  <a:srgbClr val="0985FF"/>
                </a:solidFill>
                <a:latin typeface="Arial"/>
                <a:cs typeface="Arial"/>
              </a:rPr>
              <a:t>ْ </a:t>
            </a:r>
            <a:r>
              <a:rPr dirty="0" sz="3200" spc="-735">
                <a:solidFill>
                  <a:srgbClr val="0985FF"/>
                </a:solidFill>
                <a:latin typeface="Arial"/>
                <a:cs typeface="Arial"/>
              </a:rPr>
              <a:t>سري </a:t>
            </a:r>
            <a:r>
              <a:rPr dirty="0" sz="3200" spc="-484">
                <a:solidFill>
                  <a:srgbClr val="0985FF"/>
                </a:solidFill>
                <a:latin typeface="Arial"/>
                <a:cs typeface="Arial"/>
              </a:rPr>
              <a:t>مل </a:t>
            </a:r>
            <a:r>
              <a:rPr dirty="0" sz="3200" spc="-880">
                <a:solidFill>
                  <a:srgbClr val="0985FF"/>
                </a:solidFill>
                <a:latin typeface="Arial"/>
                <a:cs typeface="Arial"/>
              </a:rPr>
              <a:t>ب</a:t>
            </a:r>
            <a:r>
              <a:rPr dirty="0" sz="3200" spc="-880">
                <a:solidFill>
                  <a:srgbClr val="0985FF"/>
                </a:solidFill>
                <a:latin typeface="Arial"/>
                <a:cs typeface="Arial"/>
              </a:rPr>
              <a:t>ْ </a:t>
            </a:r>
            <a:r>
              <a:rPr dirty="0" sz="3200" spc="-735">
                <a:solidFill>
                  <a:srgbClr val="0985FF"/>
                </a:solidFill>
                <a:latin typeface="Arial"/>
                <a:cs typeface="Arial"/>
              </a:rPr>
              <a:t>رشي</a:t>
            </a:r>
            <a:r>
              <a:rPr dirty="0" sz="3200" spc="-730">
                <a:solidFill>
                  <a:srgbClr val="0985FF"/>
                </a:solidFill>
                <a:latin typeface="Arial"/>
                <a:cs typeface="Arial"/>
              </a:rPr>
              <a:t> </a:t>
            </a:r>
            <a:r>
              <a:rPr dirty="0" sz="3200" spc="-484">
                <a:solidFill>
                  <a:srgbClr val="0985FF"/>
                </a:solidFill>
                <a:latin typeface="Arial"/>
                <a:cs typeface="Arial"/>
              </a:rPr>
              <a:t>مل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150">
              <a:latin typeface="Times New Roman"/>
              <a:cs typeface="Times New Roman"/>
            </a:endParaRPr>
          </a:p>
          <a:p>
            <a:pPr marL="5107940">
              <a:lnSpc>
                <a:spcPct val="100000"/>
              </a:lnSpc>
            </a:pPr>
            <a:r>
              <a:rPr dirty="0" sz="3200" spc="-695" b="1">
                <a:solidFill>
                  <a:srgbClr val="FFFFFF"/>
                </a:solidFill>
                <a:latin typeface="Arial"/>
                <a:cs typeface="Arial"/>
              </a:rPr>
              <a:t>سنت</a:t>
            </a:r>
            <a:r>
              <a:rPr dirty="0" sz="3200" spc="-5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95" b="1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endParaRPr sz="3200">
              <a:latin typeface="Arial"/>
              <a:cs typeface="Arial"/>
            </a:endParaRPr>
          </a:p>
          <a:p>
            <a:pPr marL="38735" marR="62230" indent="255270">
              <a:lnSpc>
                <a:spcPct val="100000"/>
              </a:lnSpc>
              <a:spcBef>
                <a:spcPts val="1275"/>
              </a:spcBef>
            </a:pPr>
            <a:r>
              <a:rPr dirty="0" sz="3200" spc="45">
                <a:solidFill>
                  <a:srgbClr val="0985FF"/>
                </a:solidFill>
                <a:latin typeface="Arial"/>
                <a:cs typeface="Arial"/>
              </a:rPr>
              <a:t>اموزجم </a:t>
            </a:r>
            <a:r>
              <a:rPr dirty="0" sz="3200" spc="-395">
                <a:solidFill>
                  <a:srgbClr val="0985FF"/>
                </a:solidFill>
                <a:latin typeface="Arial"/>
                <a:cs typeface="Arial"/>
              </a:rPr>
              <a:t>نوكيو </a:t>
            </a:r>
            <a:r>
              <a:rPr dirty="0" sz="3200" spc="-380">
                <a:solidFill>
                  <a:srgbClr val="0985FF"/>
                </a:solidFill>
                <a:latin typeface="Arial"/>
                <a:cs typeface="Arial"/>
              </a:rPr>
              <a:t>اهفذحن </a:t>
            </a:r>
            <a:r>
              <a:rPr dirty="0" sz="3200" spc="-10">
                <a:solidFill>
                  <a:srgbClr val="0985FF"/>
                </a:solidFill>
                <a:latin typeface="Arial"/>
                <a:cs typeface="Arial"/>
              </a:rPr>
              <a:t>)ي </a:t>
            </a:r>
            <a:r>
              <a:rPr dirty="0" sz="3200" spc="-5">
                <a:solidFill>
                  <a:srgbClr val="0985FF"/>
                </a:solidFill>
                <a:latin typeface="Arial"/>
                <a:cs typeface="Arial"/>
              </a:rPr>
              <a:t>/و /ا ( </a:t>
            </a:r>
            <a:r>
              <a:rPr dirty="0" sz="3200" spc="-30">
                <a:solidFill>
                  <a:srgbClr val="0985FF"/>
                </a:solidFill>
                <a:latin typeface="Arial"/>
                <a:cs typeface="Arial"/>
              </a:rPr>
              <a:t>هرخأ </a:t>
            </a:r>
            <a:r>
              <a:rPr dirty="0" sz="3200" spc="-850">
                <a:solidFill>
                  <a:srgbClr val="0985FF"/>
                </a:solidFill>
                <a:latin typeface="Arial"/>
                <a:cs typeface="Arial"/>
              </a:rPr>
              <a:t>لبق </a:t>
            </a:r>
            <a:r>
              <a:rPr dirty="0" sz="3200" spc="-635">
                <a:solidFill>
                  <a:srgbClr val="0985FF"/>
                </a:solidFill>
                <a:latin typeface="Arial"/>
                <a:cs typeface="Arial"/>
              </a:rPr>
              <a:t>لعفلا </a:t>
            </a:r>
            <a:r>
              <a:rPr dirty="0" sz="3200" spc="-200">
                <a:solidFill>
                  <a:srgbClr val="0985FF"/>
                </a:solidFill>
                <a:latin typeface="Arial"/>
                <a:cs typeface="Arial"/>
              </a:rPr>
              <a:t>ناك </a:t>
            </a:r>
            <a:r>
              <a:rPr dirty="0" sz="3200" spc="-5">
                <a:solidFill>
                  <a:srgbClr val="0985FF"/>
                </a:solidFill>
                <a:latin typeface="Arial"/>
                <a:cs typeface="Arial"/>
              </a:rPr>
              <a:t>اذإ  </a:t>
            </a:r>
            <a:r>
              <a:rPr dirty="0" sz="3200" spc="-484">
                <a:solidFill>
                  <a:srgbClr val="0985FF"/>
                </a:solidFill>
                <a:latin typeface="Arial"/>
                <a:cs typeface="Arial"/>
              </a:rPr>
              <a:t>مل </a:t>
            </a:r>
            <a:r>
              <a:rPr dirty="0" sz="3200" spc="-335">
                <a:solidFill>
                  <a:srgbClr val="0985FF"/>
                </a:solidFill>
                <a:latin typeface="Arial"/>
                <a:cs typeface="Arial"/>
              </a:rPr>
              <a:t>..باصي </a:t>
            </a:r>
            <a:r>
              <a:rPr dirty="0" sz="3200" spc="-5">
                <a:solidFill>
                  <a:srgbClr val="0985FF"/>
                </a:solidFill>
                <a:latin typeface="Arial"/>
                <a:cs typeface="Arial"/>
              </a:rPr>
              <a:t>/ </a:t>
            </a:r>
            <a:r>
              <a:rPr dirty="0" sz="3200" spc="-1030">
                <a:solidFill>
                  <a:srgbClr val="0985FF"/>
                </a:solidFill>
                <a:latin typeface="Arial"/>
                <a:cs typeface="Arial"/>
              </a:rPr>
              <a:t>عبي</a:t>
            </a:r>
            <a:r>
              <a:rPr dirty="0" sz="3200" spc="-25">
                <a:solidFill>
                  <a:srgbClr val="0985FF"/>
                </a:solidFill>
                <a:latin typeface="Arial"/>
                <a:cs typeface="Arial"/>
              </a:rPr>
              <a:t> </a:t>
            </a:r>
            <a:r>
              <a:rPr dirty="0" sz="3200" spc="-484">
                <a:solidFill>
                  <a:srgbClr val="0985FF"/>
                </a:solidFill>
                <a:latin typeface="Arial"/>
                <a:cs typeface="Arial"/>
              </a:rPr>
              <a:t>مل </a:t>
            </a:r>
            <a:r>
              <a:rPr dirty="0" sz="3200" spc="-5">
                <a:solidFill>
                  <a:srgbClr val="0985FF"/>
                </a:solidFill>
                <a:latin typeface="Arial"/>
                <a:cs typeface="Arial"/>
              </a:rPr>
              <a:t>... </a:t>
            </a:r>
            <a:r>
              <a:rPr dirty="0" sz="3200" spc="-1090">
                <a:solidFill>
                  <a:srgbClr val="0985FF"/>
                </a:solidFill>
                <a:latin typeface="Arial"/>
                <a:cs typeface="Arial"/>
              </a:rPr>
              <a:t>عيبي</a:t>
            </a:r>
            <a:r>
              <a:rPr dirty="0" sz="3200" spc="-15">
                <a:solidFill>
                  <a:srgbClr val="0985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0985FF"/>
                </a:solidFill>
                <a:latin typeface="Arial"/>
                <a:cs typeface="Arial"/>
              </a:rPr>
              <a:t>/ </a:t>
            </a:r>
            <a:r>
              <a:rPr dirty="0" sz="3200" spc="-770">
                <a:solidFill>
                  <a:srgbClr val="0985FF"/>
                </a:solidFill>
                <a:latin typeface="Arial"/>
                <a:cs typeface="Arial"/>
              </a:rPr>
              <a:t>لقي  </a:t>
            </a:r>
            <a:r>
              <a:rPr dirty="0" sz="3200" spc="-484">
                <a:solidFill>
                  <a:srgbClr val="0985FF"/>
                </a:solidFill>
                <a:latin typeface="Arial"/>
                <a:cs typeface="Arial"/>
              </a:rPr>
              <a:t>مل </a:t>
            </a:r>
            <a:r>
              <a:rPr dirty="0" sz="3200" spc="-295">
                <a:solidFill>
                  <a:srgbClr val="0985FF"/>
                </a:solidFill>
                <a:latin typeface="Arial"/>
                <a:cs typeface="Arial"/>
              </a:rPr>
              <a:t>....لوقي </a:t>
            </a:r>
            <a:r>
              <a:rPr dirty="0" sz="3200" spc="-5">
                <a:solidFill>
                  <a:srgbClr val="0985FF"/>
                </a:solidFill>
                <a:latin typeface="Arial"/>
                <a:cs typeface="Arial"/>
              </a:rPr>
              <a:t>{</a:t>
            </a:r>
            <a:r>
              <a:rPr dirty="0" sz="3200" spc="-375">
                <a:solidFill>
                  <a:srgbClr val="0985FF"/>
                </a:solidFill>
                <a:latin typeface="Arial"/>
                <a:cs typeface="Arial"/>
              </a:rPr>
              <a:t> </a:t>
            </a:r>
            <a:r>
              <a:rPr dirty="0" sz="3200" spc="-575">
                <a:solidFill>
                  <a:srgbClr val="0985FF"/>
                </a:solidFill>
                <a:latin typeface="Arial"/>
                <a:cs typeface="Arial"/>
              </a:rPr>
              <a:t>نوكسلاب</a:t>
            </a:r>
            <a:endParaRPr sz="3200">
              <a:latin typeface="Arial"/>
              <a:cs typeface="Arial"/>
            </a:endParaRPr>
          </a:p>
          <a:p>
            <a:pPr marL="6558280">
              <a:lnSpc>
                <a:spcPct val="100000"/>
              </a:lnSpc>
              <a:spcBef>
                <a:spcPts val="5"/>
              </a:spcBef>
            </a:pPr>
            <a:r>
              <a:rPr dirty="0" sz="3200" spc="-695">
                <a:solidFill>
                  <a:srgbClr val="0985FF"/>
                </a:solidFill>
                <a:latin typeface="Arial"/>
                <a:cs typeface="Arial"/>
              </a:rPr>
              <a:t>بصي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0979" y="227075"/>
            <a:ext cx="7477125" cy="1143000"/>
          </a:xfrm>
          <a:prstGeom prst="rect"/>
          <a:solidFill>
            <a:srgbClr val="00AFEF"/>
          </a:solidFill>
          <a:ln w="9144">
            <a:solidFill>
              <a:srgbClr val="D4B781"/>
            </a:solidFill>
          </a:ln>
        </p:spPr>
        <p:txBody>
          <a:bodyPr wrap="square" lIns="0" tIns="2527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90"/>
              </a:spcBef>
            </a:pPr>
            <a:r>
              <a:rPr dirty="0" sz="4000" spc="-270">
                <a:solidFill>
                  <a:srgbClr val="666666"/>
                </a:solidFill>
              </a:rPr>
              <a:t>مزجلا</a:t>
            </a:r>
            <a:r>
              <a:rPr dirty="0" sz="4000" spc="10">
                <a:solidFill>
                  <a:srgbClr val="666666"/>
                </a:solidFill>
              </a:rPr>
              <a:t> </a:t>
            </a:r>
            <a:r>
              <a:rPr dirty="0" sz="4000" spc="-1019">
                <a:solidFill>
                  <a:srgbClr val="666666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262127" y="1597152"/>
            <a:ext cx="7388859" cy="4498975"/>
          </a:xfrm>
          <a:prstGeom prst="rect">
            <a:avLst/>
          </a:prstGeom>
          <a:solidFill>
            <a:srgbClr val="F1B724"/>
          </a:solidFill>
        </p:spPr>
        <p:txBody>
          <a:bodyPr wrap="square" lIns="0" tIns="38735" rIns="0" bIns="0" rtlCol="0" vert="horz">
            <a:spAutoFit/>
          </a:bodyPr>
          <a:lstStyle/>
          <a:p>
            <a:pPr algn="r" marR="80645">
              <a:lnSpc>
                <a:spcPct val="100000"/>
              </a:lnSpc>
              <a:spcBef>
                <a:spcPts val="305"/>
              </a:spcBef>
            </a:pPr>
            <a:r>
              <a:rPr dirty="0" sz="2400" spc="-220" b="1">
                <a:solidFill>
                  <a:srgbClr val="666666"/>
                </a:solidFill>
                <a:latin typeface="Arial"/>
                <a:cs typeface="Arial"/>
              </a:rPr>
              <a:t>:ةلعلا  </a:t>
            </a:r>
            <a:r>
              <a:rPr dirty="0" sz="2400" spc="-45" b="1">
                <a:solidFill>
                  <a:srgbClr val="666666"/>
                </a:solidFill>
                <a:latin typeface="Arial"/>
                <a:cs typeface="Arial"/>
              </a:rPr>
              <a:t>فرح فذح</a:t>
            </a:r>
            <a:r>
              <a:rPr dirty="0" sz="2400" spc="-270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666666"/>
                </a:solidFill>
                <a:latin typeface="Arial"/>
                <a:cs typeface="Arial"/>
              </a:rPr>
              <a:t>ـ2</a:t>
            </a:r>
            <a:endParaRPr sz="2400">
              <a:latin typeface="Arial"/>
              <a:cs typeface="Arial"/>
            </a:endParaRPr>
          </a:p>
          <a:p>
            <a:pPr algn="r" marL="2080895" marR="84455" indent="-220345">
              <a:lnSpc>
                <a:spcPts val="3460"/>
              </a:lnSpc>
              <a:spcBef>
                <a:spcPts val="210"/>
              </a:spcBef>
            </a:pPr>
            <a:r>
              <a:rPr dirty="0" sz="2400" spc="-565" b="1">
                <a:solidFill>
                  <a:srgbClr val="666666"/>
                </a:solidFill>
                <a:latin typeface="Arial"/>
                <a:cs typeface="Arial"/>
              </a:rPr>
              <a:t>ىعسي </a:t>
            </a:r>
            <a:r>
              <a:rPr dirty="0" sz="2400" b="1">
                <a:solidFill>
                  <a:srgbClr val="666666"/>
                </a:solidFill>
                <a:latin typeface="Arial"/>
                <a:cs typeface="Arial"/>
              </a:rPr>
              <a:t>/ </a:t>
            </a:r>
            <a:r>
              <a:rPr dirty="0" sz="2400" spc="-229" b="1">
                <a:solidFill>
                  <a:srgbClr val="666666"/>
                </a:solidFill>
                <a:latin typeface="Arial"/>
                <a:cs typeface="Arial"/>
              </a:rPr>
              <a:t>وعدي </a:t>
            </a:r>
            <a:r>
              <a:rPr dirty="0" sz="2400" b="1">
                <a:solidFill>
                  <a:srgbClr val="666666"/>
                </a:solidFill>
                <a:latin typeface="Arial"/>
                <a:cs typeface="Arial"/>
              </a:rPr>
              <a:t>/ </a:t>
            </a:r>
            <a:r>
              <a:rPr dirty="0" sz="2400" spc="-265" b="1">
                <a:solidFill>
                  <a:srgbClr val="666666"/>
                </a:solidFill>
                <a:latin typeface="Arial"/>
                <a:cs typeface="Arial"/>
              </a:rPr>
              <a:t>يرجي </a:t>
            </a:r>
            <a:r>
              <a:rPr dirty="0" sz="2400" spc="-5" b="1">
                <a:solidFill>
                  <a:srgbClr val="666666"/>
                </a:solidFill>
                <a:latin typeface="Arial"/>
                <a:cs typeface="Arial"/>
              </a:rPr>
              <a:t>)ى </a:t>
            </a:r>
            <a:r>
              <a:rPr dirty="0" sz="2400" b="1">
                <a:solidFill>
                  <a:srgbClr val="666666"/>
                </a:solidFill>
                <a:latin typeface="Arial"/>
                <a:cs typeface="Arial"/>
              </a:rPr>
              <a:t>/و </a:t>
            </a:r>
            <a:r>
              <a:rPr dirty="0" sz="2400" spc="-190" b="1">
                <a:solidFill>
                  <a:srgbClr val="666666"/>
                </a:solidFill>
                <a:latin typeface="Arial"/>
                <a:cs typeface="Arial"/>
              </a:rPr>
              <a:t>/ا(اهتياهن </a:t>
            </a:r>
            <a:r>
              <a:rPr dirty="0" sz="2400" spc="-405" b="1">
                <a:solidFill>
                  <a:srgbClr val="666666"/>
                </a:solidFill>
                <a:latin typeface="Arial"/>
                <a:cs typeface="Arial"/>
              </a:rPr>
              <a:t>يتلا</a:t>
            </a:r>
            <a:r>
              <a:rPr dirty="0" sz="2400" spc="-365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2400" spc="-280" b="1">
                <a:solidFill>
                  <a:srgbClr val="666666"/>
                </a:solidFill>
                <a:latin typeface="Arial"/>
                <a:cs typeface="Arial"/>
              </a:rPr>
              <a:t>لاعفلأا</a:t>
            </a:r>
            <a:r>
              <a:rPr dirty="0" sz="2400" spc="-15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2400" spc="-20" b="1">
                <a:solidFill>
                  <a:srgbClr val="666666"/>
                </a:solidFill>
                <a:latin typeface="Arial"/>
                <a:cs typeface="Arial"/>
              </a:rPr>
              <a:t>عم </a:t>
            </a:r>
            <a:r>
              <a:rPr dirty="0" sz="2400" spc="-15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2400" spc="-590" b="1">
                <a:solidFill>
                  <a:srgbClr val="666666"/>
                </a:solidFill>
                <a:latin typeface="Arial"/>
                <a:cs typeface="Arial"/>
              </a:rPr>
              <a:t>عسي </a:t>
            </a:r>
            <a:r>
              <a:rPr dirty="0" sz="2400" spc="-265" b="1">
                <a:solidFill>
                  <a:srgbClr val="666666"/>
                </a:solidFill>
                <a:latin typeface="Arial"/>
                <a:cs typeface="Arial"/>
              </a:rPr>
              <a:t>مل </a:t>
            </a:r>
            <a:r>
              <a:rPr dirty="0" sz="2400" spc="-305" b="1">
                <a:solidFill>
                  <a:srgbClr val="666666"/>
                </a:solidFill>
                <a:latin typeface="Arial"/>
                <a:cs typeface="Arial"/>
              </a:rPr>
              <a:t>عدي </a:t>
            </a:r>
            <a:r>
              <a:rPr dirty="0" sz="2400" spc="-265" b="1">
                <a:solidFill>
                  <a:srgbClr val="666666"/>
                </a:solidFill>
                <a:latin typeface="Arial"/>
                <a:cs typeface="Arial"/>
              </a:rPr>
              <a:t>مل </a:t>
            </a:r>
            <a:r>
              <a:rPr dirty="0" sz="2400" spc="-350" b="1">
                <a:solidFill>
                  <a:srgbClr val="666666"/>
                </a:solidFill>
                <a:latin typeface="Arial"/>
                <a:cs typeface="Arial"/>
              </a:rPr>
              <a:t>رجي</a:t>
            </a:r>
            <a:r>
              <a:rPr dirty="0" sz="2400" spc="-459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2400" spc="-265" b="1">
                <a:solidFill>
                  <a:srgbClr val="666666"/>
                </a:solidFill>
                <a:latin typeface="Arial"/>
                <a:cs typeface="Arial"/>
              </a:rPr>
              <a:t>مل</a:t>
            </a:r>
            <a:endParaRPr sz="2400">
              <a:latin typeface="Arial"/>
              <a:cs typeface="Arial"/>
            </a:endParaRPr>
          </a:p>
          <a:p>
            <a:pPr algn="r" marR="84455">
              <a:lnSpc>
                <a:spcPct val="100000"/>
              </a:lnSpc>
              <a:spcBef>
                <a:spcPts val="365"/>
              </a:spcBef>
            </a:pPr>
            <a:r>
              <a:rPr dirty="0" sz="2400" spc="-80" b="1">
                <a:solidFill>
                  <a:srgbClr val="666666"/>
                </a:solidFill>
                <a:latin typeface="Arial"/>
                <a:cs typeface="Arial"/>
              </a:rPr>
              <a:t>فوذحملا </a:t>
            </a:r>
            <a:r>
              <a:rPr dirty="0" sz="2400" spc="-5" b="1">
                <a:solidFill>
                  <a:srgbClr val="666666"/>
                </a:solidFill>
                <a:latin typeface="Arial"/>
                <a:cs typeface="Arial"/>
              </a:rPr>
              <a:t>نع </a:t>
            </a:r>
            <a:r>
              <a:rPr dirty="0" baseline="3472" sz="3600" spc="-209" b="1">
                <a:solidFill>
                  <a:srgbClr val="666666"/>
                </a:solidFill>
                <a:latin typeface="Arial"/>
                <a:cs typeface="Arial"/>
              </a:rPr>
              <a:t>ً</a:t>
            </a:r>
            <a:r>
              <a:rPr dirty="0" sz="2400" spc="-140" b="1">
                <a:solidFill>
                  <a:srgbClr val="666666"/>
                </a:solidFill>
                <a:latin typeface="Arial"/>
                <a:cs typeface="Arial"/>
              </a:rPr>
              <a:t>اضوع </a:t>
            </a:r>
            <a:r>
              <a:rPr dirty="0" sz="2400" spc="-290" b="1">
                <a:solidFill>
                  <a:srgbClr val="666666"/>
                </a:solidFill>
                <a:latin typeface="Arial"/>
                <a:cs typeface="Arial"/>
              </a:rPr>
              <a:t>ةرسك  </a:t>
            </a:r>
            <a:r>
              <a:rPr dirty="0" sz="2400" spc="-5" b="1">
                <a:solidFill>
                  <a:srgbClr val="666666"/>
                </a:solidFill>
                <a:latin typeface="Arial"/>
                <a:cs typeface="Arial"/>
              </a:rPr>
              <a:t>وأ </a:t>
            </a:r>
            <a:r>
              <a:rPr dirty="0" sz="2400" spc="-125" b="1">
                <a:solidFill>
                  <a:srgbClr val="666666"/>
                </a:solidFill>
                <a:latin typeface="Arial"/>
                <a:cs typeface="Arial"/>
              </a:rPr>
              <a:t>ةمض </a:t>
            </a:r>
            <a:r>
              <a:rPr dirty="0" sz="2400" spc="-5" b="1">
                <a:solidFill>
                  <a:srgbClr val="666666"/>
                </a:solidFill>
                <a:latin typeface="Arial"/>
                <a:cs typeface="Arial"/>
              </a:rPr>
              <a:t>وأ </a:t>
            </a:r>
            <a:r>
              <a:rPr dirty="0" sz="2400" spc="-490" b="1">
                <a:solidFill>
                  <a:srgbClr val="666666"/>
                </a:solidFill>
                <a:latin typeface="Arial"/>
                <a:cs typeface="Arial"/>
              </a:rPr>
              <a:t>ةحتف    </a:t>
            </a:r>
            <a:r>
              <a:rPr dirty="0" sz="2400" spc="-295" b="1">
                <a:solidFill>
                  <a:srgbClr val="666666"/>
                </a:solidFill>
                <a:latin typeface="Arial"/>
                <a:cs typeface="Arial"/>
              </a:rPr>
              <a:t>عضو  </a:t>
            </a:r>
            <a:r>
              <a:rPr dirty="0" sz="2400" spc="60" b="1">
                <a:solidFill>
                  <a:srgbClr val="666666"/>
                </a:solidFill>
                <a:latin typeface="Arial"/>
                <a:cs typeface="Arial"/>
              </a:rPr>
              <a:t>نم </a:t>
            </a:r>
            <a:r>
              <a:rPr dirty="0" sz="2400" spc="-340" b="1">
                <a:solidFill>
                  <a:srgbClr val="666666"/>
                </a:solidFill>
                <a:latin typeface="Arial"/>
                <a:cs typeface="Arial"/>
              </a:rPr>
              <a:t>دبلا  </a:t>
            </a:r>
            <a:r>
              <a:rPr dirty="0" sz="2400" b="1">
                <a:solidFill>
                  <a:srgbClr val="666666"/>
                </a:solidFill>
                <a:latin typeface="Arial"/>
                <a:cs typeface="Arial"/>
              </a:rPr>
              <a:t>:</a:t>
            </a:r>
            <a:r>
              <a:rPr dirty="0" sz="2400" spc="90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2400" spc="125" b="1">
                <a:solidFill>
                  <a:srgbClr val="666666"/>
                </a:solidFill>
                <a:latin typeface="Arial"/>
                <a:cs typeface="Arial"/>
              </a:rPr>
              <a:t>مهم</a:t>
            </a:r>
            <a:endParaRPr sz="2400">
              <a:latin typeface="Arial"/>
              <a:cs typeface="Arial"/>
            </a:endParaRPr>
          </a:p>
          <a:p>
            <a:pPr algn="r" marR="81915">
              <a:lnSpc>
                <a:spcPct val="100000"/>
              </a:lnSpc>
              <a:spcBef>
                <a:spcPts val="645"/>
              </a:spcBef>
            </a:pPr>
            <a:r>
              <a:rPr dirty="0" baseline="1157" sz="3600" spc="-885" b="1">
                <a:solidFill>
                  <a:srgbClr val="666666"/>
                </a:solidFill>
                <a:latin typeface="Arial"/>
                <a:cs typeface="Arial"/>
              </a:rPr>
              <a:t>ش</a:t>
            </a:r>
            <a:r>
              <a:rPr dirty="0" baseline="-2314" sz="3600" spc="-885" b="1">
                <a:solidFill>
                  <a:srgbClr val="666666"/>
                </a:solidFill>
                <a:latin typeface="Arial"/>
                <a:cs typeface="Arial"/>
              </a:rPr>
              <a:t>ِ               </a:t>
            </a:r>
            <a:r>
              <a:rPr dirty="0" baseline="1157" sz="3600" spc="-569" b="1">
                <a:solidFill>
                  <a:srgbClr val="666666"/>
                </a:solidFill>
                <a:latin typeface="Arial"/>
                <a:cs typeface="Arial"/>
              </a:rPr>
              <a:t>مي  </a:t>
            </a:r>
            <a:r>
              <a:rPr dirty="0" baseline="1157" sz="3600" spc="-390" b="1">
                <a:solidFill>
                  <a:srgbClr val="666666"/>
                </a:solidFill>
                <a:latin typeface="Arial"/>
                <a:cs typeface="Arial"/>
              </a:rPr>
              <a:t>مل </a:t>
            </a:r>
            <a:r>
              <a:rPr dirty="0" baseline="1157" sz="3600" spc="-345" b="1">
                <a:solidFill>
                  <a:srgbClr val="666666"/>
                </a:solidFill>
                <a:latin typeface="Arial"/>
                <a:cs typeface="Arial"/>
              </a:rPr>
              <a:t>...يشمي  </a:t>
            </a:r>
            <a:r>
              <a:rPr dirty="0" baseline="1157" sz="3600" b="1">
                <a:solidFill>
                  <a:srgbClr val="666666"/>
                </a:solidFill>
                <a:latin typeface="Arial"/>
                <a:cs typeface="Arial"/>
              </a:rPr>
              <a:t>/  </a:t>
            </a:r>
            <a:r>
              <a:rPr dirty="0" baseline="1157" sz="3600" spc="-817" b="1">
                <a:solidFill>
                  <a:srgbClr val="666666"/>
                </a:solidFill>
                <a:latin typeface="Arial"/>
                <a:cs typeface="Arial"/>
              </a:rPr>
              <a:t>ع</a:t>
            </a:r>
            <a:r>
              <a:rPr dirty="0" baseline="-2314" sz="3600" spc="-817" b="1">
                <a:solidFill>
                  <a:srgbClr val="666666"/>
                </a:solidFill>
                <a:latin typeface="Arial"/>
                <a:cs typeface="Arial"/>
              </a:rPr>
              <a:t>َ        </a:t>
            </a:r>
            <a:r>
              <a:rPr dirty="0" baseline="1157" sz="3600" spc="-1200" b="1">
                <a:solidFill>
                  <a:srgbClr val="666666"/>
                </a:solidFill>
                <a:latin typeface="Arial"/>
                <a:cs typeface="Arial"/>
              </a:rPr>
              <a:t>سي</a:t>
            </a:r>
            <a:r>
              <a:rPr dirty="0" baseline="1157" sz="3600" spc="7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baseline="1157" sz="3600" spc="-390" b="1">
                <a:solidFill>
                  <a:srgbClr val="666666"/>
                </a:solidFill>
                <a:latin typeface="Arial"/>
                <a:cs typeface="Arial"/>
              </a:rPr>
              <a:t>مل  </a:t>
            </a:r>
            <a:r>
              <a:rPr dirty="0" baseline="1157" sz="3600" spc="-427" b="1">
                <a:solidFill>
                  <a:srgbClr val="666666"/>
                </a:solidFill>
                <a:latin typeface="Arial"/>
                <a:cs typeface="Arial"/>
              </a:rPr>
              <a:t>....ىعسي     </a:t>
            </a:r>
            <a:r>
              <a:rPr dirty="0" baseline="1157" sz="3600" b="1">
                <a:solidFill>
                  <a:srgbClr val="666666"/>
                </a:solidFill>
                <a:latin typeface="Arial"/>
                <a:cs typeface="Arial"/>
              </a:rPr>
              <a:t>/     </a:t>
            </a:r>
            <a:r>
              <a:rPr dirty="0" baseline="1157" sz="3600" spc="-914" b="1">
                <a:solidFill>
                  <a:srgbClr val="666666"/>
                </a:solidFill>
                <a:latin typeface="Arial"/>
                <a:cs typeface="Arial"/>
              </a:rPr>
              <a:t>ج</a:t>
            </a:r>
            <a:r>
              <a:rPr dirty="0" sz="2400" spc="-610" b="1">
                <a:solidFill>
                  <a:srgbClr val="666666"/>
                </a:solidFill>
                <a:latin typeface="Arial"/>
                <a:cs typeface="Arial"/>
              </a:rPr>
              <a:t>ُ                     </a:t>
            </a:r>
            <a:r>
              <a:rPr dirty="0" baseline="1157" sz="3600" spc="-1162" b="1">
                <a:solidFill>
                  <a:srgbClr val="666666"/>
                </a:solidFill>
                <a:latin typeface="Arial"/>
                <a:cs typeface="Arial"/>
              </a:rPr>
              <a:t>ني</a:t>
            </a:r>
            <a:r>
              <a:rPr dirty="0" baseline="1157" sz="3600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baseline="1157" sz="3600" spc="-397" b="1">
                <a:solidFill>
                  <a:srgbClr val="666666"/>
                </a:solidFill>
                <a:latin typeface="Arial"/>
                <a:cs typeface="Arial"/>
              </a:rPr>
              <a:t>مل</a:t>
            </a:r>
            <a:r>
              <a:rPr dirty="0" baseline="1157" sz="3600" spc="-307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baseline="1157" sz="3600" spc="-284" b="1">
                <a:solidFill>
                  <a:srgbClr val="666666"/>
                </a:solidFill>
                <a:latin typeface="Arial"/>
                <a:cs typeface="Arial"/>
              </a:rPr>
              <a:t>.....وجني</a:t>
            </a:r>
            <a:endParaRPr baseline="1157" sz="3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450">
              <a:latin typeface="Times New Roman"/>
              <a:cs typeface="Times New Roman"/>
            </a:endParaRPr>
          </a:p>
          <a:p>
            <a:pPr algn="r" marR="80645">
              <a:lnSpc>
                <a:spcPct val="100000"/>
              </a:lnSpc>
            </a:pPr>
            <a:r>
              <a:rPr dirty="0" sz="2400" spc="-135" b="1">
                <a:solidFill>
                  <a:srgbClr val="666666"/>
                </a:solidFill>
                <a:latin typeface="Arial"/>
                <a:cs typeface="Arial"/>
              </a:rPr>
              <a:t>ثنؤم </a:t>
            </a:r>
            <a:r>
              <a:rPr dirty="0" sz="2400" b="1">
                <a:solidFill>
                  <a:srgbClr val="666666"/>
                </a:solidFill>
                <a:latin typeface="Arial"/>
                <a:cs typeface="Arial"/>
              </a:rPr>
              <a:t>/ </a:t>
            </a:r>
            <a:r>
              <a:rPr dirty="0" sz="2400" spc="-55" b="1">
                <a:solidFill>
                  <a:srgbClr val="666666"/>
                </a:solidFill>
                <a:latin typeface="Arial"/>
                <a:cs typeface="Arial"/>
              </a:rPr>
              <a:t>عمج </a:t>
            </a:r>
            <a:r>
              <a:rPr dirty="0" sz="2400" b="1">
                <a:solidFill>
                  <a:srgbClr val="666666"/>
                </a:solidFill>
                <a:latin typeface="Arial"/>
                <a:cs typeface="Arial"/>
              </a:rPr>
              <a:t>/ </a:t>
            </a:r>
            <a:r>
              <a:rPr dirty="0" sz="2400" spc="-515" b="1">
                <a:solidFill>
                  <a:srgbClr val="666666"/>
                </a:solidFill>
                <a:latin typeface="Arial"/>
                <a:cs typeface="Arial"/>
              </a:rPr>
              <a:t>ىنثمب     </a:t>
            </a:r>
            <a:r>
              <a:rPr dirty="0" sz="2400" spc="-254" b="1">
                <a:solidFill>
                  <a:srgbClr val="666666"/>
                </a:solidFill>
                <a:latin typeface="Arial"/>
                <a:cs typeface="Arial"/>
              </a:rPr>
              <a:t>ةطبترملا  </a:t>
            </a:r>
            <a:r>
              <a:rPr dirty="0" sz="2400" spc="-280" b="1">
                <a:solidFill>
                  <a:srgbClr val="666666"/>
                </a:solidFill>
                <a:latin typeface="Arial"/>
                <a:cs typeface="Arial"/>
              </a:rPr>
              <a:t>لاعفلأا  </a:t>
            </a:r>
            <a:r>
              <a:rPr dirty="0" sz="2400" spc="-25" b="1">
                <a:solidFill>
                  <a:srgbClr val="666666"/>
                </a:solidFill>
                <a:latin typeface="Arial"/>
                <a:cs typeface="Arial"/>
              </a:rPr>
              <a:t>عم </a:t>
            </a:r>
            <a:r>
              <a:rPr dirty="0" sz="2400" spc="-240" b="1">
                <a:solidFill>
                  <a:srgbClr val="666666"/>
                </a:solidFill>
                <a:latin typeface="Arial"/>
                <a:cs typeface="Arial"/>
              </a:rPr>
              <a:t>نونلا  </a:t>
            </a:r>
            <a:r>
              <a:rPr dirty="0" sz="2400" spc="-45" b="1">
                <a:solidFill>
                  <a:srgbClr val="666666"/>
                </a:solidFill>
                <a:latin typeface="Arial"/>
                <a:cs typeface="Arial"/>
              </a:rPr>
              <a:t>فذح</a:t>
            </a:r>
            <a:r>
              <a:rPr dirty="0" sz="2400" spc="-335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2400" spc="-15" b="1">
                <a:solidFill>
                  <a:srgbClr val="666666"/>
                </a:solidFill>
                <a:latin typeface="Arial"/>
                <a:cs typeface="Arial"/>
              </a:rPr>
              <a:t>ـ3</a:t>
            </a:r>
            <a:endParaRPr sz="2400">
              <a:latin typeface="Arial"/>
              <a:cs typeface="Arial"/>
            </a:endParaRPr>
          </a:p>
          <a:p>
            <a:pPr algn="r" marR="81915">
              <a:lnSpc>
                <a:spcPct val="100000"/>
              </a:lnSpc>
              <a:spcBef>
                <a:spcPts val="575"/>
              </a:spcBef>
            </a:pPr>
            <a:r>
              <a:rPr dirty="0" sz="2400" spc="-680" b="1">
                <a:solidFill>
                  <a:srgbClr val="666666"/>
                </a:solidFill>
                <a:latin typeface="Arial"/>
                <a:cs typeface="Arial"/>
              </a:rPr>
              <a:t>نيبتكت</a:t>
            </a:r>
            <a:r>
              <a:rPr dirty="0" sz="2400" spc="-20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666666"/>
                </a:solidFill>
                <a:latin typeface="Arial"/>
                <a:cs typeface="Arial"/>
              </a:rPr>
              <a:t>/ </a:t>
            </a:r>
            <a:r>
              <a:rPr dirty="0" sz="2400" spc="-530" b="1">
                <a:solidFill>
                  <a:srgbClr val="666666"/>
                </a:solidFill>
                <a:latin typeface="Arial"/>
                <a:cs typeface="Arial"/>
              </a:rPr>
              <a:t>نوبتكي     </a:t>
            </a:r>
            <a:r>
              <a:rPr dirty="0" sz="2400" b="1">
                <a:solidFill>
                  <a:srgbClr val="666666"/>
                </a:solidFill>
                <a:latin typeface="Arial"/>
                <a:cs typeface="Arial"/>
              </a:rPr>
              <a:t>/</a:t>
            </a:r>
            <a:r>
              <a:rPr dirty="0" sz="2400" spc="610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2400" spc="-525" b="1">
                <a:solidFill>
                  <a:srgbClr val="666666"/>
                </a:solidFill>
                <a:latin typeface="Arial"/>
                <a:cs typeface="Arial"/>
              </a:rPr>
              <a:t>نابتكي</a:t>
            </a:r>
            <a:endParaRPr sz="2400">
              <a:latin typeface="Arial"/>
              <a:cs typeface="Arial"/>
            </a:endParaRPr>
          </a:p>
          <a:p>
            <a:pPr algn="r" marR="85725">
              <a:lnSpc>
                <a:spcPct val="100000"/>
              </a:lnSpc>
              <a:spcBef>
                <a:spcPts val="580"/>
              </a:spcBef>
            </a:pPr>
            <a:r>
              <a:rPr dirty="0" sz="2400" spc="-670" b="1">
                <a:solidFill>
                  <a:srgbClr val="2E1211"/>
                </a:solidFill>
                <a:latin typeface="Arial"/>
                <a:cs typeface="Arial"/>
              </a:rPr>
              <a:t>يبتكت</a:t>
            </a:r>
            <a:r>
              <a:rPr dirty="0" sz="2400" spc="-1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spc="-265" b="1">
                <a:solidFill>
                  <a:srgbClr val="2E1211"/>
                </a:solidFill>
                <a:latin typeface="Arial"/>
                <a:cs typeface="Arial"/>
              </a:rPr>
              <a:t>مل                  </a:t>
            </a:r>
            <a:r>
              <a:rPr dirty="0" sz="2400" spc="-530" b="1">
                <a:solidFill>
                  <a:srgbClr val="2E1211"/>
                </a:solidFill>
                <a:latin typeface="Arial"/>
                <a:cs typeface="Arial"/>
              </a:rPr>
              <a:t>اوبتكي     </a:t>
            </a:r>
            <a:r>
              <a:rPr dirty="0" sz="2400" spc="-265" b="1">
                <a:solidFill>
                  <a:srgbClr val="2E1211"/>
                </a:solidFill>
                <a:latin typeface="Arial"/>
                <a:cs typeface="Arial"/>
              </a:rPr>
              <a:t>مل                         </a:t>
            </a:r>
            <a:r>
              <a:rPr dirty="0" sz="2400" spc="-630" b="1">
                <a:solidFill>
                  <a:srgbClr val="2E1211"/>
                </a:solidFill>
                <a:latin typeface="Arial"/>
                <a:cs typeface="Arial"/>
              </a:rPr>
              <a:t>ابتكي              </a:t>
            </a:r>
            <a:r>
              <a:rPr dirty="0" sz="2400" spc="-62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spc="-270" b="1">
                <a:solidFill>
                  <a:srgbClr val="2E1211"/>
                </a:solidFill>
                <a:latin typeface="Arial"/>
                <a:cs typeface="Arial"/>
              </a:rPr>
              <a:t>مل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78510" y="465785"/>
            <a:ext cx="6927850" cy="532257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R="353695">
              <a:lnSpc>
                <a:spcPct val="100000"/>
              </a:lnSpc>
              <a:spcBef>
                <a:spcPts val="110"/>
              </a:spcBef>
            </a:pPr>
            <a:r>
              <a:rPr dirty="0" sz="4000" spc="-1010">
                <a:solidFill>
                  <a:srgbClr val="F7D37C"/>
                </a:solidFill>
                <a:latin typeface="Arial"/>
                <a:cs typeface="Arial"/>
              </a:rPr>
              <a:t>سنت         </a:t>
            </a:r>
            <a:r>
              <a:rPr dirty="0" sz="4000" spc="-919">
                <a:solidFill>
                  <a:srgbClr val="F7D37C"/>
                </a:solidFill>
                <a:latin typeface="Arial"/>
                <a:cs typeface="Arial"/>
              </a:rPr>
              <a:t> </a:t>
            </a:r>
            <a:r>
              <a:rPr dirty="0" sz="4000" spc="155">
                <a:solidFill>
                  <a:srgbClr val="F7D37C"/>
                </a:solidFill>
                <a:latin typeface="Arial"/>
                <a:cs typeface="Arial"/>
              </a:rPr>
              <a:t>ل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6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4000" spc="-10">
                <a:solidFill>
                  <a:srgbClr val="2E1211"/>
                </a:solidFill>
                <a:latin typeface="Times New Roman"/>
                <a:cs typeface="Times New Roman"/>
              </a:rPr>
              <a:t>مزاج </a:t>
            </a:r>
            <a:r>
              <a:rPr dirty="0" sz="4000">
                <a:solidFill>
                  <a:srgbClr val="2E1211"/>
                </a:solidFill>
                <a:latin typeface="Times New Roman"/>
                <a:cs typeface="Times New Roman"/>
              </a:rPr>
              <a:t>وأ </a:t>
            </a:r>
            <a:r>
              <a:rPr dirty="0" sz="4000" spc="-515">
                <a:solidFill>
                  <a:srgbClr val="2E1211"/>
                </a:solidFill>
                <a:latin typeface="Times New Roman"/>
                <a:cs typeface="Times New Roman"/>
              </a:rPr>
              <a:t>بصان </a:t>
            </a:r>
            <a:r>
              <a:rPr dirty="0" sz="4000" spc="-1100">
                <a:solidFill>
                  <a:srgbClr val="2E1211"/>
                </a:solidFill>
                <a:latin typeface="Times New Roman"/>
                <a:cs typeface="Times New Roman"/>
              </a:rPr>
              <a:t>هقبسي</a:t>
            </a:r>
            <a:r>
              <a:rPr dirty="0" sz="4000" spc="-5">
                <a:solidFill>
                  <a:srgbClr val="2E1211"/>
                </a:solidFill>
                <a:latin typeface="Times New Roman"/>
                <a:cs typeface="Times New Roman"/>
              </a:rPr>
              <a:t> </a:t>
            </a:r>
            <a:r>
              <a:rPr dirty="0" sz="4000" spc="-610">
                <a:solidFill>
                  <a:srgbClr val="2E1211"/>
                </a:solidFill>
                <a:latin typeface="Times New Roman"/>
                <a:cs typeface="Times New Roman"/>
              </a:rPr>
              <a:t>مل </a:t>
            </a:r>
            <a:r>
              <a:rPr dirty="0" sz="4000" spc="-5">
                <a:solidFill>
                  <a:srgbClr val="2E1211"/>
                </a:solidFill>
                <a:latin typeface="Times New Roman"/>
                <a:cs typeface="Times New Roman"/>
              </a:rPr>
              <a:t>اذإ </a:t>
            </a:r>
            <a:r>
              <a:rPr dirty="0" sz="4000" spc="-270">
                <a:solidFill>
                  <a:srgbClr val="2E1211"/>
                </a:solidFill>
                <a:latin typeface="Times New Roman"/>
                <a:cs typeface="Times New Roman"/>
              </a:rPr>
              <a:t>عراضملا</a:t>
            </a:r>
            <a:r>
              <a:rPr dirty="0" sz="4000" spc="-320">
                <a:solidFill>
                  <a:srgbClr val="2E1211"/>
                </a:solidFill>
                <a:latin typeface="Times New Roman"/>
                <a:cs typeface="Times New Roman"/>
              </a:rPr>
              <a:t> </a:t>
            </a:r>
            <a:r>
              <a:rPr dirty="0" sz="4000" spc="-780">
                <a:solidFill>
                  <a:srgbClr val="2E1211"/>
                </a:solidFill>
                <a:latin typeface="Times New Roman"/>
                <a:cs typeface="Times New Roman"/>
              </a:rPr>
              <a:t>لعفلا</a:t>
            </a:r>
            <a:endParaRPr sz="4000">
              <a:latin typeface="Times New Roman"/>
              <a:cs typeface="Times New Roman"/>
            </a:endParaRPr>
          </a:p>
          <a:p>
            <a:pPr algn="ctr" marR="393065">
              <a:lnSpc>
                <a:spcPct val="100000"/>
              </a:lnSpc>
              <a:spcBef>
                <a:spcPts val="960"/>
              </a:spcBef>
            </a:pPr>
            <a:r>
              <a:rPr dirty="0" baseline="7638" sz="6000" spc="390">
                <a:solidFill>
                  <a:srgbClr val="2E1211"/>
                </a:solidFill>
                <a:latin typeface="Times New Roman"/>
                <a:cs typeface="Times New Roman"/>
              </a:rPr>
              <a:t> </a:t>
            </a:r>
            <a:r>
              <a:rPr dirty="0" sz="4000" spc="-305">
                <a:solidFill>
                  <a:srgbClr val="2E1211"/>
                </a:solidFill>
                <a:latin typeface="Times New Roman"/>
                <a:cs typeface="Times New Roman"/>
              </a:rPr>
              <a:t>اعوفرم</a:t>
            </a:r>
            <a:r>
              <a:rPr dirty="0" baseline="7638" sz="6000" spc="-457">
                <a:solidFill>
                  <a:srgbClr val="2E1211"/>
                </a:solidFill>
                <a:latin typeface="Times New Roman"/>
                <a:cs typeface="Times New Roman"/>
              </a:rPr>
              <a:t> </a:t>
            </a:r>
            <a:r>
              <a:rPr dirty="0" sz="4000" spc="-114">
                <a:solidFill>
                  <a:srgbClr val="2E1211"/>
                </a:solidFill>
                <a:latin typeface="Times New Roman"/>
                <a:cs typeface="Times New Roman"/>
              </a:rPr>
              <a:t>اعراضم</a:t>
            </a:r>
            <a:r>
              <a:rPr dirty="0" sz="4000" spc="-55">
                <a:solidFill>
                  <a:srgbClr val="2E1211"/>
                </a:solidFill>
                <a:latin typeface="Times New Roman"/>
                <a:cs typeface="Times New Roman"/>
              </a:rPr>
              <a:t> </a:t>
            </a:r>
            <a:r>
              <a:rPr dirty="0" sz="4000" spc="-600">
                <a:solidFill>
                  <a:srgbClr val="2E1211"/>
                </a:solidFill>
                <a:latin typeface="Times New Roman"/>
                <a:cs typeface="Times New Roman"/>
              </a:rPr>
              <a:t>نوكي</a:t>
            </a:r>
            <a:endParaRPr sz="4000">
              <a:latin typeface="Times New Roman"/>
              <a:cs typeface="Times New Roman"/>
            </a:endParaRPr>
          </a:p>
          <a:p>
            <a:pPr algn="ctr" marR="360680">
              <a:lnSpc>
                <a:spcPct val="100000"/>
              </a:lnSpc>
              <a:spcBef>
                <a:spcPts val="965"/>
              </a:spcBef>
            </a:pPr>
            <a:r>
              <a:rPr dirty="0" sz="4000" spc="-470">
                <a:solidFill>
                  <a:srgbClr val="2E1211"/>
                </a:solidFill>
                <a:latin typeface="Times New Roman"/>
                <a:cs typeface="Times New Roman"/>
              </a:rPr>
              <a:t>يلإ </a:t>
            </a:r>
            <a:r>
              <a:rPr dirty="0" sz="4000" spc="-270">
                <a:solidFill>
                  <a:srgbClr val="2E1211"/>
                </a:solidFill>
                <a:latin typeface="Times New Roman"/>
                <a:cs typeface="Times New Roman"/>
              </a:rPr>
              <a:t>عراضملا </a:t>
            </a:r>
            <a:r>
              <a:rPr dirty="0" sz="4000" spc="-780">
                <a:solidFill>
                  <a:srgbClr val="2E1211"/>
                </a:solidFill>
                <a:latin typeface="Times New Roman"/>
                <a:cs typeface="Times New Roman"/>
              </a:rPr>
              <a:t>لعفلا </a:t>
            </a:r>
            <a:r>
              <a:rPr dirty="0" sz="4000" spc="75">
                <a:solidFill>
                  <a:srgbClr val="2E1211"/>
                </a:solidFill>
                <a:latin typeface="Times New Roman"/>
                <a:cs typeface="Times New Roman"/>
              </a:rPr>
              <a:t>نمز </a:t>
            </a:r>
            <a:r>
              <a:rPr dirty="0" sz="4000" spc="-445">
                <a:solidFill>
                  <a:srgbClr val="2E1211"/>
                </a:solidFill>
                <a:latin typeface="Times New Roman"/>
                <a:cs typeface="Times New Roman"/>
              </a:rPr>
              <a:t>نلاوحت </a:t>
            </a:r>
            <a:r>
              <a:rPr dirty="0" sz="4000" spc="-295">
                <a:solidFill>
                  <a:srgbClr val="2E1211"/>
                </a:solidFill>
                <a:latin typeface="Times New Roman"/>
                <a:cs typeface="Times New Roman"/>
              </a:rPr>
              <a:t>امل </a:t>
            </a:r>
            <a:r>
              <a:rPr dirty="0" sz="4000">
                <a:solidFill>
                  <a:srgbClr val="2E1211"/>
                </a:solidFill>
                <a:latin typeface="Times New Roman"/>
                <a:cs typeface="Times New Roman"/>
              </a:rPr>
              <a:t>ـ</a:t>
            </a:r>
            <a:r>
              <a:rPr dirty="0" sz="4000" spc="-680">
                <a:solidFill>
                  <a:srgbClr val="2E1211"/>
                </a:solidFill>
                <a:latin typeface="Times New Roman"/>
                <a:cs typeface="Times New Roman"/>
              </a:rPr>
              <a:t> </a:t>
            </a:r>
            <a:r>
              <a:rPr dirty="0" sz="4000" spc="-600">
                <a:solidFill>
                  <a:srgbClr val="2E1211"/>
                </a:solidFill>
                <a:latin typeface="Times New Roman"/>
                <a:cs typeface="Times New Roman"/>
              </a:rPr>
              <a:t>مل</a:t>
            </a:r>
            <a:endParaRPr sz="4000">
              <a:latin typeface="Times New Roman"/>
              <a:cs typeface="Times New Roman"/>
            </a:endParaRPr>
          </a:p>
          <a:p>
            <a:pPr algn="ctr" marR="704850">
              <a:lnSpc>
                <a:spcPct val="100000"/>
              </a:lnSpc>
            </a:pPr>
            <a:r>
              <a:rPr dirty="0" sz="4000" spc="-350">
                <a:solidFill>
                  <a:srgbClr val="2E1211"/>
                </a:solidFill>
                <a:latin typeface="Times New Roman"/>
                <a:cs typeface="Times New Roman"/>
              </a:rPr>
              <a:t>يضاملا</a:t>
            </a:r>
            <a:endParaRPr sz="4000">
              <a:latin typeface="Times New Roman"/>
              <a:cs typeface="Times New Roman"/>
            </a:endParaRPr>
          </a:p>
          <a:p>
            <a:pPr algn="ctr" marL="795020" marR="1160145">
              <a:lnSpc>
                <a:spcPct val="120000"/>
              </a:lnSpc>
              <a:spcBef>
                <a:spcPts val="5"/>
              </a:spcBef>
            </a:pPr>
            <a:r>
              <a:rPr dirty="0" sz="4000" spc="-780">
                <a:solidFill>
                  <a:srgbClr val="2E1211"/>
                </a:solidFill>
                <a:latin typeface="Times New Roman"/>
                <a:cs typeface="Times New Roman"/>
              </a:rPr>
              <a:t>لعفلا </a:t>
            </a:r>
            <a:r>
              <a:rPr dirty="0" sz="4000" spc="75">
                <a:solidFill>
                  <a:srgbClr val="2E1211"/>
                </a:solidFill>
                <a:latin typeface="Times New Roman"/>
                <a:cs typeface="Times New Roman"/>
              </a:rPr>
              <a:t>نمز </a:t>
            </a:r>
            <a:r>
              <a:rPr dirty="0" sz="4000" spc="-655">
                <a:solidFill>
                  <a:srgbClr val="2E1211"/>
                </a:solidFill>
                <a:latin typeface="Times New Roman"/>
                <a:cs typeface="Times New Roman"/>
              </a:rPr>
              <a:t>لعجت </a:t>
            </a:r>
            <a:r>
              <a:rPr dirty="0" sz="4000" spc="-670">
                <a:solidFill>
                  <a:srgbClr val="2E1211"/>
                </a:solidFill>
                <a:latin typeface="Times New Roman"/>
                <a:cs typeface="Times New Roman"/>
              </a:rPr>
              <a:t>بصنلا</a:t>
            </a:r>
            <a:r>
              <a:rPr dirty="0" sz="4000" spc="-340">
                <a:solidFill>
                  <a:srgbClr val="2E1211"/>
                </a:solidFill>
                <a:latin typeface="Times New Roman"/>
                <a:cs typeface="Times New Roman"/>
              </a:rPr>
              <a:t> </a:t>
            </a:r>
            <a:r>
              <a:rPr dirty="0" sz="4000" spc="-5">
                <a:solidFill>
                  <a:srgbClr val="2E1211"/>
                </a:solidFill>
                <a:latin typeface="Times New Roman"/>
                <a:cs typeface="Times New Roman"/>
              </a:rPr>
              <a:t>تاودأ  </a:t>
            </a:r>
            <a:r>
              <a:rPr dirty="0" sz="4000" spc="-1019">
                <a:solidFill>
                  <a:srgbClr val="2E1211"/>
                </a:solidFill>
                <a:latin typeface="Times New Roman"/>
                <a:cs typeface="Times New Roman"/>
              </a:rPr>
              <a:t>لبقتسمل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62127" y="0"/>
            <a:ext cx="8881872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9456" y="225552"/>
            <a:ext cx="7477125" cy="1143000"/>
          </a:xfrm>
          <a:custGeom>
            <a:avLst/>
            <a:gdLst/>
            <a:ahLst/>
            <a:cxnLst/>
            <a:rect l="l" t="t" r="r" b="b"/>
            <a:pathLst>
              <a:path w="7477125" h="1143000">
                <a:moveTo>
                  <a:pt x="0" y="1143000"/>
                </a:moveTo>
                <a:lnTo>
                  <a:pt x="7476744" y="1143000"/>
                </a:lnTo>
                <a:lnTo>
                  <a:pt x="7476744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45840" y="465785"/>
            <a:ext cx="82550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295">
                <a:solidFill>
                  <a:srgbClr val="F7D37C"/>
                </a:solidFill>
              </a:rPr>
              <a:t>ة</a:t>
            </a:r>
            <a:r>
              <a:rPr dirty="0" sz="4000" spc="-520">
                <a:solidFill>
                  <a:srgbClr val="F7D37C"/>
                </a:solidFill>
              </a:rPr>
              <a:t>ل</a:t>
            </a:r>
            <a:r>
              <a:rPr dirty="0" sz="4000" spc="-1200">
                <a:solidFill>
                  <a:srgbClr val="F7D37C"/>
                </a:solidFill>
              </a:rPr>
              <a:t>ئ</a:t>
            </a:r>
            <a:r>
              <a:rPr dirty="0" sz="4000" spc="-1530">
                <a:solidFill>
                  <a:srgbClr val="F7D37C"/>
                </a:solidFill>
              </a:rPr>
              <a:t>س</a:t>
            </a:r>
            <a:r>
              <a:rPr dirty="0" sz="4000">
                <a:solidFill>
                  <a:srgbClr val="F7D37C"/>
                </a:solidFill>
              </a:rPr>
              <a:t>أ</a:t>
            </a:r>
            <a:endParaRPr sz="4000"/>
          </a:p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66548" rIns="0" bIns="0" rtlCol="0" vert="horz">
            <a:spAutoFit/>
          </a:bodyPr>
          <a:lstStyle/>
          <a:p>
            <a:pPr algn="r" marL="1695450" marR="6985">
              <a:lnSpc>
                <a:spcPct val="100000"/>
              </a:lnSpc>
              <a:spcBef>
                <a:spcPts val="875"/>
              </a:spcBef>
            </a:pPr>
            <a:r>
              <a:rPr dirty="0" spc="-5" b="1">
                <a:latin typeface="Arial"/>
                <a:cs typeface="Arial"/>
              </a:rPr>
              <a:t>: </a:t>
            </a:r>
            <a:r>
              <a:rPr dirty="0" spc="-650" b="1">
                <a:latin typeface="Arial"/>
                <a:cs typeface="Arial"/>
              </a:rPr>
              <a:t>يتأي    </a:t>
            </a:r>
            <a:r>
              <a:rPr dirty="0" spc="130" b="1">
                <a:latin typeface="Arial"/>
                <a:cs typeface="Arial"/>
              </a:rPr>
              <a:t>امم </a:t>
            </a:r>
            <a:r>
              <a:rPr dirty="0" spc="-105" b="1">
                <a:latin typeface="Arial"/>
                <a:cs typeface="Arial"/>
              </a:rPr>
              <a:t>موزجملا </a:t>
            </a:r>
            <a:r>
              <a:rPr dirty="0" spc="-540" b="1">
                <a:latin typeface="Arial"/>
                <a:cs typeface="Arial"/>
              </a:rPr>
              <a:t>لعفلا   </a:t>
            </a:r>
            <a:r>
              <a:rPr dirty="0" spc="-390" b="1">
                <a:latin typeface="Arial"/>
                <a:cs typeface="Arial"/>
              </a:rPr>
              <a:t>جرختسا  </a:t>
            </a:r>
            <a:r>
              <a:rPr dirty="0" spc="-5" b="1">
                <a:latin typeface="Arial"/>
                <a:cs typeface="Arial"/>
              </a:rPr>
              <a:t>1</a:t>
            </a:r>
            <a:r>
              <a:rPr dirty="0" spc="-320" b="1">
                <a:latin typeface="Arial"/>
                <a:cs typeface="Arial"/>
              </a:rPr>
              <a:t> </a:t>
            </a:r>
            <a:r>
              <a:rPr dirty="0" spc="-5" b="1">
                <a:latin typeface="Arial"/>
                <a:cs typeface="Arial"/>
              </a:rPr>
              <a:t>س</a:t>
            </a:r>
          </a:p>
          <a:p>
            <a:pPr algn="r" marL="1695450" marR="5080">
              <a:lnSpc>
                <a:spcPct val="100000"/>
              </a:lnSpc>
              <a:spcBef>
                <a:spcPts val="770"/>
              </a:spcBef>
            </a:pPr>
            <a:r>
              <a:rPr dirty="0" spc="-5" b="1">
                <a:latin typeface="Arial"/>
                <a:cs typeface="Arial"/>
              </a:rPr>
              <a:t>. </a:t>
            </a:r>
            <a:r>
              <a:rPr dirty="0" spc="-375" b="1">
                <a:latin typeface="Arial"/>
                <a:cs typeface="Arial"/>
              </a:rPr>
              <a:t>لوسكلا  </a:t>
            </a:r>
            <a:r>
              <a:rPr dirty="0" spc="-650" b="1">
                <a:latin typeface="Arial"/>
                <a:cs typeface="Arial"/>
              </a:rPr>
              <a:t>زوفي    </a:t>
            </a:r>
            <a:r>
              <a:rPr dirty="0" spc="-350" b="1">
                <a:latin typeface="Arial"/>
                <a:cs typeface="Arial"/>
              </a:rPr>
              <a:t>نل</a:t>
            </a:r>
            <a:r>
              <a:rPr dirty="0" spc="-215" b="1">
                <a:latin typeface="Arial"/>
                <a:cs typeface="Arial"/>
              </a:rPr>
              <a:t> </a:t>
            </a:r>
            <a:r>
              <a:rPr dirty="0" spc="-5" b="1">
                <a:latin typeface="Arial"/>
                <a:cs typeface="Arial"/>
              </a:rPr>
              <a:t>ـ</a:t>
            </a:r>
          </a:p>
          <a:p>
            <a:pPr algn="r" marL="1695450" marR="7620">
              <a:lnSpc>
                <a:spcPct val="100000"/>
              </a:lnSpc>
              <a:spcBef>
                <a:spcPts val="770"/>
              </a:spcBef>
            </a:pPr>
            <a:r>
              <a:rPr dirty="0" spc="-5" b="1">
                <a:latin typeface="Arial"/>
                <a:cs typeface="Arial"/>
              </a:rPr>
              <a:t>. </a:t>
            </a:r>
            <a:r>
              <a:rPr dirty="0" spc="-470" b="1">
                <a:latin typeface="Arial"/>
                <a:cs typeface="Arial"/>
              </a:rPr>
              <a:t>رش  </a:t>
            </a:r>
            <a:r>
              <a:rPr dirty="0" spc="-835" b="1">
                <a:latin typeface="Arial"/>
                <a:cs typeface="Arial"/>
              </a:rPr>
              <a:t>يف                 </a:t>
            </a:r>
            <a:r>
              <a:rPr dirty="0" spc="-790" b="1">
                <a:latin typeface="Arial"/>
                <a:cs typeface="Arial"/>
              </a:rPr>
              <a:t>عسي         </a:t>
            </a:r>
            <a:r>
              <a:rPr dirty="0" spc="-355" b="1">
                <a:latin typeface="Arial"/>
                <a:cs typeface="Arial"/>
              </a:rPr>
              <a:t>مل</a:t>
            </a:r>
            <a:r>
              <a:rPr dirty="0" spc="-35" b="1">
                <a:latin typeface="Arial"/>
                <a:cs typeface="Arial"/>
              </a:rPr>
              <a:t> </a:t>
            </a:r>
            <a:r>
              <a:rPr dirty="0" spc="-5" b="1">
                <a:latin typeface="Arial"/>
                <a:cs typeface="Arial"/>
              </a:rPr>
              <a:t>ـ</a:t>
            </a:r>
          </a:p>
          <a:p>
            <a:pPr algn="r" marL="1695450" marR="12065">
              <a:lnSpc>
                <a:spcPct val="100000"/>
              </a:lnSpc>
              <a:spcBef>
                <a:spcPts val="770"/>
              </a:spcBef>
            </a:pPr>
            <a:r>
              <a:rPr dirty="0" spc="-530" b="1">
                <a:latin typeface="Arial"/>
                <a:cs typeface="Arial"/>
              </a:rPr>
              <a:t>.ريبكلا   </a:t>
            </a:r>
            <a:r>
              <a:rPr dirty="0" spc="-570" b="1">
                <a:latin typeface="Arial"/>
                <a:cs typeface="Arial"/>
              </a:rPr>
              <a:t>ريغصلا </a:t>
            </a:r>
            <a:r>
              <a:rPr dirty="0" spc="-254" b="1">
                <a:latin typeface="Arial"/>
                <a:cs typeface="Arial"/>
              </a:rPr>
              <a:t> </a:t>
            </a:r>
            <a:r>
              <a:rPr dirty="0" spc="-520" b="1">
                <a:latin typeface="Arial"/>
                <a:cs typeface="Arial"/>
              </a:rPr>
              <a:t>مرتحي</a:t>
            </a:r>
            <a:r>
              <a:rPr dirty="0" spc="-320" b="1">
                <a:latin typeface="Arial"/>
                <a:cs typeface="Arial"/>
              </a:rPr>
              <a:t> </a:t>
            </a:r>
            <a:r>
              <a:rPr dirty="0" spc="-5" b="1">
                <a:latin typeface="Arial"/>
                <a:cs typeface="Arial"/>
              </a:rPr>
              <a:t>ـ</a:t>
            </a:r>
          </a:p>
          <a:p>
            <a:pPr algn="r" marL="1695450" marR="7620">
              <a:lnSpc>
                <a:spcPct val="100000"/>
              </a:lnSpc>
              <a:spcBef>
                <a:spcPts val="770"/>
              </a:spcBef>
            </a:pPr>
            <a:r>
              <a:rPr dirty="0" spc="-235" b="1">
                <a:latin typeface="Arial"/>
                <a:cs typeface="Arial"/>
              </a:rPr>
              <a:t>.تابجاولا  </a:t>
            </a:r>
            <a:r>
              <a:rPr dirty="0" spc="-470" b="1">
                <a:latin typeface="Arial"/>
                <a:cs typeface="Arial"/>
              </a:rPr>
              <a:t>لمكتل</a:t>
            </a:r>
            <a:r>
              <a:rPr dirty="0" spc="-440" b="1">
                <a:latin typeface="Arial"/>
                <a:cs typeface="Arial"/>
              </a:rPr>
              <a:t> </a:t>
            </a:r>
            <a:r>
              <a:rPr dirty="0" spc="-5" b="1">
                <a:latin typeface="Arial"/>
                <a:cs typeface="Arial"/>
              </a:rPr>
              <a:t>ـ</a:t>
            </a:r>
          </a:p>
          <a:p>
            <a:pPr algn="r" marL="1695450" marR="6985">
              <a:lnSpc>
                <a:spcPct val="100000"/>
              </a:lnSpc>
              <a:spcBef>
                <a:spcPts val="770"/>
              </a:spcBef>
            </a:pPr>
            <a:r>
              <a:rPr dirty="0" spc="-345" b="1">
                <a:latin typeface="Arial"/>
                <a:cs typeface="Arial"/>
              </a:rPr>
              <a:t>.ريخ  </a:t>
            </a:r>
            <a:r>
              <a:rPr dirty="0" spc="-10" b="1">
                <a:latin typeface="Arial"/>
                <a:cs typeface="Arial"/>
              </a:rPr>
              <a:t>نع </a:t>
            </a:r>
            <a:r>
              <a:rPr dirty="0" spc="-620" b="1">
                <a:latin typeface="Arial"/>
                <a:cs typeface="Arial"/>
              </a:rPr>
              <a:t>هنت </a:t>
            </a:r>
            <a:r>
              <a:rPr dirty="0" spc="-355" b="1">
                <a:latin typeface="Arial"/>
                <a:cs typeface="Arial"/>
              </a:rPr>
              <a:t> </a:t>
            </a:r>
            <a:r>
              <a:rPr dirty="0" spc="-295" b="1">
                <a:latin typeface="Arial"/>
                <a:cs typeface="Arial"/>
              </a:rPr>
              <a:t>لا</a:t>
            </a:r>
            <a:r>
              <a:rPr dirty="0" spc="-120" b="1">
                <a:latin typeface="Arial"/>
                <a:cs typeface="Arial"/>
              </a:rPr>
              <a:t> </a:t>
            </a:r>
            <a:r>
              <a:rPr dirty="0" spc="-5" b="1">
                <a:latin typeface="Arial"/>
                <a:cs typeface="Arial"/>
              </a:rPr>
              <a:t>ـ</a:t>
            </a:r>
          </a:p>
          <a:p>
            <a:pPr algn="r" marL="1695450" marR="5080">
              <a:lnSpc>
                <a:spcPct val="100000"/>
              </a:lnSpc>
              <a:spcBef>
                <a:spcPts val="770"/>
              </a:spcBef>
            </a:pPr>
            <a:r>
              <a:rPr dirty="0" spc="-200" b="1">
                <a:latin typeface="Arial"/>
                <a:cs typeface="Arial"/>
              </a:rPr>
              <a:t>.دهتجملا</a:t>
            </a:r>
            <a:r>
              <a:rPr dirty="0" spc="-35" b="1">
                <a:latin typeface="Arial"/>
                <a:cs typeface="Arial"/>
              </a:rPr>
              <a:t> </a:t>
            </a:r>
            <a:r>
              <a:rPr dirty="0" spc="-670" b="1">
                <a:latin typeface="Arial"/>
                <a:cs typeface="Arial"/>
              </a:rPr>
              <a:t>مدقتي    </a:t>
            </a:r>
            <a:r>
              <a:rPr dirty="0" spc="-5" b="1">
                <a:latin typeface="Arial"/>
                <a:cs typeface="Arial"/>
              </a:rPr>
              <a:t>ـ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6203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499616"/>
            <a:ext cx="7388859" cy="4596765"/>
          </a:xfrm>
          <a:custGeom>
            <a:avLst/>
            <a:gdLst/>
            <a:ahLst/>
            <a:cxnLst/>
            <a:rect l="l" t="t" r="r" b="b"/>
            <a:pathLst>
              <a:path w="7388859" h="4596765">
                <a:moveTo>
                  <a:pt x="0" y="4596384"/>
                </a:moveTo>
                <a:lnTo>
                  <a:pt x="7388352" y="4596384"/>
                </a:lnTo>
                <a:lnTo>
                  <a:pt x="7388352" y="0"/>
                </a:lnTo>
                <a:lnTo>
                  <a:pt x="0" y="0"/>
                </a:lnTo>
                <a:lnTo>
                  <a:pt x="0" y="459638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301356" y="1661795"/>
            <a:ext cx="252983" cy="2834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301356" y="2247010"/>
            <a:ext cx="252983" cy="2834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257093" y="1426006"/>
            <a:ext cx="5969635" cy="1196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2105" marR="5080" indent="-320040">
              <a:lnSpc>
                <a:spcPct val="120100"/>
              </a:lnSpc>
              <a:spcBef>
                <a:spcPts val="100"/>
              </a:spcBef>
            </a:pPr>
            <a:r>
              <a:rPr dirty="0" sz="3200" spc="-765">
                <a:solidFill>
                  <a:srgbClr val="2E1211"/>
                </a:solidFill>
                <a:latin typeface="Arial"/>
                <a:cs typeface="Arial"/>
              </a:rPr>
              <a:t>ريسكتلا </a:t>
            </a:r>
            <a:r>
              <a:rPr dirty="0" sz="3200" spc="-70">
                <a:solidFill>
                  <a:srgbClr val="2E1211"/>
                </a:solidFill>
                <a:latin typeface="Arial"/>
                <a:cs typeface="Arial"/>
              </a:rPr>
              <a:t>عمجو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، </a:t>
            </a:r>
            <a:r>
              <a:rPr dirty="0" sz="3200" spc="-420">
                <a:solidFill>
                  <a:srgbClr val="2E1211"/>
                </a:solidFill>
                <a:latin typeface="Arial"/>
                <a:cs typeface="Arial"/>
              </a:rPr>
              <a:t>درفملا </a:t>
            </a:r>
            <a:r>
              <a:rPr dirty="0" sz="3200" spc="-365">
                <a:solidFill>
                  <a:srgbClr val="2E1211"/>
                </a:solidFill>
                <a:latin typeface="Arial"/>
                <a:cs typeface="Arial"/>
              </a:rPr>
              <a:t>اهب 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بصني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 </a:t>
            </a:r>
            <a:r>
              <a:rPr dirty="0" sz="3200" spc="-665">
                <a:solidFill>
                  <a:srgbClr val="2E1211"/>
                </a:solidFill>
                <a:latin typeface="Arial"/>
                <a:cs typeface="Arial"/>
              </a:rPr>
              <a:t>ةحتفلا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 </a:t>
            </a:r>
            <a:r>
              <a:rPr dirty="0" sz="3200" spc="-765">
                <a:solidFill>
                  <a:srgbClr val="2E1211"/>
                </a:solidFill>
                <a:latin typeface="Arial"/>
                <a:cs typeface="Arial"/>
              </a:rPr>
              <a:t>ريسكتلا </a:t>
            </a:r>
            <a:r>
              <a:rPr dirty="0" sz="3200" spc="-70">
                <a:solidFill>
                  <a:srgbClr val="2E1211"/>
                </a:solidFill>
                <a:latin typeface="Arial"/>
                <a:cs typeface="Arial"/>
              </a:rPr>
              <a:t>عمجو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، </a:t>
            </a:r>
            <a:r>
              <a:rPr dirty="0" sz="3200" spc="-420">
                <a:solidFill>
                  <a:srgbClr val="2E1211"/>
                </a:solidFill>
                <a:latin typeface="Arial"/>
                <a:cs typeface="Arial"/>
              </a:rPr>
              <a:t>درفملا </a:t>
            </a:r>
            <a:r>
              <a:rPr dirty="0" sz="3200" spc="-360">
                <a:solidFill>
                  <a:srgbClr val="2E1211"/>
                </a:solidFill>
                <a:latin typeface="Arial"/>
                <a:cs typeface="Arial"/>
              </a:rPr>
              <a:t>اهب </a:t>
            </a:r>
            <a:r>
              <a:rPr dirty="0" sz="3200" spc="-459">
                <a:solidFill>
                  <a:srgbClr val="2E1211"/>
                </a:solidFill>
                <a:latin typeface="Arial"/>
                <a:cs typeface="Arial"/>
              </a:rPr>
              <a:t>رجي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 </a:t>
            </a:r>
            <a:r>
              <a:rPr dirty="0" sz="3200" spc="-430">
                <a:solidFill>
                  <a:srgbClr val="2E1211"/>
                </a:solidFill>
                <a:latin typeface="Arial"/>
                <a:cs typeface="Arial"/>
              </a:rPr>
              <a:t>ةرسكلا</a:t>
            </a:r>
            <a:r>
              <a:rPr dirty="0" sz="3200" spc="-17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01356" y="2832226"/>
            <a:ext cx="252983" cy="2834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301356" y="3417315"/>
            <a:ext cx="252983" cy="2834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301356" y="4002659"/>
            <a:ext cx="252983" cy="2834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564126" y="2597706"/>
            <a:ext cx="2687955" cy="1781175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algn="r" marR="30480">
              <a:lnSpc>
                <a:spcPct val="100000"/>
              </a:lnSpc>
              <a:spcBef>
                <a:spcPts val="865"/>
              </a:spcBef>
            </a:pPr>
            <a:r>
              <a:rPr dirty="0" sz="3200" spc="-520">
                <a:solidFill>
                  <a:srgbClr val="2E1211"/>
                </a:solidFill>
                <a:latin typeface="Arial"/>
                <a:cs typeface="Arial"/>
              </a:rPr>
              <a:t>د</a:t>
            </a:r>
            <a:r>
              <a:rPr dirty="0" sz="3200" spc="-520">
                <a:solidFill>
                  <a:srgbClr val="2E1211"/>
                </a:solidFill>
                <a:latin typeface="Arial"/>
                <a:cs typeface="Arial"/>
              </a:rPr>
              <a:t>ٌ </a:t>
            </a: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70">
                <a:solidFill>
                  <a:srgbClr val="2E1211"/>
                </a:solidFill>
                <a:latin typeface="Arial"/>
                <a:cs typeface="Arial"/>
              </a:rPr>
              <a:t>محم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ءاج</a:t>
            </a:r>
            <a:r>
              <a:rPr dirty="0" sz="3200" spc="-2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**</a:t>
            </a:r>
            <a:endParaRPr sz="3200">
              <a:latin typeface="Arial"/>
              <a:cs typeface="Arial"/>
            </a:endParaRPr>
          </a:p>
          <a:p>
            <a:pPr algn="r" marL="38100" marR="30480" indent="627380">
              <a:lnSpc>
                <a:spcPts val="4610"/>
              </a:lnSpc>
              <a:spcBef>
                <a:spcPts val="280"/>
              </a:spcBef>
            </a:pPr>
            <a:r>
              <a:rPr dirty="0" baseline="7812" sz="4800" spc="5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35">
                <a:solidFill>
                  <a:srgbClr val="2E1211"/>
                </a:solidFill>
                <a:latin typeface="Arial"/>
                <a:cs typeface="Arial"/>
              </a:rPr>
              <a:t>ادمحم</a:t>
            </a:r>
            <a:r>
              <a:rPr dirty="0" sz="3200" spc="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تيأر</a:t>
            </a:r>
            <a:r>
              <a:rPr dirty="0" sz="3200" spc="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**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30">
                <a:solidFill>
                  <a:srgbClr val="2E1211"/>
                </a:solidFill>
                <a:latin typeface="Arial"/>
                <a:cs typeface="Arial"/>
              </a:rPr>
              <a:t>  </a:t>
            </a:r>
            <a:r>
              <a:rPr dirty="0" sz="3200" spc="-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25">
                <a:solidFill>
                  <a:srgbClr val="2E1211"/>
                </a:solidFill>
                <a:latin typeface="Arial"/>
                <a:cs typeface="Arial"/>
              </a:rPr>
              <a:t>دٍ  </a:t>
            </a:r>
            <a:r>
              <a:rPr dirty="0" sz="3200" spc="70">
                <a:solidFill>
                  <a:srgbClr val="2E1211"/>
                </a:solidFill>
                <a:latin typeface="Arial"/>
                <a:cs typeface="Arial"/>
              </a:rPr>
              <a:t>محم </a:t>
            </a:r>
            <a:r>
              <a:rPr dirty="0" sz="3200" spc="-395">
                <a:solidFill>
                  <a:srgbClr val="2E1211"/>
                </a:solidFill>
                <a:latin typeface="Arial"/>
                <a:cs typeface="Arial"/>
              </a:rPr>
              <a:t>ىلع  </a:t>
            </a:r>
            <a:r>
              <a:rPr dirty="0" sz="3200" spc="-434">
                <a:solidFill>
                  <a:srgbClr val="2E1211"/>
                </a:solidFill>
                <a:latin typeface="Arial"/>
                <a:cs typeface="Arial"/>
              </a:rPr>
              <a:t>تملس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**</a:t>
            </a:r>
            <a:endParaRPr sz="3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42541" y="2597706"/>
            <a:ext cx="2774950" cy="1781175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931544">
              <a:lnSpc>
                <a:spcPct val="100000"/>
              </a:lnSpc>
              <a:spcBef>
                <a:spcPts val="865"/>
              </a:spcBef>
            </a:pPr>
            <a:r>
              <a:rPr dirty="0" sz="3200" spc="-695">
                <a:solidFill>
                  <a:srgbClr val="2E1211"/>
                </a:solidFill>
                <a:latin typeface="Arial"/>
                <a:cs typeface="Arial"/>
              </a:rPr>
              <a:t>ل</a:t>
            </a:r>
            <a:r>
              <a:rPr dirty="0" baseline="1736" sz="4800" spc="-1042">
                <a:solidFill>
                  <a:srgbClr val="2E1211"/>
                </a:solidFill>
                <a:latin typeface="Arial"/>
                <a:cs typeface="Arial"/>
              </a:rPr>
              <a:t>ٌ</a:t>
            </a:r>
            <a:r>
              <a:rPr dirty="0" baseline="1736" sz="4800" spc="-757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اجر </a:t>
            </a: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رضح</a:t>
            </a:r>
            <a:r>
              <a:rPr dirty="0" sz="3200" spc="-7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</a:t>
            </a:r>
            <a:endParaRPr sz="3200">
              <a:latin typeface="Arial"/>
              <a:cs typeface="Arial"/>
            </a:endParaRPr>
          </a:p>
          <a:p>
            <a:pPr marL="38100" marR="194945" indent="789305">
              <a:lnSpc>
                <a:spcPts val="4610"/>
              </a:lnSpc>
              <a:spcBef>
                <a:spcPts val="280"/>
              </a:spcBef>
            </a:pPr>
            <a:r>
              <a:rPr dirty="0" baseline="7812" sz="4800" spc="15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لاجر 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تيأر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 </a:t>
            </a:r>
            <a:r>
              <a:rPr dirty="0" sz="3200" spc="-670">
                <a:solidFill>
                  <a:srgbClr val="2E1211"/>
                </a:solidFill>
                <a:latin typeface="Arial"/>
                <a:cs typeface="Arial"/>
              </a:rPr>
              <a:t>               </a:t>
            </a:r>
            <a:r>
              <a:rPr dirty="0" sz="3200" spc="-6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70">
                <a:solidFill>
                  <a:srgbClr val="2E1211"/>
                </a:solidFill>
                <a:latin typeface="Arial"/>
                <a:cs typeface="Arial"/>
              </a:rPr>
              <a:t>ل</a:t>
            </a:r>
            <a:r>
              <a:rPr dirty="0" baseline="-5208" sz="4800" spc="-1005">
                <a:solidFill>
                  <a:srgbClr val="2E1211"/>
                </a:solidFill>
                <a:latin typeface="Arial"/>
                <a:cs typeface="Arial"/>
              </a:rPr>
              <a:t>ٍ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اجر </a:t>
            </a:r>
            <a:r>
              <a:rPr dirty="0" sz="3200" spc="-395">
                <a:solidFill>
                  <a:srgbClr val="2E1211"/>
                </a:solidFill>
                <a:latin typeface="Arial"/>
                <a:cs typeface="Arial"/>
              </a:rPr>
              <a:t>ىلع </a:t>
            </a:r>
            <a:r>
              <a:rPr dirty="0" sz="3200" spc="-430">
                <a:solidFill>
                  <a:srgbClr val="2E1211"/>
                </a:solidFill>
                <a:latin typeface="Arial"/>
                <a:cs typeface="Arial"/>
              </a:rPr>
              <a:t>تملس</a:t>
            </a:r>
            <a:r>
              <a:rPr dirty="0" sz="3200" spc="-1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</a:t>
            </a:r>
            <a:endParaRPr sz="3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301356" y="4587747"/>
            <a:ext cx="252983" cy="2834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412495" y="4452061"/>
            <a:ext cx="6818630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11430">
              <a:lnSpc>
                <a:spcPct val="100000"/>
              </a:lnSpc>
              <a:spcBef>
                <a:spcPts val="95"/>
              </a:spcBef>
            </a:pP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وأ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240">
                <a:solidFill>
                  <a:srgbClr val="2E1211"/>
                </a:solidFill>
                <a:latin typeface="Arial"/>
                <a:cs typeface="Arial"/>
              </a:rPr>
              <a:t>نونو 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واو  </a:t>
            </a:r>
            <a:r>
              <a:rPr dirty="0" sz="3200" spc="-385">
                <a:solidFill>
                  <a:srgbClr val="2E1211"/>
                </a:solidFill>
                <a:latin typeface="Arial"/>
                <a:cs typeface="Arial"/>
              </a:rPr>
              <a:t>نودب</a:t>
            </a:r>
            <a:r>
              <a:rPr dirty="0" sz="3200" spc="11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85">
                <a:solidFill>
                  <a:srgbClr val="2E1211"/>
                </a:solidFill>
                <a:latin typeface="Arial"/>
                <a:cs typeface="Arial"/>
              </a:rPr>
              <a:t>عمج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 </a:t>
            </a:r>
            <a:r>
              <a:rPr dirty="0" sz="3200" spc="-765">
                <a:solidFill>
                  <a:srgbClr val="2E1211"/>
                </a:solidFill>
                <a:latin typeface="Arial"/>
                <a:cs typeface="Arial"/>
              </a:rPr>
              <a:t>ريسكتلا        </a:t>
            </a:r>
            <a:r>
              <a:rPr dirty="0" sz="3200" spc="-85">
                <a:solidFill>
                  <a:srgbClr val="2E1211"/>
                </a:solidFill>
                <a:latin typeface="Arial"/>
                <a:cs typeface="Arial"/>
              </a:rPr>
              <a:t>عمج </a:t>
            </a:r>
            <a:r>
              <a:rPr dirty="0" sz="3200" spc="-5">
                <a:solidFill>
                  <a:srgbClr val="3333FF"/>
                </a:solidFill>
                <a:latin typeface="Arial"/>
                <a:cs typeface="Arial"/>
              </a:rPr>
              <a:t>:</a:t>
            </a:r>
            <a:r>
              <a:rPr dirty="0" sz="3200" spc="-545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3200" spc="75">
                <a:solidFill>
                  <a:srgbClr val="3333FF"/>
                </a:solidFill>
                <a:latin typeface="Arial"/>
                <a:cs typeface="Arial"/>
              </a:rPr>
              <a:t>مااااااه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نونو</a:t>
            </a:r>
            <a:r>
              <a:rPr dirty="0" sz="3200" spc="-7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95">
                <a:solidFill>
                  <a:srgbClr val="2E1211"/>
                </a:solidFill>
                <a:latin typeface="Arial"/>
                <a:cs typeface="Arial"/>
              </a:rPr>
              <a:t>ءاي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9456" y="225552"/>
            <a:ext cx="7477125" cy="1143000"/>
          </a:xfrm>
          <a:custGeom>
            <a:avLst/>
            <a:gdLst/>
            <a:ahLst/>
            <a:cxnLst/>
            <a:rect l="l" t="t" r="r" b="b"/>
            <a:pathLst>
              <a:path w="7477125" h="1143000">
                <a:moveTo>
                  <a:pt x="0" y="1143000"/>
                </a:moveTo>
                <a:lnTo>
                  <a:pt x="7476744" y="1143000"/>
                </a:lnTo>
                <a:lnTo>
                  <a:pt x="7476744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79AE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039703" y="465785"/>
            <a:ext cx="183832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605">
                <a:solidFill>
                  <a:srgbClr val="F7D37C"/>
                </a:solidFill>
              </a:rPr>
              <a:t>ةلئسلأا</a:t>
            </a:r>
            <a:r>
              <a:rPr dirty="0" sz="4000" spc="-570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7" name="object 17"/>
          <p:cNvSpPr/>
          <p:nvPr/>
        </p:nvSpPr>
        <p:spPr>
          <a:xfrm>
            <a:off x="262127" y="1597152"/>
            <a:ext cx="7388352" cy="44988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24489" y="1620393"/>
            <a:ext cx="6649720" cy="39541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00" spc="-5" b="1">
                <a:solidFill>
                  <a:srgbClr val="FFFF00"/>
                </a:solidFill>
                <a:latin typeface="Arial"/>
                <a:cs typeface="Arial"/>
              </a:rPr>
              <a:t>ةادأو </a:t>
            </a:r>
            <a:r>
              <a:rPr dirty="0" sz="2800" spc="50" b="1">
                <a:solidFill>
                  <a:srgbClr val="FFFF00"/>
                </a:solidFill>
                <a:latin typeface="Arial"/>
                <a:cs typeface="Arial"/>
              </a:rPr>
              <a:t>ةرم </a:t>
            </a:r>
            <a:r>
              <a:rPr dirty="0" sz="2800" spc="-50" b="1">
                <a:solidFill>
                  <a:srgbClr val="FFFF00"/>
                </a:solidFill>
                <a:latin typeface="Arial"/>
                <a:cs typeface="Arial"/>
              </a:rPr>
              <a:t>مزج </a:t>
            </a:r>
            <a:r>
              <a:rPr dirty="0" sz="2800" spc="-5" b="1">
                <a:solidFill>
                  <a:srgbClr val="FFFF00"/>
                </a:solidFill>
                <a:latin typeface="Arial"/>
                <a:cs typeface="Arial"/>
              </a:rPr>
              <a:t>ةادأ </a:t>
            </a:r>
            <a:r>
              <a:rPr dirty="0" sz="2800" spc="-385" b="1">
                <a:solidFill>
                  <a:srgbClr val="FFFF00"/>
                </a:solidFill>
                <a:latin typeface="Arial"/>
                <a:cs typeface="Arial"/>
              </a:rPr>
              <a:t>ةيتلآا </a:t>
            </a:r>
            <a:r>
              <a:rPr dirty="0" sz="2800" spc="-125" b="1">
                <a:solidFill>
                  <a:srgbClr val="FFFF00"/>
                </a:solidFill>
                <a:latin typeface="Arial"/>
                <a:cs typeface="Arial"/>
              </a:rPr>
              <a:t>لمجلا </a:t>
            </a:r>
            <a:r>
              <a:rPr dirty="0" sz="2800" spc="-725" b="1">
                <a:solidFill>
                  <a:srgbClr val="FFFF00"/>
                </a:solidFill>
                <a:latin typeface="Arial"/>
                <a:cs typeface="Arial"/>
              </a:rPr>
              <a:t>يف </a:t>
            </a:r>
            <a:r>
              <a:rPr dirty="0" sz="2800" spc="-595" b="1">
                <a:solidFill>
                  <a:srgbClr val="FFFF00"/>
                </a:solidFill>
                <a:latin typeface="Arial"/>
                <a:cs typeface="Arial"/>
              </a:rPr>
              <a:t>لعف </a:t>
            </a:r>
            <a:r>
              <a:rPr dirty="0" sz="2800" spc="-254" b="1">
                <a:solidFill>
                  <a:srgbClr val="FFFF00"/>
                </a:solidFill>
                <a:latin typeface="Arial"/>
                <a:cs typeface="Arial"/>
              </a:rPr>
              <a:t>لك </a:t>
            </a:r>
            <a:r>
              <a:rPr dirty="0" sz="2800" spc="-640" b="1">
                <a:solidFill>
                  <a:srgbClr val="FFFF00"/>
                </a:solidFill>
                <a:latin typeface="Arial"/>
                <a:cs typeface="Arial"/>
              </a:rPr>
              <a:t>لبق </a:t>
            </a:r>
            <a:r>
              <a:rPr dirty="0" sz="2800" spc="-505" b="1">
                <a:solidFill>
                  <a:srgbClr val="FFFF00"/>
                </a:solidFill>
                <a:latin typeface="Arial"/>
                <a:cs typeface="Arial"/>
              </a:rPr>
              <a:t>عض </a:t>
            </a:r>
            <a:r>
              <a:rPr dirty="0" sz="2800" b="1">
                <a:solidFill>
                  <a:srgbClr val="FFFF00"/>
                </a:solidFill>
                <a:latin typeface="Arial"/>
                <a:cs typeface="Arial"/>
              </a:rPr>
              <a:t>2</a:t>
            </a:r>
            <a:r>
              <a:rPr dirty="0" sz="2800" spc="-28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5" b="1">
                <a:solidFill>
                  <a:srgbClr val="FFFF00"/>
                </a:solidFill>
                <a:latin typeface="Arial"/>
                <a:cs typeface="Arial"/>
              </a:rPr>
              <a:t>س</a:t>
            </a:r>
            <a:endParaRPr sz="2800">
              <a:latin typeface="Arial"/>
              <a:cs typeface="Arial"/>
            </a:endParaRPr>
          </a:p>
          <a:p>
            <a:pPr marL="4966970">
              <a:lnSpc>
                <a:spcPct val="100000"/>
              </a:lnSpc>
            </a:pPr>
            <a:r>
              <a:rPr dirty="0" sz="2800" b="1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dirty="0" sz="2800" spc="55" b="1">
                <a:solidFill>
                  <a:srgbClr val="FFFF00"/>
                </a:solidFill>
                <a:latin typeface="Arial"/>
                <a:cs typeface="Arial"/>
              </a:rPr>
              <a:t>ةرم</a:t>
            </a:r>
            <a:r>
              <a:rPr dirty="0" sz="2800" spc="-5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525" b="1">
                <a:solidFill>
                  <a:srgbClr val="FFFF00"/>
                </a:solidFill>
                <a:latin typeface="Arial"/>
                <a:cs typeface="Arial"/>
              </a:rPr>
              <a:t>بصن</a:t>
            </a:r>
            <a:endParaRPr sz="2800">
              <a:latin typeface="Arial"/>
              <a:cs typeface="Arial"/>
            </a:endParaRPr>
          </a:p>
          <a:p>
            <a:pPr algn="r" marR="5715">
              <a:lnSpc>
                <a:spcPct val="100000"/>
              </a:lnSpc>
              <a:spcBef>
                <a:spcPts val="675"/>
              </a:spcBef>
            </a:pPr>
            <a:r>
              <a:rPr dirty="0" sz="2800" spc="-275" b="1">
                <a:solidFill>
                  <a:srgbClr val="FFFF00"/>
                </a:solidFill>
                <a:latin typeface="Arial"/>
                <a:cs typeface="Arial"/>
              </a:rPr>
              <a:t>.ةعرسب  </a:t>
            </a:r>
            <a:r>
              <a:rPr dirty="0" sz="2800" spc="-170" b="1">
                <a:solidFill>
                  <a:srgbClr val="FFFF00"/>
                </a:solidFill>
                <a:latin typeface="Arial"/>
                <a:cs typeface="Arial"/>
              </a:rPr>
              <a:t>روهتملا </a:t>
            </a:r>
            <a:r>
              <a:rPr dirty="0" sz="2800" spc="-459" b="1">
                <a:solidFill>
                  <a:srgbClr val="FFFF00"/>
                </a:solidFill>
                <a:latin typeface="Arial"/>
                <a:cs typeface="Arial"/>
              </a:rPr>
              <a:t>دوقي</a:t>
            </a:r>
            <a:r>
              <a:rPr dirty="0" sz="2800" spc="-20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00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  <a:spcBef>
                <a:spcPts val="675"/>
              </a:spcBef>
            </a:pPr>
            <a:r>
              <a:rPr dirty="0" sz="2800" spc="-150" b="1">
                <a:solidFill>
                  <a:srgbClr val="FFFF00"/>
                </a:solidFill>
                <a:latin typeface="Arial"/>
                <a:cs typeface="Arial"/>
              </a:rPr>
              <a:t>.قحلا </a:t>
            </a:r>
            <a:r>
              <a:rPr dirty="0" sz="2800" spc="-315" b="1">
                <a:solidFill>
                  <a:srgbClr val="FFFF00"/>
                </a:solidFill>
                <a:latin typeface="Arial"/>
                <a:cs typeface="Arial"/>
              </a:rPr>
              <a:t>ملسملا  </a:t>
            </a:r>
            <a:r>
              <a:rPr dirty="0" sz="2800" spc="-465" b="1">
                <a:solidFill>
                  <a:srgbClr val="FFFF00"/>
                </a:solidFill>
                <a:latin typeface="Arial"/>
                <a:cs typeface="Arial"/>
              </a:rPr>
              <a:t>لوقي </a:t>
            </a:r>
            <a:r>
              <a:rPr dirty="0" sz="2800" spc="-42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00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  <a:spcBef>
                <a:spcPts val="675"/>
              </a:spcBef>
            </a:pPr>
            <a:r>
              <a:rPr dirty="0" sz="2800" b="1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dirty="0" sz="2800" spc="-365" b="1">
                <a:solidFill>
                  <a:srgbClr val="FFFF00"/>
                </a:solidFill>
                <a:latin typeface="Arial"/>
                <a:cs typeface="Arial"/>
              </a:rPr>
              <a:t>ريخلا  </a:t>
            </a:r>
            <a:r>
              <a:rPr dirty="0" sz="2800" spc="-725" b="1">
                <a:solidFill>
                  <a:srgbClr val="FFFF00"/>
                </a:solidFill>
                <a:latin typeface="Arial"/>
                <a:cs typeface="Arial"/>
              </a:rPr>
              <a:t>يف               </a:t>
            </a:r>
            <a:r>
              <a:rPr dirty="0" sz="2800" spc="-320" b="1">
                <a:solidFill>
                  <a:srgbClr val="FFFF00"/>
                </a:solidFill>
                <a:latin typeface="Arial"/>
                <a:cs typeface="Arial"/>
              </a:rPr>
              <a:t>ملسملا  </a:t>
            </a:r>
            <a:r>
              <a:rPr dirty="0" sz="2800" spc="-655" b="1">
                <a:solidFill>
                  <a:srgbClr val="FFFF00"/>
                </a:solidFill>
                <a:latin typeface="Arial"/>
                <a:cs typeface="Arial"/>
              </a:rPr>
              <a:t>ىعسي   </a:t>
            </a:r>
            <a:r>
              <a:rPr dirty="0" sz="2800" spc="-64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00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5715">
              <a:lnSpc>
                <a:spcPct val="100000"/>
              </a:lnSpc>
              <a:spcBef>
                <a:spcPts val="675"/>
              </a:spcBef>
            </a:pPr>
            <a:r>
              <a:rPr dirty="0" sz="2800" spc="-305" b="1">
                <a:solidFill>
                  <a:srgbClr val="FFFF00"/>
                </a:solidFill>
                <a:latin typeface="Arial"/>
                <a:cs typeface="Arial"/>
              </a:rPr>
              <a:t>.لدعلاب  </a:t>
            </a:r>
            <a:r>
              <a:rPr dirty="0" sz="2800" spc="-395" b="1">
                <a:solidFill>
                  <a:srgbClr val="FFFF00"/>
                </a:solidFill>
                <a:latin typeface="Arial"/>
                <a:cs typeface="Arial"/>
              </a:rPr>
              <a:t>يضاقلا  </a:t>
            </a:r>
            <a:r>
              <a:rPr dirty="0" sz="2800" spc="-710" b="1">
                <a:solidFill>
                  <a:srgbClr val="FFFF00"/>
                </a:solidFill>
                <a:latin typeface="Arial"/>
                <a:cs typeface="Arial"/>
              </a:rPr>
              <a:t>يضقي      </a:t>
            </a:r>
            <a:r>
              <a:rPr dirty="0" sz="2800" spc="-67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00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L="173990" marR="5080" indent="4216400">
              <a:lnSpc>
                <a:spcPts val="4029"/>
              </a:lnSpc>
              <a:spcBef>
                <a:spcPts val="245"/>
              </a:spcBef>
            </a:pPr>
            <a:r>
              <a:rPr dirty="0" sz="2800" spc="-525" b="1">
                <a:solidFill>
                  <a:srgbClr val="FFFF00"/>
                </a:solidFill>
                <a:latin typeface="Arial"/>
                <a:cs typeface="Arial"/>
              </a:rPr>
              <a:t>.ريقفلا</a:t>
            </a:r>
            <a:r>
              <a:rPr dirty="0" sz="2800" spc="-32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409" b="1">
                <a:solidFill>
                  <a:srgbClr val="FFFF00"/>
                </a:solidFill>
                <a:latin typeface="Arial"/>
                <a:cs typeface="Arial"/>
              </a:rPr>
              <a:t>ينغلا  </a:t>
            </a:r>
            <a:r>
              <a:rPr dirty="0" sz="2800" spc="-365" b="1">
                <a:solidFill>
                  <a:srgbClr val="FFFF00"/>
                </a:solidFill>
                <a:latin typeface="Arial"/>
                <a:cs typeface="Arial"/>
              </a:rPr>
              <a:t>دعاسي </a:t>
            </a:r>
            <a:r>
              <a:rPr dirty="0" sz="2800" spc="-34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420" b="1">
                <a:solidFill>
                  <a:srgbClr val="FFFF00"/>
                </a:solidFill>
                <a:latin typeface="Arial"/>
                <a:cs typeface="Arial"/>
              </a:rPr>
              <a:t>ىقلأ  </a:t>
            </a:r>
            <a:r>
              <a:rPr dirty="0" sz="2800" spc="-125" b="1">
                <a:solidFill>
                  <a:srgbClr val="FFFF00"/>
                </a:solidFill>
                <a:latin typeface="Arial"/>
                <a:cs typeface="Arial"/>
              </a:rPr>
              <a:t>/لكأ </a:t>
            </a:r>
            <a:r>
              <a:rPr dirty="0" sz="2800" spc="-240" b="1">
                <a:solidFill>
                  <a:srgbClr val="FFFF00"/>
                </a:solidFill>
                <a:latin typeface="Arial"/>
                <a:cs typeface="Arial"/>
              </a:rPr>
              <a:t>/نودهتجي </a:t>
            </a:r>
            <a:r>
              <a:rPr dirty="0" sz="2800" b="1">
                <a:solidFill>
                  <a:srgbClr val="FFFF00"/>
                </a:solidFill>
                <a:latin typeface="Arial"/>
                <a:cs typeface="Arial"/>
              </a:rPr>
              <a:t>/ </a:t>
            </a:r>
            <a:r>
              <a:rPr dirty="0" sz="2800" spc="-280" b="1">
                <a:solidFill>
                  <a:srgbClr val="FFFF00"/>
                </a:solidFill>
                <a:latin typeface="Arial"/>
                <a:cs typeface="Arial"/>
              </a:rPr>
              <a:t>نومسري  </a:t>
            </a:r>
            <a:r>
              <a:rPr dirty="0" sz="2800" spc="75" b="1">
                <a:solidFill>
                  <a:srgbClr val="FFFF00"/>
                </a:solidFill>
                <a:latin typeface="Arial"/>
                <a:cs typeface="Arial"/>
              </a:rPr>
              <a:t>نم </a:t>
            </a:r>
            <a:r>
              <a:rPr dirty="0" sz="2800" spc="-70" b="1">
                <a:solidFill>
                  <a:srgbClr val="FFFF00"/>
                </a:solidFill>
                <a:latin typeface="Arial"/>
                <a:cs typeface="Arial"/>
              </a:rPr>
              <a:t>رملأا </a:t>
            </a:r>
            <a:r>
              <a:rPr dirty="0" sz="2800" spc="-470" b="1">
                <a:solidFill>
                  <a:srgbClr val="FFFF00"/>
                </a:solidFill>
                <a:latin typeface="Arial"/>
                <a:cs typeface="Arial"/>
              </a:rPr>
              <a:t>لعفلا  </a:t>
            </a:r>
            <a:r>
              <a:rPr dirty="0" sz="2800" spc="130" b="1">
                <a:solidFill>
                  <a:srgbClr val="FFFF00"/>
                </a:solidFill>
                <a:latin typeface="Arial"/>
                <a:cs typeface="Arial"/>
              </a:rPr>
              <a:t>تاه</a:t>
            </a:r>
            <a:r>
              <a:rPr dirty="0" sz="2800" spc="19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00"/>
                </a:solidFill>
                <a:latin typeface="Arial"/>
                <a:cs typeface="Arial"/>
              </a:rPr>
              <a:t>3س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847848" y="465785"/>
            <a:ext cx="222631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270">
                <a:solidFill>
                  <a:srgbClr val="F7D37C"/>
                </a:solidFill>
              </a:rPr>
              <a:t>عراضملا</a:t>
            </a:r>
            <a:r>
              <a:rPr dirty="0" sz="4000" spc="-75">
                <a:solidFill>
                  <a:srgbClr val="F7D37C"/>
                </a:solidFill>
              </a:rPr>
              <a:t> </a:t>
            </a:r>
            <a:r>
              <a:rPr dirty="0" sz="4000" spc="-730">
                <a:solidFill>
                  <a:srgbClr val="F7D37C"/>
                </a:solidFill>
              </a:rPr>
              <a:t>ءانب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597152"/>
            <a:ext cx="7388859" cy="4498975"/>
          </a:xfrm>
          <a:custGeom>
            <a:avLst/>
            <a:gdLst/>
            <a:ahLst/>
            <a:cxnLst/>
            <a:rect l="l" t="t" r="r" b="b"/>
            <a:pathLst>
              <a:path w="7388859" h="4498975">
                <a:moveTo>
                  <a:pt x="0" y="4498848"/>
                </a:moveTo>
                <a:lnTo>
                  <a:pt x="7388352" y="4498848"/>
                </a:lnTo>
                <a:lnTo>
                  <a:pt x="7388352" y="0"/>
                </a:lnTo>
                <a:lnTo>
                  <a:pt x="0" y="0"/>
                </a:lnTo>
                <a:lnTo>
                  <a:pt x="0" y="4498848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998742" y="4932471"/>
            <a:ext cx="3575050" cy="716915"/>
          </a:xfrm>
          <a:custGeom>
            <a:avLst/>
            <a:gdLst/>
            <a:ahLst/>
            <a:cxnLst/>
            <a:rect l="l" t="t" r="r" b="b"/>
            <a:pathLst>
              <a:path w="3575050" h="716914">
                <a:moveTo>
                  <a:pt x="2292288" y="648670"/>
                </a:moveTo>
                <a:lnTo>
                  <a:pt x="1364850" y="648670"/>
                </a:lnTo>
                <a:lnTo>
                  <a:pt x="1403573" y="662719"/>
                </a:lnTo>
                <a:lnTo>
                  <a:pt x="1447644" y="675374"/>
                </a:lnTo>
                <a:lnTo>
                  <a:pt x="1496549" y="686532"/>
                </a:lnTo>
                <a:lnTo>
                  <a:pt x="1549771" y="696091"/>
                </a:lnTo>
                <a:lnTo>
                  <a:pt x="1606796" y="703952"/>
                </a:lnTo>
                <a:lnTo>
                  <a:pt x="1667110" y="710011"/>
                </a:lnTo>
                <a:lnTo>
                  <a:pt x="1730523" y="714189"/>
                </a:lnTo>
                <a:lnTo>
                  <a:pt x="1793923" y="716299"/>
                </a:lnTo>
                <a:lnTo>
                  <a:pt x="1856786" y="716415"/>
                </a:lnTo>
                <a:lnTo>
                  <a:pt x="1918590" y="714616"/>
                </a:lnTo>
                <a:lnTo>
                  <a:pt x="1978812" y="710976"/>
                </a:lnTo>
                <a:lnTo>
                  <a:pt x="2036928" y="705573"/>
                </a:lnTo>
                <a:lnTo>
                  <a:pt x="2092417" y="698482"/>
                </a:lnTo>
                <a:lnTo>
                  <a:pt x="2144754" y="689781"/>
                </a:lnTo>
                <a:lnTo>
                  <a:pt x="2193417" y="679546"/>
                </a:lnTo>
                <a:lnTo>
                  <a:pt x="2237884" y="667853"/>
                </a:lnTo>
                <a:lnTo>
                  <a:pt x="2277631" y="654778"/>
                </a:lnTo>
                <a:lnTo>
                  <a:pt x="2292288" y="648670"/>
                </a:lnTo>
                <a:close/>
              </a:path>
              <a:path w="3575050" h="716914">
                <a:moveTo>
                  <a:pt x="2967596" y="585805"/>
                </a:moveTo>
                <a:lnTo>
                  <a:pt x="482073" y="585805"/>
                </a:lnTo>
                <a:lnTo>
                  <a:pt x="484232" y="586821"/>
                </a:lnTo>
                <a:lnTo>
                  <a:pt x="486518" y="587837"/>
                </a:lnTo>
                <a:lnTo>
                  <a:pt x="488804" y="588980"/>
                </a:lnTo>
                <a:lnTo>
                  <a:pt x="556727" y="614443"/>
                </a:lnTo>
                <a:lnTo>
                  <a:pt x="595765" y="625568"/>
                </a:lnTo>
                <a:lnTo>
                  <a:pt x="637774" y="635594"/>
                </a:lnTo>
                <a:lnTo>
                  <a:pt x="682447" y="644500"/>
                </a:lnTo>
                <a:lnTo>
                  <a:pt x="729473" y="652263"/>
                </a:lnTo>
                <a:lnTo>
                  <a:pt x="778544" y="658864"/>
                </a:lnTo>
                <a:lnTo>
                  <a:pt x="829350" y="664281"/>
                </a:lnTo>
                <a:lnTo>
                  <a:pt x="881583" y="668493"/>
                </a:lnTo>
                <a:lnTo>
                  <a:pt x="934932" y="671478"/>
                </a:lnTo>
                <a:lnTo>
                  <a:pt x="989090" y="673216"/>
                </a:lnTo>
                <a:lnTo>
                  <a:pt x="1043747" y="673685"/>
                </a:lnTo>
                <a:lnTo>
                  <a:pt x="1098593" y="672864"/>
                </a:lnTo>
                <a:lnTo>
                  <a:pt x="1153320" y="670732"/>
                </a:lnTo>
                <a:lnTo>
                  <a:pt x="1207618" y="667268"/>
                </a:lnTo>
                <a:lnTo>
                  <a:pt x="1261178" y="662450"/>
                </a:lnTo>
                <a:lnTo>
                  <a:pt x="1313692" y="656258"/>
                </a:lnTo>
                <a:lnTo>
                  <a:pt x="1364850" y="648670"/>
                </a:lnTo>
                <a:lnTo>
                  <a:pt x="2292288" y="648670"/>
                </a:lnTo>
                <a:lnTo>
                  <a:pt x="2312135" y="640398"/>
                </a:lnTo>
                <a:lnTo>
                  <a:pt x="2340873" y="624790"/>
                </a:lnTo>
                <a:lnTo>
                  <a:pt x="2363324" y="608030"/>
                </a:lnTo>
                <a:lnTo>
                  <a:pt x="2869760" y="608030"/>
                </a:lnTo>
                <a:lnTo>
                  <a:pt x="2873946" y="607408"/>
                </a:lnTo>
                <a:lnTo>
                  <a:pt x="2927631" y="596538"/>
                </a:lnTo>
                <a:lnTo>
                  <a:pt x="2967596" y="585805"/>
                </a:lnTo>
                <a:close/>
              </a:path>
              <a:path w="3575050" h="716914">
                <a:moveTo>
                  <a:pt x="2869760" y="608030"/>
                </a:moveTo>
                <a:lnTo>
                  <a:pt x="2363324" y="608030"/>
                </a:lnTo>
                <a:lnTo>
                  <a:pt x="2409577" y="614991"/>
                </a:lnTo>
                <a:lnTo>
                  <a:pt x="2458116" y="620472"/>
                </a:lnTo>
                <a:lnTo>
                  <a:pt x="2508485" y="624452"/>
                </a:lnTo>
                <a:lnTo>
                  <a:pt x="2560224" y="626915"/>
                </a:lnTo>
                <a:lnTo>
                  <a:pt x="2612879" y="627842"/>
                </a:lnTo>
                <a:lnTo>
                  <a:pt x="2683601" y="626594"/>
                </a:lnTo>
                <a:lnTo>
                  <a:pt x="2751184" y="622638"/>
                </a:lnTo>
                <a:lnTo>
                  <a:pt x="2814881" y="616175"/>
                </a:lnTo>
                <a:lnTo>
                  <a:pt x="2869760" y="608030"/>
                </a:lnTo>
                <a:close/>
              </a:path>
              <a:path w="3575050" h="716914">
                <a:moveTo>
                  <a:pt x="855754" y="63160"/>
                </a:moveTo>
                <a:lnTo>
                  <a:pt x="802621" y="64470"/>
                </a:lnTo>
                <a:lnTo>
                  <a:pt x="728203" y="68624"/>
                </a:lnTo>
                <a:lnTo>
                  <a:pt x="658176" y="75300"/>
                </a:lnTo>
                <a:lnTo>
                  <a:pt x="593106" y="84294"/>
                </a:lnTo>
                <a:lnTo>
                  <a:pt x="533564" y="95401"/>
                </a:lnTo>
                <a:lnTo>
                  <a:pt x="480118" y="108419"/>
                </a:lnTo>
                <a:lnTo>
                  <a:pt x="433336" y="123144"/>
                </a:lnTo>
                <a:lnTo>
                  <a:pt x="393789" y="139371"/>
                </a:lnTo>
                <a:lnTo>
                  <a:pt x="338670" y="175519"/>
                </a:lnTo>
                <a:lnTo>
                  <a:pt x="319312" y="215234"/>
                </a:lnTo>
                <a:lnTo>
                  <a:pt x="324466" y="235920"/>
                </a:lnTo>
                <a:lnTo>
                  <a:pt x="321545" y="238206"/>
                </a:lnTo>
                <a:lnTo>
                  <a:pt x="265767" y="240995"/>
                </a:lnTo>
                <a:lnTo>
                  <a:pt x="212931" y="246084"/>
                </a:lnTo>
                <a:lnTo>
                  <a:pt x="163906" y="253319"/>
                </a:lnTo>
                <a:lnTo>
                  <a:pt x="119558" y="262543"/>
                </a:lnTo>
                <a:lnTo>
                  <a:pt x="80756" y="273601"/>
                </a:lnTo>
                <a:lnTo>
                  <a:pt x="14905" y="307166"/>
                </a:lnTo>
                <a:lnTo>
                  <a:pt x="0" y="328828"/>
                </a:lnTo>
                <a:lnTo>
                  <a:pt x="2878" y="350513"/>
                </a:lnTo>
                <a:lnTo>
                  <a:pt x="22766" y="371407"/>
                </a:lnTo>
                <a:lnTo>
                  <a:pt x="58892" y="390697"/>
                </a:lnTo>
                <a:lnTo>
                  <a:pt x="110483" y="407570"/>
                </a:lnTo>
                <a:lnTo>
                  <a:pt x="176765" y="421213"/>
                </a:lnTo>
                <a:lnTo>
                  <a:pt x="129616" y="438407"/>
                </a:lnTo>
                <a:lnTo>
                  <a:pt x="97517" y="457709"/>
                </a:lnTo>
                <a:lnTo>
                  <a:pt x="81324" y="478416"/>
                </a:lnTo>
                <a:lnTo>
                  <a:pt x="81896" y="499826"/>
                </a:lnTo>
                <a:lnTo>
                  <a:pt x="118972" y="533073"/>
                </a:lnTo>
                <a:lnTo>
                  <a:pt x="193196" y="559878"/>
                </a:lnTo>
                <a:lnTo>
                  <a:pt x="241420" y="570250"/>
                </a:lnTo>
                <a:lnTo>
                  <a:pt x="295547" y="578274"/>
                </a:lnTo>
                <a:lnTo>
                  <a:pt x="354450" y="583705"/>
                </a:lnTo>
                <a:lnTo>
                  <a:pt x="417001" y="586297"/>
                </a:lnTo>
                <a:lnTo>
                  <a:pt x="2967596" y="585805"/>
                </a:lnTo>
                <a:lnTo>
                  <a:pt x="3015877" y="569293"/>
                </a:lnTo>
                <a:lnTo>
                  <a:pt x="3073648" y="536052"/>
                </a:lnTo>
                <a:lnTo>
                  <a:pt x="3094971" y="498429"/>
                </a:lnTo>
                <a:lnTo>
                  <a:pt x="3151516" y="495420"/>
                </a:lnTo>
                <a:lnTo>
                  <a:pt x="3206416" y="490851"/>
                </a:lnTo>
                <a:lnTo>
                  <a:pt x="3259243" y="484777"/>
                </a:lnTo>
                <a:lnTo>
                  <a:pt x="3309570" y="477251"/>
                </a:lnTo>
                <a:lnTo>
                  <a:pt x="3356972" y="468330"/>
                </a:lnTo>
                <a:lnTo>
                  <a:pt x="3418922" y="453255"/>
                </a:lnTo>
                <a:lnTo>
                  <a:pt x="3470833" y="436306"/>
                </a:lnTo>
                <a:lnTo>
                  <a:pt x="3512544" y="417814"/>
                </a:lnTo>
                <a:lnTo>
                  <a:pt x="3564733" y="377521"/>
                </a:lnTo>
                <a:lnTo>
                  <a:pt x="3574892" y="356381"/>
                </a:lnTo>
                <a:lnTo>
                  <a:pt x="3574216" y="335018"/>
                </a:lnTo>
                <a:lnTo>
                  <a:pt x="3562544" y="313764"/>
                </a:lnTo>
                <a:lnTo>
                  <a:pt x="3539719" y="292948"/>
                </a:lnTo>
                <a:lnTo>
                  <a:pt x="3505580" y="272901"/>
                </a:lnTo>
                <a:lnTo>
                  <a:pt x="3459969" y="253954"/>
                </a:lnTo>
                <a:lnTo>
                  <a:pt x="3465803" y="250100"/>
                </a:lnTo>
                <a:lnTo>
                  <a:pt x="3471222" y="246084"/>
                </a:lnTo>
                <a:lnTo>
                  <a:pt x="3475899" y="242202"/>
                </a:lnTo>
                <a:lnTo>
                  <a:pt x="3480162" y="238206"/>
                </a:lnTo>
                <a:lnTo>
                  <a:pt x="3494141" y="216779"/>
                </a:lnTo>
                <a:lnTo>
                  <a:pt x="3493988" y="195621"/>
                </a:lnTo>
                <a:lnTo>
                  <a:pt x="3454777" y="155779"/>
                </a:lnTo>
                <a:lnTo>
                  <a:pt x="3417465" y="137931"/>
                </a:lnTo>
                <a:lnTo>
                  <a:pt x="3369512" y="122024"/>
                </a:lnTo>
                <a:lnTo>
                  <a:pt x="3311791" y="108475"/>
                </a:lnTo>
                <a:lnTo>
                  <a:pt x="3245174" y="97702"/>
                </a:lnTo>
                <a:lnTo>
                  <a:pt x="3170536" y="90124"/>
                </a:lnTo>
                <a:lnTo>
                  <a:pt x="3164352" y="83901"/>
                </a:lnTo>
                <a:lnTo>
                  <a:pt x="1160126" y="83901"/>
                </a:lnTo>
                <a:lnTo>
                  <a:pt x="1112870" y="77139"/>
                </a:lnTo>
                <a:lnTo>
                  <a:pt x="1063757" y="71673"/>
                </a:lnTo>
                <a:lnTo>
                  <a:pt x="1013138" y="67522"/>
                </a:lnTo>
                <a:lnTo>
                  <a:pt x="961364" y="64706"/>
                </a:lnTo>
                <a:lnTo>
                  <a:pt x="908786" y="63246"/>
                </a:lnTo>
                <a:lnTo>
                  <a:pt x="855754" y="63160"/>
                </a:lnTo>
                <a:close/>
              </a:path>
              <a:path w="3575050" h="716914">
                <a:moveTo>
                  <a:pt x="1531643" y="20034"/>
                </a:moveTo>
                <a:lnTo>
                  <a:pt x="1475373" y="21664"/>
                </a:lnTo>
                <a:lnTo>
                  <a:pt x="1420491" y="25227"/>
                </a:lnTo>
                <a:lnTo>
                  <a:pt x="1367708" y="30662"/>
                </a:lnTo>
                <a:lnTo>
                  <a:pt x="1317733" y="37913"/>
                </a:lnTo>
                <a:lnTo>
                  <a:pt x="1271276" y="46920"/>
                </a:lnTo>
                <a:lnTo>
                  <a:pt x="1229050" y="57626"/>
                </a:lnTo>
                <a:lnTo>
                  <a:pt x="1191763" y="69972"/>
                </a:lnTo>
                <a:lnTo>
                  <a:pt x="1160126" y="83901"/>
                </a:lnTo>
                <a:lnTo>
                  <a:pt x="3164352" y="83901"/>
                </a:lnTo>
                <a:lnTo>
                  <a:pt x="3152398" y="71871"/>
                </a:lnTo>
                <a:lnTo>
                  <a:pt x="3123260" y="54881"/>
                </a:lnTo>
                <a:lnTo>
                  <a:pt x="3122446" y="54564"/>
                </a:lnTo>
                <a:lnTo>
                  <a:pt x="1858880" y="54564"/>
                </a:lnTo>
                <a:lnTo>
                  <a:pt x="1835365" y="48688"/>
                </a:lnTo>
                <a:lnTo>
                  <a:pt x="1784049" y="38365"/>
                </a:lnTo>
                <a:lnTo>
                  <a:pt x="1701674" y="27312"/>
                </a:lnTo>
                <a:lnTo>
                  <a:pt x="1645504" y="22800"/>
                </a:lnTo>
                <a:lnTo>
                  <a:pt x="1588590" y="20393"/>
                </a:lnTo>
                <a:lnTo>
                  <a:pt x="1531643" y="20034"/>
                </a:lnTo>
                <a:close/>
              </a:path>
              <a:path w="3575050" h="716914">
                <a:moveTo>
                  <a:pt x="2176625" y="0"/>
                </a:moveTo>
                <a:lnTo>
                  <a:pt x="2121198" y="1401"/>
                </a:lnTo>
                <a:lnTo>
                  <a:pt x="2067461" y="5081"/>
                </a:lnTo>
                <a:lnTo>
                  <a:pt x="2016398" y="10953"/>
                </a:lnTo>
                <a:lnTo>
                  <a:pt x="1969011" y="18926"/>
                </a:lnTo>
                <a:lnTo>
                  <a:pt x="1926297" y="28912"/>
                </a:lnTo>
                <a:lnTo>
                  <a:pt x="1889254" y="40821"/>
                </a:lnTo>
                <a:lnTo>
                  <a:pt x="1858880" y="54564"/>
                </a:lnTo>
                <a:lnTo>
                  <a:pt x="3122446" y="54564"/>
                </a:lnTo>
                <a:lnTo>
                  <a:pt x="3083882" y="39510"/>
                </a:lnTo>
                <a:lnTo>
                  <a:pt x="3081349" y="38816"/>
                </a:lnTo>
                <a:lnTo>
                  <a:pt x="2468988" y="38816"/>
                </a:lnTo>
                <a:lnTo>
                  <a:pt x="2442105" y="30281"/>
                </a:lnTo>
                <a:lnTo>
                  <a:pt x="2378816" y="15974"/>
                </a:lnTo>
                <a:lnTo>
                  <a:pt x="2288523" y="4394"/>
                </a:lnTo>
                <a:lnTo>
                  <a:pt x="2232731" y="968"/>
                </a:lnTo>
                <a:lnTo>
                  <a:pt x="2176625" y="0"/>
                </a:lnTo>
                <a:close/>
              </a:path>
              <a:path w="3575050" h="716914">
                <a:moveTo>
                  <a:pt x="2770288" y="146"/>
                </a:moveTo>
                <a:lnTo>
                  <a:pt x="2714456" y="1401"/>
                </a:lnTo>
                <a:lnTo>
                  <a:pt x="2659704" y="4758"/>
                </a:lnTo>
                <a:lnTo>
                  <a:pt x="2606906" y="10199"/>
                </a:lnTo>
                <a:lnTo>
                  <a:pt x="2556937" y="17702"/>
                </a:lnTo>
                <a:lnTo>
                  <a:pt x="2510673" y="27247"/>
                </a:lnTo>
                <a:lnTo>
                  <a:pt x="2468988" y="38816"/>
                </a:lnTo>
                <a:lnTo>
                  <a:pt x="3081349" y="38816"/>
                </a:lnTo>
                <a:lnTo>
                  <a:pt x="3035027" y="26116"/>
                </a:lnTo>
                <a:lnTo>
                  <a:pt x="2986918" y="16556"/>
                </a:lnTo>
                <a:lnTo>
                  <a:pt x="2935515" y="9199"/>
                </a:lnTo>
                <a:lnTo>
                  <a:pt x="2881692" y="4025"/>
                </a:lnTo>
                <a:lnTo>
                  <a:pt x="2826325" y="1014"/>
                </a:lnTo>
                <a:lnTo>
                  <a:pt x="2770288" y="146"/>
                </a:lnTo>
                <a:close/>
              </a:path>
            </a:pathLst>
          </a:custGeom>
          <a:solidFill>
            <a:srgbClr val="D4B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16146" y="5597385"/>
            <a:ext cx="165226" cy="1474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998742" y="4932471"/>
            <a:ext cx="3575050" cy="716915"/>
          </a:xfrm>
          <a:custGeom>
            <a:avLst/>
            <a:gdLst/>
            <a:ahLst/>
            <a:cxnLst/>
            <a:rect l="l" t="t" r="r" b="b"/>
            <a:pathLst>
              <a:path w="3575050" h="716914">
                <a:moveTo>
                  <a:pt x="324466" y="235920"/>
                </a:moveTo>
                <a:lnTo>
                  <a:pt x="319312" y="215234"/>
                </a:lnTo>
                <a:lnTo>
                  <a:pt x="324236" y="195033"/>
                </a:lnTo>
                <a:lnTo>
                  <a:pt x="338670" y="175519"/>
                </a:lnTo>
                <a:lnTo>
                  <a:pt x="393789" y="139371"/>
                </a:lnTo>
                <a:lnTo>
                  <a:pt x="433336" y="123144"/>
                </a:lnTo>
                <a:lnTo>
                  <a:pt x="480118" y="108419"/>
                </a:lnTo>
                <a:lnTo>
                  <a:pt x="533564" y="95401"/>
                </a:lnTo>
                <a:lnTo>
                  <a:pt x="593106" y="84294"/>
                </a:lnTo>
                <a:lnTo>
                  <a:pt x="658176" y="75300"/>
                </a:lnTo>
                <a:lnTo>
                  <a:pt x="728203" y="68624"/>
                </a:lnTo>
                <a:lnTo>
                  <a:pt x="802621" y="64470"/>
                </a:lnTo>
                <a:lnTo>
                  <a:pt x="855754" y="63160"/>
                </a:lnTo>
                <a:lnTo>
                  <a:pt x="908786" y="63246"/>
                </a:lnTo>
                <a:lnTo>
                  <a:pt x="961364" y="64706"/>
                </a:lnTo>
                <a:lnTo>
                  <a:pt x="1013138" y="67522"/>
                </a:lnTo>
                <a:lnTo>
                  <a:pt x="1063757" y="71673"/>
                </a:lnTo>
                <a:lnTo>
                  <a:pt x="1112870" y="77139"/>
                </a:lnTo>
                <a:lnTo>
                  <a:pt x="1160126" y="83901"/>
                </a:lnTo>
                <a:lnTo>
                  <a:pt x="1191763" y="69972"/>
                </a:lnTo>
                <a:lnTo>
                  <a:pt x="1229050" y="57626"/>
                </a:lnTo>
                <a:lnTo>
                  <a:pt x="1271276" y="46920"/>
                </a:lnTo>
                <a:lnTo>
                  <a:pt x="1317733" y="37913"/>
                </a:lnTo>
                <a:lnTo>
                  <a:pt x="1367708" y="30662"/>
                </a:lnTo>
                <a:lnTo>
                  <a:pt x="1420491" y="25227"/>
                </a:lnTo>
                <a:lnTo>
                  <a:pt x="1475373" y="21664"/>
                </a:lnTo>
                <a:lnTo>
                  <a:pt x="1531643" y="20034"/>
                </a:lnTo>
                <a:lnTo>
                  <a:pt x="1588590" y="20393"/>
                </a:lnTo>
                <a:lnTo>
                  <a:pt x="1645504" y="22800"/>
                </a:lnTo>
                <a:lnTo>
                  <a:pt x="1701674" y="27312"/>
                </a:lnTo>
                <a:lnTo>
                  <a:pt x="1756391" y="33990"/>
                </a:lnTo>
                <a:lnTo>
                  <a:pt x="1810397" y="43277"/>
                </a:lnTo>
                <a:lnTo>
                  <a:pt x="1858880" y="54564"/>
                </a:lnTo>
                <a:lnTo>
                  <a:pt x="1889254" y="40821"/>
                </a:lnTo>
                <a:lnTo>
                  <a:pt x="1926297" y="28912"/>
                </a:lnTo>
                <a:lnTo>
                  <a:pt x="1969011" y="18926"/>
                </a:lnTo>
                <a:lnTo>
                  <a:pt x="2016398" y="10953"/>
                </a:lnTo>
                <a:lnTo>
                  <a:pt x="2067461" y="5081"/>
                </a:lnTo>
                <a:lnTo>
                  <a:pt x="2121203" y="1400"/>
                </a:lnTo>
                <a:lnTo>
                  <a:pt x="2176625" y="0"/>
                </a:lnTo>
                <a:lnTo>
                  <a:pt x="2232731" y="968"/>
                </a:lnTo>
                <a:lnTo>
                  <a:pt x="2288523" y="4394"/>
                </a:lnTo>
                <a:lnTo>
                  <a:pt x="2343004" y="10368"/>
                </a:lnTo>
                <a:lnTo>
                  <a:pt x="2411949" y="22639"/>
                </a:lnTo>
                <a:lnTo>
                  <a:pt x="2468988" y="38816"/>
                </a:lnTo>
                <a:lnTo>
                  <a:pt x="2510673" y="27247"/>
                </a:lnTo>
                <a:lnTo>
                  <a:pt x="2556937" y="17702"/>
                </a:lnTo>
                <a:lnTo>
                  <a:pt x="2606906" y="10199"/>
                </a:lnTo>
                <a:lnTo>
                  <a:pt x="2659704" y="4758"/>
                </a:lnTo>
                <a:lnTo>
                  <a:pt x="2714456" y="1401"/>
                </a:lnTo>
                <a:lnTo>
                  <a:pt x="2770288" y="146"/>
                </a:lnTo>
                <a:lnTo>
                  <a:pt x="2826325" y="1014"/>
                </a:lnTo>
                <a:lnTo>
                  <a:pt x="2881692" y="4025"/>
                </a:lnTo>
                <a:lnTo>
                  <a:pt x="2935515" y="9199"/>
                </a:lnTo>
                <a:lnTo>
                  <a:pt x="2986918" y="16556"/>
                </a:lnTo>
                <a:lnTo>
                  <a:pt x="3035027" y="26116"/>
                </a:lnTo>
                <a:lnTo>
                  <a:pt x="3083882" y="39510"/>
                </a:lnTo>
                <a:lnTo>
                  <a:pt x="3123260" y="54881"/>
                </a:lnTo>
                <a:lnTo>
                  <a:pt x="3170536" y="90124"/>
                </a:lnTo>
                <a:lnTo>
                  <a:pt x="3245174" y="97702"/>
                </a:lnTo>
                <a:lnTo>
                  <a:pt x="3311791" y="108475"/>
                </a:lnTo>
                <a:lnTo>
                  <a:pt x="3369512" y="122024"/>
                </a:lnTo>
                <a:lnTo>
                  <a:pt x="3417465" y="137931"/>
                </a:lnTo>
                <a:lnTo>
                  <a:pt x="3454777" y="155779"/>
                </a:lnTo>
                <a:lnTo>
                  <a:pt x="3493988" y="195621"/>
                </a:lnTo>
                <a:lnTo>
                  <a:pt x="3494141" y="216779"/>
                </a:lnTo>
                <a:lnTo>
                  <a:pt x="3480162" y="238206"/>
                </a:lnTo>
                <a:lnTo>
                  <a:pt x="3475899" y="242202"/>
                </a:lnTo>
                <a:lnTo>
                  <a:pt x="3471113" y="246175"/>
                </a:lnTo>
                <a:lnTo>
                  <a:pt x="3465803" y="250100"/>
                </a:lnTo>
                <a:lnTo>
                  <a:pt x="3459969" y="253954"/>
                </a:lnTo>
                <a:lnTo>
                  <a:pt x="3505580" y="272901"/>
                </a:lnTo>
                <a:lnTo>
                  <a:pt x="3539719" y="292948"/>
                </a:lnTo>
                <a:lnTo>
                  <a:pt x="3562544" y="313764"/>
                </a:lnTo>
                <a:lnTo>
                  <a:pt x="3574216" y="335018"/>
                </a:lnTo>
                <a:lnTo>
                  <a:pt x="3574892" y="356381"/>
                </a:lnTo>
                <a:lnTo>
                  <a:pt x="3564733" y="377521"/>
                </a:lnTo>
                <a:lnTo>
                  <a:pt x="3512544" y="417814"/>
                </a:lnTo>
                <a:lnTo>
                  <a:pt x="3470833" y="436306"/>
                </a:lnTo>
                <a:lnTo>
                  <a:pt x="3418922" y="453255"/>
                </a:lnTo>
                <a:lnTo>
                  <a:pt x="3356972" y="468330"/>
                </a:lnTo>
                <a:lnTo>
                  <a:pt x="3309570" y="477251"/>
                </a:lnTo>
                <a:lnTo>
                  <a:pt x="3259243" y="484777"/>
                </a:lnTo>
                <a:lnTo>
                  <a:pt x="3206416" y="490851"/>
                </a:lnTo>
                <a:lnTo>
                  <a:pt x="3151516" y="495420"/>
                </a:lnTo>
                <a:lnTo>
                  <a:pt x="3094971" y="498429"/>
                </a:lnTo>
                <a:lnTo>
                  <a:pt x="3089238" y="517688"/>
                </a:lnTo>
                <a:lnTo>
                  <a:pt x="3048945" y="553321"/>
                </a:lnTo>
                <a:lnTo>
                  <a:pt x="2975190" y="583765"/>
                </a:lnTo>
                <a:lnTo>
                  <a:pt x="2927631" y="596538"/>
                </a:lnTo>
                <a:lnTo>
                  <a:pt x="2873946" y="607408"/>
                </a:lnTo>
                <a:lnTo>
                  <a:pt x="2814881" y="616175"/>
                </a:lnTo>
                <a:lnTo>
                  <a:pt x="2751184" y="622638"/>
                </a:lnTo>
                <a:lnTo>
                  <a:pt x="2683601" y="626594"/>
                </a:lnTo>
                <a:lnTo>
                  <a:pt x="2612879" y="627842"/>
                </a:lnTo>
                <a:lnTo>
                  <a:pt x="2560224" y="626915"/>
                </a:lnTo>
                <a:lnTo>
                  <a:pt x="2508485" y="624452"/>
                </a:lnTo>
                <a:lnTo>
                  <a:pt x="2458116" y="620472"/>
                </a:lnTo>
                <a:lnTo>
                  <a:pt x="2409577" y="614991"/>
                </a:lnTo>
                <a:lnTo>
                  <a:pt x="2363324" y="608030"/>
                </a:lnTo>
                <a:lnTo>
                  <a:pt x="2340873" y="624790"/>
                </a:lnTo>
                <a:lnTo>
                  <a:pt x="2277631" y="654778"/>
                </a:lnTo>
                <a:lnTo>
                  <a:pt x="2237884" y="667853"/>
                </a:lnTo>
                <a:lnTo>
                  <a:pt x="2193417" y="679546"/>
                </a:lnTo>
                <a:lnTo>
                  <a:pt x="2144754" y="689781"/>
                </a:lnTo>
                <a:lnTo>
                  <a:pt x="2092417" y="698482"/>
                </a:lnTo>
                <a:lnTo>
                  <a:pt x="2036928" y="705573"/>
                </a:lnTo>
                <a:lnTo>
                  <a:pt x="1978812" y="710976"/>
                </a:lnTo>
                <a:lnTo>
                  <a:pt x="1918590" y="714616"/>
                </a:lnTo>
                <a:lnTo>
                  <a:pt x="1856786" y="716415"/>
                </a:lnTo>
                <a:lnTo>
                  <a:pt x="1793923" y="716299"/>
                </a:lnTo>
                <a:lnTo>
                  <a:pt x="1730523" y="714189"/>
                </a:lnTo>
                <a:lnTo>
                  <a:pt x="1667110" y="710011"/>
                </a:lnTo>
                <a:lnTo>
                  <a:pt x="1606796" y="703952"/>
                </a:lnTo>
                <a:lnTo>
                  <a:pt x="1549771" y="696091"/>
                </a:lnTo>
                <a:lnTo>
                  <a:pt x="1496549" y="686532"/>
                </a:lnTo>
                <a:lnTo>
                  <a:pt x="1447644" y="675374"/>
                </a:lnTo>
                <a:lnTo>
                  <a:pt x="1403573" y="662719"/>
                </a:lnTo>
                <a:lnTo>
                  <a:pt x="1364850" y="648670"/>
                </a:lnTo>
                <a:lnTo>
                  <a:pt x="1313692" y="656258"/>
                </a:lnTo>
                <a:lnTo>
                  <a:pt x="1261178" y="662450"/>
                </a:lnTo>
                <a:lnTo>
                  <a:pt x="1207618" y="667268"/>
                </a:lnTo>
                <a:lnTo>
                  <a:pt x="1153320" y="670732"/>
                </a:lnTo>
                <a:lnTo>
                  <a:pt x="1098593" y="672864"/>
                </a:lnTo>
                <a:lnTo>
                  <a:pt x="1043747" y="673685"/>
                </a:lnTo>
                <a:lnTo>
                  <a:pt x="989090" y="673216"/>
                </a:lnTo>
                <a:lnTo>
                  <a:pt x="934932" y="671478"/>
                </a:lnTo>
                <a:lnTo>
                  <a:pt x="881583" y="668493"/>
                </a:lnTo>
                <a:lnTo>
                  <a:pt x="829350" y="664281"/>
                </a:lnTo>
                <a:lnTo>
                  <a:pt x="778544" y="658864"/>
                </a:lnTo>
                <a:lnTo>
                  <a:pt x="729473" y="652263"/>
                </a:lnTo>
                <a:lnTo>
                  <a:pt x="682447" y="644500"/>
                </a:lnTo>
                <a:lnTo>
                  <a:pt x="637774" y="635594"/>
                </a:lnTo>
                <a:lnTo>
                  <a:pt x="595765" y="625568"/>
                </a:lnTo>
                <a:lnTo>
                  <a:pt x="556727" y="614443"/>
                </a:lnTo>
                <a:lnTo>
                  <a:pt x="488804" y="588980"/>
                </a:lnTo>
                <a:lnTo>
                  <a:pt x="486518" y="587837"/>
                </a:lnTo>
                <a:lnTo>
                  <a:pt x="484232" y="586821"/>
                </a:lnTo>
                <a:lnTo>
                  <a:pt x="482073" y="585805"/>
                </a:lnTo>
                <a:lnTo>
                  <a:pt x="417001" y="586297"/>
                </a:lnTo>
                <a:lnTo>
                  <a:pt x="354450" y="583705"/>
                </a:lnTo>
                <a:lnTo>
                  <a:pt x="295547" y="578274"/>
                </a:lnTo>
                <a:lnTo>
                  <a:pt x="241420" y="570250"/>
                </a:lnTo>
                <a:lnTo>
                  <a:pt x="193196" y="559878"/>
                </a:lnTo>
                <a:lnTo>
                  <a:pt x="152004" y="547404"/>
                </a:lnTo>
                <a:lnTo>
                  <a:pt x="95226" y="517132"/>
                </a:lnTo>
                <a:lnTo>
                  <a:pt x="81324" y="478416"/>
                </a:lnTo>
                <a:lnTo>
                  <a:pt x="97517" y="457709"/>
                </a:lnTo>
                <a:lnTo>
                  <a:pt x="129616" y="438407"/>
                </a:lnTo>
                <a:lnTo>
                  <a:pt x="176765" y="421213"/>
                </a:lnTo>
                <a:lnTo>
                  <a:pt x="110483" y="407570"/>
                </a:lnTo>
                <a:lnTo>
                  <a:pt x="58892" y="390697"/>
                </a:lnTo>
                <a:lnTo>
                  <a:pt x="22766" y="371407"/>
                </a:lnTo>
                <a:lnTo>
                  <a:pt x="2878" y="350513"/>
                </a:lnTo>
                <a:lnTo>
                  <a:pt x="0" y="328828"/>
                </a:lnTo>
                <a:lnTo>
                  <a:pt x="14905" y="307166"/>
                </a:lnTo>
                <a:lnTo>
                  <a:pt x="48368" y="286339"/>
                </a:lnTo>
                <a:lnTo>
                  <a:pt x="119558" y="262543"/>
                </a:lnTo>
                <a:lnTo>
                  <a:pt x="163906" y="253319"/>
                </a:lnTo>
                <a:lnTo>
                  <a:pt x="212931" y="246084"/>
                </a:lnTo>
                <a:lnTo>
                  <a:pt x="265767" y="240995"/>
                </a:lnTo>
                <a:lnTo>
                  <a:pt x="321545" y="238206"/>
                </a:lnTo>
                <a:lnTo>
                  <a:pt x="324466" y="235920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16146" y="570508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750" y="19900"/>
                </a:moveTo>
                <a:lnTo>
                  <a:pt x="38189" y="27644"/>
                </a:lnTo>
                <a:lnTo>
                  <a:pt x="33924" y="33970"/>
                </a:lnTo>
                <a:lnTo>
                  <a:pt x="27588" y="38237"/>
                </a:lnTo>
                <a:lnTo>
                  <a:pt x="19812" y="39801"/>
                </a:lnTo>
                <a:lnTo>
                  <a:pt x="12108" y="38237"/>
                </a:lnTo>
                <a:lnTo>
                  <a:pt x="5810" y="33970"/>
                </a:lnTo>
                <a:lnTo>
                  <a:pt x="1559" y="27644"/>
                </a:lnTo>
                <a:lnTo>
                  <a:pt x="0" y="19900"/>
                </a:lnTo>
                <a:lnTo>
                  <a:pt x="1559" y="12156"/>
                </a:lnTo>
                <a:lnTo>
                  <a:pt x="5810" y="5830"/>
                </a:lnTo>
                <a:lnTo>
                  <a:pt x="12108" y="1564"/>
                </a:lnTo>
                <a:lnTo>
                  <a:pt x="19812" y="0"/>
                </a:lnTo>
                <a:lnTo>
                  <a:pt x="27588" y="1564"/>
                </a:lnTo>
                <a:lnTo>
                  <a:pt x="33924" y="5830"/>
                </a:lnTo>
                <a:lnTo>
                  <a:pt x="38189" y="12156"/>
                </a:lnTo>
                <a:lnTo>
                  <a:pt x="39750" y="19900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223384" y="5663603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79628" y="39789"/>
                </a:moveTo>
                <a:lnTo>
                  <a:pt x="76507" y="55275"/>
                </a:lnTo>
                <a:lnTo>
                  <a:pt x="67992" y="67922"/>
                </a:lnTo>
                <a:lnTo>
                  <a:pt x="55358" y="76450"/>
                </a:lnTo>
                <a:lnTo>
                  <a:pt x="39877" y="79578"/>
                </a:lnTo>
                <a:lnTo>
                  <a:pt x="24378" y="76450"/>
                </a:lnTo>
                <a:lnTo>
                  <a:pt x="11699" y="67922"/>
                </a:lnTo>
                <a:lnTo>
                  <a:pt x="3141" y="55275"/>
                </a:lnTo>
                <a:lnTo>
                  <a:pt x="0" y="39789"/>
                </a:lnTo>
                <a:lnTo>
                  <a:pt x="3141" y="24297"/>
                </a:lnTo>
                <a:lnTo>
                  <a:pt x="11699" y="11650"/>
                </a:lnTo>
                <a:lnTo>
                  <a:pt x="24378" y="3125"/>
                </a:lnTo>
                <a:lnTo>
                  <a:pt x="39877" y="0"/>
                </a:lnTo>
                <a:lnTo>
                  <a:pt x="55358" y="3125"/>
                </a:lnTo>
                <a:lnTo>
                  <a:pt x="67992" y="11650"/>
                </a:lnTo>
                <a:lnTo>
                  <a:pt x="76507" y="24297"/>
                </a:lnTo>
                <a:lnTo>
                  <a:pt x="79628" y="39789"/>
                </a:lnTo>
                <a:close/>
              </a:path>
            </a:pathLst>
          </a:custGeom>
          <a:ln w="9143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261992" y="5597385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9380" y="59689"/>
                </a:moveTo>
                <a:lnTo>
                  <a:pt x="114679" y="82925"/>
                </a:lnTo>
                <a:lnTo>
                  <a:pt x="101869" y="101898"/>
                </a:lnTo>
                <a:lnTo>
                  <a:pt x="82893" y="114689"/>
                </a:lnTo>
                <a:lnTo>
                  <a:pt x="59690" y="119379"/>
                </a:lnTo>
                <a:lnTo>
                  <a:pt x="36433" y="114689"/>
                </a:lnTo>
                <a:lnTo>
                  <a:pt x="17462" y="101898"/>
                </a:lnTo>
                <a:lnTo>
                  <a:pt x="4683" y="82925"/>
                </a:lnTo>
                <a:lnTo>
                  <a:pt x="0" y="59689"/>
                </a:lnTo>
                <a:lnTo>
                  <a:pt x="4683" y="36454"/>
                </a:lnTo>
                <a:lnTo>
                  <a:pt x="17462" y="17481"/>
                </a:lnTo>
                <a:lnTo>
                  <a:pt x="36433" y="4690"/>
                </a:lnTo>
                <a:lnTo>
                  <a:pt x="59690" y="0"/>
                </a:lnTo>
                <a:lnTo>
                  <a:pt x="82893" y="4690"/>
                </a:lnTo>
                <a:lnTo>
                  <a:pt x="101869" y="17481"/>
                </a:lnTo>
                <a:lnTo>
                  <a:pt x="114679" y="36454"/>
                </a:lnTo>
                <a:lnTo>
                  <a:pt x="119380" y="59689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179317" y="5350890"/>
            <a:ext cx="209550" cy="13335"/>
          </a:xfrm>
          <a:custGeom>
            <a:avLst/>
            <a:gdLst/>
            <a:ahLst/>
            <a:cxnLst/>
            <a:rect l="l" t="t" r="r" b="b"/>
            <a:pathLst>
              <a:path w="209550" h="13335">
                <a:moveTo>
                  <a:pt x="209549" y="13335"/>
                </a:moveTo>
                <a:lnTo>
                  <a:pt x="154858" y="13340"/>
                </a:lnTo>
                <a:lnTo>
                  <a:pt x="101107" y="11096"/>
                </a:lnTo>
                <a:lnTo>
                  <a:pt x="49190" y="6637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481959" y="5508752"/>
            <a:ext cx="92075" cy="6350"/>
          </a:xfrm>
          <a:custGeom>
            <a:avLst/>
            <a:gdLst/>
            <a:ahLst/>
            <a:cxnLst/>
            <a:rect l="l" t="t" r="r" b="b"/>
            <a:pathLst>
              <a:path w="92075" h="6350">
                <a:moveTo>
                  <a:pt x="91693" y="0"/>
                </a:moveTo>
                <a:lnTo>
                  <a:pt x="69365" y="2188"/>
                </a:lnTo>
                <a:lnTo>
                  <a:pt x="46608" y="3984"/>
                </a:lnTo>
                <a:lnTo>
                  <a:pt x="23471" y="5375"/>
                </a:lnTo>
                <a:lnTo>
                  <a:pt x="0" y="635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308094" y="5549391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55244" y="28829"/>
                </a:moveTo>
                <a:lnTo>
                  <a:pt x="39344" y="21949"/>
                </a:lnTo>
                <a:lnTo>
                  <a:pt x="24812" y="14843"/>
                </a:lnTo>
                <a:lnTo>
                  <a:pt x="11685" y="7522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362447" y="5506339"/>
            <a:ext cx="22225" cy="31750"/>
          </a:xfrm>
          <a:custGeom>
            <a:avLst/>
            <a:gdLst/>
            <a:ahLst/>
            <a:cxnLst/>
            <a:rect l="l" t="t" r="r" b="b"/>
            <a:pathLst>
              <a:path w="22225" h="31750">
                <a:moveTo>
                  <a:pt x="22098" y="0"/>
                </a:moveTo>
                <a:lnTo>
                  <a:pt x="18859" y="7995"/>
                </a:lnTo>
                <a:lnTo>
                  <a:pt x="14097" y="15954"/>
                </a:lnTo>
                <a:lnTo>
                  <a:pt x="7810" y="23842"/>
                </a:lnTo>
                <a:lnTo>
                  <a:pt x="0" y="31623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822950" y="5310759"/>
            <a:ext cx="269240" cy="118745"/>
          </a:xfrm>
          <a:custGeom>
            <a:avLst/>
            <a:gdLst/>
            <a:ahLst/>
            <a:cxnLst/>
            <a:rect l="l" t="t" r="r" b="b"/>
            <a:pathLst>
              <a:path w="269239" h="118745">
                <a:moveTo>
                  <a:pt x="0" y="0"/>
                </a:moveTo>
                <a:lnTo>
                  <a:pt x="67151" y="10834"/>
                </a:lnTo>
                <a:lnTo>
                  <a:pt x="126024" y="24273"/>
                </a:lnTo>
                <a:lnTo>
                  <a:pt x="175838" y="39965"/>
                </a:lnTo>
                <a:lnTo>
                  <a:pt x="215811" y="57558"/>
                </a:lnTo>
                <a:lnTo>
                  <a:pt x="263103" y="97045"/>
                </a:lnTo>
                <a:lnTo>
                  <a:pt x="268859" y="118236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337300" y="5184775"/>
            <a:ext cx="120014" cy="44450"/>
          </a:xfrm>
          <a:custGeom>
            <a:avLst/>
            <a:gdLst/>
            <a:ahLst/>
            <a:cxnLst/>
            <a:rect l="l" t="t" r="r" b="b"/>
            <a:pathLst>
              <a:path w="120014" h="44450">
                <a:moveTo>
                  <a:pt x="119761" y="0"/>
                </a:moveTo>
                <a:lnTo>
                  <a:pt x="97047" y="12408"/>
                </a:lnTo>
                <a:lnTo>
                  <a:pt x="69310" y="24018"/>
                </a:lnTo>
                <a:lnTo>
                  <a:pt x="36857" y="34700"/>
                </a:lnTo>
                <a:lnTo>
                  <a:pt x="0" y="44323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169786" y="5020055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0"/>
                </a:moveTo>
                <a:lnTo>
                  <a:pt x="4572" y="6985"/>
                </a:lnTo>
                <a:lnTo>
                  <a:pt x="6730" y="13970"/>
                </a:lnTo>
                <a:lnTo>
                  <a:pt x="6350" y="20955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405246" y="4969002"/>
            <a:ext cx="61594" cy="26670"/>
          </a:xfrm>
          <a:custGeom>
            <a:avLst/>
            <a:gdLst/>
            <a:ahLst/>
            <a:cxnLst/>
            <a:rect l="l" t="t" r="r" b="b"/>
            <a:pathLst>
              <a:path w="61595" h="26670">
                <a:moveTo>
                  <a:pt x="0" y="26670"/>
                </a:moveTo>
                <a:lnTo>
                  <a:pt x="12638" y="19556"/>
                </a:lnTo>
                <a:lnTo>
                  <a:pt x="27098" y="12715"/>
                </a:lnTo>
                <a:lnTo>
                  <a:pt x="43344" y="6185"/>
                </a:lnTo>
                <a:lnTo>
                  <a:pt x="6134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831588" y="4985384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5">
                <a:moveTo>
                  <a:pt x="0" y="22987"/>
                </a:moveTo>
                <a:lnTo>
                  <a:pt x="5447" y="17037"/>
                </a:lnTo>
                <a:lnTo>
                  <a:pt x="12239" y="11207"/>
                </a:lnTo>
                <a:lnTo>
                  <a:pt x="20341" y="5520"/>
                </a:lnTo>
                <a:lnTo>
                  <a:pt x="29717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158488" y="5016246"/>
            <a:ext cx="107950" cy="22860"/>
          </a:xfrm>
          <a:custGeom>
            <a:avLst/>
            <a:gdLst/>
            <a:ahLst/>
            <a:cxnLst/>
            <a:rect l="l" t="t" r="r" b="b"/>
            <a:pathLst>
              <a:path w="107950" h="22860">
                <a:moveTo>
                  <a:pt x="0" y="0"/>
                </a:moveTo>
                <a:lnTo>
                  <a:pt x="28682" y="4903"/>
                </a:lnTo>
                <a:lnTo>
                  <a:pt x="56197" y="10271"/>
                </a:lnTo>
                <a:lnTo>
                  <a:pt x="82474" y="16091"/>
                </a:lnTo>
                <a:lnTo>
                  <a:pt x="107441" y="22351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323209" y="5168391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18795" y="23494"/>
                </a:moveTo>
                <a:lnTo>
                  <a:pt x="12840" y="17734"/>
                </a:lnTo>
                <a:lnTo>
                  <a:pt x="7731" y="11890"/>
                </a:lnTo>
                <a:lnTo>
                  <a:pt x="3454" y="5974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262127" y="1623136"/>
            <a:ext cx="7388859" cy="39528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67690">
              <a:lnSpc>
                <a:spcPct val="100000"/>
              </a:lnSpc>
              <a:spcBef>
                <a:spcPts val="95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وأ </a:t>
            </a:r>
            <a:r>
              <a:rPr dirty="0" sz="3200" spc="-780">
                <a:solidFill>
                  <a:srgbClr val="2E1211"/>
                </a:solidFill>
                <a:latin typeface="Arial"/>
                <a:cs typeface="Arial"/>
              </a:rPr>
              <a:t>ةليقثلا </a:t>
            </a:r>
            <a:r>
              <a:rPr dirty="0" sz="3200" spc="-635">
                <a:solidFill>
                  <a:srgbClr val="2E1211"/>
                </a:solidFill>
                <a:latin typeface="Arial"/>
                <a:cs typeface="Arial"/>
              </a:rPr>
              <a:t>ديكوتلا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نون </a:t>
            </a:r>
            <a:r>
              <a:rPr dirty="0" sz="3200" spc="-605">
                <a:solidFill>
                  <a:srgbClr val="2E1211"/>
                </a:solidFill>
                <a:latin typeface="Arial"/>
                <a:cs typeface="Arial"/>
              </a:rPr>
              <a:t>هب </a:t>
            </a:r>
            <a:r>
              <a:rPr dirty="0" sz="3200" spc="-655">
                <a:solidFill>
                  <a:srgbClr val="2E1211"/>
                </a:solidFill>
                <a:latin typeface="Arial"/>
                <a:cs typeface="Arial"/>
              </a:rPr>
              <a:t>تلصتا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 : </a:t>
            </a:r>
            <a:r>
              <a:rPr dirty="0" sz="3200" spc="-220">
                <a:solidFill>
                  <a:srgbClr val="2E1211"/>
                </a:solidFill>
                <a:latin typeface="Arial"/>
                <a:cs typeface="Arial"/>
              </a:rPr>
              <a:t>عراضملا</a:t>
            </a:r>
            <a:r>
              <a:rPr dirty="0" sz="3200" spc="-38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969">
                <a:solidFill>
                  <a:srgbClr val="2E1211"/>
                </a:solidFill>
                <a:latin typeface="Arial"/>
                <a:cs typeface="Arial"/>
              </a:rPr>
              <a:t>ىنبي</a:t>
            </a:r>
            <a:endParaRPr sz="3200">
              <a:latin typeface="Arial"/>
              <a:cs typeface="Arial"/>
            </a:endParaRPr>
          </a:p>
          <a:p>
            <a:pPr marL="3882390">
              <a:lnSpc>
                <a:spcPct val="100000"/>
              </a:lnSpc>
            </a:pPr>
            <a:r>
              <a:rPr dirty="0" sz="3200" spc="-405">
                <a:solidFill>
                  <a:srgbClr val="2E1211"/>
                </a:solidFill>
                <a:latin typeface="Arial"/>
                <a:cs typeface="Arial"/>
              </a:rPr>
              <a:t>.ةوسنلا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نون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وأ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،</a:t>
            </a:r>
            <a:r>
              <a:rPr dirty="0" sz="3200" spc="-3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75">
                <a:solidFill>
                  <a:srgbClr val="2E1211"/>
                </a:solidFill>
                <a:latin typeface="Arial"/>
                <a:cs typeface="Arial"/>
              </a:rPr>
              <a:t>ةفيفخلا</a:t>
            </a:r>
            <a:endParaRPr sz="3200">
              <a:latin typeface="Arial"/>
              <a:cs typeface="Arial"/>
            </a:endParaRPr>
          </a:p>
          <a:p>
            <a:pPr marL="1827530" marR="81280" indent="344170">
              <a:lnSpc>
                <a:spcPct val="119900"/>
              </a:lnSpc>
              <a:spcBef>
                <a:spcPts val="10"/>
              </a:spcBef>
            </a:pPr>
            <a:r>
              <a:rPr dirty="0" sz="3200" spc="-855">
                <a:solidFill>
                  <a:srgbClr val="2E1211"/>
                </a:solidFill>
                <a:latin typeface="Arial"/>
                <a:cs typeface="Arial"/>
              </a:rPr>
              <a:t>حتفلا 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ىلع </a:t>
            </a:r>
            <a:r>
              <a:rPr dirty="0" sz="3200" spc="-610">
                <a:solidFill>
                  <a:srgbClr val="2E1211"/>
                </a:solidFill>
                <a:latin typeface="Arial"/>
                <a:cs typeface="Arial"/>
              </a:rPr>
              <a:t>ىنبم </a:t>
            </a:r>
            <a:r>
              <a:rPr dirty="0" sz="3200" spc="-114">
                <a:solidFill>
                  <a:srgbClr val="2E1211"/>
                </a:solidFill>
                <a:latin typeface="Arial"/>
                <a:cs typeface="Arial"/>
              </a:rPr>
              <a:t>عراضم </a:t>
            </a:r>
            <a:r>
              <a:rPr dirty="0" sz="3200" spc="-730">
                <a:solidFill>
                  <a:srgbClr val="2E1211"/>
                </a:solidFill>
                <a:latin typeface="Arial"/>
                <a:cs typeface="Arial"/>
              </a:rPr>
              <a:t>لعف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 </a:t>
            </a:r>
            <a:r>
              <a:rPr dirty="0" sz="3200" spc="-665">
                <a:solidFill>
                  <a:srgbClr val="2E1211"/>
                </a:solidFill>
                <a:latin typeface="Arial"/>
                <a:cs typeface="Arial"/>
              </a:rPr>
              <a:t>ن</a:t>
            </a:r>
            <a:r>
              <a:rPr dirty="0" baseline="3472" sz="4800" spc="-997">
                <a:solidFill>
                  <a:srgbClr val="2E1211"/>
                </a:solidFill>
                <a:latin typeface="Arial"/>
                <a:cs typeface="Arial"/>
              </a:rPr>
              <a:t>ّ </a:t>
            </a:r>
            <a:r>
              <a:rPr dirty="0" sz="3200" spc="-509">
                <a:solidFill>
                  <a:srgbClr val="2E1211"/>
                </a:solidFill>
                <a:latin typeface="Arial"/>
                <a:cs typeface="Arial"/>
              </a:rPr>
              <a:t>مسري  </a:t>
            </a:r>
            <a:r>
              <a:rPr dirty="0" sz="3200" spc="-430">
                <a:solidFill>
                  <a:srgbClr val="2E1211"/>
                </a:solidFill>
                <a:latin typeface="Arial"/>
                <a:cs typeface="Arial"/>
              </a:rPr>
              <a:t>نوكسلا 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ىلع </a:t>
            </a:r>
            <a:r>
              <a:rPr dirty="0" sz="3200" spc="-610">
                <a:solidFill>
                  <a:srgbClr val="2E1211"/>
                </a:solidFill>
                <a:latin typeface="Arial"/>
                <a:cs typeface="Arial"/>
              </a:rPr>
              <a:t>ينبم </a:t>
            </a:r>
            <a:r>
              <a:rPr dirty="0" sz="3200" spc="-120">
                <a:solidFill>
                  <a:srgbClr val="2E1211"/>
                </a:solidFill>
                <a:latin typeface="Arial"/>
                <a:cs typeface="Arial"/>
              </a:rPr>
              <a:t>عراضم </a:t>
            </a:r>
            <a:r>
              <a:rPr dirty="0" sz="3200" spc="-730">
                <a:solidFill>
                  <a:srgbClr val="2E1211"/>
                </a:solidFill>
                <a:latin typeface="Arial"/>
                <a:cs typeface="Arial"/>
              </a:rPr>
              <a:t>لعف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نم</a:t>
            </a:r>
            <a:r>
              <a:rPr dirty="0" baseline="-4340" sz="4800" spc="-382">
                <a:solidFill>
                  <a:srgbClr val="2E1211"/>
                </a:solidFill>
                <a:latin typeface="Arial"/>
                <a:cs typeface="Arial"/>
              </a:rPr>
              <a:t>ْ</a:t>
            </a:r>
            <a:r>
              <a:rPr dirty="0" baseline="-4340" sz="4800" spc="25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815">
                <a:solidFill>
                  <a:srgbClr val="2E1211"/>
                </a:solidFill>
                <a:latin typeface="Arial"/>
                <a:cs typeface="Arial"/>
              </a:rPr>
              <a:t>سرت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050">
              <a:latin typeface="Times New Roman"/>
              <a:cs typeface="Times New Roman"/>
            </a:endParaRPr>
          </a:p>
          <a:p>
            <a:pPr marL="3606800">
              <a:lnSpc>
                <a:spcPct val="100000"/>
              </a:lnSpc>
            </a:pPr>
            <a:r>
              <a:rPr dirty="0" sz="3200" spc="-105" b="1">
                <a:solidFill>
                  <a:srgbClr val="2E1211"/>
                </a:solidFill>
                <a:latin typeface="Arial"/>
                <a:cs typeface="Arial"/>
              </a:rPr>
              <a:t>تاملظ</a:t>
            </a:r>
            <a:r>
              <a:rPr dirty="0" sz="3200" spc="-1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85" b="1">
                <a:solidFill>
                  <a:srgbClr val="2E1211"/>
                </a:solidFill>
                <a:latin typeface="Arial"/>
                <a:cs typeface="Arial"/>
              </a:rPr>
              <a:t>ملظلا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365849" y="465785"/>
            <a:ext cx="318389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270">
                <a:solidFill>
                  <a:srgbClr val="F7D37C"/>
                </a:solidFill>
              </a:rPr>
              <a:t>لوهجملل </a:t>
            </a:r>
            <a:r>
              <a:rPr dirty="0" sz="4000" spc="-780">
                <a:solidFill>
                  <a:srgbClr val="F7D37C"/>
                </a:solidFill>
              </a:rPr>
              <a:t>لعفلا</a:t>
            </a:r>
            <a:r>
              <a:rPr dirty="0" sz="4000" spc="-720">
                <a:solidFill>
                  <a:srgbClr val="F7D37C"/>
                </a:solidFill>
              </a:rPr>
              <a:t> </a:t>
            </a:r>
            <a:r>
              <a:rPr dirty="0" sz="4000" spc="-730">
                <a:solidFill>
                  <a:srgbClr val="F7D37C"/>
                </a:solidFill>
              </a:rPr>
              <a:t>ءانب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597152"/>
            <a:ext cx="7388859" cy="4712335"/>
          </a:xfrm>
          <a:custGeom>
            <a:avLst/>
            <a:gdLst/>
            <a:ahLst/>
            <a:cxnLst/>
            <a:rect l="l" t="t" r="r" b="b"/>
            <a:pathLst>
              <a:path w="7388859" h="4712335">
                <a:moveTo>
                  <a:pt x="0" y="4712208"/>
                </a:moveTo>
                <a:lnTo>
                  <a:pt x="7388352" y="4712208"/>
                </a:lnTo>
                <a:lnTo>
                  <a:pt x="7388352" y="0"/>
                </a:lnTo>
                <a:lnTo>
                  <a:pt x="0" y="0"/>
                </a:lnTo>
                <a:lnTo>
                  <a:pt x="0" y="4712208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301356" y="1760220"/>
            <a:ext cx="252983" cy="2834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301356" y="2833116"/>
            <a:ext cx="252983" cy="2834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66638" rIns="0" bIns="0" rtlCol="0" vert="horz">
            <a:spAutoFit/>
          </a:bodyPr>
          <a:lstStyle/>
          <a:p>
            <a:pPr algn="r" marL="298450" marR="372745">
              <a:lnSpc>
                <a:spcPct val="100000"/>
              </a:lnSpc>
              <a:spcBef>
                <a:spcPts val="95"/>
              </a:spcBef>
            </a:pPr>
            <a:r>
              <a:rPr dirty="0" spc="85"/>
              <a:t>نم </a:t>
            </a:r>
            <a:r>
              <a:rPr dirty="0" spc="-440"/>
              <a:t>لعافلا  </a:t>
            </a:r>
            <a:r>
              <a:rPr dirty="0" spc="-40"/>
              <a:t>فذح </a:t>
            </a:r>
            <a:r>
              <a:rPr dirty="0" baseline="7812" sz="4800" spc="30"/>
              <a:t>ً</a:t>
            </a:r>
            <a:r>
              <a:rPr dirty="0" sz="3200" spc="20"/>
              <a:t>لوأ </a:t>
            </a:r>
            <a:r>
              <a:rPr dirty="0" sz="3200" spc="-470"/>
              <a:t>دبل  </a:t>
            </a:r>
            <a:r>
              <a:rPr dirty="0" sz="3200" spc="-225"/>
              <a:t>لوهجملل  </a:t>
            </a:r>
            <a:r>
              <a:rPr dirty="0" sz="3200" spc="-630"/>
              <a:t>لعفلا    </a:t>
            </a:r>
            <a:r>
              <a:rPr dirty="0" sz="3200" spc="-590"/>
              <a:t>ءانب</a:t>
            </a:r>
            <a:r>
              <a:rPr dirty="0" sz="3200" spc="-470"/>
              <a:t> </a:t>
            </a:r>
            <a:r>
              <a:rPr dirty="0" sz="3200" spc="-330"/>
              <a:t>دنع</a:t>
            </a:r>
            <a:endParaRPr sz="3200"/>
          </a:p>
          <a:p>
            <a:pPr algn="r" marL="298450" marR="372745">
              <a:lnSpc>
                <a:spcPct val="100000"/>
              </a:lnSpc>
            </a:pPr>
            <a:r>
              <a:rPr dirty="0" spc="-5"/>
              <a:t>.</a:t>
            </a:r>
            <a:r>
              <a:rPr dirty="0" spc="-240"/>
              <a:t>ة</a:t>
            </a:r>
            <a:r>
              <a:rPr dirty="0" spc="-425"/>
              <a:t>ل</a:t>
            </a:r>
            <a:r>
              <a:rPr dirty="0" spc="165"/>
              <a:t>م</a:t>
            </a:r>
            <a:r>
              <a:rPr dirty="0" spc="-130"/>
              <a:t>ج</a:t>
            </a:r>
            <a:r>
              <a:rPr dirty="0" spc="-955"/>
              <a:t>ل</a:t>
            </a:r>
            <a:r>
              <a:rPr dirty="0" spc="-5"/>
              <a:t>ا</a:t>
            </a:r>
          </a:p>
          <a:p>
            <a:pPr marL="3220720" marR="30480" indent="-329565">
              <a:lnSpc>
                <a:spcPct val="120000"/>
              </a:lnSpc>
              <a:spcBef>
                <a:spcPts val="5"/>
              </a:spcBef>
            </a:pPr>
            <a:r>
              <a:rPr dirty="0" spc="-5"/>
              <a:t>: </a:t>
            </a:r>
            <a:r>
              <a:rPr dirty="0" spc="-225"/>
              <a:t>لوهجملل </a:t>
            </a:r>
            <a:r>
              <a:rPr dirty="0" spc="-285"/>
              <a:t>يضاملا </a:t>
            </a:r>
            <a:r>
              <a:rPr dirty="0" spc="-630"/>
              <a:t>لعفلا </a:t>
            </a:r>
            <a:r>
              <a:rPr dirty="0" spc="-590"/>
              <a:t>ءانب  </a:t>
            </a:r>
            <a:r>
              <a:rPr dirty="0" spc="-35"/>
              <a:t>هرخآ </a:t>
            </a:r>
            <a:r>
              <a:rPr dirty="0" spc="-850"/>
              <a:t>لبق </a:t>
            </a:r>
            <a:r>
              <a:rPr dirty="0" spc="125"/>
              <a:t>ام </a:t>
            </a:r>
            <a:r>
              <a:rPr dirty="0" spc="-580"/>
              <a:t>رسكيو </a:t>
            </a:r>
            <a:r>
              <a:rPr dirty="0" spc="-170"/>
              <a:t>هلوأ</a:t>
            </a:r>
            <a:r>
              <a:rPr dirty="0" spc="-100"/>
              <a:t> </a:t>
            </a:r>
            <a:r>
              <a:rPr dirty="0" spc="-695"/>
              <a:t>مضي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279390" y="3768582"/>
            <a:ext cx="2320925" cy="236791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30480">
              <a:lnSpc>
                <a:spcPct val="100000"/>
              </a:lnSpc>
              <a:spcBef>
                <a:spcPts val="869"/>
              </a:spcBef>
            </a:pPr>
            <a:r>
              <a:rPr dirty="0" sz="3200" spc="-560">
                <a:solidFill>
                  <a:srgbClr val="2E1211"/>
                </a:solidFill>
                <a:latin typeface="Arial"/>
                <a:cs typeface="Arial"/>
              </a:rPr>
              <a:t>لك</a:t>
            </a:r>
            <a:r>
              <a:rPr dirty="0" baseline="-2604" sz="4800" spc="-839">
                <a:solidFill>
                  <a:srgbClr val="2E1211"/>
                </a:solidFill>
                <a:latin typeface="Arial"/>
                <a:cs typeface="Arial"/>
              </a:rPr>
              <a:t>ِ   </a:t>
            </a:r>
            <a:r>
              <a:rPr dirty="0" baseline="14756" sz="4800" spc="-7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أ ..... 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لكأ </a:t>
            </a:r>
            <a:r>
              <a:rPr dirty="0" sz="3200" spc="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بر</a:t>
            </a:r>
            <a:r>
              <a:rPr dirty="0" baseline="-8680" sz="4800" spc="-465">
                <a:solidFill>
                  <a:srgbClr val="2E1211"/>
                </a:solidFill>
                <a:latin typeface="Arial"/>
                <a:cs typeface="Arial"/>
              </a:rPr>
              <a:t>ِ  </a:t>
            </a:r>
            <a:r>
              <a:rPr dirty="0" sz="3200" spc="-1305">
                <a:solidFill>
                  <a:srgbClr val="2E1211"/>
                </a:solidFill>
                <a:latin typeface="Arial"/>
                <a:cs typeface="Arial"/>
              </a:rPr>
              <a:t>ش</a:t>
            </a:r>
            <a:r>
              <a:rPr dirty="0" baseline="2604" sz="4800" spc="-1957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baseline="2604" sz="4800" spc="2452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...برش</a:t>
            </a:r>
            <a:r>
              <a:rPr dirty="0" sz="3200" spc="43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91809" y="4939700"/>
            <a:ext cx="1674495" cy="119697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132080">
              <a:lnSpc>
                <a:spcPct val="100000"/>
              </a:lnSpc>
              <a:spcBef>
                <a:spcPts val="869"/>
              </a:spcBef>
            </a:pPr>
            <a:r>
              <a:rPr dirty="0" sz="3200" spc="-215">
                <a:solidFill>
                  <a:srgbClr val="2E1211"/>
                </a:solidFill>
                <a:latin typeface="Arial"/>
                <a:cs typeface="Arial"/>
              </a:rPr>
              <a:t>مه</a:t>
            </a:r>
            <a:r>
              <a:rPr dirty="0" baseline="-9548" sz="4800" spc="-322">
                <a:solidFill>
                  <a:srgbClr val="2E1211"/>
                </a:solidFill>
                <a:latin typeface="Arial"/>
                <a:cs typeface="Arial"/>
              </a:rPr>
              <a:t>ِ  </a:t>
            </a:r>
            <a:r>
              <a:rPr dirty="0" baseline="6944" sz="4800" spc="-1252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sz="3200" spc="-835">
                <a:solidFill>
                  <a:srgbClr val="2E1211"/>
                </a:solidFill>
                <a:latin typeface="Arial"/>
                <a:cs typeface="Arial"/>
              </a:rPr>
              <a:t>ف       </a:t>
            </a:r>
            <a:r>
              <a:rPr dirty="0" sz="3200" spc="-8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65">
                <a:solidFill>
                  <a:srgbClr val="2E1211"/>
                </a:solidFill>
                <a:latin typeface="Arial"/>
                <a:cs typeface="Arial"/>
              </a:rPr>
              <a:t>.....مهف</a:t>
            </a:r>
            <a:endParaRPr sz="3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770"/>
              </a:spcBef>
            </a:pPr>
            <a:r>
              <a:rPr dirty="0" sz="3200" spc="-245">
                <a:solidFill>
                  <a:srgbClr val="2E1211"/>
                </a:solidFill>
                <a:latin typeface="Arial"/>
                <a:cs typeface="Arial"/>
              </a:rPr>
              <a:t>دم</a:t>
            </a:r>
            <a:r>
              <a:rPr dirty="0" baseline="-2604" sz="4800" spc="-367">
                <a:solidFill>
                  <a:srgbClr val="2E1211"/>
                </a:solidFill>
                <a:latin typeface="Arial"/>
                <a:cs typeface="Arial"/>
              </a:rPr>
              <a:t>ِ  </a:t>
            </a:r>
            <a:r>
              <a:rPr dirty="0" sz="3200" spc="-795">
                <a:solidFill>
                  <a:srgbClr val="2E1211"/>
                </a:solidFill>
                <a:latin typeface="Arial"/>
                <a:cs typeface="Arial"/>
              </a:rPr>
              <a:t>ح</a:t>
            </a:r>
            <a:r>
              <a:rPr dirty="0" baseline="-3472" sz="4800" spc="-1192">
                <a:solidFill>
                  <a:srgbClr val="2E1211"/>
                </a:solidFill>
                <a:latin typeface="Arial"/>
                <a:cs typeface="Arial"/>
              </a:rPr>
              <a:t>ُ                   </a:t>
            </a:r>
            <a:r>
              <a:rPr dirty="0" baseline="-3472" sz="4800" spc="-1177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....دمح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35953" y="465785"/>
            <a:ext cx="304546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270">
                <a:solidFill>
                  <a:srgbClr val="F7D37C"/>
                </a:solidFill>
              </a:rPr>
              <a:t>لوهجملل </a:t>
            </a:r>
            <a:r>
              <a:rPr dirty="0" sz="4000" spc="-685">
                <a:solidFill>
                  <a:srgbClr val="F7D37C"/>
                </a:solidFill>
              </a:rPr>
              <a:t>ءانبلا</a:t>
            </a:r>
            <a:r>
              <a:rPr dirty="0" sz="4000" spc="-660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597152"/>
            <a:ext cx="7388859" cy="4498975"/>
          </a:xfrm>
          <a:custGeom>
            <a:avLst/>
            <a:gdLst/>
            <a:ahLst/>
            <a:cxnLst/>
            <a:rect l="l" t="t" r="r" b="b"/>
            <a:pathLst>
              <a:path w="7388859" h="4498975">
                <a:moveTo>
                  <a:pt x="0" y="4498848"/>
                </a:moveTo>
                <a:lnTo>
                  <a:pt x="7388352" y="4498848"/>
                </a:lnTo>
                <a:lnTo>
                  <a:pt x="7388352" y="0"/>
                </a:lnTo>
                <a:lnTo>
                  <a:pt x="0" y="0"/>
                </a:lnTo>
                <a:lnTo>
                  <a:pt x="0" y="4498848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050420" y="1623136"/>
            <a:ext cx="219710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3200" spc="-395">
                <a:solidFill>
                  <a:srgbClr val="2E1211"/>
                </a:solidFill>
                <a:latin typeface="Arial"/>
                <a:cs typeface="Arial"/>
              </a:rPr>
              <a:t>ءاي </a:t>
            </a:r>
            <a:r>
              <a:rPr dirty="0" sz="3200" spc="-665">
                <a:solidFill>
                  <a:srgbClr val="2E1211"/>
                </a:solidFill>
                <a:latin typeface="Arial"/>
                <a:cs typeface="Arial"/>
              </a:rPr>
              <a:t>اهبلقن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)ا(</a:t>
            </a:r>
            <a:r>
              <a:rPr dirty="0" sz="3200" spc="-18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فلا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76176" y="1523986"/>
            <a:ext cx="2998470" cy="412432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14604">
              <a:lnSpc>
                <a:spcPct val="100000"/>
              </a:lnSpc>
              <a:spcBef>
                <a:spcPts val="875"/>
              </a:spcBef>
            </a:pPr>
            <a:r>
              <a:rPr dirty="0" sz="3200" spc="-135">
                <a:solidFill>
                  <a:srgbClr val="2E1211"/>
                </a:solidFill>
                <a:latin typeface="Arial"/>
                <a:cs typeface="Arial"/>
              </a:rPr>
              <a:t>هطسوأ </a:t>
            </a: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يضاملا 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</a:t>
            </a:r>
            <a:r>
              <a:rPr dirty="0" sz="3200" spc="-2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770">
                <a:solidFill>
                  <a:srgbClr val="2E1211"/>
                </a:solidFill>
                <a:latin typeface="Arial"/>
                <a:cs typeface="Arial"/>
              </a:rPr>
              <a:t>ليق  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 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لاق </a:t>
            </a:r>
            <a:r>
              <a:rPr dirty="0" sz="3200" spc="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450">
                <a:solidFill>
                  <a:srgbClr val="2E1211"/>
                </a:solidFill>
                <a:latin typeface="Arial"/>
                <a:cs typeface="Arial"/>
              </a:rPr>
              <a:t>ديع  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....داع</a:t>
            </a:r>
            <a:r>
              <a:rPr dirty="0" sz="3200" spc="6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985">
                <a:solidFill>
                  <a:srgbClr val="2E1211"/>
                </a:solidFill>
                <a:latin typeface="Arial"/>
                <a:cs typeface="Arial"/>
              </a:rPr>
              <a:t>زيف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 </a:t>
            </a:r>
            <a:r>
              <a:rPr dirty="0" sz="3200" spc="-535">
                <a:solidFill>
                  <a:srgbClr val="2E1211"/>
                </a:solidFill>
                <a:latin typeface="Arial"/>
                <a:cs typeface="Arial"/>
              </a:rPr>
              <a:t>زاف   </a:t>
            </a:r>
            <a:r>
              <a:rPr dirty="0" sz="3200" spc="-38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ميص...ماص </a:t>
            </a:r>
            <a:r>
              <a:rPr dirty="0" sz="3200" spc="7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450">
                <a:solidFill>
                  <a:srgbClr val="2E1211"/>
                </a:solidFill>
                <a:latin typeface="Arial"/>
                <a:cs typeface="Arial"/>
              </a:rPr>
              <a:t>بيغ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....باغ</a:t>
            </a:r>
            <a:r>
              <a:rPr dirty="0" sz="3200" spc="66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95">
                <a:solidFill>
                  <a:srgbClr val="2E1211"/>
                </a:solidFill>
                <a:latin typeface="Arial"/>
                <a:cs typeface="Arial"/>
              </a:rPr>
              <a:t>ءيج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....ءاج</a:t>
            </a:r>
            <a:r>
              <a:rPr dirty="0" sz="3200" spc="7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35953" y="465785"/>
            <a:ext cx="304546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270">
                <a:solidFill>
                  <a:srgbClr val="F7D37C"/>
                </a:solidFill>
              </a:rPr>
              <a:t>لوهجملل </a:t>
            </a:r>
            <a:r>
              <a:rPr dirty="0" sz="4000" spc="-685">
                <a:solidFill>
                  <a:srgbClr val="F7D37C"/>
                </a:solidFill>
              </a:rPr>
              <a:t>ءانبلا</a:t>
            </a:r>
            <a:r>
              <a:rPr dirty="0" sz="4000" spc="-660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597152"/>
            <a:ext cx="7388859" cy="4785360"/>
          </a:xfrm>
          <a:custGeom>
            <a:avLst/>
            <a:gdLst/>
            <a:ahLst/>
            <a:cxnLst/>
            <a:rect l="l" t="t" r="r" b="b"/>
            <a:pathLst>
              <a:path w="7388859" h="4785360">
                <a:moveTo>
                  <a:pt x="0" y="4785360"/>
                </a:moveTo>
                <a:lnTo>
                  <a:pt x="7388352" y="4785360"/>
                </a:lnTo>
                <a:lnTo>
                  <a:pt x="7388352" y="0"/>
                </a:lnTo>
                <a:lnTo>
                  <a:pt x="0" y="0"/>
                </a:lnTo>
                <a:lnTo>
                  <a:pt x="0" y="478536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301356" y="1760220"/>
            <a:ext cx="252983" cy="2834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15625" y="1523986"/>
            <a:ext cx="7110095" cy="4612640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ctr" marL="741045">
              <a:lnSpc>
                <a:spcPct val="100000"/>
              </a:lnSpc>
              <a:spcBef>
                <a:spcPts val="875"/>
              </a:spcBef>
            </a:pPr>
            <a:r>
              <a:rPr dirty="0" sz="3200" spc="-35">
                <a:solidFill>
                  <a:srgbClr val="2E1211"/>
                </a:solidFill>
                <a:latin typeface="Arial"/>
                <a:cs typeface="Arial"/>
              </a:rPr>
              <a:t>فرحأ </a:t>
            </a:r>
            <a:r>
              <a:rPr dirty="0" sz="3200" spc="-620">
                <a:solidFill>
                  <a:srgbClr val="2E1211"/>
                </a:solidFill>
                <a:latin typeface="Arial"/>
                <a:cs typeface="Arial"/>
              </a:rPr>
              <a:t>ةثلاث </a:t>
            </a:r>
            <a:r>
              <a:rPr dirty="0" sz="3200" spc="-430">
                <a:solidFill>
                  <a:srgbClr val="2E1211"/>
                </a:solidFill>
                <a:latin typeface="Arial"/>
                <a:cs typeface="Arial"/>
              </a:rPr>
              <a:t>قوفو </a:t>
            </a:r>
            <a:r>
              <a:rPr dirty="0" sz="3200" spc="-475">
                <a:solidFill>
                  <a:srgbClr val="2E1211"/>
                </a:solidFill>
                <a:latin typeface="Arial"/>
                <a:cs typeface="Arial"/>
              </a:rPr>
              <a:t>ءات </a:t>
            </a:r>
            <a:r>
              <a:rPr dirty="0" sz="3200" spc="-170">
                <a:solidFill>
                  <a:srgbClr val="2E1211"/>
                </a:solidFill>
                <a:latin typeface="Arial"/>
                <a:cs typeface="Arial"/>
              </a:rPr>
              <a:t>هلوأ </a:t>
            </a: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يضاملا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</a:t>
            </a:r>
            <a:endParaRPr sz="3200">
              <a:latin typeface="Arial"/>
              <a:cs typeface="Arial"/>
            </a:endParaRPr>
          </a:p>
          <a:p>
            <a:pPr algn="r" marR="60960">
              <a:lnSpc>
                <a:spcPct val="100000"/>
              </a:lnSpc>
              <a:spcBef>
                <a:spcPts val="770"/>
              </a:spcBef>
            </a:pPr>
            <a:r>
              <a:rPr dirty="0" sz="3200" spc="-140">
                <a:solidFill>
                  <a:srgbClr val="2E1211"/>
                </a:solidFill>
                <a:latin typeface="Arial"/>
                <a:cs typeface="Arial"/>
              </a:rPr>
              <a:t>رخلآا </a:t>
            </a:r>
            <a:r>
              <a:rPr dirty="0" sz="3200" spc="-850">
                <a:solidFill>
                  <a:srgbClr val="2E1211"/>
                </a:solidFill>
                <a:latin typeface="Arial"/>
                <a:cs typeface="Arial"/>
              </a:rPr>
              <a:t>لبق                       </a:t>
            </a:r>
            <a:r>
              <a:rPr dirty="0" sz="3200" spc="130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535">
                <a:solidFill>
                  <a:srgbClr val="2E1211"/>
                </a:solidFill>
                <a:latin typeface="Arial"/>
                <a:cs typeface="Arial"/>
              </a:rPr>
              <a:t>رسك   </a:t>
            </a:r>
            <a:r>
              <a:rPr dirty="0" sz="3200" spc="-70">
                <a:solidFill>
                  <a:srgbClr val="2E1211"/>
                </a:solidFill>
                <a:latin typeface="Arial"/>
                <a:cs typeface="Arial"/>
              </a:rPr>
              <a:t>عم </a:t>
            </a:r>
            <a:r>
              <a:rPr dirty="0" sz="3200" spc="-500">
                <a:solidFill>
                  <a:srgbClr val="2E1211"/>
                </a:solidFill>
                <a:latin typeface="Arial"/>
                <a:cs typeface="Arial"/>
              </a:rPr>
              <a:t>يناثلاو   </a:t>
            </a:r>
            <a:r>
              <a:rPr dirty="0" sz="3200" spc="-120">
                <a:solidFill>
                  <a:srgbClr val="2E1211"/>
                </a:solidFill>
                <a:latin typeface="Arial"/>
                <a:cs typeface="Arial"/>
              </a:rPr>
              <a:t>لولأا</a:t>
            </a:r>
            <a:r>
              <a:rPr dirty="0" sz="3200" spc="-2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75">
                <a:solidFill>
                  <a:srgbClr val="2E1211"/>
                </a:solidFill>
                <a:latin typeface="Arial"/>
                <a:cs typeface="Arial"/>
              </a:rPr>
              <a:t>مضن</a:t>
            </a:r>
            <a:endParaRPr sz="32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840"/>
              </a:spcBef>
            </a:pP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مد</a:t>
            </a: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ِ  </a:t>
            </a:r>
            <a:r>
              <a:rPr dirty="0" baseline="8680" sz="4800" spc="-1005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sz="3200" spc="-670">
                <a:solidFill>
                  <a:srgbClr val="2E1211"/>
                </a:solidFill>
                <a:latin typeface="Arial"/>
                <a:cs typeface="Arial"/>
              </a:rPr>
              <a:t>ق</a:t>
            </a:r>
            <a:r>
              <a:rPr dirty="0" baseline="6944" sz="4800" spc="-1005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sz="3200" spc="-670">
                <a:solidFill>
                  <a:srgbClr val="2E1211"/>
                </a:solidFill>
                <a:latin typeface="Arial"/>
                <a:cs typeface="Arial"/>
              </a:rPr>
              <a:t>ت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 </a:t>
            </a:r>
            <a:r>
              <a:rPr dirty="0" sz="3200" spc="-635">
                <a:solidFill>
                  <a:srgbClr val="2E1211"/>
                </a:solidFill>
                <a:latin typeface="Arial"/>
                <a:cs typeface="Arial"/>
              </a:rPr>
              <a:t>مدقت    </a:t>
            </a:r>
            <a:r>
              <a:rPr dirty="0" sz="3200" spc="-57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705"/>
              </a:spcBef>
            </a:pPr>
            <a:r>
              <a:rPr dirty="0" sz="3200" spc="-420">
                <a:solidFill>
                  <a:srgbClr val="2E1211"/>
                </a:solidFill>
                <a:latin typeface="Arial"/>
                <a:cs typeface="Arial"/>
              </a:rPr>
              <a:t>رخ</a:t>
            </a:r>
            <a:r>
              <a:rPr dirty="0" baseline="-2604" sz="4800" spc="-630">
                <a:solidFill>
                  <a:srgbClr val="2E1211"/>
                </a:solidFill>
                <a:latin typeface="Arial"/>
                <a:cs typeface="Arial"/>
              </a:rPr>
              <a:t>ِ  </a:t>
            </a:r>
            <a:r>
              <a:rPr dirty="0" baseline="14756" sz="4800" spc="-592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sz="3200" spc="-395">
                <a:solidFill>
                  <a:srgbClr val="2E1211"/>
                </a:solidFill>
                <a:latin typeface="Arial"/>
                <a:cs typeface="Arial"/>
              </a:rPr>
              <a:t>أ</a:t>
            </a:r>
            <a:r>
              <a:rPr dirty="0" baseline="5208" sz="4800" spc="-592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sz="3200" spc="-395">
                <a:solidFill>
                  <a:srgbClr val="2E1211"/>
                </a:solidFill>
                <a:latin typeface="Arial"/>
                <a:cs typeface="Arial"/>
              </a:rPr>
              <a:t>ت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 </a:t>
            </a:r>
            <a:r>
              <a:rPr dirty="0" sz="3200" spc="-390">
                <a:solidFill>
                  <a:srgbClr val="2E1211"/>
                </a:solidFill>
                <a:latin typeface="Arial"/>
                <a:cs typeface="Arial"/>
              </a:rPr>
              <a:t>رخأت  </a:t>
            </a:r>
            <a:r>
              <a:rPr dirty="0" sz="3200" spc="-1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L="25400" marR="55880" indent="4951730">
              <a:lnSpc>
                <a:spcPts val="4610"/>
              </a:lnSpc>
              <a:spcBef>
                <a:spcPts val="275"/>
              </a:spcBef>
            </a:pPr>
            <a:r>
              <a:rPr dirty="0" sz="3200" spc="-865">
                <a:solidFill>
                  <a:srgbClr val="2E1211"/>
                </a:solidFill>
                <a:latin typeface="Arial"/>
                <a:cs typeface="Arial"/>
              </a:rPr>
              <a:t>عب</a:t>
            </a:r>
            <a:r>
              <a:rPr dirty="0" baseline="-6944" sz="4800" spc="-1297">
                <a:solidFill>
                  <a:srgbClr val="2E1211"/>
                </a:solidFill>
                <a:latin typeface="Arial"/>
                <a:cs typeface="Arial"/>
              </a:rPr>
              <a:t>ِ </a:t>
            </a:r>
            <a:r>
              <a:rPr dirty="0" sz="3200" spc="-570">
                <a:solidFill>
                  <a:srgbClr val="2E1211"/>
                </a:solidFill>
                <a:latin typeface="Arial"/>
                <a:cs typeface="Arial"/>
              </a:rPr>
              <a:t>ر</a:t>
            </a:r>
            <a:r>
              <a:rPr dirty="0" baseline="-4340" sz="4800" spc="-855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baseline="-4340" sz="4800" spc="-382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baseline="5208" sz="4800" spc="-1132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sz="3200" spc="-755">
                <a:solidFill>
                  <a:srgbClr val="2E1211"/>
                </a:solidFill>
                <a:latin typeface="Arial"/>
                <a:cs typeface="Arial"/>
              </a:rPr>
              <a:t>ت</a:t>
            </a:r>
            <a:r>
              <a:rPr dirty="0" sz="3200" spc="-7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20">
                <a:solidFill>
                  <a:srgbClr val="2E1211"/>
                </a:solidFill>
                <a:latin typeface="Arial"/>
                <a:cs typeface="Arial"/>
              </a:rPr>
              <a:t>....عبرت</a:t>
            </a:r>
            <a:r>
              <a:rPr dirty="0" sz="3200" spc="-1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09">
                <a:solidFill>
                  <a:srgbClr val="2E1211"/>
                </a:solidFill>
                <a:latin typeface="Arial"/>
                <a:cs typeface="Arial"/>
              </a:rPr>
              <a:t>هلصلأ  </a:t>
            </a:r>
            <a:r>
              <a:rPr dirty="0" sz="3200" spc="-229">
                <a:solidFill>
                  <a:srgbClr val="2E1211"/>
                </a:solidFill>
                <a:latin typeface="Arial"/>
                <a:cs typeface="Arial"/>
              </a:rPr>
              <a:t>هدرن   </a:t>
            </a:r>
            <a:r>
              <a:rPr dirty="0" sz="3200" spc="-615">
                <a:solidFill>
                  <a:srgbClr val="2E1211"/>
                </a:solidFill>
                <a:latin typeface="Arial"/>
                <a:cs typeface="Arial"/>
              </a:rPr>
              <a:t>نيفرح </a:t>
            </a:r>
            <a:r>
              <a:rPr dirty="0" sz="3200" spc="-3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130">
                <a:solidFill>
                  <a:srgbClr val="2E1211"/>
                </a:solidFill>
                <a:latin typeface="Arial"/>
                <a:cs typeface="Arial"/>
              </a:rPr>
              <a:t>نوكم </a:t>
            </a: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يضاملا 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</a:t>
            </a:r>
            <a:r>
              <a:rPr dirty="0" sz="3200" spc="6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75">
                <a:solidFill>
                  <a:srgbClr val="2E1211"/>
                </a:solidFill>
                <a:latin typeface="Arial"/>
                <a:cs typeface="Arial"/>
              </a:rPr>
              <a:t>مااااااه</a:t>
            </a:r>
            <a:endParaRPr sz="3200">
              <a:latin typeface="Arial"/>
              <a:cs typeface="Arial"/>
            </a:endParaRPr>
          </a:p>
          <a:p>
            <a:pPr marL="4348480">
              <a:lnSpc>
                <a:spcPts val="3560"/>
              </a:lnSpc>
            </a:pPr>
            <a:r>
              <a:rPr dirty="0" sz="3200" spc="-225">
                <a:solidFill>
                  <a:srgbClr val="2E1211"/>
                </a:solidFill>
                <a:latin typeface="Arial"/>
                <a:cs typeface="Arial"/>
              </a:rPr>
              <a:t>لوهجملل </a:t>
            </a:r>
            <a:r>
              <a:rPr dirty="0" sz="3200" spc="-555">
                <a:solidFill>
                  <a:srgbClr val="2E1211"/>
                </a:solidFill>
                <a:latin typeface="Arial"/>
                <a:cs typeface="Arial"/>
              </a:rPr>
              <a:t>ءانبلا</a:t>
            </a:r>
            <a:r>
              <a:rPr dirty="0" sz="3200" spc="-4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850">
                <a:solidFill>
                  <a:srgbClr val="2E1211"/>
                </a:solidFill>
                <a:latin typeface="Arial"/>
                <a:cs typeface="Arial"/>
              </a:rPr>
              <a:t>لبق</a:t>
            </a:r>
            <a:endParaRPr sz="3200">
              <a:latin typeface="Arial"/>
              <a:cs typeface="Arial"/>
            </a:endParaRPr>
          </a:p>
          <a:p>
            <a:pPr marL="2888615">
              <a:lnSpc>
                <a:spcPct val="100000"/>
              </a:lnSpc>
              <a:spcBef>
                <a:spcPts val="770"/>
              </a:spcBef>
            </a:pPr>
            <a:r>
              <a:rPr dirty="0" sz="3200" spc="-1565">
                <a:solidFill>
                  <a:srgbClr val="2E1211"/>
                </a:solidFill>
                <a:latin typeface="Arial"/>
                <a:cs typeface="Arial"/>
              </a:rPr>
              <a:t>ج</a:t>
            </a:r>
            <a:r>
              <a:rPr dirty="0" baseline="-2604" sz="4800" spc="2152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95">
                <a:solidFill>
                  <a:srgbClr val="2E1211"/>
                </a:solidFill>
                <a:latin typeface="Arial"/>
                <a:cs typeface="Arial"/>
              </a:rPr>
              <a:t>ح</a:t>
            </a:r>
            <a:r>
              <a:rPr dirty="0" baseline="-3472" sz="4800" spc="-1192">
                <a:solidFill>
                  <a:srgbClr val="2E1211"/>
                </a:solidFill>
                <a:latin typeface="Arial"/>
                <a:cs typeface="Arial"/>
              </a:rPr>
              <a:t>ُ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......... </a:t>
            </a:r>
            <a:r>
              <a:rPr dirty="0" sz="3200" spc="-120">
                <a:solidFill>
                  <a:srgbClr val="2E1211"/>
                </a:solidFill>
                <a:latin typeface="Arial"/>
                <a:cs typeface="Arial"/>
              </a:rPr>
              <a:t>جح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15">
                <a:solidFill>
                  <a:srgbClr val="2E1211"/>
                </a:solidFill>
                <a:latin typeface="Arial"/>
                <a:cs typeface="Arial"/>
              </a:rPr>
              <a:t>د</a:t>
            </a:r>
            <a:r>
              <a:rPr dirty="0" sz="3200" spc="100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305">
                <a:solidFill>
                  <a:srgbClr val="2E1211"/>
                </a:solidFill>
                <a:latin typeface="Arial"/>
                <a:cs typeface="Arial"/>
              </a:rPr>
              <a:t>ش</a:t>
            </a:r>
            <a:r>
              <a:rPr dirty="0" baseline="2604" sz="4800" spc="-1957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baseline="2604" sz="4800" spc="2482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80">
                <a:solidFill>
                  <a:srgbClr val="2E1211"/>
                </a:solidFill>
                <a:latin typeface="Arial"/>
                <a:cs typeface="Arial"/>
              </a:rPr>
              <a:t>......دش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35953" y="465785"/>
            <a:ext cx="304546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270">
                <a:solidFill>
                  <a:srgbClr val="F7D37C"/>
                </a:solidFill>
              </a:rPr>
              <a:t>لوهجملل </a:t>
            </a:r>
            <a:r>
              <a:rPr dirty="0" sz="4000" spc="-685">
                <a:solidFill>
                  <a:srgbClr val="F7D37C"/>
                </a:solidFill>
              </a:rPr>
              <a:t>ءانبلا</a:t>
            </a:r>
            <a:r>
              <a:rPr dirty="0" sz="4000" spc="-660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267967"/>
            <a:ext cx="7388859" cy="5041900"/>
          </a:xfrm>
          <a:custGeom>
            <a:avLst/>
            <a:gdLst/>
            <a:ahLst/>
            <a:cxnLst/>
            <a:rect l="l" t="t" r="r" b="b"/>
            <a:pathLst>
              <a:path w="7388859" h="5041900">
                <a:moveTo>
                  <a:pt x="0" y="5041392"/>
                </a:moveTo>
                <a:lnTo>
                  <a:pt x="7388352" y="5041392"/>
                </a:lnTo>
                <a:lnTo>
                  <a:pt x="7388352" y="0"/>
                </a:lnTo>
                <a:lnTo>
                  <a:pt x="0" y="0"/>
                </a:lnTo>
                <a:lnTo>
                  <a:pt x="0" y="5041392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301356" y="1430019"/>
            <a:ext cx="252983" cy="2834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207312" y="1194165"/>
            <a:ext cx="6393815" cy="3538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27325" marR="36830" indent="1405255">
              <a:lnSpc>
                <a:spcPct val="120100"/>
              </a:lnSpc>
              <a:spcBef>
                <a:spcPts val="100"/>
              </a:spcBef>
            </a:pPr>
            <a:r>
              <a:rPr dirty="0" sz="3200" spc="-195">
                <a:solidFill>
                  <a:srgbClr val="2E1211"/>
                </a:solidFill>
                <a:latin typeface="Arial"/>
                <a:cs typeface="Arial"/>
              </a:rPr>
              <a:t>:عراضملا </a:t>
            </a:r>
            <a:r>
              <a:rPr dirty="0" sz="3200" spc="-590">
                <a:solidFill>
                  <a:srgbClr val="2E1211"/>
                </a:solidFill>
                <a:latin typeface="Arial"/>
                <a:cs typeface="Arial"/>
              </a:rPr>
              <a:t>ءانب  </a:t>
            </a:r>
            <a:r>
              <a:rPr dirty="0" sz="3200" spc="-35">
                <a:solidFill>
                  <a:srgbClr val="2E1211"/>
                </a:solidFill>
                <a:latin typeface="Arial"/>
                <a:cs typeface="Arial"/>
              </a:rPr>
              <a:t>هرخآ </a:t>
            </a:r>
            <a:r>
              <a:rPr dirty="0" sz="3200" spc="-850">
                <a:solidFill>
                  <a:srgbClr val="2E1211"/>
                </a:solidFill>
                <a:latin typeface="Arial"/>
                <a:cs typeface="Arial"/>
              </a:rPr>
              <a:t>لبق                      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925">
                <a:solidFill>
                  <a:srgbClr val="2E1211"/>
                </a:solidFill>
                <a:latin typeface="Arial"/>
                <a:cs typeface="Arial"/>
              </a:rPr>
              <a:t>حتفيو</a:t>
            </a:r>
            <a:r>
              <a:rPr dirty="0" sz="3200" spc="-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70">
                <a:solidFill>
                  <a:srgbClr val="2E1211"/>
                </a:solidFill>
                <a:latin typeface="Arial"/>
                <a:cs typeface="Arial"/>
              </a:rPr>
              <a:t>هلوأ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95">
                <a:solidFill>
                  <a:srgbClr val="2E1211"/>
                </a:solidFill>
                <a:latin typeface="Arial"/>
                <a:cs typeface="Arial"/>
              </a:rPr>
              <a:t>مضي</a:t>
            </a:r>
            <a:endParaRPr sz="3200">
              <a:latin typeface="Arial"/>
              <a:cs typeface="Arial"/>
            </a:endParaRPr>
          </a:p>
          <a:p>
            <a:pPr algn="r" marR="31750">
              <a:lnSpc>
                <a:spcPct val="100000"/>
              </a:lnSpc>
              <a:spcBef>
                <a:spcPts val="865"/>
              </a:spcBef>
            </a:pPr>
            <a:r>
              <a:rPr dirty="0" baseline="1736" sz="4800" spc="-825">
                <a:solidFill>
                  <a:srgbClr val="2E1211"/>
                </a:solidFill>
                <a:latin typeface="Arial"/>
                <a:cs typeface="Arial"/>
              </a:rPr>
              <a:t>بر</a:t>
            </a:r>
            <a:r>
              <a:rPr dirty="0" baseline="-6076" sz="4800" spc="-825">
                <a:solidFill>
                  <a:srgbClr val="2E1211"/>
                </a:solidFill>
                <a:latin typeface="Arial"/>
                <a:cs typeface="Arial"/>
              </a:rPr>
              <a:t>      </a:t>
            </a:r>
            <a:r>
              <a:rPr dirty="0" baseline="1736" sz="4800" spc="-1125">
                <a:solidFill>
                  <a:srgbClr val="2E1211"/>
                </a:solidFill>
                <a:latin typeface="Arial"/>
                <a:cs typeface="Arial"/>
              </a:rPr>
              <a:t>ش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baseline="1736" sz="4800" spc="-1125">
                <a:solidFill>
                  <a:srgbClr val="2E1211"/>
                </a:solidFill>
                <a:latin typeface="Arial"/>
                <a:cs typeface="Arial"/>
              </a:rPr>
              <a:t>ي    </a:t>
            </a:r>
            <a:r>
              <a:rPr dirty="0" baseline="1736" sz="4800" spc="-9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baseline="1736" sz="4800" spc="-375">
                <a:solidFill>
                  <a:srgbClr val="2E1211"/>
                </a:solidFill>
                <a:latin typeface="Arial"/>
                <a:cs typeface="Arial"/>
              </a:rPr>
              <a:t>.....برشي</a:t>
            </a:r>
            <a:endParaRPr baseline="1736" sz="48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baseline="1736" sz="4800" spc="-555">
                <a:solidFill>
                  <a:srgbClr val="2E1211"/>
                </a:solidFill>
                <a:latin typeface="Arial"/>
                <a:cs typeface="Arial"/>
              </a:rPr>
              <a:t>مه</a:t>
            </a:r>
            <a:r>
              <a:rPr dirty="0" baseline="-7812" sz="4800" spc="-555">
                <a:solidFill>
                  <a:srgbClr val="2E1211"/>
                </a:solidFill>
                <a:latin typeface="Arial"/>
                <a:cs typeface="Arial"/>
              </a:rPr>
              <a:t>  </a:t>
            </a:r>
            <a:r>
              <a:rPr dirty="0" baseline="-7812" sz="4800" spc="37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baseline="1736" sz="4800" spc="-1500">
                <a:solidFill>
                  <a:srgbClr val="2E1211"/>
                </a:solidFill>
                <a:latin typeface="Arial"/>
                <a:cs typeface="Arial"/>
              </a:rPr>
              <a:t>ف</a:t>
            </a:r>
            <a:r>
              <a:rPr dirty="0" sz="3200" spc="-1000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baseline="1736" sz="4800" spc="-1500">
                <a:solidFill>
                  <a:srgbClr val="2E1211"/>
                </a:solidFill>
                <a:latin typeface="Arial"/>
                <a:cs typeface="Arial"/>
              </a:rPr>
              <a:t>ي</a:t>
            </a:r>
            <a:r>
              <a:rPr dirty="0" baseline="1736" sz="4800" spc="7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baseline="1736" sz="4800" spc="-359">
                <a:solidFill>
                  <a:srgbClr val="2E1211"/>
                </a:solidFill>
                <a:latin typeface="Arial"/>
                <a:cs typeface="Arial"/>
              </a:rPr>
              <a:t>.......مهفي</a:t>
            </a:r>
            <a:endParaRPr baseline="1736" sz="4800">
              <a:latin typeface="Arial"/>
              <a:cs typeface="Arial"/>
            </a:endParaRPr>
          </a:p>
          <a:p>
            <a:pPr algn="r" marR="31115">
              <a:lnSpc>
                <a:spcPct val="100000"/>
              </a:lnSpc>
              <a:spcBef>
                <a:spcPts val="770"/>
              </a:spcBef>
            </a:pPr>
            <a:r>
              <a:rPr dirty="0" baseline="1736" sz="4800" spc="-1927">
                <a:solidFill>
                  <a:srgbClr val="2E1211"/>
                </a:solidFill>
                <a:latin typeface="Arial"/>
                <a:cs typeface="Arial"/>
              </a:rPr>
              <a:t>دش</a:t>
            </a:r>
            <a:r>
              <a:rPr dirty="0" sz="3200" spc="16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baseline="1736" sz="4800" spc="-660">
                <a:solidFill>
                  <a:srgbClr val="2E1211"/>
                </a:solidFill>
                <a:latin typeface="Arial"/>
                <a:cs typeface="Arial"/>
              </a:rPr>
              <a:t>ر</a:t>
            </a:r>
            <a:r>
              <a:rPr dirty="0" sz="3200" spc="-440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baseline="1736" sz="4800" spc="-660">
                <a:solidFill>
                  <a:srgbClr val="2E1211"/>
                </a:solidFill>
                <a:latin typeface="Arial"/>
                <a:cs typeface="Arial"/>
              </a:rPr>
              <a:t>ي</a:t>
            </a:r>
            <a:r>
              <a:rPr dirty="0" baseline="1736" sz="4800" spc="-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baseline="1736" sz="4800" spc="-375">
                <a:solidFill>
                  <a:srgbClr val="2E1211"/>
                </a:solidFill>
                <a:latin typeface="Arial"/>
                <a:cs typeface="Arial"/>
              </a:rPr>
              <a:t>.....دشري</a:t>
            </a:r>
            <a:endParaRPr baseline="1736" sz="4800">
              <a:latin typeface="Arial"/>
              <a:cs typeface="Arial"/>
            </a:endParaRPr>
          </a:p>
          <a:p>
            <a:pPr algn="r" marR="40005">
              <a:lnSpc>
                <a:spcPct val="100000"/>
              </a:lnSpc>
              <a:spcBef>
                <a:spcPts val="6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)ا( </a:t>
            </a:r>
            <a:r>
              <a:rPr dirty="0" sz="3200" spc="-665">
                <a:solidFill>
                  <a:srgbClr val="2E1211"/>
                </a:solidFill>
                <a:latin typeface="Arial"/>
                <a:cs typeface="Arial"/>
              </a:rPr>
              <a:t>اهبلقن   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)ي(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)و (  </a:t>
            </a:r>
            <a:r>
              <a:rPr dirty="0" sz="3200" spc="-35">
                <a:solidFill>
                  <a:srgbClr val="2E1211"/>
                </a:solidFill>
                <a:latin typeface="Arial"/>
                <a:cs typeface="Arial"/>
              </a:rPr>
              <a:t>هرخآ </a:t>
            </a:r>
            <a:r>
              <a:rPr dirty="0" sz="3200" spc="-850">
                <a:solidFill>
                  <a:srgbClr val="2E1211"/>
                </a:solidFill>
                <a:latin typeface="Arial"/>
                <a:cs typeface="Arial"/>
              </a:rPr>
              <a:t>لبق                       </a:t>
            </a:r>
            <a:r>
              <a:rPr dirty="0" sz="3200" spc="-220">
                <a:solidFill>
                  <a:srgbClr val="2E1211"/>
                </a:solidFill>
                <a:latin typeface="Arial"/>
                <a:cs typeface="Arial"/>
              </a:rPr>
              <a:t>عراضملا 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</a:t>
            </a:r>
            <a:r>
              <a:rPr dirty="0" sz="3200" spc="-39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39579" y="4706985"/>
            <a:ext cx="2134870" cy="119634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560">
                <a:solidFill>
                  <a:srgbClr val="2E1211"/>
                </a:solidFill>
                <a:latin typeface="Arial"/>
                <a:cs typeface="Arial"/>
              </a:rPr>
              <a:t>لاقي </a:t>
            </a:r>
            <a:r>
              <a:rPr dirty="0" sz="3200" spc="-37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95">
                <a:solidFill>
                  <a:srgbClr val="2E1211"/>
                </a:solidFill>
                <a:latin typeface="Arial"/>
                <a:cs typeface="Arial"/>
              </a:rPr>
              <a:t>........لوقي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680">
                <a:solidFill>
                  <a:srgbClr val="2E1211"/>
                </a:solidFill>
                <a:latin typeface="Arial"/>
                <a:cs typeface="Arial"/>
              </a:rPr>
              <a:t>عابي   </a:t>
            </a:r>
            <a:r>
              <a:rPr dirty="0" sz="3200" spc="-6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40">
                <a:solidFill>
                  <a:srgbClr val="2E1211"/>
                </a:solidFill>
                <a:latin typeface="Arial"/>
                <a:cs typeface="Arial"/>
              </a:rPr>
              <a:t>......عيبي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34539" y="4706985"/>
            <a:ext cx="2477135" cy="119634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229235">
              <a:lnSpc>
                <a:spcPct val="100000"/>
              </a:lnSpc>
              <a:spcBef>
                <a:spcPts val="869"/>
              </a:spcBef>
            </a:pPr>
            <a:r>
              <a:rPr dirty="0" sz="3200" spc="-535">
                <a:solidFill>
                  <a:srgbClr val="2E1211"/>
                </a:solidFill>
                <a:latin typeface="Arial"/>
                <a:cs typeface="Arial"/>
              </a:rPr>
              <a:t>راسي </a:t>
            </a:r>
            <a:r>
              <a:rPr dirty="0" sz="3200" spc="-390">
                <a:solidFill>
                  <a:srgbClr val="2E1211"/>
                </a:solidFill>
                <a:latin typeface="Arial"/>
                <a:cs typeface="Arial"/>
              </a:rPr>
              <a:t>.....ريسي</a:t>
            </a:r>
            <a:r>
              <a:rPr dirty="0" sz="3200" spc="-3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3200" spc="-330">
                <a:solidFill>
                  <a:srgbClr val="2E1211"/>
                </a:solidFill>
                <a:latin typeface="Arial"/>
                <a:cs typeface="Arial"/>
              </a:rPr>
              <a:t>لاجي </a:t>
            </a: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.....لوجي</a:t>
            </a:r>
            <a:r>
              <a:rPr dirty="0" sz="3200" spc="-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35953" y="465785"/>
            <a:ext cx="304546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270">
                <a:solidFill>
                  <a:srgbClr val="F7D37C"/>
                </a:solidFill>
              </a:rPr>
              <a:t>لوهجملل </a:t>
            </a:r>
            <a:r>
              <a:rPr dirty="0" sz="4000" spc="-685">
                <a:solidFill>
                  <a:srgbClr val="F7D37C"/>
                </a:solidFill>
              </a:rPr>
              <a:t>ءانبلا</a:t>
            </a:r>
            <a:r>
              <a:rPr dirty="0" sz="4000" spc="-660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597152"/>
            <a:ext cx="7388859" cy="4498975"/>
          </a:xfrm>
          <a:custGeom>
            <a:avLst/>
            <a:gdLst/>
            <a:ahLst/>
            <a:cxnLst/>
            <a:rect l="l" t="t" r="r" b="b"/>
            <a:pathLst>
              <a:path w="7388859" h="4498975">
                <a:moveTo>
                  <a:pt x="0" y="4498848"/>
                </a:moveTo>
                <a:lnTo>
                  <a:pt x="7388352" y="4498848"/>
                </a:lnTo>
                <a:lnTo>
                  <a:pt x="7388352" y="0"/>
                </a:lnTo>
                <a:lnTo>
                  <a:pt x="0" y="0"/>
                </a:lnTo>
                <a:lnTo>
                  <a:pt x="0" y="4498848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301356" y="1760220"/>
            <a:ext cx="252983" cy="2834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62127" y="1523986"/>
            <a:ext cx="7388859" cy="4027170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marL="3354704">
              <a:lnSpc>
                <a:spcPct val="100000"/>
              </a:lnSpc>
              <a:spcBef>
                <a:spcPts val="875"/>
              </a:spcBef>
            </a:pPr>
            <a:r>
              <a:rPr dirty="0" sz="3200" spc="-225">
                <a:solidFill>
                  <a:srgbClr val="2E1211"/>
                </a:solidFill>
                <a:latin typeface="Arial"/>
                <a:cs typeface="Arial"/>
              </a:rPr>
              <a:t>لوهجملل </a:t>
            </a:r>
            <a:r>
              <a:rPr dirty="0" sz="3200" spc="-969">
                <a:solidFill>
                  <a:srgbClr val="2E1211"/>
                </a:solidFill>
                <a:latin typeface="Arial"/>
                <a:cs typeface="Arial"/>
              </a:rPr>
              <a:t>ىنبي</a:t>
            </a:r>
            <a:r>
              <a:rPr dirty="0" sz="3200" spc="-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114">
                <a:solidFill>
                  <a:srgbClr val="2E1211"/>
                </a:solidFill>
                <a:latin typeface="Arial"/>
                <a:cs typeface="Arial"/>
              </a:rPr>
              <a:t>ل </a:t>
            </a:r>
            <a:r>
              <a:rPr dirty="0" sz="3200" spc="-80">
                <a:solidFill>
                  <a:srgbClr val="2E1211"/>
                </a:solidFill>
                <a:latin typeface="Arial"/>
                <a:cs typeface="Arial"/>
              </a:rPr>
              <a:t>رملأا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35">
                <a:solidFill>
                  <a:srgbClr val="2E1211"/>
                </a:solidFill>
                <a:latin typeface="Arial"/>
                <a:cs typeface="Arial"/>
              </a:rPr>
              <a:t>لعفلا</a:t>
            </a:r>
            <a:endParaRPr sz="3200">
              <a:latin typeface="Arial"/>
              <a:cs typeface="Arial"/>
            </a:endParaRPr>
          </a:p>
          <a:p>
            <a:pPr marL="335534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) </a:t>
            </a:r>
            <a:r>
              <a:rPr dirty="0" sz="3200" spc="-265">
                <a:solidFill>
                  <a:srgbClr val="2E1211"/>
                </a:solidFill>
                <a:latin typeface="Arial"/>
                <a:cs typeface="Arial"/>
              </a:rPr>
              <a:t>دهتجا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20">
                <a:solidFill>
                  <a:srgbClr val="2E1211"/>
                </a:solidFill>
                <a:latin typeface="Arial"/>
                <a:cs typeface="Arial"/>
              </a:rPr>
              <a:t>لمعا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330">
                <a:solidFill>
                  <a:srgbClr val="2E1211"/>
                </a:solidFill>
                <a:latin typeface="Arial"/>
                <a:cs typeface="Arial"/>
              </a:rPr>
              <a:t>مهفا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170">
                <a:solidFill>
                  <a:srgbClr val="2E1211"/>
                </a:solidFill>
                <a:latin typeface="Arial"/>
                <a:cs typeface="Arial"/>
              </a:rPr>
              <a:t>ركاذ</a:t>
            </a:r>
            <a:r>
              <a:rPr dirty="0" sz="3200" spc="-56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</a:t>
            </a:r>
            <a:endParaRPr sz="3200">
              <a:latin typeface="Arial"/>
              <a:cs typeface="Arial"/>
            </a:endParaRPr>
          </a:p>
          <a:p>
            <a:pPr marL="715010" marR="84455" indent="5353685">
              <a:lnSpc>
                <a:spcPct val="240099"/>
              </a:lnSpc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: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ح</a:t>
            </a:r>
            <a:r>
              <a:rPr dirty="0" sz="3200" spc="-610">
                <a:solidFill>
                  <a:srgbClr val="2E1211"/>
                </a:solidFill>
                <a:latin typeface="Arial"/>
                <a:cs typeface="Arial"/>
              </a:rPr>
              <a:t>ص</a:t>
            </a:r>
            <a:r>
              <a:rPr dirty="0" sz="3200" spc="-130">
                <a:solidFill>
                  <a:srgbClr val="2E1211"/>
                </a:solidFill>
                <a:latin typeface="Arial"/>
                <a:cs typeface="Arial"/>
              </a:rPr>
              <a:t>ح</a:t>
            </a:r>
            <a:r>
              <a:rPr dirty="0" sz="3200" spc="-409">
                <a:solidFill>
                  <a:srgbClr val="2E1211"/>
                </a:solidFill>
                <a:latin typeface="Arial"/>
                <a:cs typeface="Arial"/>
              </a:rPr>
              <a:t>ص  </a:t>
            </a:r>
            <a:r>
              <a:rPr dirty="0" sz="3200" spc="-420">
                <a:solidFill>
                  <a:srgbClr val="2E1211"/>
                </a:solidFill>
                <a:latin typeface="Arial"/>
                <a:cs typeface="Arial"/>
              </a:rPr>
              <a:t>لعاف  </a:t>
            </a:r>
            <a:r>
              <a:rPr dirty="0" sz="3200" spc="-530">
                <a:solidFill>
                  <a:srgbClr val="2E1211"/>
                </a:solidFill>
                <a:latin typeface="Arial"/>
                <a:cs typeface="Arial"/>
              </a:rPr>
              <a:t>بئان   </a:t>
            </a:r>
            <a:r>
              <a:rPr dirty="0" sz="3200" spc="-210">
                <a:solidFill>
                  <a:srgbClr val="2E1211"/>
                </a:solidFill>
                <a:latin typeface="Arial"/>
                <a:cs typeface="Arial"/>
              </a:rPr>
              <a:t>امئاد </a:t>
            </a:r>
            <a:r>
              <a:rPr dirty="0" sz="3200" spc="-445">
                <a:solidFill>
                  <a:srgbClr val="2E1211"/>
                </a:solidFill>
                <a:latin typeface="Arial"/>
                <a:cs typeface="Arial"/>
              </a:rPr>
              <a:t>برعي  </a:t>
            </a:r>
            <a:r>
              <a:rPr dirty="0" sz="3200" spc="-225">
                <a:solidFill>
                  <a:srgbClr val="2E1211"/>
                </a:solidFill>
                <a:latin typeface="Arial"/>
                <a:cs typeface="Arial"/>
              </a:rPr>
              <a:t>لوهجملل  </a:t>
            </a:r>
            <a:r>
              <a:rPr dirty="0" sz="3200" spc="-570">
                <a:solidFill>
                  <a:srgbClr val="2E1211"/>
                </a:solidFill>
                <a:latin typeface="Arial"/>
                <a:cs typeface="Arial"/>
              </a:rPr>
              <a:t>ينبملا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30">
                <a:solidFill>
                  <a:srgbClr val="2E1211"/>
                </a:solidFill>
                <a:latin typeface="Arial"/>
                <a:cs typeface="Arial"/>
              </a:rPr>
              <a:t>لعفلا    </a:t>
            </a:r>
            <a:r>
              <a:rPr dirty="0" sz="3200" spc="-670">
                <a:solidFill>
                  <a:srgbClr val="2E1211"/>
                </a:solidFill>
                <a:latin typeface="Arial"/>
                <a:cs typeface="Arial"/>
              </a:rPr>
              <a:t>دعب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</a:t>
            </a:r>
            <a:endParaRPr sz="3200">
              <a:latin typeface="Arial"/>
              <a:cs typeface="Arial"/>
            </a:endParaRPr>
          </a:p>
          <a:p>
            <a:pPr algn="r" marR="426720">
              <a:lnSpc>
                <a:spcPct val="100000"/>
              </a:lnSpc>
            </a:pP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ع</a:t>
            </a:r>
            <a:r>
              <a:rPr dirty="0" sz="3200" spc="-20">
                <a:solidFill>
                  <a:srgbClr val="2E1211"/>
                </a:solidFill>
                <a:latin typeface="Arial"/>
                <a:cs typeface="Arial"/>
              </a:rPr>
              <a:t>و</a:t>
            </a:r>
            <a:r>
              <a:rPr dirty="0" sz="3200" spc="-500">
                <a:solidFill>
                  <a:srgbClr val="2E1211"/>
                </a:solidFill>
                <a:latin typeface="Arial"/>
                <a:cs typeface="Arial"/>
              </a:rPr>
              <a:t>فرم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173831" y="465785"/>
            <a:ext cx="157416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90">
                <a:solidFill>
                  <a:srgbClr val="F7D37C"/>
                </a:solidFill>
              </a:rPr>
              <a:t>رملأا</a:t>
            </a:r>
            <a:r>
              <a:rPr dirty="0" sz="4000" spc="-85">
                <a:solidFill>
                  <a:srgbClr val="F7D37C"/>
                </a:solidFill>
              </a:rPr>
              <a:t> </a:t>
            </a:r>
            <a:r>
              <a:rPr dirty="0" sz="4000" spc="-730">
                <a:solidFill>
                  <a:srgbClr val="F7D37C"/>
                </a:solidFill>
              </a:rPr>
              <a:t>ءانب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597152"/>
            <a:ext cx="7388859" cy="4498975"/>
          </a:xfrm>
          <a:custGeom>
            <a:avLst/>
            <a:gdLst/>
            <a:ahLst/>
            <a:cxnLst/>
            <a:rect l="l" t="t" r="r" b="b"/>
            <a:pathLst>
              <a:path w="7388859" h="4498975">
                <a:moveTo>
                  <a:pt x="0" y="4498848"/>
                </a:moveTo>
                <a:lnTo>
                  <a:pt x="7388352" y="4498848"/>
                </a:lnTo>
                <a:lnTo>
                  <a:pt x="7388352" y="0"/>
                </a:lnTo>
                <a:lnTo>
                  <a:pt x="0" y="0"/>
                </a:lnTo>
                <a:lnTo>
                  <a:pt x="0" y="4498848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18083" y="1523986"/>
            <a:ext cx="7216775" cy="412432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69215">
              <a:lnSpc>
                <a:spcPct val="100000"/>
              </a:lnSpc>
              <a:spcBef>
                <a:spcPts val="875"/>
              </a:spcBef>
            </a:pP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: </a:t>
            </a:r>
            <a:r>
              <a:rPr dirty="0" sz="3200" spc="-335" b="1">
                <a:solidFill>
                  <a:srgbClr val="2E1211"/>
                </a:solidFill>
                <a:latin typeface="Arial"/>
                <a:cs typeface="Arial"/>
              </a:rPr>
              <a:t>ىلع  </a:t>
            </a:r>
            <a:r>
              <a:rPr dirty="0" sz="3200" spc="-85" b="1">
                <a:solidFill>
                  <a:srgbClr val="2E1211"/>
                </a:solidFill>
                <a:latin typeface="Arial"/>
                <a:cs typeface="Arial"/>
              </a:rPr>
              <a:t>رملأا </a:t>
            </a:r>
            <a:r>
              <a:rPr dirty="0" sz="3200" spc="-540" b="1">
                <a:solidFill>
                  <a:srgbClr val="2E1211"/>
                </a:solidFill>
                <a:latin typeface="Arial"/>
                <a:cs typeface="Arial"/>
              </a:rPr>
              <a:t>لعفلا </a:t>
            </a:r>
            <a:r>
              <a:rPr dirty="0" sz="3200" spc="-484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900" b="1">
                <a:solidFill>
                  <a:srgbClr val="2E1211"/>
                </a:solidFill>
                <a:latin typeface="Arial"/>
                <a:cs typeface="Arial"/>
              </a:rPr>
              <a:t>ىنبي</a:t>
            </a:r>
            <a:endParaRPr sz="3200">
              <a:latin typeface="Arial"/>
              <a:cs typeface="Arial"/>
            </a:endParaRPr>
          </a:p>
          <a:p>
            <a:pPr algn="r" marR="63500">
              <a:lnSpc>
                <a:spcPct val="100000"/>
              </a:lnSpc>
              <a:spcBef>
                <a:spcPts val="770"/>
              </a:spcBef>
            </a:pPr>
            <a:r>
              <a:rPr dirty="0" sz="3200" spc="-425">
                <a:solidFill>
                  <a:srgbClr val="2E1211"/>
                </a:solidFill>
                <a:latin typeface="Arial"/>
                <a:cs typeface="Arial"/>
              </a:rPr>
              <a:t>ةلعلا  </a:t>
            </a:r>
            <a:r>
              <a:rPr dirty="0" sz="3200" spc="-35">
                <a:solidFill>
                  <a:srgbClr val="2E1211"/>
                </a:solidFill>
                <a:latin typeface="Arial"/>
                <a:cs typeface="Arial"/>
              </a:rPr>
              <a:t>فورح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440">
                <a:solidFill>
                  <a:srgbClr val="2E1211"/>
                </a:solidFill>
                <a:latin typeface="Arial"/>
                <a:cs typeface="Arial"/>
              </a:rPr>
              <a:t>ايلاخ 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 ... </a:t>
            </a:r>
            <a:r>
              <a:rPr dirty="0" sz="3200" spc="-430">
                <a:solidFill>
                  <a:srgbClr val="2E1211"/>
                </a:solidFill>
                <a:latin typeface="Arial"/>
                <a:cs typeface="Arial"/>
              </a:rPr>
              <a:t>نوكسلا </a:t>
            </a: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2E1211"/>
                </a:solidFill>
                <a:latin typeface="Arial"/>
                <a:cs typeface="Arial"/>
              </a:rPr>
              <a:t>ـ1</a:t>
            </a:r>
            <a:endParaRPr sz="3200">
              <a:latin typeface="Arial"/>
              <a:cs typeface="Arial"/>
            </a:endParaRPr>
          </a:p>
          <a:p>
            <a:pPr algn="r" marL="1501140" marR="63500" indent="3194685">
              <a:lnSpc>
                <a:spcPct val="118200"/>
              </a:lnSpc>
              <a:spcBef>
                <a:spcPts val="145"/>
              </a:spcBef>
            </a:pPr>
            <a:r>
              <a:rPr dirty="0" baseline="17361" sz="4800" spc="-300">
                <a:solidFill>
                  <a:srgbClr val="2E1211"/>
                </a:solidFill>
                <a:latin typeface="Arial"/>
                <a:cs typeface="Arial"/>
              </a:rPr>
              <a:t>ْ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أرقا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635">
                <a:solidFill>
                  <a:srgbClr val="2E1211"/>
                </a:solidFill>
                <a:latin typeface="Arial"/>
                <a:cs typeface="Arial"/>
              </a:rPr>
              <a:t>ل</a:t>
            </a:r>
            <a:r>
              <a:rPr dirty="0" baseline="3472" sz="4800" spc="-952">
                <a:solidFill>
                  <a:srgbClr val="2E1211"/>
                </a:solidFill>
                <a:latin typeface="Arial"/>
                <a:cs typeface="Arial"/>
              </a:rPr>
              <a:t>ْ </a:t>
            </a:r>
            <a:r>
              <a:rPr dirty="0" sz="3200" spc="-670">
                <a:solidFill>
                  <a:srgbClr val="2E1211"/>
                </a:solidFill>
                <a:latin typeface="Arial"/>
                <a:cs typeface="Arial"/>
              </a:rPr>
              <a:t>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</a:t>
            </a:r>
            <a:r>
              <a:rPr dirty="0" sz="3200" spc="16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880">
                <a:solidFill>
                  <a:srgbClr val="2E1211"/>
                </a:solidFill>
                <a:latin typeface="Arial"/>
                <a:cs typeface="Arial"/>
              </a:rPr>
              <a:t>ب</a:t>
            </a:r>
            <a:r>
              <a:rPr dirty="0" sz="3200" spc="-880">
                <a:solidFill>
                  <a:srgbClr val="2E1211"/>
                </a:solidFill>
                <a:latin typeface="Arial"/>
                <a:cs typeface="Arial"/>
              </a:rPr>
              <a:t>ْ  </a:t>
            </a:r>
            <a:r>
              <a:rPr dirty="0" sz="3200" spc="175">
                <a:solidFill>
                  <a:srgbClr val="2E1211"/>
                </a:solidFill>
                <a:latin typeface="Arial"/>
                <a:cs typeface="Arial"/>
              </a:rPr>
              <a:t>هذا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40">
                <a:solidFill>
                  <a:srgbClr val="2E1211"/>
                </a:solidFill>
                <a:latin typeface="Arial"/>
                <a:cs typeface="Arial"/>
              </a:rPr>
              <a:t>رخلأا 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لتعم 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 ... </a:t>
            </a:r>
            <a:r>
              <a:rPr dirty="0" sz="3200" spc="-425">
                <a:solidFill>
                  <a:srgbClr val="2E1211"/>
                </a:solidFill>
                <a:latin typeface="Arial"/>
                <a:cs typeface="Arial"/>
              </a:rPr>
              <a:t>ةلعلا  </a:t>
            </a:r>
            <a:r>
              <a:rPr dirty="0" sz="3200" spc="-45">
                <a:solidFill>
                  <a:srgbClr val="2E1211"/>
                </a:solidFill>
                <a:latin typeface="Arial"/>
                <a:cs typeface="Arial"/>
              </a:rPr>
              <a:t>فرح </a:t>
            </a:r>
            <a:r>
              <a:rPr dirty="0" sz="3200" spc="-40">
                <a:solidFill>
                  <a:srgbClr val="2E1211"/>
                </a:solidFill>
                <a:latin typeface="Arial"/>
                <a:cs typeface="Arial"/>
              </a:rPr>
              <a:t>فذح</a:t>
            </a:r>
            <a:r>
              <a:rPr dirty="0" sz="3200" spc="4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algn="just" marL="25400" marR="63500" indent="887094">
              <a:lnSpc>
                <a:spcPts val="4610"/>
              </a:lnSpc>
              <a:spcBef>
                <a:spcPts val="280"/>
              </a:spcBef>
            </a:pP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عدا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 </a:t>
            </a:r>
            <a:r>
              <a:rPr dirty="0" sz="3200" spc="-340">
                <a:solidFill>
                  <a:srgbClr val="2E1211"/>
                </a:solidFill>
                <a:latin typeface="Arial"/>
                <a:cs typeface="Arial"/>
              </a:rPr>
              <a:t>وعدي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45">
                <a:solidFill>
                  <a:srgbClr val="2E1211"/>
                </a:solidFill>
                <a:latin typeface="Arial"/>
                <a:cs typeface="Arial"/>
              </a:rPr>
              <a:t>شما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 </a:t>
            </a:r>
            <a:r>
              <a:rPr dirty="0" sz="3200" spc="-550">
                <a:solidFill>
                  <a:srgbClr val="2E1211"/>
                </a:solidFill>
                <a:latin typeface="Arial"/>
                <a:cs typeface="Arial"/>
              </a:rPr>
              <a:t>يشمي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45">
                <a:solidFill>
                  <a:srgbClr val="2E1211"/>
                </a:solidFill>
                <a:latin typeface="Arial"/>
                <a:cs typeface="Arial"/>
              </a:rPr>
              <a:t>رجا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يرجي  </a:t>
            </a:r>
            <a:r>
              <a:rPr dirty="0" sz="3200" spc="-195">
                <a:solidFill>
                  <a:srgbClr val="2E1211"/>
                </a:solidFill>
                <a:latin typeface="Arial"/>
                <a:cs typeface="Arial"/>
              </a:rPr>
              <a:t>ثنؤم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85">
                <a:solidFill>
                  <a:srgbClr val="2E1211"/>
                </a:solidFill>
                <a:latin typeface="Arial"/>
                <a:cs typeface="Arial"/>
              </a:rPr>
              <a:t>عمج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790">
                <a:solidFill>
                  <a:srgbClr val="2E1211"/>
                </a:solidFill>
                <a:latin typeface="Arial"/>
                <a:cs typeface="Arial"/>
              </a:rPr>
              <a:t>ينثمب 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اطبترم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 ... </a:t>
            </a:r>
            <a:r>
              <a:rPr dirty="0" sz="3200" spc="-380">
                <a:solidFill>
                  <a:srgbClr val="2E1211"/>
                </a:solidFill>
                <a:latin typeface="Arial"/>
                <a:cs typeface="Arial"/>
              </a:rPr>
              <a:t>نونلا </a:t>
            </a:r>
            <a:r>
              <a:rPr dirty="0" sz="3200" spc="-40">
                <a:solidFill>
                  <a:srgbClr val="2E1211"/>
                </a:solidFill>
                <a:latin typeface="Arial"/>
                <a:cs typeface="Arial"/>
              </a:rPr>
              <a:t>فذح </a:t>
            </a:r>
            <a:r>
              <a:rPr dirty="0" sz="3200" spc="20">
                <a:solidFill>
                  <a:srgbClr val="2E1211"/>
                </a:solidFill>
                <a:latin typeface="Arial"/>
                <a:cs typeface="Arial"/>
              </a:rPr>
              <a:t>ـ3  </a:t>
            </a:r>
            <a:r>
              <a:rPr dirty="0" sz="3200" spc="-140">
                <a:solidFill>
                  <a:srgbClr val="2E1211"/>
                </a:solidFill>
                <a:latin typeface="Arial"/>
                <a:cs typeface="Arial"/>
              </a:rPr>
              <a:t>يمركأ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 </a:t>
            </a:r>
            <a:r>
              <a:rPr dirty="0" sz="3200" spc="-550">
                <a:solidFill>
                  <a:srgbClr val="2E1211"/>
                </a:solidFill>
                <a:latin typeface="Arial"/>
                <a:cs typeface="Arial"/>
              </a:rPr>
              <a:t>نيمركت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135">
                <a:solidFill>
                  <a:srgbClr val="2E1211"/>
                </a:solidFill>
                <a:latin typeface="Arial"/>
                <a:cs typeface="Arial"/>
              </a:rPr>
              <a:t>اومسرا </a:t>
            </a:r>
            <a:r>
              <a:rPr dirty="0" sz="3200" spc="-229">
                <a:solidFill>
                  <a:srgbClr val="2E1211"/>
                </a:solidFill>
                <a:latin typeface="Arial"/>
                <a:cs typeface="Arial"/>
              </a:rPr>
              <a:t>...نومسري</a:t>
            </a:r>
            <a:r>
              <a:rPr dirty="0" sz="3200" spc="4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220">
                <a:solidFill>
                  <a:srgbClr val="2E1211"/>
                </a:solidFill>
                <a:latin typeface="Arial"/>
                <a:cs typeface="Arial"/>
              </a:rPr>
              <a:t>امهفا</a:t>
            </a:r>
            <a:r>
              <a:rPr dirty="0" sz="3200" spc="-8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95">
                <a:solidFill>
                  <a:srgbClr val="2E1211"/>
                </a:solidFill>
                <a:latin typeface="Arial"/>
                <a:cs typeface="Arial"/>
              </a:rPr>
              <a:t>..نامهفي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44184"/>
            <a:ext cx="1494790" cy="814069"/>
          </a:xfrm>
          <a:custGeom>
            <a:avLst/>
            <a:gdLst/>
            <a:ahLst/>
            <a:cxnLst/>
            <a:rect l="l" t="t" r="r" b="b"/>
            <a:pathLst>
              <a:path w="1494790" h="814070">
                <a:moveTo>
                  <a:pt x="669250" y="523201"/>
                </a:moveTo>
                <a:lnTo>
                  <a:pt x="317118" y="523201"/>
                </a:lnTo>
                <a:lnTo>
                  <a:pt x="890666" y="813814"/>
                </a:lnTo>
                <a:lnTo>
                  <a:pt x="1494753" y="813814"/>
                </a:lnTo>
                <a:lnTo>
                  <a:pt x="1312671" y="752193"/>
                </a:lnTo>
                <a:lnTo>
                  <a:pt x="1008253" y="593166"/>
                </a:lnTo>
                <a:lnTo>
                  <a:pt x="784733" y="588390"/>
                </a:lnTo>
                <a:lnTo>
                  <a:pt x="669250" y="523201"/>
                </a:lnTo>
                <a:close/>
              </a:path>
              <a:path w="1494790" h="814070">
                <a:moveTo>
                  <a:pt x="0" y="0"/>
                </a:moveTo>
                <a:lnTo>
                  <a:pt x="34925" y="41351"/>
                </a:lnTo>
                <a:lnTo>
                  <a:pt x="0" y="103365"/>
                </a:lnTo>
                <a:lnTo>
                  <a:pt x="47498" y="189242"/>
                </a:lnTo>
                <a:lnTo>
                  <a:pt x="118872" y="386435"/>
                </a:lnTo>
                <a:lnTo>
                  <a:pt x="71374" y="671093"/>
                </a:lnTo>
                <a:lnTo>
                  <a:pt x="317118" y="523201"/>
                </a:lnTo>
                <a:lnTo>
                  <a:pt x="669250" y="523201"/>
                </a:lnTo>
                <a:lnTo>
                  <a:pt x="443864" y="395973"/>
                </a:lnTo>
                <a:lnTo>
                  <a:pt x="201295" y="104952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35040"/>
            <a:ext cx="295910" cy="624840"/>
          </a:xfrm>
          <a:custGeom>
            <a:avLst/>
            <a:gdLst/>
            <a:ahLst/>
            <a:cxnLst/>
            <a:rect l="l" t="t" r="r" b="b"/>
            <a:pathLst>
              <a:path w="295910" h="624840">
                <a:moveTo>
                  <a:pt x="57276" y="0"/>
                </a:moveTo>
                <a:lnTo>
                  <a:pt x="85851" y="31864"/>
                </a:lnTo>
                <a:lnTo>
                  <a:pt x="38100" y="53098"/>
                </a:lnTo>
                <a:lnTo>
                  <a:pt x="28575" y="116827"/>
                </a:lnTo>
                <a:lnTo>
                  <a:pt x="66801" y="201790"/>
                </a:lnTo>
                <a:lnTo>
                  <a:pt x="76326" y="286753"/>
                </a:lnTo>
                <a:lnTo>
                  <a:pt x="0" y="624840"/>
                </a:lnTo>
                <a:lnTo>
                  <a:pt x="85851" y="412432"/>
                </a:lnTo>
                <a:lnTo>
                  <a:pt x="133476" y="382333"/>
                </a:lnTo>
                <a:lnTo>
                  <a:pt x="200278" y="223024"/>
                </a:lnTo>
                <a:lnTo>
                  <a:pt x="228853" y="212407"/>
                </a:lnTo>
                <a:lnTo>
                  <a:pt x="228853" y="159308"/>
                </a:lnTo>
                <a:lnTo>
                  <a:pt x="295655" y="116827"/>
                </a:lnTo>
                <a:lnTo>
                  <a:pt x="257555" y="106210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93535"/>
            <a:ext cx="597535" cy="429895"/>
          </a:xfrm>
          <a:custGeom>
            <a:avLst/>
            <a:gdLst/>
            <a:ahLst/>
            <a:cxnLst/>
            <a:rect l="l" t="t" r="r" b="b"/>
            <a:pathLst>
              <a:path w="597535" h="429895">
                <a:moveTo>
                  <a:pt x="28447" y="0"/>
                </a:moveTo>
                <a:lnTo>
                  <a:pt x="18922" y="20612"/>
                </a:lnTo>
                <a:lnTo>
                  <a:pt x="0" y="63436"/>
                </a:lnTo>
                <a:lnTo>
                  <a:pt x="94868" y="191884"/>
                </a:lnTo>
                <a:lnTo>
                  <a:pt x="489965" y="429767"/>
                </a:lnTo>
                <a:lnTo>
                  <a:pt x="458342" y="220433"/>
                </a:lnTo>
                <a:lnTo>
                  <a:pt x="557670" y="149072"/>
                </a:lnTo>
                <a:lnTo>
                  <a:pt x="396747" y="149072"/>
                </a:lnTo>
                <a:lnTo>
                  <a:pt x="142239" y="85636"/>
                </a:lnTo>
                <a:lnTo>
                  <a:pt x="28447" y="0"/>
                </a:lnTo>
                <a:close/>
              </a:path>
              <a:path w="597535" h="429895">
                <a:moveTo>
                  <a:pt x="597407" y="120522"/>
                </a:moveTo>
                <a:lnTo>
                  <a:pt x="396747" y="149072"/>
                </a:lnTo>
                <a:lnTo>
                  <a:pt x="557670" y="149072"/>
                </a:lnTo>
                <a:lnTo>
                  <a:pt x="597407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57671" y="6150864"/>
            <a:ext cx="246887" cy="118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4111" y="6141720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35040"/>
            <a:ext cx="6131300" cy="8229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88791" y="1685544"/>
            <a:ext cx="2604389" cy="15071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dirty="0"/>
              <a:t>ع</a:t>
            </a:r>
            <a:r>
              <a:rPr dirty="0" spc="-20"/>
              <a:t>و</a:t>
            </a:r>
            <a:r>
              <a:rPr dirty="0" spc="-1525"/>
              <a:t>بسل</a:t>
            </a:r>
            <a:r>
              <a:rPr dirty="0" spc="-490"/>
              <a:t>أ</a:t>
            </a:r>
            <a:r>
              <a:rPr dirty="0"/>
              <a:t>ا</a:t>
            </a:r>
          </a:p>
        </p:txBody>
      </p:sp>
      <p:sp>
        <p:nvSpPr>
          <p:cNvPr id="17" name="object 17"/>
          <p:cNvSpPr/>
          <p:nvPr/>
        </p:nvSpPr>
        <p:spPr>
          <a:xfrm>
            <a:off x="3413759" y="3233927"/>
            <a:ext cx="2360422" cy="16686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872610" y="3441852"/>
            <a:ext cx="1400810" cy="94106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000" spc="-869">
                <a:solidFill>
                  <a:srgbClr val="FFFFFF"/>
                </a:solidFill>
                <a:latin typeface="Arial"/>
                <a:cs typeface="Arial"/>
              </a:rPr>
              <a:t>عبارلا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307079" y="286562"/>
            <a:ext cx="2564765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644010" y="437514"/>
            <a:ext cx="1861185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610"/>
              <a:t>لعافلا</a:t>
            </a:r>
            <a:r>
              <a:rPr dirty="0" spc="-85"/>
              <a:t> </a:t>
            </a:r>
            <a:r>
              <a:rPr dirty="0" spc="-430"/>
              <a:t>مسا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688719" y="1525889"/>
            <a:ext cx="6927215" cy="470979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لعاف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نزو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645">
                <a:solidFill>
                  <a:srgbClr val="FFFFFF"/>
                </a:solidFill>
                <a:latin typeface="Arial"/>
                <a:cs typeface="Arial"/>
              </a:rPr>
              <a:t>يثلاثلا    </a:t>
            </a:r>
            <a:r>
              <a:rPr dirty="0" sz="3200" spc="-630">
                <a:solidFill>
                  <a:srgbClr val="FFFFFF"/>
                </a:solidFill>
                <a:latin typeface="Arial"/>
                <a:cs typeface="Arial"/>
              </a:rPr>
              <a:t>لعفلا    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3200" spc="-570">
                <a:solidFill>
                  <a:srgbClr val="FFFFFF"/>
                </a:solidFill>
                <a:latin typeface="Arial"/>
                <a:cs typeface="Arial"/>
              </a:rPr>
              <a:t>قتشم</a:t>
            </a:r>
            <a:r>
              <a:rPr dirty="0" sz="3200" spc="-3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65">
                <a:solidFill>
                  <a:srgbClr val="FFFFFF"/>
                </a:solidFill>
                <a:latin typeface="Arial"/>
                <a:cs typeface="Arial"/>
              </a:rPr>
              <a:t>مه</a:t>
            </a:r>
            <a:endParaRPr sz="3200">
              <a:latin typeface="Arial"/>
              <a:cs typeface="Arial"/>
            </a:endParaRPr>
          </a:p>
          <a:p>
            <a:pPr algn="r" marR="10795">
              <a:lnSpc>
                <a:spcPct val="100000"/>
              </a:lnSpc>
              <a:spcBef>
                <a:spcPts val="770"/>
              </a:spcBef>
            </a:pP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براض</a:t>
            </a:r>
            <a:r>
              <a:rPr dirty="0" sz="3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20">
                <a:solidFill>
                  <a:srgbClr val="FFFFFF"/>
                </a:solidFill>
                <a:latin typeface="Arial"/>
                <a:cs typeface="Arial"/>
              </a:rPr>
              <a:t>....برض</a:t>
            </a:r>
            <a:endParaRPr sz="3200">
              <a:latin typeface="Arial"/>
              <a:cs typeface="Arial"/>
            </a:endParaRPr>
          </a:p>
          <a:p>
            <a:pPr algn="r" marR="11430">
              <a:lnSpc>
                <a:spcPct val="100000"/>
              </a:lnSpc>
              <a:spcBef>
                <a:spcPts val="770"/>
              </a:spcBef>
            </a:pP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براش</a:t>
            </a: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....برش</a:t>
            </a:r>
            <a:endParaRPr sz="3200">
              <a:latin typeface="Arial"/>
              <a:cs typeface="Arial"/>
            </a:endParaRPr>
          </a:p>
          <a:p>
            <a:pPr algn="r" marR="9525">
              <a:lnSpc>
                <a:spcPct val="100000"/>
              </a:lnSpc>
              <a:spcBef>
                <a:spcPts val="770"/>
              </a:spcBef>
            </a:pP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مهاف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40">
                <a:solidFill>
                  <a:srgbClr val="FFFFFF"/>
                </a:solidFill>
                <a:latin typeface="Arial"/>
                <a:cs typeface="Arial"/>
              </a:rPr>
              <a:t>مهف</a:t>
            </a:r>
            <a:endParaRPr sz="3200">
              <a:latin typeface="Arial"/>
              <a:cs typeface="Arial"/>
            </a:endParaRPr>
          </a:p>
          <a:p>
            <a:pPr algn="r" marR="8890">
              <a:lnSpc>
                <a:spcPct val="100000"/>
              </a:lnSpc>
              <a:spcBef>
                <a:spcPts val="775"/>
              </a:spcBef>
            </a:pPr>
            <a:r>
              <a:rPr dirty="0" sz="3200" spc="-110">
                <a:solidFill>
                  <a:srgbClr val="FFFFFF"/>
                </a:solidFill>
                <a:latin typeface="Arial"/>
                <a:cs typeface="Arial"/>
              </a:rPr>
              <a:t>عجار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45">
                <a:solidFill>
                  <a:srgbClr val="FFFFFF"/>
                </a:solidFill>
                <a:latin typeface="Arial"/>
                <a:cs typeface="Arial"/>
              </a:rPr>
              <a:t>عجر</a:t>
            </a:r>
            <a:endParaRPr sz="3200">
              <a:latin typeface="Arial"/>
              <a:cs typeface="Arial"/>
            </a:endParaRPr>
          </a:p>
          <a:p>
            <a:pPr algn="r" marR="11430">
              <a:lnSpc>
                <a:spcPct val="100000"/>
              </a:lnSpc>
              <a:spcBef>
                <a:spcPts val="770"/>
              </a:spcBef>
            </a:pPr>
            <a:r>
              <a:rPr dirty="0" sz="3200" spc="-560">
                <a:solidFill>
                  <a:srgbClr val="FFFFFF"/>
                </a:solidFill>
                <a:latin typeface="Arial"/>
                <a:cs typeface="Arial"/>
              </a:rPr>
              <a:t>لئاق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لاق</a:t>
            </a:r>
            <a:endParaRPr sz="3200">
              <a:latin typeface="Arial"/>
              <a:cs typeface="Arial"/>
            </a:endParaRPr>
          </a:p>
          <a:p>
            <a:pPr algn="r" marL="12700" marR="10795" indent="4969510">
              <a:lnSpc>
                <a:spcPts val="4610"/>
              </a:lnSpc>
              <a:spcBef>
                <a:spcPts val="280"/>
              </a:spcBef>
            </a:pP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مئاص</a:t>
            </a:r>
            <a:r>
              <a:rPr dirty="0" sz="3200" spc="-4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ماص </a:t>
            </a: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0">
                <a:solidFill>
                  <a:srgbClr val="FFFFFF"/>
                </a:solidFill>
                <a:latin typeface="Arial"/>
                <a:cs typeface="Arial"/>
              </a:rPr>
              <a:t>عمجو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3200" spc="-490">
                <a:solidFill>
                  <a:srgbClr val="FFFFFF"/>
                </a:solidFill>
                <a:latin typeface="Arial"/>
                <a:cs typeface="Arial"/>
              </a:rPr>
              <a:t>ىنثمو</a:t>
            </a:r>
            <a:r>
              <a:rPr dirty="0" sz="3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dirty="0" sz="3200" spc="-385">
                <a:solidFill>
                  <a:srgbClr val="FFFFFF"/>
                </a:solidFill>
                <a:latin typeface="Arial"/>
                <a:cs typeface="Arial"/>
              </a:rPr>
              <a:t>درفم  </a:t>
            </a:r>
            <a:r>
              <a:rPr dirty="0" sz="3200" spc="-580">
                <a:solidFill>
                  <a:srgbClr val="FFFFFF"/>
                </a:solidFill>
                <a:latin typeface="Arial"/>
                <a:cs typeface="Arial"/>
              </a:rPr>
              <a:t>يتأيو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ةفرعم  </a:t>
            </a:r>
            <a:r>
              <a:rPr dirty="0" sz="3200" spc="-580">
                <a:solidFill>
                  <a:srgbClr val="FFFFFF"/>
                </a:solidFill>
                <a:latin typeface="Arial"/>
                <a:cs typeface="Arial"/>
              </a:rPr>
              <a:t>يتأيو  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ةركن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25">
                <a:solidFill>
                  <a:srgbClr val="FFFFFF"/>
                </a:solidFill>
                <a:latin typeface="Arial"/>
                <a:cs typeface="Arial"/>
              </a:rPr>
              <a:t>يتأي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6240" y="1773935"/>
            <a:ext cx="8534400" cy="2161540"/>
          </a:xfrm>
          <a:custGeom>
            <a:avLst/>
            <a:gdLst/>
            <a:ahLst/>
            <a:cxnLst/>
            <a:rect l="l" t="t" r="r" b="b"/>
            <a:pathLst>
              <a:path w="8534400" h="2161540">
                <a:moveTo>
                  <a:pt x="0" y="2161032"/>
                </a:moveTo>
                <a:lnTo>
                  <a:pt x="8534400" y="2161032"/>
                </a:lnTo>
                <a:lnTo>
                  <a:pt x="8534400" y="0"/>
                </a:lnTo>
                <a:lnTo>
                  <a:pt x="0" y="0"/>
                </a:lnTo>
                <a:lnTo>
                  <a:pt x="0" y="21610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43127" y="2962605"/>
            <a:ext cx="650570" cy="903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96240" y="4148328"/>
            <a:ext cx="8498205" cy="2209800"/>
          </a:xfrm>
          <a:custGeom>
            <a:avLst/>
            <a:gdLst/>
            <a:ahLst/>
            <a:cxnLst/>
            <a:rect l="l" t="t" r="r" b="b"/>
            <a:pathLst>
              <a:path w="8498205" h="2209800">
                <a:moveTo>
                  <a:pt x="0" y="2209800"/>
                </a:moveTo>
                <a:lnTo>
                  <a:pt x="8497824" y="2209800"/>
                </a:lnTo>
                <a:lnTo>
                  <a:pt x="8497824" y="0"/>
                </a:lnTo>
                <a:lnTo>
                  <a:pt x="0" y="0"/>
                </a:lnTo>
                <a:lnTo>
                  <a:pt x="0" y="22098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96240" y="2101342"/>
            <a:ext cx="8534400" cy="40747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19405" marR="81915" indent="841375">
              <a:lnSpc>
                <a:spcPct val="100000"/>
              </a:lnSpc>
              <a:spcBef>
                <a:spcPts val="90"/>
              </a:spcBef>
            </a:pPr>
            <a:r>
              <a:rPr dirty="0" sz="3200" spc="-240" b="1">
                <a:solidFill>
                  <a:srgbClr val="B93838"/>
                </a:solidFill>
                <a:latin typeface="Arial"/>
                <a:cs typeface="Arial"/>
              </a:rPr>
              <a:t>ةسمخلا </a:t>
            </a:r>
            <a:r>
              <a:rPr dirty="0" sz="3200" spc="-195" b="1">
                <a:solidFill>
                  <a:srgbClr val="B93838"/>
                </a:solidFill>
                <a:latin typeface="Arial"/>
                <a:cs typeface="Arial"/>
              </a:rPr>
              <a:t>ءامسلأا </a:t>
            </a:r>
            <a:r>
              <a:rPr dirty="0" sz="3200" spc="-459" b="1">
                <a:solidFill>
                  <a:srgbClr val="B93838"/>
                </a:solidFill>
                <a:latin typeface="Arial"/>
                <a:cs typeface="Arial"/>
              </a:rPr>
              <a:t>بصنو </a:t>
            </a:r>
            <a:r>
              <a:rPr dirty="0" sz="3200" spc="-420" b="1">
                <a:solidFill>
                  <a:srgbClr val="B93838"/>
                </a:solidFill>
                <a:latin typeface="Arial"/>
                <a:cs typeface="Arial"/>
              </a:rPr>
              <a:t>،ىنثملا </a:t>
            </a:r>
            <a:r>
              <a:rPr dirty="0" sz="3200" spc="-565" b="1">
                <a:solidFill>
                  <a:srgbClr val="B93838"/>
                </a:solidFill>
                <a:latin typeface="Arial"/>
                <a:cs typeface="Arial"/>
              </a:rPr>
              <a:t>عفر </a:t>
            </a:r>
            <a:r>
              <a:rPr dirty="0" sz="3200" spc="-155" b="1">
                <a:solidFill>
                  <a:srgbClr val="B93838"/>
                </a:solidFill>
                <a:latin typeface="Arial"/>
                <a:cs typeface="Arial"/>
              </a:rPr>
              <a:t>ةلاح </a:t>
            </a:r>
            <a:r>
              <a:rPr dirty="0" sz="3200" spc="-840" b="1">
                <a:solidFill>
                  <a:srgbClr val="B93838"/>
                </a:solidFill>
                <a:latin typeface="Arial"/>
                <a:cs typeface="Arial"/>
              </a:rPr>
              <a:t>يف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.. </a:t>
            </a:r>
            <a:r>
              <a:rPr dirty="0" sz="3200" spc="-260" b="1">
                <a:solidFill>
                  <a:srgbClr val="B93838"/>
                </a:solidFill>
                <a:latin typeface="Arial"/>
                <a:cs typeface="Arial"/>
              </a:rPr>
              <a:t>فللأا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*  </a:t>
            </a:r>
            <a:r>
              <a:rPr dirty="0" sz="3200" spc="-240" b="1">
                <a:solidFill>
                  <a:srgbClr val="B93838"/>
                </a:solidFill>
                <a:latin typeface="Arial"/>
                <a:cs typeface="Arial"/>
              </a:rPr>
              <a:t>ةسمخلا  </a:t>
            </a:r>
            <a:r>
              <a:rPr dirty="0" sz="3200" spc="-195" b="1">
                <a:solidFill>
                  <a:srgbClr val="B93838"/>
                </a:solidFill>
                <a:latin typeface="Arial"/>
                <a:cs typeface="Arial"/>
              </a:rPr>
              <a:t>ءامسلأا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و </a:t>
            </a:r>
            <a:r>
              <a:rPr dirty="0" sz="3200" spc="-335" b="1">
                <a:solidFill>
                  <a:srgbClr val="B93838"/>
                </a:solidFill>
                <a:latin typeface="Arial"/>
                <a:cs typeface="Arial"/>
              </a:rPr>
              <a:t>،ملاسلا</a:t>
            </a:r>
            <a:r>
              <a:rPr dirty="0" sz="3200" spc="215" b="1">
                <a:solidFill>
                  <a:srgbClr val="B93838"/>
                </a:solidFill>
                <a:latin typeface="Arial"/>
                <a:cs typeface="Arial"/>
              </a:rPr>
              <a:t> </a:t>
            </a:r>
            <a:r>
              <a:rPr dirty="0" sz="3200" spc="-190" b="1">
                <a:solidFill>
                  <a:srgbClr val="B93838"/>
                </a:solidFill>
                <a:latin typeface="Arial"/>
                <a:cs typeface="Arial"/>
              </a:rPr>
              <a:t>ركذملا </a:t>
            </a:r>
            <a:r>
              <a:rPr dirty="0" sz="3200" spc="-85" b="1">
                <a:solidFill>
                  <a:srgbClr val="B93838"/>
                </a:solidFill>
                <a:latin typeface="Arial"/>
                <a:cs typeface="Arial"/>
              </a:rPr>
              <a:t>عمج </a:t>
            </a:r>
            <a:r>
              <a:rPr dirty="0" sz="3200" spc="-565" b="1">
                <a:solidFill>
                  <a:srgbClr val="B93838"/>
                </a:solidFill>
                <a:latin typeface="Arial"/>
                <a:cs typeface="Arial"/>
              </a:rPr>
              <a:t>عفر   </a:t>
            </a:r>
            <a:r>
              <a:rPr dirty="0" sz="3200" spc="-155" b="1">
                <a:solidFill>
                  <a:srgbClr val="B93838"/>
                </a:solidFill>
                <a:latin typeface="Arial"/>
                <a:cs typeface="Arial"/>
              </a:rPr>
              <a:t>ةلاح </a:t>
            </a:r>
            <a:r>
              <a:rPr dirty="0" sz="3200" spc="-840" b="1">
                <a:solidFill>
                  <a:srgbClr val="B93838"/>
                </a:solidFill>
                <a:latin typeface="Arial"/>
                <a:cs typeface="Arial"/>
              </a:rPr>
              <a:t>يف                    </a:t>
            </a:r>
            <a:r>
              <a:rPr dirty="0" sz="3200" spc="-95" b="1">
                <a:solidFill>
                  <a:srgbClr val="B93838"/>
                </a:solidFill>
                <a:latin typeface="Arial"/>
                <a:cs typeface="Arial"/>
              </a:rPr>
              <a:t>...واولا</a:t>
            </a:r>
            <a:r>
              <a:rPr dirty="0" sz="3200" spc="70" b="1">
                <a:solidFill>
                  <a:srgbClr val="B93838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*</a:t>
            </a:r>
            <a:endParaRPr sz="3200">
              <a:latin typeface="Arial"/>
              <a:cs typeface="Arial"/>
            </a:endParaRPr>
          </a:p>
          <a:p>
            <a:pPr marL="502284">
              <a:lnSpc>
                <a:spcPct val="100000"/>
              </a:lnSpc>
              <a:spcBef>
                <a:spcPts val="5"/>
              </a:spcBef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3200" spc="-385" b="1">
                <a:solidFill>
                  <a:srgbClr val="B93838"/>
                </a:solidFill>
                <a:latin typeface="Arial"/>
                <a:cs typeface="Arial"/>
              </a:rPr>
              <a:t>ملاسلا  </a:t>
            </a:r>
            <a:r>
              <a:rPr dirty="0" sz="3200" spc="-185" b="1">
                <a:solidFill>
                  <a:srgbClr val="B93838"/>
                </a:solidFill>
                <a:latin typeface="Arial"/>
                <a:cs typeface="Arial"/>
              </a:rPr>
              <a:t>ركذملا </a:t>
            </a:r>
            <a:r>
              <a:rPr dirty="0" sz="3200" spc="-65" b="1">
                <a:solidFill>
                  <a:srgbClr val="B93838"/>
                </a:solidFill>
                <a:latin typeface="Arial"/>
                <a:cs typeface="Arial"/>
              </a:rPr>
              <a:t>عمجو </a:t>
            </a:r>
            <a:r>
              <a:rPr dirty="0" sz="3200" spc="-490" b="1">
                <a:solidFill>
                  <a:srgbClr val="B93838"/>
                </a:solidFill>
                <a:latin typeface="Arial"/>
                <a:cs typeface="Arial"/>
              </a:rPr>
              <a:t>ىنثملا  </a:t>
            </a:r>
            <a:r>
              <a:rPr dirty="0" sz="3200" spc="-60" b="1">
                <a:solidFill>
                  <a:srgbClr val="B93838"/>
                </a:solidFill>
                <a:latin typeface="Arial"/>
                <a:cs typeface="Arial"/>
              </a:rPr>
              <a:t>رجو </a:t>
            </a:r>
            <a:r>
              <a:rPr dirty="0" sz="3200" spc="-605" b="1">
                <a:solidFill>
                  <a:srgbClr val="B93838"/>
                </a:solidFill>
                <a:latin typeface="Arial"/>
                <a:cs typeface="Arial"/>
              </a:rPr>
              <a:t>بصن   </a:t>
            </a:r>
            <a:r>
              <a:rPr dirty="0" sz="3200" spc="-455" b="1">
                <a:solidFill>
                  <a:srgbClr val="B93838"/>
                </a:solidFill>
                <a:latin typeface="Arial"/>
                <a:cs typeface="Arial"/>
              </a:rPr>
              <a:t>يتلاح  </a:t>
            </a:r>
            <a:r>
              <a:rPr dirty="0" sz="3200" spc="-840" b="1">
                <a:solidFill>
                  <a:srgbClr val="B93838"/>
                </a:solidFill>
                <a:latin typeface="Arial"/>
                <a:cs typeface="Arial"/>
              </a:rPr>
              <a:t>يف                  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... </a:t>
            </a:r>
            <a:r>
              <a:rPr dirty="0" sz="3200" spc="-375" b="1">
                <a:solidFill>
                  <a:srgbClr val="B93838"/>
                </a:solidFill>
                <a:latin typeface="Arial"/>
                <a:cs typeface="Arial"/>
              </a:rPr>
              <a:t>ءايلا </a:t>
            </a:r>
            <a:r>
              <a:rPr dirty="0" sz="3200" spc="-40" b="1">
                <a:solidFill>
                  <a:srgbClr val="B93838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*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150">
              <a:latin typeface="Times New Roman"/>
              <a:cs typeface="Times New Roman"/>
            </a:endParaRPr>
          </a:p>
          <a:p>
            <a:pPr algn="just" marL="2364740" marR="229235" indent="-1347470">
              <a:lnSpc>
                <a:spcPct val="100000"/>
              </a:lnSpc>
            </a:pPr>
            <a:r>
              <a:rPr dirty="0" sz="3200" spc="-520" b="1">
                <a:solidFill>
                  <a:srgbClr val="B93838"/>
                </a:solidFill>
                <a:latin typeface="Arial"/>
                <a:cs typeface="Arial"/>
              </a:rPr>
              <a:t>نيتدئاز</a:t>
            </a:r>
            <a:r>
              <a:rPr dirty="0" sz="3200" spc="-155" b="1">
                <a:solidFill>
                  <a:srgbClr val="B93838"/>
                </a:solidFill>
                <a:latin typeface="Arial"/>
                <a:cs typeface="Arial"/>
              </a:rPr>
              <a:t> </a:t>
            </a:r>
            <a:r>
              <a:rPr dirty="0" sz="3200" spc="-225" b="1">
                <a:solidFill>
                  <a:srgbClr val="B93838"/>
                </a:solidFill>
                <a:latin typeface="Arial"/>
                <a:cs typeface="Arial"/>
              </a:rPr>
              <a:t>نونو </a:t>
            </a:r>
            <a:r>
              <a:rPr dirty="0" sz="3200" spc="-390" b="1">
                <a:solidFill>
                  <a:srgbClr val="B93838"/>
                </a:solidFill>
                <a:latin typeface="Arial"/>
                <a:cs typeface="Arial"/>
              </a:rPr>
              <a:t>ءاي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/ </a:t>
            </a:r>
            <a:r>
              <a:rPr dirty="0" sz="3200" spc="-225" b="1">
                <a:solidFill>
                  <a:srgbClr val="B93838"/>
                </a:solidFill>
                <a:latin typeface="Arial"/>
                <a:cs typeface="Arial"/>
              </a:rPr>
              <a:t>نونو </a:t>
            </a:r>
            <a:r>
              <a:rPr dirty="0" sz="3200" spc="-235" b="1">
                <a:solidFill>
                  <a:srgbClr val="B93838"/>
                </a:solidFill>
                <a:latin typeface="Arial"/>
                <a:cs typeface="Arial"/>
              </a:rPr>
              <a:t>فلأ </a:t>
            </a:r>
            <a:r>
              <a:rPr dirty="0" sz="3200" spc="-40" b="1">
                <a:solidFill>
                  <a:srgbClr val="B93838"/>
                </a:solidFill>
                <a:latin typeface="Arial"/>
                <a:cs typeface="Arial"/>
              </a:rPr>
              <a:t>هرخأ </a:t>
            </a:r>
            <a:r>
              <a:rPr dirty="0" sz="3200" spc="-315" b="1">
                <a:solidFill>
                  <a:srgbClr val="B93838"/>
                </a:solidFill>
                <a:latin typeface="Arial"/>
                <a:cs typeface="Arial"/>
              </a:rPr>
              <a:t>مسا </a:t>
            </a:r>
            <a:r>
              <a:rPr dirty="0" sz="3200" spc="-295" b="1">
                <a:solidFill>
                  <a:srgbClr val="B93838"/>
                </a:solidFill>
                <a:latin typeface="Arial"/>
                <a:cs typeface="Arial"/>
              </a:rPr>
              <a:t>لك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... </a:t>
            </a:r>
            <a:r>
              <a:rPr dirty="0" sz="3200" spc="-490" b="1">
                <a:solidFill>
                  <a:srgbClr val="B93838"/>
                </a:solidFill>
                <a:latin typeface="Arial"/>
                <a:cs typeface="Arial"/>
              </a:rPr>
              <a:t>ىنثملا  </a:t>
            </a:r>
            <a:r>
              <a:rPr dirty="0" sz="3200" spc="-484" b="1">
                <a:solidFill>
                  <a:srgbClr val="B93838"/>
                </a:solidFill>
                <a:latin typeface="Arial"/>
                <a:cs typeface="Arial"/>
              </a:rPr>
              <a:t>ناباتك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/ </a:t>
            </a:r>
            <a:r>
              <a:rPr dirty="0" sz="3200" spc="-110" b="1">
                <a:solidFill>
                  <a:srgbClr val="B93838"/>
                </a:solidFill>
                <a:latin typeface="Arial"/>
                <a:cs typeface="Arial"/>
              </a:rPr>
              <a:t>نابذهم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/ </a:t>
            </a:r>
            <a:r>
              <a:rPr dirty="0" sz="3200" spc="-35" b="1">
                <a:solidFill>
                  <a:srgbClr val="B93838"/>
                </a:solidFill>
                <a:latin typeface="Arial"/>
                <a:cs typeface="Arial"/>
              </a:rPr>
              <a:t>نلاماع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/ </a:t>
            </a:r>
            <a:r>
              <a:rPr dirty="0" sz="3200" spc="-120" b="1">
                <a:solidFill>
                  <a:srgbClr val="B93838"/>
                </a:solidFill>
                <a:latin typeface="Arial"/>
                <a:cs typeface="Arial"/>
              </a:rPr>
              <a:t>نلاجر </a:t>
            </a:r>
            <a:r>
              <a:rPr dirty="0" sz="3200" spc="-180" b="1">
                <a:solidFill>
                  <a:srgbClr val="B93838"/>
                </a:solidFill>
                <a:latin typeface="Arial"/>
                <a:cs typeface="Arial"/>
              </a:rPr>
              <a:t>/ناملسم  </a:t>
            </a:r>
            <a:r>
              <a:rPr dirty="0" sz="3200" spc="-695" b="1">
                <a:solidFill>
                  <a:srgbClr val="B93838"/>
                </a:solidFill>
                <a:latin typeface="Arial"/>
                <a:cs typeface="Arial"/>
              </a:rPr>
              <a:t>نيباتك </a:t>
            </a:r>
            <a:r>
              <a:rPr dirty="0" sz="3200" spc="-275" b="1">
                <a:solidFill>
                  <a:srgbClr val="B93838"/>
                </a:solidFill>
                <a:latin typeface="Arial"/>
                <a:cs typeface="Arial"/>
              </a:rPr>
              <a:t>/نيبذهم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/ </a:t>
            </a:r>
            <a:r>
              <a:rPr dirty="0" sz="3200" spc="-285" b="1">
                <a:solidFill>
                  <a:srgbClr val="B93838"/>
                </a:solidFill>
                <a:latin typeface="Arial"/>
                <a:cs typeface="Arial"/>
              </a:rPr>
              <a:t>نيلماع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/ </a:t>
            </a:r>
            <a:r>
              <a:rPr dirty="0" sz="3200" spc="-420" b="1">
                <a:solidFill>
                  <a:srgbClr val="B93838"/>
                </a:solidFill>
                <a:latin typeface="Arial"/>
                <a:cs typeface="Arial"/>
              </a:rPr>
              <a:t>نيلجر </a:t>
            </a:r>
            <a:r>
              <a:rPr dirty="0" sz="3200" spc="-5" b="1">
                <a:solidFill>
                  <a:srgbClr val="B93838"/>
                </a:solidFill>
                <a:latin typeface="Arial"/>
                <a:cs typeface="Arial"/>
              </a:rPr>
              <a:t>/</a:t>
            </a:r>
            <a:r>
              <a:rPr dirty="0" sz="3200" spc="-545" b="1">
                <a:solidFill>
                  <a:srgbClr val="B93838"/>
                </a:solidFill>
                <a:latin typeface="Arial"/>
                <a:cs typeface="Arial"/>
              </a:rPr>
              <a:t> </a:t>
            </a:r>
            <a:r>
              <a:rPr dirty="0" sz="3200" spc="-415" b="1">
                <a:solidFill>
                  <a:srgbClr val="B93838"/>
                </a:solidFill>
                <a:latin typeface="Arial"/>
                <a:cs typeface="Arial"/>
              </a:rPr>
              <a:t>نيملسم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27347" y="0"/>
            <a:ext cx="5217160" cy="1775460"/>
          </a:xfrm>
          <a:custGeom>
            <a:avLst/>
            <a:gdLst/>
            <a:ahLst/>
            <a:cxnLst/>
            <a:rect l="l" t="t" r="r" b="b"/>
            <a:pathLst>
              <a:path w="5217159" h="1775460">
                <a:moveTo>
                  <a:pt x="2492927" y="1237741"/>
                </a:moveTo>
                <a:lnTo>
                  <a:pt x="1863852" y="1237741"/>
                </a:lnTo>
                <a:lnTo>
                  <a:pt x="2049779" y="1775460"/>
                </a:lnTo>
                <a:lnTo>
                  <a:pt x="2492927" y="1237741"/>
                </a:lnTo>
                <a:close/>
              </a:path>
              <a:path w="5217159" h="1775460">
                <a:moveTo>
                  <a:pt x="3370054" y="1175385"/>
                </a:moveTo>
                <a:lnTo>
                  <a:pt x="2544317" y="1175385"/>
                </a:lnTo>
                <a:lnTo>
                  <a:pt x="3200273" y="1607692"/>
                </a:lnTo>
                <a:lnTo>
                  <a:pt x="3370054" y="1175385"/>
                </a:lnTo>
                <a:close/>
              </a:path>
              <a:path w="5217159" h="1775460">
                <a:moveTo>
                  <a:pt x="4160454" y="1132332"/>
                </a:moveTo>
                <a:lnTo>
                  <a:pt x="3386962" y="1132332"/>
                </a:lnTo>
                <a:lnTo>
                  <a:pt x="4383532" y="1459864"/>
                </a:lnTo>
                <a:lnTo>
                  <a:pt x="4160454" y="1132332"/>
                </a:lnTo>
                <a:close/>
              </a:path>
              <a:path w="5217159" h="1775460">
                <a:moveTo>
                  <a:pt x="4128623" y="1085596"/>
                </a:moveTo>
                <a:lnTo>
                  <a:pt x="1369060" y="1085596"/>
                </a:lnTo>
                <a:lnTo>
                  <a:pt x="1150365" y="1416812"/>
                </a:lnTo>
                <a:lnTo>
                  <a:pt x="1863852" y="1237741"/>
                </a:lnTo>
                <a:lnTo>
                  <a:pt x="2492927" y="1237741"/>
                </a:lnTo>
                <a:lnTo>
                  <a:pt x="2544317" y="1175385"/>
                </a:lnTo>
                <a:lnTo>
                  <a:pt x="3370054" y="1175385"/>
                </a:lnTo>
                <a:lnTo>
                  <a:pt x="3386962" y="1132332"/>
                </a:lnTo>
                <a:lnTo>
                  <a:pt x="4160454" y="1132332"/>
                </a:lnTo>
                <a:lnTo>
                  <a:pt x="4128623" y="1085596"/>
                </a:lnTo>
                <a:close/>
              </a:path>
              <a:path w="5217159" h="1775460">
                <a:moveTo>
                  <a:pt x="89407" y="37465"/>
                </a:moveTo>
                <a:lnTo>
                  <a:pt x="1117853" y="516636"/>
                </a:lnTo>
                <a:lnTo>
                  <a:pt x="0" y="606425"/>
                </a:lnTo>
                <a:lnTo>
                  <a:pt x="899160" y="890904"/>
                </a:lnTo>
                <a:lnTo>
                  <a:pt x="32638" y="1144142"/>
                </a:lnTo>
                <a:lnTo>
                  <a:pt x="1369060" y="1085596"/>
                </a:lnTo>
                <a:lnTo>
                  <a:pt x="4128623" y="1085596"/>
                </a:lnTo>
                <a:lnTo>
                  <a:pt x="4067555" y="995934"/>
                </a:lnTo>
                <a:lnTo>
                  <a:pt x="5098737" y="995934"/>
                </a:lnTo>
                <a:lnTo>
                  <a:pt x="4253483" y="773938"/>
                </a:lnTo>
                <a:lnTo>
                  <a:pt x="5096636" y="563372"/>
                </a:lnTo>
                <a:lnTo>
                  <a:pt x="4034917" y="489458"/>
                </a:lnTo>
                <a:lnTo>
                  <a:pt x="4176181" y="399796"/>
                </a:lnTo>
                <a:lnTo>
                  <a:pt x="1766442" y="399796"/>
                </a:lnTo>
                <a:lnTo>
                  <a:pt x="89407" y="37465"/>
                </a:lnTo>
                <a:close/>
              </a:path>
              <a:path w="5217159" h="1775460">
                <a:moveTo>
                  <a:pt x="5098737" y="995934"/>
                </a:moveTo>
                <a:lnTo>
                  <a:pt x="4067555" y="995934"/>
                </a:lnTo>
                <a:lnTo>
                  <a:pt x="5216652" y="1027261"/>
                </a:lnTo>
                <a:lnTo>
                  <a:pt x="5216652" y="1026902"/>
                </a:lnTo>
                <a:lnTo>
                  <a:pt x="5098737" y="995934"/>
                </a:lnTo>
                <a:close/>
              </a:path>
              <a:path w="5217159" h="1775460">
                <a:moveTo>
                  <a:pt x="2017649" y="37465"/>
                </a:moveTo>
                <a:lnTo>
                  <a:pt x="1766442" y="399796"/>
                </a:lnTo>
                <a:lnTo>
                  <a:pt x="4176181" y="399796"/>
                </a:lnTo>
                <a:lnTo>
                  <a:pt x="4249814" y="353059"/>
                </a:lnTo>
                <a:lnTo>
                  <a:pt x="2609087" y="353059"/>
                </a:lnTo>
                <a:lnTo>
                  <a:pt x="2017649" y="37465"/>
                </a:lnTo>
                <a:close/>
              </a:path>
              <a:path w="5217159" h="1775460">
                <a:moveTo>
                  <a:pt x="3476969" y="0"/>
                </a:moveTo>
                <a:lnTo>
                  <a:pt x="3216983" y="0"/>
                </a:lnTo>
                <a:lnTo>
                  <a:pt x="2609087" y="353059"/>
                </a:lnTo>
                <a:lnTo>
                  <a:pt x="4249814" y="353059"/>
                </a:lnTo>
                <a:lnTo>
                  <a:pt x="4317245" y="310260"/>
                </a:lnTo>
                <a:lnTo>
                  <a:pt x="3419602" y="310260"/>
                </a:lnTo>
                <a:lnTo>
                  <a:pt x="3476969" y="0"/>
                </a:lnTo>
                <a:close/>
              </a:path>
              <a:path w="5217159" h="1775460">
                <a:moveTo>
                  <a:pt x="4440301" y="232155"/>
                </a:moveTo>
                <a:lnTo>
                  <a:pt x="3419602" y="310260"/>
                </a:lnTo>
                <a:lnTo>
                  <a:pt x="4317245" y="310260"/>
                </a:lnTo>
                <a:lnTo>
                  <a:pt x="4440301" y="232155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536435" y="0"/>
            <a:ext cx="608330" cy="353060"/>
          </a:xfrm>
          <a:custGeom>
            <a:avLst/>
            <a:gdLst/>
            <a:ahLst/>
            <a:cxnLst/>
            <a:rect l="l" t="t" r="r" b="b"/>
            <a:pathLst>
              <a:path w="608329" h="353060">
                <a:moveTo>
                  <a:pt x="0" y="353059"/>
                </a:moveTo>
                <a:lnTo>
                  <a:pt x="607895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346950" y="0"/>
            <a:ext cx="1797050" cy="1027430"/>
          </a:xfrm>
          <a:custGeom>
            <a:avLst/>
            <a:gdLst/>
            <a:ahLst/>
            <a:cxnLst/>
            <a:rect l="l" t="t" r="r" b="b"/>
            <a:pathLst>
              <a:path w="1797050" h="1027430">
                <a:moveTo>
                  <a:pt x="57367" y="0"/>
                </a:moveTo>
                <a:lnTo>
                  <a:pt x="0" y="310260"/>
                </a:lnTo>
                <a:lnTo>
                  <a:pt x="1020699" y="232155"/>
                </a:lnTo>
                <a:lnTo>
                  <a:pt x="615315" y="489458"/>
                </a:lnTo>
                <a:lnTo>
                  <a:pt x="1677034" y="563372"/>
                </a:lnTo>
                <a:lnTo>
                  <a:pt x="833881" y="773938"/>
                </a:lnTo>
                <a:lnTo>
                  <a:pt x="1797050" y="1026902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27347" y="37465"/>
            <a:ext cx="5217160" cy="1737995"/>
          </a:xfrm>
          <a:custGeom>
            <a:avLst/>
            <a:gdLst/>
            <a:ahLst/>
            <a:cxnLst/>
            <a:rect l="l" t="t" r="r" b="b"/>
            <a:pathLst>
              <a:path w="5217159" h="1737995">
                <a:moveTo>
                  <a:pt x="5216652" y="989796"/>
                </a:moveTo>
                <a:lnTo>
                  <a:pt x="4067555" y="958468"/>
                </a:lnTo>
                <a:lnTo>
                  <a:pt x="4383532" y="1422399"/>
                </a:lnTo>
                <a:lnTo>
                  <a:pt x="3386962" y="1094866"/>
                </a:lnTo>
                <a:lnTo>
                  <a:pt x="3200273" y="1570227"/>
                </a:lnTo>
                <a:lnTo>
                  <a:pt x="2544317" y="1137919"/>
                </a:lnTo>
                <a:lnTo>
                  <a:pt x="2049779" y="1737994"/>
                </a:lnTo>
                <a:lnTo>
                  <a:pt x="1863852" y="1200276"/>
                </a:lnTo>
                <a:lnTo>
                  <a:pt x="1150365" y="1379346"/>
                </a:lnTo>
                <a:lnTo>
                  <a:pt x="1369060" y="1048130"/>
                </a:lnTo>
                <a:lnTo>
                  <a:pt x="32638" y="1106677"/>
                </a:lnTo>
                <a:lnTo>
                  <a:pt x="899160" y="853439"/>
                </a:lnTo>
                <a:lnTo>
                  <a:pt x="0" y="568959"/>
                </a:lnTo>
                <a:lnTo>
                  <a:pt x="1117853" y="479170"/>
                </a:lnTo>
                <a:lnTo>
                  <a:pt x="89407" y="0"/>
                </a:lnTo>
                <a:lnTo>
                  <a:pt x="1766442" y="362330"/>
                </a:lnTo>
                <a:lnTo>
                  <a:pt x="2017649" y="0"/>
                </a:lnTo>
                <a:lnTo>
                  <a:pt x="2609087" y="315594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840351" y="416979"/>
            <a:ext cx="3322320" cy="6038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800" spc="-2135" b="1" i="1">
                <a:solidFill>
                  <a:srgbClr val="003366"/>
                </a:solidFill>
                <a:latin typeface="Arial"/>
                <a:cs typeface="Arial"/>
              </a:rPr>
              <a:t>ةيعرفلا</a:t>
            </a:r>
            <a:r>
              <a:rPr dirty="0" sz="3800" spc="-55" b="1" i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3800" spc="-2220" b="1" i="1">
                <a:solidFill>
                  <a:srgbClr val="003366"/>
                </a:solidFill>
                <a:latin typeface="Arial"/>
                <a:cs typeface="Arial"/>
              </a:rPr>
              <a:t>تاملاعلا </a:t>
            </a:r>
            <a:r>
              <a:rPr dirty="0" sz="3800" spc="-1045" b="1" i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3800" spc="-3650" b="1" i="1">
                <a:solidFill>
                  <a:srgbClr val="003366"/>
                </a:solidFill>
                <a:latin typeface="Arial"/>
                <a:cs typeface="Arial"/>
              </a:rPr>
              <a:t>ايناث</a:t>
            </a:r>
            <a:endParaRPr sz="3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901695" y="286562"/>
            <a:ext cx="3375532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238245" y="437514"/>
            <a:ext cx="267081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610"/>
              <a:t>لعافلا </a:t>
            </a:r>
            <a:r>
              <a:rPr dirty="0" spc="-430"/>
              <a:t>مسا</a:t>
            </a:r>
            <a:r>
              <a:rPr dirty="0" spc="-55"/>
              <a:t> </a:t>
            </a:r>
            <a:r>
              <a:rPr dirty="0" spc="-1120"/>
              <a:t>عبات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72820" y="1624965"/>
            <a:ext cx="804418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3600" spc="-187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2400" spc="-125" b="1">
                <a:solidFill>
                  <a:srgbClr val="FFFFFF"/>
                </a:solidFill>
                <a:latin typeface="Arial"/>
                <a:cs typeface="Arial"/>
              </a:rPr>
              <a:t>اميم </a:t>
            </a:r>
            <a:r>
              <a:rPr dirty="0" sz="2400" spc="-114" b="1">
                <a:solidFill>
                  <a:srgbClr val="FFFFFF"/>
                </a:solidFill>
                <a:latin typeface="Arial"/>
                <a:cs typeface="Arial"/>
              </a:rPr>
              <a:t>ةعراضملا 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فرح </a:t>
            </a:r>
            <a:r>
              <a:rPr dirty="0" sz="2400" spc="-425" b="1">
                <a:solidFill>
                  <a:srgbClr val="FFFFFF"/>
                </a:solidFill>
                <a:latin typeface="Arial"/>
                <a:cs typeface="Arial"/>
              </a:rPr>
              <a:t>بلق </a:t>
            </a:r>
            <a:r>
              <a:rPr dirty="0" sz="2400" spc="-455" b="1">
                <a:solidFill>
                  <a:srgbClr val="FFFFFF"/>
                </a:solidFill>
                <a:latin typeface="Arial"/>
                <a:cs typeface="Arial"/>
              </a:rPr>
              <a:t>مث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2400" spc="-245" b="1">
                <a:solidFill>
                  <a:srgbClr val="FFFFFF"/>
                </a:solidFill>
                <a:latin typeface="Arial"/>
                <a:cs typeface="Arial"/>
              </a:rPr>
              <a:t>عراضملاب </a:t>
            </a:r>
            <a:r>
              <a:rPr dirty="0" sz="2400" spc="-320" b="1">
                <a:solidFill>
                  <a:srgbClr val="FFFFFF"/>
                </a:solidFill>
                <a:latin typeface="Arial"/>
                <a:cs typeface="Arial"/>
              </a:rPr>
              <a:t>نايتلإا </a:t>
            </a:r>
            <a:r>
              <a:rPr dirty="0" sz="2400" spc="-235" b="1">
                <a:solidFill>
                  <a:srgbClr val="FFFFFF"/>
                </a:solidFill>
                <a:latin typeface="Arial"/>
                <a:cs typeface="Arial"/>
              </a:rPr>
              <a:t>قيرط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2400" spc="-409" b="1">
                <a:solidFill>
                  <a:srgbClr val="FFFFFF"/>
                </a:solidFill>
                <a:latin typeface="Arial"/>
                <a:cs typeface="Arial"/>
              </a:rPr>
              <a:t>يثلاثلا </a:t>
            </a:r>
            <a:r>
              <a:rPr dirty="0" sz="2400" spc="-305" b="1">
                <a:solidFill>
                  <a:srgbClr val="FFFFFF"/>
                </a:solidFill>
                <a:latin typeface="Arial"/>
                <a:cs typeface="Arial"/>
              </a:rPr>
              <a:t>ريغ </a:t>
            </a:r>
            <a:r>
              <a:rPr dirty="0" sz="2400" spc="65" b="1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sz="24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630" b="1">
                <a:solidFill>
                  <a:srgbClr val="FFFFFF"/>
                </a:solidFill>
                <a:latin typeface="Arial"/>
                <a:cs typeface="Arial"/>
              </a:rPr>
              <a:t>قتشي</a:t>
            </a:r>
            <a:endParaRPr sz="2400">
              <a:latin typeface="Arial"/>
              <a:cs typeface="Arial"/>
            </a:endParaRPr>
          </a:p>
          <a:p>
            <a:pPr marL="4695825">
              <a:lnSpc>
                <a:spcPct val="100000"/>
              </a:lnSpc>
            </a:pPr>
            <a:r>
              <a:rPr dirty="0" sz="2400" spc="-120" b="1">
                <a:solidFill>
                  <a:srgbClr val="FFFFFF"/>
                </a:solidFill>
                <a:latin typeface="Arial"/>
                <a:cs typeface="Arial"/>
              </a:rPr>
              <a:t>رخلأا </a:t>
            </a:r>
            <a:r>
              <a:rPr dirty="0" sz="2400" spc="-555" b="1">
                <a:solidFill>
                  <a:srgbClr val="FFFFFF"/>
                </a:solidFill>
                <a:latin typeface="Arial"/>
                <a:cs typeface="Arial"/>
              </a:rPr>
              <a:t>لبق </a:t>
            </a:r>
            <a:r>
              <a:rPr dirty="0" sz="2400" spc="80" b="1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2400" spc="-285" b="1">
                <a:solidFill>
                  <a:srgbClr val="FFFFFF"/>
                </a:solidFill>
                <a:latin typeface="Arial"/>
                <a:cs typeface="Arial"/>
              </a:rPr>
              <a:t>رسكو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،</a:t>
            </a:r>
            <a:r>
              <a:rPr dirty="0" sz="24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ةمومضم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11902" y="2356294"/>
            <a:ext cx="2035810" cy="904240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680"/>
              </a:spcBef>
            </a:pPr>
            <a:r>
              <a:rPr dirty="0" sz="2400" spc="-215" b="1">
                <a:solidFill>
                  <a:srgbClr val="FFFFFF"/>
                </a:solidFill>
                <a:latin typeface="Arial"/>
                <a:cs typeface="Arial"/>
              </a:rPr>
              <a:t>ده</a:t>
            </a:r>
            <a:r>
              <a:rPr dirty="0" baseline="-11574" sz="3600" spc="-322" b="1">
                <a:solidFill>
                  <a:srgbClr val="FFFFFF"/>
                </a:solidFill>
                <a:latin typeface="Arial"/>
                <a:cs typeface="Arial"/>
              </a:rPr>
              <a:t>ِ </a:t>
            </a:r>
            <a:r>
              <a:rPr dirty="0" sz="2400" spc="-440" b="1">
                <a:solidFill>
                  <a:srgbClr val="FFFFFF"/>
                </a:solidFill>
                <a:latin typeface="Arial"/>
                <a:cs typeface="Arial"/>
              </a:rPr>
              <a:t>تجم</a:t>
            </a:r>
            <a:r>
              <a:rPr dirty="0" baseline="-5787" sz="3600" spc="-660" b="1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baseline="-5787" sz="3600" spc="-352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40" b="1">
                <a:solidFill>
                  <a:srgbClr val="FFFFFF"/>
                </a:solidFill>
                <a:latin typeface="Arial"/>
                <a:cs typeface="Arial"/>
              </a:rPr>
              <a:t>دهتجي</a:t>
            </a:r>
            <a:endParaRPr sz="2400">
              <a:latin typeface="Arial"/>
              <a:cs typeface="Arial"/>
            </a:endParaRPr>
          </a:p>
          <a:p>
            <a:pPr marL="63500">
              <a:lnSpc>
                <a:spcPct val="100000"/>
              </a:lnSpc>
              <a:spcBef>
                <a:spcPts val="575"/>
              </a:spcBef>
            </a:pPr>
            <a:r>
              <a:rPr dirty="0" sz="2400" spc="-185" b="1">
                <a:solidFill>
                  <a:srgbClr val="FFFFFF"/>
                </a:solidFill>
                <a:latin typeface="Arial"/>
                <a:cs typeface="Arial"/>
              </a:rPr>
              <a:t>فر</a:t>
            </a:r>
            <a:r>
              <a:rPr dirty="0" baseline="-8101" sz="3600" spc="-277" b="1">
                <a:solidFill>
                  <a:srgbClr val="FFFFFF"/>
                </a:solidFill>
                <a:latin typeface="Arial"/>
                <a:cs typeface="Arial"/>
              </a:rPr>
              <a:t>ِ </a:t>
            </a:r>
            <a:r>
              <a:rPr dirty="0" sz="2400" spc="-515" b="1">
                <a:solidFill>
                  <a:srgbClr val="FFFFFF"/>
                </a:solidFill>
                <a:latin typeface="Arial"/>
                <a:cs typeface="Arial"/>
              </a:rPr>
              <a:t>صنم</a:t>
            </a:r>
            <a:r>
              <a:rPr dirty="0" baseline="-5787" sz="3600" spc="-772" b="1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baseline="-5787" sz="3600" spc="-7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55" b="1">
                <a:solidFill>
                  <a:srgbClr val="FFFFFF"/>
                </a:solidFill>
                <a:latin typeface="Arial"/>
                <a:cs typeface="Arial"/>
              </a:rPr>
              <a:t>فرصني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69407" y="3307486"/>
            <a:ext cx="167195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dirty="0" sz="2400" spc="-680" b="1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baseline="-13888" sz="3600" spc="-1019" b="1">
                <a:solidFill>
                  <a:srgbClr val="FFFFFF"/>
                </a:solidFill>
                <a:latin typeface="Arial"/>
                <a:cs typeface="Arial"/>
              </a:rPr>
              <a:t>ِ</a:t>
            </a:r>
            <a:r>
              <a:rPr dirty="0" baseline="-13888" sz="3600" spc="997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15" b="1">
                <a:solidFill>
                  <a:srgbClr val="FFFFFF"/>
                </a:solidFill>
                <a:latin typeface="Arial"/>
                <a:cs typeface="Arial"/>
              </a:rPr>
              <a:t>لم</a:t>
            </a:r>
            <a:r>
              <a:rPr dirty="0" baseline="-5787" sz="3600" spc="-622" b="1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baseline="-5787" sz="3600" spc="-307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75" b="1">
                <a:solidFill>
                  <a:srgbClr val="FFFFFF"/>
                </a:solidFill>
                <a:latin typeface="Arial"/>
                <a:cs typeface="Arial"/>
              </a:rPr>
              <a:t>يقلي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94421" y="2356294"/>
            <a:ext cx="915669" cy="1343025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680"/>
              </a:spcBef>
            </a:pPr>
            <a:r>
              <a:rPr dirty="0" sz="2400" spc="-165" b="1">
                <a:solidFill>
                  <a:srgbClr val="FFFFFF"/>
                </a:solidFill>
                <a:latin typeface="Arial"/>
                <a:cs typeface="Arial"/>
              </a:rPr>
              <a:t>دهتجا</a:t>
            </a:r>
            <a:r>
              <a:rPr dirty="0" sz="24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575"/>
              </a:spcBef>
            </a:pPr>
            <a:r>
              <a:rPr dirty="0" sz="2400" spc="-275" b="1">
                <a:solidFill>
                  <a:srgbClr val="FFFFFF"/>
                </a:solidFill>
                <a:latin typeface="Arial"/>
                <a:cs typeface="Arial"/>
              </a:rPr>
              <a:t>فرصنا</a:t>
            </a:r>
            <a:r>
              <a:rPr dirty="0" sz="24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575"/>
              </a:spcBef>
            </a:pPr>
            <a:r>
              <a:rPr dirty="0" sz="2400" spc="-370" b="1">
                <a:solidFill>
                  <a:srgbClr val="FFFFFF"/>
                </a:solidFill>
                <a:latin typeface="Arial"/>
                <a:cs typeface="Arial"/>
              </a:rPr>
              <a:t>ىقلأ</a:t>
            </a:r>
            <a:r>
              <a:rPr dirty="0" sz="24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63415" y="3746957"/>
            <a:ext cx="464756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90" b="1">
                <a:solidFill>
                  <a:srgbClr val="FFFFFF"/>
                </a:solidFill>
                <a:latin typeface="Arial"/>
                <a:cs typeface="Arial"/>
              </a:rPr>
              <a:t>ءاي </a:t>
            </a:r>
            <a:r>
              <a:rPr dirty="0" sz="2400" spc="-420" b="1">
                <a:solidFill>
                  <a:srgbClr val="FFFFFF"/>
                </a:solidFill>
                <a:latin typeface="Arial"/>
                <a:cs typeface="Arial"/>
              </a:rPr>
              <a:t>اهبلقن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) و / ا( </a:t>
            </a:r>
            <a:r>
              <a:rPr dirty="0" sz="2400" spc="-155" b="1">
                <a:solidFill>
                  <a:srgbClr val="FFFFFF"/>
                </a:solidFill>
                <a:latin typeface="Arial"/>
                <a:cs typeface="Arial"/>
              </a:rPr>
              <a:t>عراضملا 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رخأ </a:t>
            </a:r>
            <a:r>
              <a:rPr dirty="0" sz="2400" spc="-555" b="1">
                <a:solidFill>
                  <a:srgbClr val="FFFFFF"/>
                </a:solidFill>
                <a:latin typeface="Arial"/>
                <a:cs typeface="Arial"/>
              </a:rPr>
              <a:t>لبق </a:t>
            </a:r>
            <a:r>
              <a:rPr dirty="0" sz="2400" spc="85" b="1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2400" spc="-204" b="1">
                <a:solidFill>
                  <a:srgbClr val="FFFFFF"/>
                </a:solidFill>
                <a:latin typeface="Arial"/>
                <a:cs typeface="Arial"/>
              </a:rPr>
              <a:t>اك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sz="2400" spc="-3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26990" y="4186554"/>
            <a:ext cx="22294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2400" spc="-565" b="1">
                <a:solidFill>
                  <a:srgbClr val="FFFFFF"/>
                </a:solidFill>
                <a:latin typeface="Arial"/>
                <a:cs typeface="Arial"/>
              </a:rPr>
              <a:t>ليقتسم</a:t>
            </a:r>
            <a:r>
              <a:rPr dirty="0" baseline="-5787" sz="3600" spc="-847" b="1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baseline="-5787" sz="3600" spc="-772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690" b="1">
                <a:solidFill>
                  <a:srgbClr val="FFFFFF"/>
                </a:solidFill>
                <a:latin typeface="Arial"/>
                <a:cs typeface="Arial"/>
              </a:rPr>
              <a:t>ليقتسي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26990" y="4625162"/>
            <a:ext cx="225679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2400" spc="-560" b="1">
                <a:solidFill>
                  <a:srgbClr val="FFFFFF"/>
                </a:solidFill>
                <a:latin typeface="Arial"/>
                <a:cs typeface="Arial"/>
              </a:rPr>
              <a:t>ميقتسم</a:t>
            </a:r>
            <a:r>
              <a:rPr dirty="0" baseline="-5787" sz="3600" spc="-839" b="1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baseline="-5787" sz="3600" spc="-802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690" b="1">
                <a:solidFill>
                  <a:srgbClr val="FFFFFF"/>
                </a:solidFill>
                <a:latin typeface="Arial"/>
                <a:cs typeface="Arial"/>
              </a:rPr>
              <a:t>ميقتسي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01102" y="4114084"/>
            <a:ext cx="808355" cy="9023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0005" marR="5080" indent="-27940">
              <a:lnSpc>
                <a:spcPct val="119900"/>
              </a:lnSpc>
              <a:spcBef>
                <a:spcPts val="95"/>
              </a:spcBef>
            </a:pPr>
            <a:r>
              <a:rPr dirty="0" sz="2400" spc="-385" b="1">
                <a:solidFill>
                  <a:srgbClr val="FFFFFF"/>
                </a:solidFill>
                <a:latin typeface="Arial"/>
                <a:cs typeface="Arial"/>
              </a:rPr>
              <a:t>لاقتسا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  </a:t>
            </a:r>
            <a:r>
              <a:rPr dirty="0" sz="2400" spc="-385" b="1">
                <a:solidFill>
                  <a:srgbClr val="FFFFFF"/>
                </a:solidFill>
                <a:latin typeface="Arial"/>
                <a:cs typeface="Arial"/>
              </a:rPr>
              <a:t>ماقتسا</a:t>
            </a:r>
            <a:r>
              <a:rPr dirty="0" sz="2400" spc="-3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49756" y="4978629"/>
            <a:ext cx="7687309" cy="929005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algn="r" marR="31750">
              <a:lnSpc>
                <a:spcPct val="100000"/>
              </a:lnSpc>
              <a:spcBef>
                <a:spcPts val="775"/>
              </a:spcBef>
            </a:pPr>
            <a:r>
              <a:rPr dirty="0" sz="2400" spc="-285" b="1">
                <a:solidFill>
                  <a:srgbClr val="FFFFFF"/>
                </a:solidFill>
                <a:latin typeface="Arial"/>
                <a:cs typeface="Arial"/>
              </a:rPr>
              <a:t>ءايلا  </a:t>
            </a:r>
            <a:r>
              <a:rPr dirty="0" sz="2400" spc="-235" b="1">
                <a:solidFill>
                  <a:srgbClr val="FFFFFF"/>
                </a:solidFill>
                <a:latin typeface="Arial"/>
                <a:cs typeface="Arial"/>
              </a:rPr>
              <a:t>نودب  </a:t>
            </a:r>
            <a:r>
              <a:rPr dirty="0" sz="2400" spc="-1485" b="1">
                <a:solidFill>
                  <a:srgbClr val="FFFFFF"/>
                </a:solidFill>
                <a:latin typeface="Arial"/>
                <a:cs typeface="Arial"/>
              </a:rPr>
              <a:t>ف</a:t>
            </a:r>
            <a:r>
              <a:rPr dirty="0" baseline="-3472" sz="3600" spc="2257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00" b="1">
                <a:solidFill>
                  <a:srgbClr val="FFFFFF"/>
                </a:solidFill>
                <a:latin typeface="Arial"/>
                <a:cs typeface="Arial"/>
              </a:rPr>
              <a:t>اعتم  </a:t>
            </a:r>
            <a:r>
              <a:rPr dirty="0" sz="2400" spc="-114" b="1">
                <a:solidFill>
                  <a:srgbClr val="FFFFFF"/>
                </a:solidFill>
                <a:latin typeface="Arial"/>
                <a:cs typeface="Arial"/>
              </a:rPr>
              <a:t>هنم </a:t>
            </a:r>
            <a:r>
              <a:rPr dirty="0" sz="2400" spc="-265" b="1">
                <a:solidFill>
                  <a:srgbClr val="FFFFFF"/>
                </a:solidFill>
                <a:latin typeface="Arial"/>
                <a:cs typeface="Arial"/>
              </a:rPr>
              <a:t>لعافلا  </a:t>
            </a:r>
            <a:r>
              <a:rPr dirty="0" sz="2400" spc="-235" b="1">
                <a:solidFill>
                  <a:srgbClr val="FFFFFF"/>
                </a:solidFill>
                <a:latin typeface="Arial"/>
                <a:cs typeface="Arial"/>
              </a:rPr>
              <a:t>مسا  </a:t>
            </a:r>
            <a:r>
              <a:rPr dirty="0" sz="2400" spc="-445" b="1">
                <a:solidFill>
                  <a:srgbClr val="FFFFFF"/>
                </a:solidFill>
                <a:latin typeface="Arial"/>
                <a:cs typeface="Arial"/>
              </a:rPr>
              <a:t>)ىفاعت  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2400" spc="-484" b="1">
                <a:solidFill>
                  <a:srgbClr val="FFFFFF"/>
                </a:solidFill>
                <a:latin typeface="Arial"/>
                <a:cs typeface="Arial"/>
              </a:rPr>
              <a:t>رصق    </a:t>
            </a:r>
            <a:r>
              <a:rPr dirty="0" sz="2400" spc="-175" b="1">
                <a:solidFill>
                  <a:srgbClr val="FFFFFF"/>
                </a:solidFill>
                <a:latin typeface="Arial"/>
                <a:cs typeface="Arial"/>
              </a:rPr>
              <a:t>فلأ 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هرخآ </a:t>
            </a:r>
            <a:r>
              <a:rPr dirty="0" sz="2400" spc="-409" b="1">
                <a:solidFill>
                  <a:srgbClr val="FFFFFF"/>
                </a:solidFill>
                <a:latin typeface="Arial"/>
                <a:cs typeface="Arial"/>
              </a:rPr>
              <a:t>لعفلا   </a:t>
            </a:r>
            <a:r>
              <a:rPr dirty="0" sz="2400" spc="-135" b="1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sz="2400" spc="-2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35" b="1">
                <a:solidFill>
                  <a:srgbClr val="FFFFFF"/>
                </a:solidFill>
                <a:latin typeface="Arial"/>
                <a:cs typeface="Arial"/>
              </a:rPr>
              <a:t>:مهم</a:t>
            </a:r>
            <a:endParaRPr sz="24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675"/>
              </a:spcBef>
            </a:pPr>
            <a:r>
              <a:rPr dirty="0" baseline="2314" sz="3600" b="1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baseline="2314" sz="3600" spc="-1485" b="1">
                <a:solidFill>
                  <a:srgbClr val="FFFFFF"/>
                </a:solidFill>
                <a:latin typeface="Arial"/>
                <a:cs typeface="Arial"/>
              </a:rPr>
              <a:t>ك</a:t>
            </a:r>
            <a:r>
              <a:rPr dirty="0" sz="2400" spc="9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2314" sz="3600" spc="-300" b="1">
                <a:solidFill>
                  <a:srgbClr val="FFFFFF"/>
                </a:solidFill>
                <a:latin typeface="Arial"/>
                <a:cs typeface="Arial"/>
              </a:rPr>
              <a:t>ازتم </a:t>
            </a:r>
            <a:r>
              <a:rPr dirty="0" baseline="2314" sz="3600" spc="-262" b="1">
                <a:solidFill>
                  <a:srgbClr val="FFFFFF"/>
                </a:solidFill>
                <a:latin typeface="Arial"/>
                <a:cs typeface="Arial"/>
              </a:rPr>
              <a:t>....ىكازت </a:t>
            </a:r>
            <a:r>
              <a:rPr dirty="0" baseline="2314" sz="3600" b="1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baseline="2314" sz="3600" spc="-832" b="1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-3472" sz="3600" spc="-832" b="1">
                <a:solidFill>
                  <a:srgbClr val="FFFFFF"/>
                </a:solidFill>
                <a:latin typeface="Arial"/>
                <a:cs typeface="Arial"/>
              </a:rPr>
              <a:t>           </a:t>
            </a:r>
            <a:r>
              <a:rPr dirty="0" baseline="2314" sz="3600" spc="-300" b="1">
                <a:solidFill>
                  <a:srgbClr val="FFFFFF"/>
                </a:solidFill>
                <a:latin typeface="Arial"/>
                <a:cs typeface="Arial"/>
              </a:rPr>
              <a:t>ارتم </a:t>
            </a:r>
            <a:r>
              <a:rPr dirty="0" baseline="2314" sz="3600" spc="-165" b="1">
                <a:solidFill>
                  <a:srgbClr val="FFFFFF"/>
                </a:solidFill>
                <a:latin typeface="Arial"/>
                <a:cs typeface="Arial"/>
              </a:rPr>
              <a:t>....ىمارت </a:t>
            </a:r>
            <a:r>
              <a:rPr dirty="0" baseline="2314" sz="3600" b="1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baseline="-12731" sz="36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2314" sz="3600" spc="-427" b="1">
                <a:solidFill>
                  <a:srgbClr val="FFFFFF"/>
                </a:solidFill>
                <a:latin typeface="Arial"/>
                <a:cs typeface="Arial"/>
              </a:rPr>
              <a:t>جانتم  </a:t>
            </a:r>
            <a:r>
              <a:rPr dirty="0" baseline="2314" sz="3600" spc="-284" b="1">
                <a:solidFill>
                  <a:srgbClr val="FFFFFF"/>
                </a:solidFill>
                <a:latin typeface="Arial"/>
                <a:cs typeface="Arial"/>
              </a:rPr>
              <a:t> .....ىجانت</a:t>
            </a:r>
            <a:endParaRPr baseline="2314"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017520" y="286562"/>
            <a:ext cx="2982341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11922" y="437514"/>
            <a:ext cx="2120265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585"/>
              <a:t>لوعفملا</a:t>
            </a:r>
            <a:r>
              <a:rPr dirty="0" spc="-90"/>
              <a:t> </a:t>
            </a:r>
            <a:r>
              <a:rPr dirty="0" spc="-430"/>
              <a:t>مسا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25476" y="1068562"/>
            <a:ext cx="8134350" cy="519747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60325">
              <a:lnSpc>
                <a:spcPct val="100000"/>
              </a:lnSpc>
              <a:spcBef>
                <a:spcPts val="869"/>
              </a:spcBef>
            </a:pP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لوعفم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نزو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650">
                <a:solidFill>
                  <a:srgbClr val="FFFFFF"/>
                </a:solidFill>
                <a:latin typeface="Arial"/>
                <a:cs typeface="Arial"/>
              </a:rPr>
              <a:t>يثلاثلا    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sz="32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35">
                <a:solidFill>
                  <a:srgbClr val="FFFFFF"/>
                </a:solidFill>
                <a:latin typeface="Arial"/>
                <a:cs typeface="Arial"/>
              </a:rPr>
              <a:t>قتشي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</a:t>
            </a:r>
            <a:endParaRPr sz="3200">
              <a:latin typeface="Arial"/>
              <a:cs typeface="Arial"/>
            </a:endParaRPr>
          </a:p>
          <a:p>
            <a:pPr algn="r" marL="5651500" marR="53340" indent="-254000">
              <a:lnSpc>
                <a:spcPts val="4610"/>
              </a:lnSpc>
              <a:spcBef>
                <a:spcPts val="280"/>
              </a:spcBef>
            </a:pPr>
            <a:r>
              <a:rPr dirty="0" sz="3200" spc="-135">
                <a:solidFill>
                  <a:srgbClr val="FFFFFF"/>
                </a:solidFill>
                <a:latin typeface="Arial"/>
                <a:cs typeface="Arial"/>
              </a:rPr>
              <a:t>بورضم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80">
                <a:solidFill>
                  <a:srgbClr val="FFFFFF"/>
                </a:solidFill>
                <a:latin typeface="Arial"/>
                <a:cs typeface="Arial"/>
              </a:rPr>
              <a:t>برض </a:t>
            </a:r>
            <a:r>
              <a:rPr dirty="0" sz="32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موهفم</a:t>
            </a:r>
            <a:r>
              <a:rPr dirty="0" sz="32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45">
                <a:solidFill>
                  <a:srgbClr val="FFFFFF"/>
                </a:solidFill>
                <a:latin typeface="Arial"/>
                <a:cs typeface="Arial"/>
              </a:rPr>
              <a:t>مهف </a:t>
            </a:r>
            <a:r>
              <a:rPr dirty="0" sz="3200" spc="-5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0">
                <a:solidFill>
                  <a:srgbClr val="FFFFFF"/>
                </a:solidFill>
                <a:latin typeface="Arial"/>
                <a:cs typeface="Arial"/>
              </a:rPr>
              <a:t>فورعم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فرع</a:t>
            </a:r>
            <a:endParaRPr sz="3200">
              <a:latin typeface="Arial"/>
              <a:cs typeface="Arial"/>
            </a:endParaRPr>
          </a:p>
          <a:p>
            <a:pPr marL="1818639" marR="53340" indent="-1781175">
              <a:lnSpc>
                <a:spcPct val="100000"/>
              </a:lnSpc>
              <a:spcBef>
                <a:spcPts val="490"/>
              </a:spcBef>
            </a:pP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فرح </a:t>
            </a:r>
            <a:r>
              <a:rPr dirty="0" sz="3200" spc="-495">
                <a:solidFill>
                  <a:srgbClr val="FFFFFF"/>
                </a:solidFill>
                <a:latin typeface="Arial"/>
                <a:cs typeface="Arial"/>
              </a:rPr>
              <a:t>بلقو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عراضملاب </a:t>
            </a:r>
            <a:r>
              <a:rPr dirty="0" sz="3200" spc="-470">
                <a:solidFill>
                  <a:srgbClr val="FFFFFF"/>
                </a:solidFill>
                <a:latin typeface="Arial"/>
                <a:cs typeface="Arial"/>
              </a:rPr>
              <a:t>نايتلإا 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قيرط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3200" spc="-650">
                <a:solidFill>
                  <a:srgbClr val="FFFFFF"/>
                </a:solidFill>
                <a:latin typeface="Arial"/>
                <a:cs typeface="Arial"/>
              </a:rPr>
              <a:t>يثلاثلا </a:t>
            </a: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ريغ </a:t>
            </a:r>
            <a:r>
              <a:rPr dirty="0" sz="3200" spc="50">
                <a:solidFill>
                  <a:srgbClr val="FFFFFF"/>
                </a:solidFill>
                <a:latin typeface="Arial"/>
                <a:cs typeface="Arial"/>
              </a:rPr>
              <a:t>نمو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* 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رخلأا </a:t>
            </a:r>
            <a:r>
              <a:rPr dirty="0" sz="3200" spc="-850">
                <a:solidFill>
                  <a:srgbClr val="FFFFFF"/>
                </a:solidFill>
                <a:latin typeface="Arial"/>
                <a:cs typeface="Arial"/>
              </a:rPr>
              <a:t>لبق </a:t>
            </a:r>
            <a:r>
              <a:rPr dirty="0" sz="3200" spc="130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-830">
                <a:solidFill>
                  <a:srgbClr val="FFFFFF"/>
                </a:solidFill>
                <a:latin typeface="Arial"/>
                <a:cs typeface="Arial"/>
              </a:rPr>
              <a:t>حتفو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 ةمومضم </a:t>
            </a:r>
            <a:r>
              <a:rPr dirty="0" sz="3200" spc="-215">
                <a:solidFill>
                  <a:srgbClr val="FFFFFF"/>
                </a:solidFill>
                <a:latin typeface="Arial"/>
                <a:cs typeface="Arial"/>
              </a:rPr>
              <a:t>اميم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65">
                <a:solidFill>
                  <a:srgbClr val="FFFFFF"/>
                </a:solidFill>
                <a:latin typeface="Arial"/>
                <a:cs typeface="Arial"/>
              </a:rPr>
              <a:t>ةعراضملا</a:t>
            </a:r>
            <a:endParaRPr sz="32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780"/>
              </a:spcBef>
            </a:pPr>
            <a:r>
              <a:rPr dirty="0" sz="3200" spc="-1285">
                <a:solidFill>
                  <a:srgbClr val="FFFFFF"/>
                </a:solidFill>
                <a:latin typeface="Arial"/>
                <a:cs typeface="Arial"/>
              </a:rPr>
              <a:t>رس</a:t>
            </a:r>
            <a:r>
              <a:rPr dirty="0" baseline="-6076" sz="4800" spc="243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00">
                <a:solidFill>
                  <a:srgbClr val="FFFFFF"/>
                </a:solidFill>
                <a:latin typeface="Arial"/>
                <a:cs typeface="Arial"/>
              </a:rPr>
              <a:t>فتسم</a:t>
            </a:r>
            <a:r>
              <a:rPr dirty="0" baseline="-6076" sz="4800" spc="-1500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baseline="-6076" sz="4800" spc="557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60">
                <a:solidFill>
                  <a:srgbClr val="FFFFFF"/>
                </a:solidFill>
                <a:latin typeface="Arial"/>
                <a:cs typeface="Arial"/>
              </a:rPr>
              <a:t>رسفتسي</a:t>
            </a:r>
            <a:r>
              <a:rPr dirty="0" sz="3200" spc="8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850">
                <a:solidFill>
                  <a:srgbClr val="FFFFFF"/>
                </a:solidFill>
                <a:latin typeface="Arial"/>
                <a:cs typeface="Arial"/>
              </a:rPr>
              <a:t>رسفتسا                 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ده</a:t>
            </a:r>
            <a:r>
              <a:rPr dirty="0" baseline="-9548" sz="4800" spc="-555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dirty="0" sz="3200" spc="-630">
                <a:solidFill>
                  <a:srgbClr val="FFFFFF"/>
                </a:solidFill>
                <a:latin typeface="Arial"/>
                <a:cs typeface="Arial"/>
              </a:rPr>
              <a:t>تجم</a:t>
            </a:r>
            <a:r>
              <a:rPr dirty="0" baseline="-6076" sz="4800" spc="-944">
                <a:solidFill>
                  <a:srgbClr val="FFFFFF"/>
                </a:solidFill>
                <a:latin typeface="Arial"/>
                <a:cs typeface="Arial"/>
              </a:rPr>
              <a:t>ُ               </a:t>
            </a:r>
            <a:r>
              <a:rPr dirty="0" sz="3200" spc="-515">
                <a:solidFill>
                  <a:srgbClr val="FFFFFF"/>
                </a:solidFill>
                <a:latin typeface="Arial"/>
                <a:cs typeface="Arial"/>
              </a:rPr>
              <a:t>دهتجي          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دهتجا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0">
              <a:lnSpc>
                <a:spcPct val="100000"/>
              </a:lnSpc>
              <a:spcBef>
                <a:spcPts val="760"/>
              </a:spcBef>
            </a:pP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فلأ     </a:t>
            </a:r>
            <a:r>
              <a:rPr dirty="0" sz="3200" spc="-665">
                <a:solidFill>
                  <a:srgbClr val="FFFFFF"/>
                </a:solidFill>
                <a:latin typeface="Arial"/>
                <a:cs typeface="Arial"/>
              </a:rPr>
              <a:t>اهبلقن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ي(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رخلأا </a:t>
            </a:r>
            <a:r>
              <a:rPr dirty="0" sz="3200" spc="-850">
                <a:solidFill>
                  <a:srgbClr val="FFFFFF"/>
                </a:solidFill>
                <a:latin typeface="Arial"/>
                <a:cs typeface="Arial"/>
              </a:rPr>
              <a:t>لبق                       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اذإ 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0">
              <a:lnSpc>
                <a:spcPct val="100000"/>
              </a:lnSpc>
              <a:spcBef>
                <a:spcPts val="770"/>
              </a:spcBef>
            </a:pPr>
            <a:r>
              <a:rPr dirty="0" sz="3200" spc="-540">
                <a:solidFill>
                  <a:srgbClr val="FFFFFF"/>
                </a:solidFill>
                <a:latin typeface="Arial"/>
                <a:cs typeface="Arial"/>
              </a:rPr>
              <a:t>لاقتسم     </a:t>
            </a:r>
            <a:r>
              <a:rPr dirty="0" sz="3200" spc="-1005">
                <a:solidFill>
                  <a:srgbClr val="FFFFFF"/>
                </a:solidFill>
                <a:latin typeface="Arial"/>
                <a:cs typeface="Arial"/>
              </a:rPr>
              <a:t>ليقتسي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70">
                <a:solidFill>
                  <a:srgbClr val="FFFFFF"/>
                </a:solidFill>
                <a:latin typeface="Arial"/>
                <a:cs typeface="Arial"/>
              </a:rPr>
              <a:t>لاقتسا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 </a:t>
            </a:r>
            <a:r>
              <a:rPr dirty="0" sz="3200" spc="-540">
                <a:solidFill>
                  <a:srgbClr val="FFFFFF"/>
                </a:solidFill>
                <a:latin typeface="Arial"/>
                <a:cs typeface="Arial"/>
              </a:rPr>
              <a:t>ماقتسم   </a:t>
            </a:r>
            <a:r>
              <a:rPr dirty="0" sz="3200" spc="-1005">
                <a:solidFill>
                  <a:srgbClr val="FFFFFF"/>
                </a:solidFill>
                <a:latin typeface="Arial"/>
                <a:cs typeface="Arial"/>
              </a:rPr>
              <a:t>ميقتسي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65">
                <a:solidFill>
                  <a:srgbClr val="FFFFFF"/>
                </a:solidFill>
                <a:latin typeface="Arial"/>
                <a:cs typeface="Arial"/>
              </a:rPr>
              <a:t>ماقتسا  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98648" y="551738"/>
            <a:ext cx="3378454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35198" y="703910"/>
            <a:ext cx="268160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35">
                <a:solidFill>
                  <a:srgbClr val="E4FFFF"/>
                </a:solidFill>
              </a:rPr>
              <a:t>ماااااااااااااااااااه</a:t>
            </a:r>
          </a:p>
        </p:txBody>
      </p:sp>
      <p:sp>
        <p:nvSpPr>
          <p:cNvPr id="5" name="object 5"/>
          <p:cNvSpPr/>
          <p:nvPr/>
        </p:nvSpPr>
        <p:spPr>
          <a:xfrm>
            <a:off x="1347216" y="1892757"/>
            <a:ext cx="7529830" cy="903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41247" y="1892757"/>
            <a:ext cx="1043749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242559" y="2380437"/>
            <a:ext cx="3290189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09559" y="2965653"/>
            <a:ext cx="967549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37888" y="2965653"/>
            <a:ext cx="4009390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09559" y="3550869"/>
            <a:ext cx="967549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49240" y="3550869"/>
            <a:ext cx="3098165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194560" y="4136085"/>
            <a:ext cx="6682486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022335" y="4721352"/>
            <a:ext cx="854760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690615" y="4721352"/>
            <a:ext cx="2869565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675632" y="4721352"/>
            <a:ext cx="1552828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658111" y="4721352"/>
            <a:ext cx="3555365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177856" y="2006345"/>
            <a:ext cx="7459345" cy="334200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3200" spc="-490">
                <a:solidFill>
                  <a:srgbClr val="FFFFFF"/>
                </a:solidFill>
                <a:latin typeface="Arial"/>
                <a:cs typeface="Arial"/>
              </a:rPr>
              <a:t>نوكي </a:t>
            </a:r>
            <a:r>
              <a:rPr dirty="0" baseline="7812" sz="4800" spc="-48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افرعم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اذإ </a:t>
            </a:r>
            <a:r>
              <a:rPr dirty="0" sz="3200" spc="-500">
                <a:solidFill>
                  <a:srgbClr val="FFFFFF"/>
                </a:solidFill>
                <a:latin typeface="Arial"/>
                <a:cs typeface="Arial"/>
              </a:rPr>
              <a:t>هدعب 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-480">
                <a:solidFill>
                  <a:srgbClr val="FFFFFF"/>
                </a:solidFill>
                <a:latin typeface="Arial"/>
                <a:cs typeface="Arial"/>
              </a:rPr>
              <a:t>لاب </a:t>
            </a:r>
            <a:r>
              <a:rPr dirty="0" baseline="7812" sz="4800" spc="-48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افرعم </a:t>
            </a:r>
            <a:r>
              <a:rPr dirty="0" sz="3200" spc="-440">
                <a:solidFill>
                  <a:srgbClr val="FFFFFF"/>
                </a:solidFill>
                <a:latin typeface="Arial"/>
                <a:cs typeface="Arial"/>
              </a:rPr>
              <a:t>لعافلا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3200" spc="-5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endParaRPr sz="3200">
              <a:latin typeface="Arial"/>
              <a:cs typeface="Arial"/>
            </a:endParaRPr>
          </a:p>
          <a:p>
            <a:pPr marL="4441190">
              <a:lnSpc>
                <a:spcPct val="100000"/>
              </a:lnSpc>
            </a:pPr>
            <a:r>
              <a:rPr dirty="0" sz="3200" spc="-775">
                <a:solidFill>
                  <a:srgbClr val="FFFFFF"/>
                </a:solidFill>
                <a:latin typeface="Arial"/>
                <a:cs typeface="Arial"/>
              </a:rPr>
              <a:t>ةحتفلاب </a:t>
            </a:r>
            <a:r>
              <a:rPr dirty="0" baseline="7812" sz="4800" spc="-644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ابوصنم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7812" sz="4800" spc="-59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95">
                <a:solidFill>
                  <a:srgbClr val="FFFFFF"/>
                </a:solidFill>
                <a:latin typeface="Arial"/>
                <a:cs typeface="Arial"/>
              </a:rPr>
              <a:t>ابلاغ</a:t>
            </a:r>
            <a:endParaRPr sz="3200">
              <a:latin typeface="Arial"/>
              <a:cs typeface="Arial"/>
            </a:endParaRPr>
          </a:p>
          <a:p>
            <a:pPr algn="r" marL="4429125" marR="32384" indent="-912494">
              <a:lnSpc>
                <a:spcPts val="4610"/>
              </a:lnSpc>
              <a:spcBef>
                <a:spcPts val="284"/>
              </a:spcBef>
            </a:pPr>
            <a:r>
              <a:rPr dirty="0" sz="3200" spc="-1830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baseline="-6076" sz="4800" spc="270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15">
                <a:solidFill>
                  <a:srgbClr val="FFFFFF"/>
                </a:solidFill>
                <a:latin typeface="Arial"/>
                <a:cs typeface="Arial"/>
              </a:rPr>
              <a:t>اتكلا 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ئراقلا </a:t>
            </a:r>
            <a:r>
              <a:rPr dirty="0" sz="3200" spc="-455">
                <a:solidFill>
                  <a:srgbClr val="FFFFFF"/>
                </a:solidFill>
                <a:latin typeface="Arial"/>
                <a:cs typeface="Arial"/>
              </a:rPr>
              <a:t>حلاص</a:t>
            </a:r>
            <a:r>
              <a:rPr dirty="0" sz="32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رضح</a:t>
            </a:r>
            <a:r>
              <a:rPr dirty="0" sz="3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**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س</a:t>
            </a:r>
            <a:r>
              <a:rPr dirty="0" baseline="-3472" sz="4800" spc="-1005">
                <a:solidFill>
                  <a:srgbClr val="FFFFFF"/>
                </a:solidFill>
                <a:latin typeface="Arial"/>
                <a:cs typeface="Arial"/>
              </a:rPr>
              <a:t>ٍ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رد </a:t>
            </a: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ركاذملا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رضح</a:t>
            </a:r>
            <a:r>
              <a:rPr dirty="0" sz="3200" spc="-5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**</a:t>
            </a:r>
            <a:endParaRPr sz="3200">
              <a:latin typeface="Arial"/>
              <a:cs typeface="Arial"/>
            </a:endParaRPr>
          </a:p>
          <a:p>
            <a:pPr algn="r" marL="736600" marR="30480" indent="536575">
              <a:lnSpc>
                <a:spcPts val="4610"/>
              </a:lnSpc>
            </a:pP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عوفرم </a:t>
            </a: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لعاف </a:t>
            </a:r>
            <a:r>
              <a:rPr dirty="0" sz="3200" spc="-530">
                <a:solidFill>
                  <a:srgbClr val="FFFFFF"/>
                </a:solidFill>
                <a:latin typeface="Arial"/>
                <a:cs typeface="Arial"/>
              </a:rPr>
              <a:t>بئان 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برعت 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لوعفملا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دعب</a:t>
            </a:r>
            <a:r>
              <a:rPr dirty="0" sz="3200" spc="-4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ةملكلا </a:t>
            </a:r>
            <a:r>
              <a:rPr dirty="0" sz="3200" spc="-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عوفرم  </a:t>
            </a: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لعاف  </a:t>
            </a:r>
            <a:r>
              <a:rPr dirty="0" sz="3200" spc="-530">
                <a:solidFill>
                  <a:srgbClr val="FFFFFF"/>
                </a:solidFill>
                <a:latin typeface="Arial"/>
                <a:cs typeface="Arial"/>
              </a:rPr>
              <a:t>بئان  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هلمع </a:t>
            </a:r>
            <a:r>
              <a:rPr dirty="0" sz="3200" spc="-50">
                <a:solidFill>
                  <a:srgbClr val="FFFFFF"/>
                </a:solidFill>
                <a:latin typeface="Arial"/>
                <a:cs typeface="Arial"/>
              </a:rPr>
              <a:t>........هلمع </a:t>
            </a:r>
            <a:r>
              <a:rPr dirty="0" sz="3200" spc="-114">
                <a:solidFill>
                  <a:srgbClr val="FFFFFF"/>
                </a:solidFill>
                <a:latin typeface="Arial"/>
                <a:cs typeface="Arial"/>
              </a:rPr>
              <a:t>دومحملا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ءاج**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99360" y="551738"/>
            <a:ext cx="4018534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93849" y="703910"/>
            <a:ext cx="315849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60">
                <a:solidFill>
                  <a:srgbClr val="E4FFFF"/>
                </a:solidFill>
              </a:rPr>
              <a:t>يعانصلا</a:t>
            </a:r>
            <a:r>
              <a:rPr dirty="0" spc="-25">
                <a:solidFill>
                  <a:srgbClr val="E4FFFF"/>
                </a:solidFill>
              </a:rPr>
              <a:t> </a:t>
            </a:r>
            <a:r>
              <a:rPr dirty="0" spc="-370">
                <a:solidFill>
                  <a:srgbClr val="E4FFFF"/>
                </a:solidFill>
              </a:rPr>
              <a:t>ردصملا</a:t>
            </a:r>
          </a:p>
        </p:txBody>
      </p:sp>
      <p:sp>
        <p:nvSpPr>
          <p:cNvPr id="5" name="object 5"/>
          <p:cNvSpPr/>
          <p:nvPr/>
        </p:nvSpPr>
        <p:spPr>
          <a:xfrm>
            <a:off x="682751" y="1892757"/>
            <a:ext cx="8194294" cy="903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46847" y="2380437"/>
            <a:ext cx="985837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69864" y="2965653"/>
            <a:ext cx="1757044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44311" y="2965653"/>
            <a:ext cx="76335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97096" y="2965653"/>
            <a:ext cx="1884933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58767" y="2965653"/>
            <a:ext cx="876084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627376" y="2965653"/>
            <a:ext cx="1769110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401823" y="2965653"/>
            <a:ext cx="76335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642872" y="2965653"/>
            <a:ext cx="1296797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000985" y="2006345"/>
            <a:ext cx="7641590" cy="15913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dirty="0" sz="3200" spc="-215">
                <a:solidFill>
                  <a:srgbClr val="FFFFFF"/>
                </a:solidFill>
                <a:latin typeface="Arial"/>
                <a:cs typeface="Arial"/>
              </a:rPr>
              <a:t>هبارعإ </a:t>
            </a:r>
            <a:r>
              <a:rPr dirty="0" sz="3200" spc="-490">
                <a:solidFill>
                  <a:srgbClr val="FFFFFF"/>
                </a:solidFill>
                <a:latin typeface="Arial"/>
                <a:cs typeface="Arial"/>
              </a:rPr>
              <a:t>نوكي 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ل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ةددشم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ءاي </a:t>
            </a:r>
            <a:r>
              <a:rPr dirty="0" sz="3200" spc="-615">
                <a:solidFill>
                  <a:srgbClr val="FFFFFF"/>
                </a:solidFill>
                <a:latin typeface="Arial"/>
                <a:cs typeface="Arial"/>
              </a:rPr>
              <a:t>اهلبق </a:t>
            </a:r>
            <a:r>
              <a:rPr dirty="0" sz="3200" spc="-180">
                <a:solidFill>
                  <a:srgbClr val="FFFFFF"/>
                </a:solidFill>
                <a:latin typeface="Arial"/>
                <a:cs typeface="Arial"/>
              </a:rPr>
              <a:t>ةطوبرم </a:t>
            </a:r>
            <a:r>
              <a:rPr dirty="0" sz="3200" spc="-480">
                <a:solidFill>
                  <a:srgbClr val="FFFFFF"/>
                </a:solidFill>
                <a:latin typeface="Arial"/>
                <a:cs typeface="Arial"/>
              </a:rPr>
              <a:t>ءات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هرخأ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60">
                <a:solidFill>
                  <a:srgbClr val="FFFFFF"/>
                </a:solidFill>
                <a:latin typeface="Arial"/>
                <a:cs typeface="Arial"/>
              </a:rPr>
              <a:t>وه</a:t>
            </a:r>
            <a:endParaRPr sz="3200">
              <a:latin typeface="Arial"/>
              <a:cs typeface="Arial"/>
            </a:endParaRPr>
          </a:p>
          <a:p>
            <a:pPr algn="ctr" marL="6390005">
              <a:lnSpc>
                <a:spcPct val="100000"/>
              </a:lnSpc>
            </a:pPr>
            <a:r>
              <a:rPr dirty="0" baseline="7812" sz="4800" spc="-855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570">
                <a:solidFill>
                  <a:srgbClr val="FFFFFF"/>
                </a:solidFill>
                <a:latin typeface="Arial"/>
                <a:cs typeface="Arial"/>
              </a:rPr>
              <a:t>اتعن</a:t>
            </a:r>
            <a:endParaRPr sz="3200">
              <a:latin typeface="Arial"/>
              <a:cs typeface="Arial"/>
            </a:endParaRPr>
          </a:p>
          <a:p>
            <a:pPr algn="ctr" marR="489584">
              <a:lnSpc>
                <a:spcPct val="100000"/>
              </a:lnSpc>
              <a:spcBef>
                <a:spcPts val="819"/>
              </a:spcBef>
            </a:pPr>
            <a:r>
              <a:rPr dirty="0" sz="3200" spc="-44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3200" spc="-445">
                <a:solidFill>
                  <a:srgbClr val="FFFFFF"/>
                </a:solidFill>
                <a:latin typeface="Arial"/>
                <a:cs typeface="Arial"/>
              </a:rPr>
              <a:t>ّ</a:t>
            </a:r>
            <a:r>
              <a:rPr dirty="0" sz="3200" spc="-445">
                <a:solidFill>
                  <a:srgbClr val="FFFFFF"/>
                </a:solidFill>
                <a:latin typeface="Arial"/>
                <a:cs typeface="Arial"/>
              </a:rPr>
              <a:t>يبرح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27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3200" spc="-275">
                <a:solidFill>
                  <a:srgbClr val="FFFFFF"/>
                </a:solidFill>
                <a:latin typeface="Arial"/>
                <a:cs typeface="Arial"/>
              </a:rPr>
              <a:t>ّ</a:t>
            </a:r>
            <a:r>
              <a:rPr dirty="0" sz="3200" spc="-275">
                <a:solidFill>
                  <a:srgbClr val="FFFFFF"/>
                </a:solidFill>
                <a:latin typeface="Arial"/>
                <a:cs typeface="Arial"/>
              </a:rPr>
              <a:t>يعامتجا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ّ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يداصتقا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3200" spc="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ّ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يعرش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98742" y="4932471"/>
            <a:ext cx="3575050" cy="716915"/>
          </a:xfrm>
          <a:custGeom>
            <a:avLst/>
            <a:gdLst/>
            <a:ahLst/>
            <a:cxnLst/>
            <a:rect l="l" t="t" r="r" b="b"/>
            <a:pathLst>
              <a:path w="3575050" h="716914">
                <a:moveTo>
                  <a:pt x="2292288" y="648670"/>
                </a:moveTo>
                <a:lnTo>
                  <a:pt x="1364850" y="648670"/>
                </a:lnTo>
                <a:lnTo>
                  <a:pt x="1403573" y="662719"/>
                </a:lnTo>
                <a:lnTo>
                  <a:pt x="1447644" y="675374"/>
                </a:lnTo>
                <a:lnTo>
                  <a:pt x="1496549" y="686532"/>
                </a:lnTo>
                <a:lnTo>
                  <a:pt x="1549771" y="696091"/>
                </a:lnTo>
                <a:lnTo>
                  <a:pt x="1606796" y="703952"/>
                </a:lnTo>
                <a:lnTo>
                  <a:pt x="1667110" y="710011"/>
                </a:lnTo>
                <a:lnTo>
                  <a:pt x="1730523" y="714189"/>
                </a:lnTo>
                <a:lnTo>
                  <a:pt x="1793923" y="716299"/>
                </a:lnTo>
                <a:lnTo>
                  <a:pt x="1856786" y="716415"/>
                </a:lnTo>
                <a:lnTo>
                  <a:pt x="1918590" y="714616"/>
                </a:lnTo>
                <a:lnTo>
                  <a:pt x="1978812" y="710976"/>
                </a:lnTo>
                <a:lnTo>
                  <a:pt x="2036928" y="705573"/>
                </a:lnTo>
                <a:lnTo>
                  <a:pt x="2092417" y="698482"/>
                </a:lnTo>
                <a:lnTo>
                  <a:pt x="2144754" y="689781"/>
                </a:lnTo>
                <a:lnTo>
                  <a:pt x="2193417" y="679546"/>
                </a:lnTo>
                <a:lnTo>
                  <a:pt x="2237884" y="667853"/>
                </a:lnTo>
                <a:lnTo>
                  <a:pt x="2277631" y="654778"/>
                </a:lnTo>
                <a:lnTo>
                  <a:pt x="2292288" y="648670"/>
                </a:lnTo>
                <a:close/>
              </a:path>
              <a:path w="3575050" h="716914">
                <a:moveTo>
                  <a:pt x="2967596" y="585805"/>
                </a:moveTo>
                <a:lnTo>
                  <a:pt x="482073" y="585805"/>
                </a:lnTo>
                <a:lnTo>
                  <a:pt x="484232" y="586821"/>
                </a:lnTo>
                <a:lnTo>
                  <a:pt x="486518" y="587837"/>
                </a:lnTo>
                <a:lnTo>
                  <a:pt x="488804" y="588980"/>
                </a:lnTo>
                <a:lnTo>
                  <a:pt x="556727" y="614443"/>
                </a:lnTo>
                <a:lnTo>
                  <a:pt x="595765" y="625568"/>
                </a:lnTo>
                <a:lnTo>
                  <a:pt x="637774" y="635594"/>
                </a:lnTo>
                <a:lnTo>
                  <a:pt x="682447" y="644500"/>
                </a:lnTo>
                <a:lnTo>
                  <a:pt x="729473" y="652263"/>
                </a:lnTo>
                <a:lnTo>
                  <a:pt x="778544" y="658864"/>
                </a:lnTo>
                <a:lnTo>
                  <a:pt x="829350" y="664281"/>
                </a:lnTo>
                <a:lnTo>
                  <a:pt x="881583" y="668493"/>
                </a:lnTo>
                <a:lnTo>
                  <a:pt x="934932" y="671478"/>
                </a:lnTo>
                <a:lnTo>
                  <a:pt x="989090" y="673216"/>
                </a:lnTo>
                <a:lnTo>
                  <a:pt x="1043747" y="673685"/>
                </a:lnTo>
                <a:lnTo>
                  <a:pt x="1098593" y="672864"/>
                </a:lnTo>
                <a:lnTo>
                  <a:pt x="1153320" y="670732"/>
                </a:lnTo>
                <a:lnTo>
                  <a:pt x="1207618" y="667268"/>
                </a:lnTo>
                <a:lnTo>
                  <a:pt x="1261178" y="662450"/>
                </a:lnTo>
                <a:lnTo>
                  <a:pt x="1313692" y="656258"/>
                </a:lnTo>
                <a:lnTo>
                  <a:pt x="1364850" y="648670"/>
                </a:lnTo>
                <a:lnTo>
                  <a:pt x="2292288" y="648670"/>
                </a:lnTo>
                <a:lnTo>
                  <a:pt x="2312135" y="640398"/>
                </a:lnTo>
                <a:lnTo>
                  <a:pt x="2340873" y="624790"/>
                </a:lnTo>
                <a:lnTo>
                  <a:pt x="2363324" y="608030"/>
                </a:lnTo>
                <a:lnTo>
                  <a:pt x="2869760" y="608030"/>
                </a:lnTo>
                <a:lnTo>
                  <a:pt x="2873946" y="607408"/>
                </a:lnTo>
                <a:lnTo>
                  <a:pt x="2927631" y="596538"/>
                </a:lnTo>
                <a:lnTo>
                  <a:pt x="2967596" y="585805"/>
                </a:lnTo>
                <a:close/>
              </a:path>
              <a:path w="3575050" h="716914">
                <a:moveTo>
                  <a:pt x="2869760" y="608030"/>
                </a:moveTo>
                <a:lnTo>
                  <a:pt x="2363324" y="608030"/>
                </a:lnTo>
                <a:lnTo>
                  <a:pt x="2409577" y="614991"/>
                </a:lnTo>
                <a:lnTo>
                  <a:pt x="2458116" y="620472"/>
                </a:lnTo>
                <a:lnTo>
                  <a:pt x="2508485" y="624452"/>
                </a:lnTo>
                <a:lnTo>
                  <a:pt x="2560224" y="626915"/>
                </a:lnTo>
                <a:lnTo>
                  <a:pt x="2612879" y="627842"/>
                </a:lnTo>
                <a:lnTo>
                  <a:pt x="2683601" y="626594"/>
                </a:lnTo>
                <a:lnTo>
                  <a:pt x="2751184" y="622638"/>
                </a:lnTo>
                <a:lnTo>
                  <a:pt x="2814881" y="616175"/>
                </a:lnTo>
                <a:lnTo>
                  <a:pt x="2869760" y="608030"/>
                </a:lnTo>
                <a:close/>
              </a:path>
              <a:path w="3575050" h="716914">
                <a:moveTo>
                  <a:pt x="855754" y="63160"/>
                </a:moveTo>
                <a:lnTo>
                  <a:pt x="802621" y="64470"/>
                </a:lnTo>
                <a:lnTo>
                  <a:pt x="728203" y="68624"/>
                </a:lnTo>
                <a:lnTo>
                  <a:pt x="658176" y="75300"/>
                </a:lnTo>
                <a:lnTo>
                  <a:pt x="593106" y="84294"/>
                </a:lnTo>
                <a:lnTo>
                  <a:pt x="533564" y="95401"/>
                </a:lnTo>
                <a:lnTo>
                  <a:pt x="480118" y="108419"/>
                </a:lnTo>
                <a:lnTo>
                  <a:pt x="433336" y="123144"/>
                </a:lnTo>
                <a:lnTo>
                  <a:pt x="393789" y="139371"/>
                </a:lnTo>
                <a:lnTo>
                  <a:pt x="338670" y="175519"/>
                </a:lnTo>
                <a:lnTo>
                  <a:pt x="319312" y="215234"/>
                </a:lnTo>
                <a:lnTo>
                  <a:pt x="324466" y="235920"/>
                </a:lnTo>
                <a:lnTo>
                  <a:pt x="321545" y="238206"/>
                </a:lnTo>
                <a:lnTo>
                  <a:pt x="265767" y="240995"/>
                </a:lnTo>
                <a:lnTo>
                  <a:pt x="212931" y="246084"/>
                </a:lnTo>
                <a:lnTo>
                  <a:pt x="163906" y="253319"/>
                </a:lnTo>
                <a:lnTo>
                  <a:pt x="119558" y="262543"/>
                </a:lnTo>
                <a:lnTo>
                  <a:pt x="80756" y="273601"/>
                </a:lnTo>
                <a:lnTo>
                  <a:pt x="14905" y="307166"/>
                </a:lnTo>
                <a:lnTo>
                  <a:pt x="0" y="328828"/>
                </a:lnTo>
                <a:lnTo>
                  <a:pt x="2878" y="350513"/>
                </a:lnTo>
                <a:lnTo>
                  <a:pt x="22766" y="371407"/>
                </a:lnTo>
                <a:lnTo>
                  <a:pt x="58892" y="390697"/>
                </a:lnTo>
                <a:lnTo>
                  <a:pt x="110483" y="407570"/>
                </a:lnTo>
                <a:lnTo>
                  <a:pt x="176765" y="421213"/>
                </a:lnTo>
                <a:lnTo>
                  <a:pt x="129616" y="438407"/>
                </a:lnTo>
                <a:lnTo>
                  <a:pt x="97517" y="457709"/>
                </a:lnTo>
                <a:lnTo>
                  <a:pt x="81324" y="478416"/>
                </a:lnTo>
                <a:lnTo>
                  <a:pt x="81896" y="499826"/>
                </a:lnTo>
                <a:lnTo>
                  <a:pt x="118972" y="533073"/>
                </a:lnTo>
                <a:lnTo>
                  <a:pt x="193196" y="559878"/>
                </a:lnTo>
                <a:lnTo>
                  <a:pt x="241420" y="570250"/>
                </a:lnTo>
                <a:lnTo>
                  <a:pt x="295547" y="578274"/>
                </a:lnTo>
                <a:lnTo>
                  <a:pt x="354450" y="583705"/>
                </a:lnTo>
                <a:lnTo>
                  <a:pt x="417001" y="586297"/>
                </a:lnTo>
                <a:lnTo>
                  <a:pt x="2967596" y="585805"/>
                </a:lnTo>
                <a:lnTo>
                  <a:pt x="3015877" y="569293"/>
                </a:lnTo>
                <a:lnTo>
                  <a:pt x="3073648" y="536052"/>
                </a:lnTo>
                <a:lnTo>
                  <a:pt x="3094971" y="498429"/>
                </a:lnTo>
                <a:lnTo>
                  <a:pt x="3151516" y="495420"/>
                </a:lnTo>
                <a:lnTo>
                  <a:pt x="3206416" y="490851"/>
                </a:lnTo>
                <a:lnTo>
                  <a:pt x="3259243" y="484777"/>
                </a:lnTo>
                <a:lnTo>
                  <a:pt x="3309570" y="477251"/>
                </a:lnTo>
                <a:lnTo>
                  <a:pt x="3356972" y="468330"/>
                </a:lnTo>
                <a:lnTo>
                  <a:pt x="3418922" y="453255"/>
                </a:lnTo>
                <a:lnTo>
                  <a:pt x="3470833" y="436306"/>
                </a:lnTo>
                <a:lnTo>
                  <a:pt x="3512544" y="417814"/>
                </a:lnTo>
                <a:lnTo>
                  <a:pt x="3564733" y="377521"/>
                </a:lnTo>
                <a:lnTo>
                  <a:pt x="3574892" y="356381"/>
                </a:lnTo>
                <a:lnTo>
                  <a:pt x="3574216" y="335018"/>
                </a:lnTo>
                <a:lnTo>
                  <a:pt x="3562544" y="313764"/>
                </a:lnTo>
                <a:lnTo>
                  <a:pt x="3539719" y="292948"/>
                </a:lnTo>
                <a:lnTo>
                  <a:pt x="3505580" y="272901"/>
                </a:lnTo>
                <a:lnTo>
                  <a:pt x="3459969" y="253954"/>
                </a:lnTo>
                <a:lnTo>
                  <a:pt x="3465803" y="250100"/>
                </a:lnTo>
                <a:lnTo>
                  <a:pt x="3471222" y="246084"/>
                </a:lnTo>
                <a:lnTo>
                  <a:pt x="3475899" y="242202"/>
                </a:lnTo>
                <a:lnTo>
                  <a:pt x="3480162" y="238206"/>
                </a:lnTo>
                <a:lnTo>
                  <a:pt x="3494141" y="216779"/>
                </a:lnTo>
                <a:lnTo>
                  <a:pt x="3493988" y="195621"/>
                </a:lnTo>
                <a:lnTo>
                  <a:pt x="3454777" y="155779"/>
                </a:lnTo>
                <a:lnTo>
                  <a:pt x="3417465" y="137931"/>
                </a:lnTo>
                <a:lnTo>
                  <a:pt x="3369512" y="122024"/>
                </a:lnTo>
                <a:lnTo>
                  <a:pt x="3311791" y="108475"/>
                </a:lnTo>
                <a:lnTo>
                  <a:pt x="3245174" y="97702"/>
                </a:lnTo>
                <a:lnTo>
                  <a:pt x="3170536" y="90124"/>
                </a:lnTo>
                <a:lnTo>
                  <a:pt x="3164352" y="83901"/>
                </a:lnTo>
                <a:lnTo>
                  <a:pt x="1160126" y="83901"/>
                </a:lnTo>
                <a:lnTo>
                  <a:pt x="1112870" y="77139"/>
                </a:lnTo>
                <a:lnTo>
                  <a:pt x="1063757" y="71673"/>
                </a:lnTo>
                <a:lnTo>
                  <a:pt x="1013138" y="67522"/>
                </a:lnTo>
                <a:lnTo>
                  <a:pt x="961364" y="64706"/>
                </a:lnTo>
                <a:lnTo>
                  <a:pt x="908786" y="63246"/>
                </a:lnTo>
                <a:lnTo>
                  <a:pt x="855754" y="63160"/>
                </a:lnTo>
                <a:close/>
              </a:path>
              <a:path w="3575050" h="716914">
                <a:moveTo>
                  <a:pt x="1531643" y="20034"/>
                </a:moveTo>
                <a:lnTo>
                  <a:pt x="1475373" y="21664"/>
                </a:lnTo>
                <a:lnTo>
                  <a:pt x="1420491" y="25227"/>
                </a:lnTo>
                <a:lnTo>
                  <a:pt x="1367708" y="30662"/>
                </a:lnTo>
                <a:lnTo>
                  <a:pt x="1317733" y="37913"/>
                </a:lnTo>
                <a:lnTo>
                  <a:pt x="1271276" y="46920"/>
                </a:lnTo>
                <a:lnTo>
                  <a:pt x="1229050" y="57626"/>
                </a:lnTo>
                <a:lnTo>
                  <a:pt x="1191763" y="69972"/>
                </a:lnTo>
                <a:lnTo>
                  <a:pt x="1160126" y="83901"/>
                </a:lnTo>
                <a:lnTo>
                  <a:pt x="3164352" y="83901"/>
                </a:lnTo>
                <a:lnTo>
                  <a:pt x="3152398" y="71871"/>
                </a:lnTo>
                <a:lnTo>
                  <a:pt x="3123260" y="54881"/>
                </a:lnTo>
                <a:lnTo>
                  <a:pt x="3122446" y="54564"/>
                </a:lnTo>
                <a:lnTo>
                  <a:pt x="1858880" y="54564"/>
                </a:lnTo>
                <a:lnTo>
                  <a:pt x="1835365" y="48688"/>
                </a:lnTo>
                <a:lnTo>
                  <a:pt x="1784049" y="38365"/>
                </a:lnTo>
                <a:lnTo>
                  <a:pt x="1701674" y="27312"/>
                </a:lnTo>
                <a:lnTo>
                  <a:pt x="1645504" y="22800"/>
                </a:lnTo>
                <a:lnTo>
                  <a:pt x="1588590" y="20393"/>
                </a:lnTo>
                <a:lnTo>
                  <a:pt x="1531643" y="20034"/>
                </a:lnTo>
                <a:close/>
              </a:path>
              <a:path w="3575050" h="716914">
                <a:moveTo>
                  <a:pt x="2176625" y="0"/>
                </a:moveTo>
                <a:lnTo>
                  <a:pt x="2121198" y="1401"/>
                </a:lnTo>
                <a:lnTo>
                  <a:pt x="2067461" y="5081"/>
                </a:lnTo>
                <a:lnTo>
                  <a:pt x="2016398" y="10953"/>
                </a:lnTo>
                <a:lnTo>
                  <a:pt x="1969011" y="18926"/>
                </a:lnTo>
                <a:lnTo>
                  <a:pt x="1926297" y="28912"/>
                </a:lnTo>
                <a:lnTo>
                  <a:pt x="1889254" y="40821"/>
                </a:lnTo>
                <a:lnTo>
                  <a:pt x="1858880" y="54564"/>
                </a:lnTo>
                <a:lnTo>
                  <a:pt x="3122446" y="54564"/>
                </a:lnTo>
                <a:lnTo>
                  <a:pt x="3083882" y="39510"/>
                </a:lnTo>
                <a:lnTo>
                  <a:pt x="3081349" y="38816"/>
                </a:lnTo>
                <a:lnTo>
                  <a:pt x="2468988" y="38816"/>
                </a:lnTo>
                <a:lnTo>
                  <a:pt x="2442105" y="30281"/>
                </a:lnTo>
                <a:lnTo>
                  <a:pt x="2378816" y="15974"/>
                </a:lnTo>
                <a:lnTo>
                  <a:pt x="2288523" y="4394"/>
                </a:lnTo>
                <a:lnTo>
                  <a:pt x="2232731" y="968"/>
                </a:lnTo>
                <a:lnTo>
                  <a:pt x="2176625" y="0"/>
                </a:lnTo>
                <a:close/>
              </a:path>
              <a:path w="3575050" h="716914">
                <a:moveTo>
                  <a:pt x="2770288" y="146"/>
                </a:moveTo>
                <a:lnTo>
                  <a:pt x="2714456" y="1401"/>
                </a:lnTo>
                <a:lnTo>
                  <a:pt x="2659704" y="4758"/>
                </a:lnTo>
                <a:lnTo>
                  <a:pt x="2606906" y="10199"/>
                </a:lnTo>
                <a:lnTo>
                  <a:pt x="2556937" y="17702"/>
                </a:lnTo>
                <a:lnTo>
                  <a:pt x="2510673" y="27247"/>
                </a:lnTo>
                <a:lnTo>
                  <a:pt x="2468988" y="38816"/>
                </a:lnTo>
                <a:lnTo>
                  <a:pt x="3081349" y="38816"/>
                </a:lnTo>
                <a:lnTo>
                  <a:pt x="3035027" y="26116"/>
                </a:lnTo>
                <a:lnTo>
                  <a:pt x="2986918" y="16556"/>
                </a:lnTo>
                <a:lnTo>
                  <a:pt x="2935515" y="9199"/>
                </a:lnTo>
                <a:lnTo>
                  <a:pt x="2881692" y="4025"/>
                </a:lnTo>
                <a:lnTo>
                  <a:pt x="2826325" y="1014"/>
                </a:lnTo>
                <a:lnTo>
                  <a:pt x="2770288" y="146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216146" y="5597385"/>
            <a:ext cx="165226" cy="1474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998742" y="4932471"/>
            <a:ext cx="3575050" cy="716915"/>
          </a:xfrm>
          <a:custGeom>
            <a:avLst/>
            <a:gdLst/>
            <a:ahLst/>
            <a:cxnLst/>
            <a:rect l="l" t="t" r="r" b="b"/>
            <a:pathLst>
              <a:path w="3575050" h="716914">
                <a:moveTo>
                  <a:pt x="324466" y="235920"/>
                </a:moveTo>
                <a:lnTo>
                  <a:pt x="319312" y="215234"/>
                </a:lnTo>
                <a:lnTo>
                  <a:pt x="324236" y="195033"/>
                </a:lnTo>
                <a:lnTo>
                  <a:pt x="338670" y="175519"/>
                </a:lnTo>
                <a:lnTo>
                  <a:pt x="393789" y="139371"/>
                </a:lnTo>
                <a:lnTo>
                  <a:pt x="433336" y="123144"/>
                </a:lnTo>
                <a:lnTo>
                  <a:pt x="480118" y="108419"/>
                </a:lnTo>
                <a:lnTo>
                  <a:pt x="533564" y="95401"/>
                </a:lnTo>
                <a:lnTo>
                  <a:pt x="593106" y="84294"/>
                </a:lnTo>
                <a:lnTo>
                  <a:pt x="658176" y="75300"/>
                </a:lnTo>
                <a:lnTo>
                  <a:pt x="728203" y="68624"/>
                </a:lnTo>
                <a:lnTo>
                  <a:pt x="802621" y="64470"/>
                </a:lnTo>
                <a:lnTo>
                  <a:pt x="855754" y="63160"/>
                </a:lnTo>
                <a:lnTo>
                  <a:pt x="908786" y="63246"/>
                </a:lnTo>
                <a:lnTo>
                  <a:pt x="961364" y="64706"/>
                </a:lnTo>
                <a:lnTo>
                  <a:pt x="1013138" y="67522"/>
                </a:lnTo>
                <a:lnTo>
                  <a:pt x="1063757" y="71673"/>
                </a:lnTo>
                <a:lnTo>
                  <a:pt x="1112870" y="77139"/>
                </a:lnTo>
                <a:lnTo>
                  <a:pt x="1160126" y="83901"/>
                </a:lnTo>
                <a:lnTo>
                  <a:pt x="1191763" y="69972"/>
                </a:lnTo>
                <a:lnTo>
                  <a:pt x="1229050" y="57626"/>
                </a:lnTo>
                <a:lnTo>
                  <a:pt x="1271276" y="46920"/>
                </a:lnTo>
                <a:lnTo>
                  <a:pt x="1317733" y="37913"/>
                </a:lnTo>
                <a:lnTo>
                  <a:pt x="1367708" y="30662"/>
                </a:lnTo>
                <a:lnTo>
                  <a:pt x="1420491" y="25227"/>
                </a:lnTo>
                <a:lnTo>
                  <a:pt x="1475373" y="21664"/>
                </a:lnTo>
                <a:lnTo>
                  <a:pt x="1531643" y="20034"/>
                </a:lnTo>
                <a:lnTo>
                  <a:pt x="1588590" y="20393"/>
                </a:lnTo>
                <a:lnTo>
                  <a:pt x="1645504" y="22800"/>
                </a:lnTo>
                <a:lnTo>
                  <a:pt x="1701674" y="27312"/>
                </a:lnTo>
                <a:lnTo>
                  <a:pt x="1756391" y="33990"/>
                </a:lnTo>
                <a:lnTo>
                  <a:pt x="1810397" y="43277"/>
                </a:lnTo>
                <a:lnTo>
                  <a:pt x="1858880" y="54564"/>
                </a:lnTo>
                <a:lnTo>
                  <a:pt x="1889254" y="40821"/>
                </a:lnTo>
                <a:lnTo>
                  <a:pt x="1926297" y="28912"/>
                </a:lnTo>
                <a:lnTo>
                  <a:pt x="1969011" y="18926"/>
                </a:lnTo>
                <a:lnTo>
                  <a:pt x="2016398" y="10953"/>
                </a:lnTo>
                <a:lnTo>
                  <a:pt x="2067461" y="5081"/>
                </a:lnTo>
                <a:lnTo>
                  <a:pt x="2121203" y="1400"/>
                </a:lnTo>
                <a:lnTo>
                  <a:pt x="2176625" y="0"/>
                </a:lnTo>
                <a:lnTo>
                  <a:pt x="2232731" y="968"/>
                </a:lnTo>
                <a:lnTo>
                  <a:pt x="2288523" y="4394"/>
                </a:lnTo>
                <a:lnTo>
                  <a:pt x="2343004" y="10368"/>
                </a:lnTo>
                <a:lnTo>
                  <a:pt x="2411949" y="22639"/>
                </a:lnTo>
                <a:lnTo>
                  <a:pt x="2468988" y="38816"/>
                </a:lnTo>
                <a:lnTo>
                  <a:pt x="2510673" y="27247"/>
                </a:lnTo>
                <a:lnTo>
                  <a:pt x="2556937" y="17702"/>
                </a:lnTo>
                <a:lnTo>
                  <a:pt x="2606906" y="10199"/>
                </a:lnTo>
                <a:lnTo>
                  <a:pt x="2659704" y="4758"/>
                </a:lnTo>
                <a:lnTo>
                  <a:pt x="2714456" y="1401"/>
                </a:lnTo>
                <a:lnTo>
                  <a:pt x="2770288" y="146"/>
                </a:lnTo>
                <a:lnTo>
                  <a:pt x="2826325" y="1014"/>
                </a:lnTo>
                <a:lnTo>
                  <a:pt x="2881692" y="4025"/>
                </a:lnTo>
                <a:lnTo>
                  <a:pt x="2935515" y="9199"/>
                </a:lnTo>
                <a:lnTo>
                  <a:pt x="2986918" y="16556"/>
                </a:lnTo>
                <a:lnTo>
                  <a:pt x="3035027" y="26116"/>
                </a:lnTo>
                <a:lnTo>
                  <a:pt x="3083882" y="39510"/>
                </a:lnTo>
                <a:lnTo>
                  <a:pt x="3123260" y="54881"/>
                </a:lnTo>
                <a:lnTo>
                  <a:pt x="3170536" y="90124"/>
                </a:lnTo>
                <a:lnTo>
                  <a:pt x="3245174" y="97702"/>
                </a:lnTo>
                <a:lnTo>
                  <a:pt x="3311791" y="108475"/>
                </a:lnTo>
                <a:lnTo>
                  <a:pt x="3369512" y="122024"/>
                </a:lnTo>
                <a:lnTo>
                  <a:pt x="3417465" y="137931"/>
                </a:lnTo>
                <a:lnTo>
                  <a:pt x="3454777" y="155779"/>
                </a:lnTo>
                <a:lnTo>
                  <a:pt x="3493988" y="195621"/>
                </a:lnTo>
                <a:lnTo>
                  <a:pt x="3494141" y="216779"/>
                </a:lnTo>
                <a:lnTo>
                  <a:pt x="3480162" y="238206"/>
                </a:lnTo>
                <a:lnTo>
                  <a:pt x="3475899" y="242202"/>
                </a:lnTo>
                <a:lnTo>
                  <a:pt x="3471113" y="246175"/>
                </a:lnTo>
                <a:lnTo>
                  <a:pt x="3465803" y="250100"/>
                </a:lnTo>
                <a:lnTo>
                  <a:pt x="3459969" y="253954"/>
                </a:lnTo>
                <a:lnTo>
                  <a:pt x="3505580" y="272901"/>
                </a:lnTo>
                <a:lnTo>
                  <a:pt x="3539719" y="292948"/>
                </a:lnTo>
                <a:lnTo>
                  <a:pt x="3562544" y="313764"/>
                </a:lnTo>
                <a:lnTo>
                  <a:pt x="3574216" y="335018"/>
                </a:lnTo>
                <a:lnTo>
                  <a:pt x="3574892" y="356381"/>
                </a:lnTo>
                <a:lnTo>
                  <a:pt x="3564733" y="377521"/>
                </a:lnTo>
                <a:lnTo>
                  <a:pt x="3512544" y="417814"/>
                </a:lnTo>
                <a:lnTo>
                  <a:pt x="3470833" y="436306"/>
                </a:lnTo>
                <a:lnTo>
                  <a:pt x="3418922" y="453255"/>
                </a:lnTo>
                <a:lnTo>
                  <a:pt x="3356972" y="468330"/>
                </a:lnTo>
                <a:lnTo>
                  <a:pt x="3309570" y="477251"/>
                </a:lnTo>
                <a:lnTo>
                  <a:pt x="3259243" y="484777"/>
                </a:lnTo>
                <a:lnTo>
                  <a:pt x="3206416" y="490851"/>
                </a:lnTo>
                <a:lnTo>
                  <a:pt x="3151516" y="495420"/>
                </a:lnTo>
                <a:lnTo>
                  <a:pt x="3094971" y="498429"/>
                </a:lnTo>
                <a:lnTo>
                  <a:pt x="3089238" y="517688"/>
                </a:lnTo>
                <a:lnTo>
                  <a:pt x="3048945" y="553321"/>
                </a:lnTo>
                <a:lnTo>
                  <a:pt x="2975190" y="583765"/>
                </a:lnTo>
                <a:lnTo>
                  <a:pt x="2927631" y="596538"/>
                </a:lnTo>
                <a:lnTo>
                  <a:pt x="2873946" y="607408"/>
                </a:lnTo>
                <a:lnTo>
                  <a:pt x="2814881" y="616175"/>
                </a:lnTo>
                <a:lnTo>
                  <a:pt x="2751184" y="622638"/>
                </a:lnTo>
                <a:lnTo>
                  <a:pt x="2683601" y="626594"/>
                </a:lnTo>
                <a:lnTo>
                  <a:pt x="2612879" y="627842"/>
                </a:lnTo>
                <a:lnTo>
                  <a:pt x="2560224" y="626915"/>
                </a:lnTo>
                <a:lnTo>
                  <a:pt x="2508485" y="624452"/>
                </a:lnTo>
                <a:lnTo>
                  <a:pt x="2458116" y="620472"/>
                </a:lnTo>
                <a:lnTo>
                  <a:pt x="2409577" y="614991"/>
                </a:lnTo>
                <a:lnTo>
                  <a:pt x="2363324" y="608030"/>
                </a:lnTo>
                <a:lnTo>
                  <a:pt x="2340873" y="624790"/>
                </a:lnTo>
                <a:lnTo>
                  <a:pt x="2277631" y="654778"/>
                </a:lnTo>
                <a:lnTo>
                  <a:pt x="2237884" y="667853"/>
                </a:lnTo>
                <a:lnTo>
                  <a:pt x="2193417" y="679546"/>
                </a:lnTo>
                <a:lnTo>
                  <a:pt x="2144754" y="689781"/>
                </a:lnTo>
                <a:lnTo>
                  <a:pt x="2092417" y="698482"/>
                </a:lnTo>
                <a:lnTo>
                  <a:pt x="2036928" y="705573"/>
                </a:lnTo>
                <a:lnTo>
                  <a:pt x="1978812" y="710976"/>
                </a:lnTo>
                <a:lnTo>
                  <a:pt x="1918590" y="714616"/>
                </a:lnTo>
                <a:lnTo>
                  <a:pt x="1856786" y="716415"/>
                </a:lnTo>
                <a:lnTo>
                  <a:pt x="1793923" y="716299"/>
                </a:lnTo>
                <a:lnTo>
                  <a:pt x="1730523" y="714189"/>
                </a:lnTo>
                <a:lnTo>
                  <a:pt x="1667110" y="710011"/>
                </a:lnTo>
                <a:lnTo>
                  <a:pt x="1606796" y="703952"/>
                </a:lnTo>
                <a:lnTo>
                  <a:pt x="1549771" y="696091"/>
                </a:lnTo>
                <a:lnTo>
                  <a:pt x="1496549" y="686532"/>
                </a:lnTo>
                <a:lnTo>
                  <a:pt x="1447644" y="675374"/>
                </a:lnTo>
                <a:lnTo>
                  <a:pt x="1403573" y="662719"/>
                </a:lnTo>
                <a:lnTo>
                  <a:pt x="1364850" y="648670"/>
                </a:lnTo>
                <a:lnTo>
                  <a:pt x="1313692" y="656258"/>
                </a:lnTo>
                <a:lnTo>
                  <a:pt x="1261178" y="662450"/>
                </a:lnTo>
                <a:lnTo>
                  <a:pt x="1207618" y="667268"/>
                </a:lnTo>
                <a:lnTo>
                  <a:pt x="1153320" y="670732"/>
                </a:lnTo>
                <a:lnTo>
                  <a:pt x="1098593" y="672864"/>
                </a:lnTo>
                <a:lnTo>
                  <a:pt x="1043747" y="673685"/>
                </a:lnTo>
                <a:lnTo>
                  <a:pt x="989090" y="673216"/>
                </a:lnTo>
                <a:lnTo>
                  <a:pt x="934932" y="671478"/>
                </a:lnTo>
                <a:lnTo>
                  <a:pt x="881583" y="668493"/>
                </a:lnTo>
                <a:lnTo>
                  <a:pt x="829350" y="664281"/>
                </a:lnTo>
                <a:lnTo>
                  <a:pt x="778544" y="658864"/>
                </a:lnTo>
                <a:lnTo>
                  <a:pt x="729473" y="652263"/>
                </a:lnTo>
                <a:lnTo>
                  <a:pt x="682447" y="644500"/>
                </a:lnTo>
                <a:lnTo>
                  <a:pt x="637774" y="635594"/>
                </a:lnTo>
                <a:lnTo>
                  <a:pt x="595765" y="625568"/>
                </a:lnTo>
                <a:lnTo>
                  <a:pt x="556727" y="614443"/>
                </a:lnTo>
                <a:lnTo>
                  <a:pt x="488804" y="588980"/>
                </a:lnTo>
                <a:lnTo>
                  <a:pt x="486518" y="587837"/>
                </a:lnTo>
                <a:lnTo>
                  <a:pt x="484232" y="586821"/>
                </a:lnTo>
                <a:lnTo>
                  <a:pt x="482073" y="585805"/>
                </a:lnTo>
                <a:lnTo>
                  <a:pt x="417001" y="586297"/>
                </a:lnTo>
                <a:lnTo>
                  <a:pt x="354450" y="583705"/>
                </a:lnTo>
                <a:lnTo>
                  <a:pt x="295547" y="578274"/>
                </a:lnTo>
                <a:lnTo>
                  <a:pt x="241420" y="570250"/>
                </a:lnTo>
                <a:lnTo>
                  <a:pt x="193196" y="559878"/>
                </a:lnTo>
                <a:lnTo>
                  <a:pt x="152004" y="547404"/>
                </a:lnTo>
                <a:lnTo>
                  <a:pt x="95226" y="517132"/>
                </a:lnTo>
                <a:lnTo>
                  <a:pt x="81324" y="478416"/>
                </a:lnTo>
                <a:lnTo>
                  <a:pt x="97517" y="457709"/>
                </a:lnTo>
                <a:lnTo>
                  <a:pt x="129616" y="438407"/>
                </a:lnTo>
                <a:lnTo>
                  <a:pt x="176765" y="421213"/>
                </a:lnTo>
                <a:lnTo>
                  <a:pt x="110483" y="407570"/>
                </a:lnTo>
                <a:lnTo>
                  <a:pt x="58892" y="390697"/>
                </a:lnTo>
                <a:lnTo>
                  <a:pt x="22766" y="371407"/>
                </a:lnTo>
                <a:lnTo>
                  <a:pt x="2878" y="350513"/>
                </a:lnTo>
                <a:lnTo>
                  <a:pt x="0" y="328828"/>
                </a:lnTo>
                <a:lnTo>
                  <a:pt x="14905" y="307166"/>
                </a:lnTo>
                <a:lnTo>
                  <a:pt x="48368" y="286339"/>
                </a:lnTo>
                <a:lnTo>
                  <a:pt x="119558" y="262543"/>
                </a:lnTo>
                <a:lnTo>
                  <a:pt x="163906" y="253319"/>
                </a:lnTo>
                <a:lnTo>
                  <a:pt x="212931" y="246084"/>
                </a:lnTo>
                <a:lnTo>
                  <a:pt x="265767" y="240995"/>
                </a:lnTo>
                <a:lnTo>
                  <a:pt x="321545" y="238206"/>
                </a:lnTo>
                <a:lnTo>
                  <a:pt x="324466" y="23592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16146" y="570508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750" y="19900"/>
                </a:moveTo>
                <a:lnTo>
                  <a:pt x="38189" y="27644"/>
                </a:lnTo>
                <a:lnTo>
                  <a:pt x="33924" y="33970"/>
                </a:lnTo>
                <a:lnTo>
                  <a:pt x="27588" y="38237"/>
                </a:lnTo>
                <a:lnTo>
                  <a:pt x="19812" y="39801"/>
                </a:lnTo>
                <a:lnTo>
                  <a:pt x="12108" y="38237"/>
                </a:lnTo>
                <a:lnTo>
                  <a:pt x="5810" y="33970"/>
                </a:lnTo>
                <a:lnTo>
                  <a:pt x="1559" y="27644"/>
                </a:lnTo>
                <a:lnTo>
                  <a:pt x="0" y="19900"/>
                </a:lnTo>
                <a:lnTo>
                  <a:pt x="1559" y="12156"/>
                </a:lnTo>
                <a:lnTo>
                  <a:pt x="5810" y="5830"/>
                </a:lnTo>
                <a:lnTo>
                  <a:pt x="12108" y="1564"/>
                </a:lnTo>
                <a:lnTo>
                  <a:pt x="19812" y="0"/>
                </a:lnTo>
                <a:lnTo>
                  <a:pt x="27588" y="1564"/>
                </a:lnTo>
                <a:lnTo>
                  <a:pt x="33924" y="5830"/>
                </a:lnTo>
                <a:lnTo>
                  <a:pt x="38189" y="12156"/>
                </a:lnTo>
                <a:lnTo>
                  <a:pt x="39750" y="1990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23384" y="5663603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79628" y="39789"/>
                </a:moveTo>
                <a:lnTo>
                  <a:pt x="76507" y="55275"/>
                </a:lnTo>
                <a:lnTo>
                  <a:pt x="67992" y="67922"/>
                </a:lnTo>
                <a:lnTo>
                  <a:pt x="55358" y="76450"/>
                </a:lnTo>
                <a:lnTo>
                  <a:pt x="39877" y="79578"/>
                </a:lnTo>
                <a:lnTo>
                  <a:pt x="24378" y="76450"/>
                </a:lnTo>
                <a:lnTo>
                  <a:pt x="11699" y="67922"/>
                </a:lnTo>
                <a:lnTo>
                  <a:pt x="3141" y="55275"/>
                </a:lnTo>
                <a:lnTo>
                  <a:pt x="0" y="39789"/>
                </a:lnTo>
                <a:lnTo>
                  <a:pt x="3141" y="24297"/>
                </a:lnTo>
                <a:lnTo>
                  <a:pt x="11699" y="11650"/>
                </a:lnTo>
                <a:lnTo>
                  <a:pt x="24378" y="3125"/>
                </a:lnTo>
                <a:lnTo>
                  <a:pt x="39877" y="0"/>
                </a:lnTo>
                <a:lnTo>
                  <a:pt x="55358" y="3125"/>
                </a:lnTo>
                <a:lnTo>
                  <a:pt x="67992" y="11650"/>
                </a:lnTo>
                <a:lnTo>
                  <a:pt x="76507" y="24297"/>
                </a:lnTo>
                <a:lnTo>
                  <a:pt x="79628" y="39789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61992" y="5597385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9380" y="59689"/>
                </a:moveTo>
                <a:lnTo>
                  <a:pt x="114679" y="82925"/>
                </a:lnTo>
                <a:lnTo>
                  <a:pt x="101869" y="101898"/>
                </a:lnTo>
                <a:lnTo>
                  <a:pt x="82893" y="114689"/>
                </a:lnTo>
                <a:lnTo>
                  <a:pt x="59690" y="119379"/>
                </a:lnTo>
                <a:lnTo>
                  <a:pt x="36433" y="114689"/>
                </a:lnTo>
                <a:lnTo>
                  <a:pt x="17462" y="101898"/>
                </a:lnTo>
                <a:lnTo>
                  <a:pt x="4683" y="82925"/>
                </a:lnTo>
                <a:lnTo>
                  <a:pt x="0" y="59689"/>
                </a:lnTo>
                <a:lnTo>
                  <a:pt x="4683" y="36454"/>
                </a:lnTo>
                <a:lnTo>
                  <a:pt x="17462" y="17481"/>
                </a:lnTo>
                <a:lnTo>
                  <a:pt x="36433" y="4690"/>
                </a:lnTo>
                <a:lnTo>
                  <a:pt x="59690" y="0"/>
                </a:lnTo>
                <a:lnTo>
                  <a:pt x="82893" y="4690"/>
                </a:lnTo>
                <a:lnTo>
                  <a:pt x="101869" y="17481"/>
                </a:lnTo>
                <a:lnTo>
                  <a:pt x="114679" y="36454"/>
                </a:lnTo>
                <a:lnTo>
                  <a:pt x="119380" y="59689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179317" y="5350890"/>
            <a:ext cx="209550" cy="13335"/>
          </a:xfrm>
          <a:custGeom>
            <a:avLst/>
            <a:gdLst/>
            <a:ahLst/>
            <a:cxnLst/>
            <a:rect l="l" t="t" r="r" b="b"/>
            <a:pathLst>
              <a:path w="209550" h="13335">
                <a:moveTo>
                  <a:pt x="209549" y="13335"/>
                </a:moveTo>
                <a:lnTo>
                  <a:pt x="154858" y="13340"/>
                </a:lnTo>
                <a:lnTo>
                  <a:pt x="101107" y="11096"/>
                </a:lnTo>
                <a:lnTo>
                  <a:pt x="49190" y="6637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481959" y="5508752"/>
            <a:ext cx="92075" cy="6350"/>
          </a:xfrm>
          <a:custGeom>
            <a:avLst/>
            <a:gdLst/>
            <a:ahLst/>
            <a:cxnLst/>
            <a:rect l="l" t="t" r="r" b="b"/>
            <a:pathLst>
              <a:path w="92075" h="6350">
                <a:moveTo>
                  <a:pt x="91693" y="0"/>
                </a:moveTo>
                <a:lnTo>
                  <a:pt x="69365" y="2188"/>
                </a:lnTo>
                <a:lnTo>
                  <a:pt x="46608" y="3984"/>
                </a:lnTo>
                <a:lnTo>
                  <a:pt x="23471" y="5375"/>
                </a:lnTo>
                <a:lnTo>
                  <a:pt x="0" y="635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308094" y="5549391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55244" y="28829"/>
                </a:moveTo>
                <a:lnTo>
                  <a:pt x="39344" y="21949"/>
                </a:lnTo>
                <a:lnTo>
                  <a:pt x="24812" y="14843"/>
                </a:lnTo>
                <a:lnTo>
                  <a:pt x="11685" y="7522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362447" y="5506339"/>
            <a:ext cx="22225" cy="31750"/>
          </a:xfrm>
          <a:custGeom>
            <a:avLst/>
            <a:gdLst/>
            <a:ahLst/>
            <a:cxnLst/>
            <a:rect l="l" t="t" r="r" b="b"/>
            <a:pathLst>
              <a:path w="22225" h="31750">
                <a:moveTo>
                  <a:pt x="22098" y="0"/>
                </a:moveTo>
                <a:lnTo>
                  <a:pt x="18859" y="7995"/>
                </a:lnTo>
                <a:lnTo>
                  <a:pt x="14097" y="15954"/>
                </a:lnTo>
                <a:lnTo>
                  <a:pt x="7810" y="23842"/>
                </a:lnTo>
                <a:lnTo>
                  <a:pt x="0" y="31623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822950" y="5310759"/>
            <a:ext cx="269240" cy="118745"/>
          </a:xfrm>
          <a:custGeom>
            <a:avLst/>
            <a:gdLst/>
            <a:ahLst/>
            <a:cxnLst/>
            <a:rect l="l" t="t" r="r" b="b"/>
            <a:pathLst>
              <a:path w="269239" h="118745">
                <a:moveTo>
                  <a:pt x="0" y="0"/>
                </a:moveTo>
                <a:lnTo>
                  <a:pt x="67151" y="10834"/>
                </a:lnTo>
                <a:lnTo>
                  <a:pt x="126024" y="24273"/>
                </a:lnTo>
                <a:lnTo>
                  <a:pt x="175838" y="39965"/>
                </a:lnTo>
                <a:lnTo>
                  <a:pt x="215811" y="57558"/>
                </a:lnTo>
                <a:lnTo>
                  <a:pt x="263103" y="97045"/>
                </a:lnTo>
                <a:lnTo>
                  <a:pt x="268859" y="11823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337300" y="5184775"/>
            <a:ext cx="120014" cy="44450"/>
          </a:xfrm>
          <a:custGeom>
            <a:avLst/>
            <a:gdLst/>
            <a:ahLst/>
            <a:cxnLst/>
            <a:rect l="l" t="t" r="r" b="b"/>
            <a:pathLst>
              <a:path w="120014" h="44450">
                <a:moveTo>
                  <a:pt x="119761" y="0"/>
                </a:moveTo>
                <a:lnTo>
                  <a:pt x="97047" y="12408"/>
                </a:lnTo>
                <a:lnTo>
                  <a:pt x="69310" y="24018"/>
                </a:lnTo>
                <a:lnTo>
                  <a:pt x="36857" y="34700"/>
                </a:lnTo>
                <a:lnTo>
                  <a:pt x="0" y="44323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169786" y="5020055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4">
                <a:moveTo>
                  <a:pt x="0" y="0"/>
                </a:moveTo>
                <a:lnTo>
                  <a:pt x="4572" y="6985"/>
                </a:lnTo>
                <a:lnTo>
                  <a:pt x="6730" y="13970"/>
                </a:lnTo>
                <a:lnTo>
                  <a:pt x="6350" y="2095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405246" y="4969002"/>
            <a:ext cx="61594" cy="26670"/>
          </a:xfrm>
          <a:custGeom>
            <a:avLst/>
            <a:gdLst/>
            <a:ahLst/>
            <a:cxnLst/>
            <a:rect l="l" t="t" r="r" b="b"/>
            <a:pathLst>
              <a:path w="61595" h="26670">
                <a:moveTo>
                  <a:pt x="0" y="26670"/>
                </a:moveTo>
                <a:lnTo>
                  <a:pt x="12638" y="19556"/>
                </a:lnTo>
                <a:lnTo>
                  <a:pt x="27098" y="12715"/>
                </a:lnTo>
                <a:lnTo>
                  <a:pt x="43344" y="6185"/>
                </a:lnTo>
                <a:lnTo>
                  <a:pt x="6134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31588" y="4985384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5">
                <a:moveTo>
                  <a:pt x="0" y="22987"/>
                </a:moveTo>
                <a:lnTo>
                  <a:pt x="5447" y="17037"/>
                </a:lnTo>
                <a:lnTo>
                  <a:pt x="12239" y="11207"/>
                </a:lnTo>
                <a:lnTo>
                  <a:pt x="20341" y="5520"/>
                </a:lnTo>
                <a:lnTo>
                  <a:pt x="29717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158488" y="5016246"/>
            <a:ext cx="107950" cy="22860"/>
          </a:xfrm>
          <a:custGeom>
            <a:avLst/>
            <a:gdLst/>
            <a:ahLst/>
            <a:cxnLst/>
            <a:rect l="l" t="t" r="r" b="b"/>
            <a:pathLst>
              <a:path w="107950" h="22860">
                <a:moveTo>
                  <a:pt x="0" y="0"/>
                </a:moveTo>
                <a:lnTo>
                  <a:pt x="28682" y="4903"/>
                </a:lnTo>
                <a:lnTo>
                  <a:pt x="56197" y="10271"/>
                </a:lnTo>
                <a:lnTo>
                  <a:pt x="82474" y="16091"/>
                </a:lnTo>
                <a:lnTo>
                  <a:pt x="107441" y="22351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323209" y="5168391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18795" y="23494"/>
                </a:moveTo>
                <a:lnTo>
                  <a:pt x="12840" y="17734"/>
                </a:lnTo>
                <a:lnTo>
                  <a:pt x="7731" y="11890"/>
                </a:lnTo>
                <a:lnTo>
                  <a:pt x="3454" y="5974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3856735" y="5063185"/>
            <a:ext cx="160655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105" b="1">
                <a:solidFill>
                  <a:srgbClr val="FFFFFF"/>
                </a:solidFill>
                <a:latin typeface="Arial"/>
                <a:cs typeface="Arial"/>
              </a:rPr>
              <a:t>تاملظ</a:t>
            </a:r>
            <a:r>
              <a:rPr dirty="0" sz="32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85" b="1">
                <a:solidFill>
                  <a:srgbClr val="FFFFFF"/>
                </a:solidFill>
                <a:latin typeface="Arial"/>
                <a:cs typeface="Arial"/>
              </a:rPr>
              <a:t>ملظلا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752344" y="551738"/>
            <a:ext cx="3674109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88894" y="703910"/>
            <a:ext cx="297497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725">
                <a:solidFill>
                  <a:srgbClr val="E4FFFF"/>
                </a:solidFill>
              </a:rPr>
              <a:t>حيرصلا</a:t>
            </a:r>
            <a:r>
              <a:rPr dirty="0" spc="-540">
                <a:solidFill>
                  <a:srgbClr val="E4FFFF"/>
                </a:solidFill>
              </a:rPr>
              <a:t> </a:t>
            </a:r>
            <a:r>
              <a:rPr dirty="0" spc="-370">
                <a:solidFill>
                  <a:srgbClr val="E4FFFF"/>
                </a:solidFill>
              </a:rPr>
              <a:t>ردصملا</a:t>
            </a:r>
          </a:p>
        </p:txBody>
      </p:sp>
      <p:sp>
        <p:nvSpPr>
          <p:cNvPr id="5" name="object 5"/>
          <p:cNvSpPr/>
          <p:nvPr/>
        </p:nvSpPr>
        <p:spPr>
          <a:xfrm>
            <a:off x="8241792" y="1603273"/>
            <a:ext cx="540804" cy="562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809488" y="1395933"/>
            <a:ext cx="2723134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361432" y="1395933"/>
            <a:ext cx="985837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346703" y="1395933"/>
            <a:ext cx="2552446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83535" y="1395933"/>
            <a:ext cx="1500886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16607" y="1395933"/>
            <a:ext cx="763358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30808" y="1395933"/>
            <a:ext cx="1223581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78408" y="1395933"/>
            <a:ext cx="690181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187183" y="1981149"/>
            <a:ext cx="1577085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620256" y="1981149"/>
            <a:ext cx="1104684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379720" y="1981149"/>
            <a:ext cx="1778253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68311" y="2566365"/>
            <a:ext cx="1808733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504431" y="2566365"/>
            <a:ext cx="1101648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138928" y="2566365"/>
            <a:ext cx="1903222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601711" y="3151581"/>
            <a:ext cx="1275333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925056" y="3151581"/>
            <a:ext cx="1214437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013703" y="3151581"/>
            <a:ext cx="1449197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418831" y="3736797"/>
            <a:ext cx="1458341" cy="9035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745223" y="3736797"/>
            <a:ext cx="1211402" cy="90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794247" y="3736797"/>
            <a:ext cx="1488821" cy="9035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126479" y="4322013"/>
            <a:ext cx="2750566" cy="9035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897879" y="4322013"/>
            <a:ext cx="766381" cy="9035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678935" y="4322013"/>
            <a:ext cx="2756789" cy="9035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453384" y="4322013"/>
            <a:ext cx="763358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767583" y="4322013"/>
            <a:ext cx="1223581" cy="9035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744968" y="4907279"/>
            <a:ext cx="1132128" cy="9035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181088" y="4907279"/>
            <a:ext cx="1101648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589776" y="4907279"/>
            <a:ext cx="1129093" cy="9035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488935" y="5492496"/>
            <a:ext cx="1388109" cy="9035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925056" y="5492496"/>
            <a:ext cx="1101648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992367" y="5492496"/>
            <a:ext cx="1470533" cy="9035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1222044" y="1410005"/>
            <a:ext cx="7392034" cy="470979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675">
                <a:solidFill>
                  <a:srgbClr val="FFFFFF"/>
                </a:solidFill>
                <a:latin typeface="Arial"/>
                <a:cs typeface="Arial"/>
              </a:rPr>
              <a:t>ةلافتسا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 </a:t>
            </a:r>
            <a:r>
              <a:rPr dirty="0" sz="3200" spc="-655">
                <a:solidFill>
                  <a:srgbClr val="FFFFFF"/>
                </a:solidFill>
                <a:latin typeface="Arial"/>
                <a:cs typeface="Arial"/>
              </a:rPr>
              <a:t>لاعفتسا  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نزو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     </a:t>
            </a: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:يسادسلا  </a:t>
            </a:r>
            <a:r>
              <a:rPr dirty="0" sz="3200" spc="-270">
                <a:solidFill>
                  <a:srgbClr val="FFFFFF"/>
                </a:solidFill>
                <a:latin typeface="Arial"/>
                <a:cs typeface="Arial"/>
              </a:rPr>
              <a:t>ردصملا</a:t>
            </a:r>
            <a:r>
              <a:rPr dirty="0" sz="32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50" spc="25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050">
              <a:latin typeface="Wingdings"/>
              <a:cs typeface="Wingdings"/>
            </a:endParaRPr>
          </a:p>
          <a:p>
            <a:pPr algn="r" marL="4289425" marR="9525" indent="240665">
              <a:lnSpc>
                <a:spcPct val="120000"/>
              </a:lnSpc>
              <a:spcBef>
                <a:spcPts val="5"/>
              </a:spcBef>
            </a:pPr>
            <a:r>
              <a:rPr dirty="0" sz="3200" spc="-365">
                <a:solidFill>
                  <a:srgbClr val="FFFFFF"/>
                </a:solidFill>
                <a:latin typeface="Arial"/>
                <a:cs typeface="Arial"/>
              </a:rPr>
              <a:t>جارختسا</a:t>
            </a: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....جرختسا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راضحتسا</a:t>
            </a:r>
            <a:r>
              <a:rPr dirty="0" sz="3200" spc="-4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65">
                <a:solidFill>
                  <a:srgbClr val="FFFFFF"/>
                </a:solidFill>
                <a:latin typeface="Arial"/>
                <a:cs typeface="Arial"/>
              </a:rPr>
              <a:t>رضحتسا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ةماقتسا</a:t>
            </a:r>
            <a:r>
              <a:rPr dirty="0" sz="3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.....ماقتسا</a:t>
            </a:r>
            <a:endParaRPr sz="3200">
              <a:latin typeface="Arial"/>
              <a:cs typeface="Arial"/>
            </a:endParaRPr>
          </a:p>
          <a:p>
            <a:pPr algn="r" marL="1920875" marR="10160" indent="3021330">
              <a:lnSpc>
                <a:spcPts val="4610"/>
              </a:lnSpc>
              <a:spcBef>
                <a:spcPts val="280"/>
              </a:spcBef>
            </a:pPr>
            <a:r>
              <a:rPr dirty="0" sz="3200" spc="-580">
                <a:solidFill>
                  <a:srgbClr val="FFFFFF"/>
                </a:solidFill>
                <a:latin typeface="Arial"/>
                <a:cs typeface="Arial"/>
              </a:rPr>
              <a:t>ةلاقتسا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 </a:t>
            </a:r>
            <a:r>
              <a:rPr dirty="0" sz="3200" spc="-575">
                <a:solidFill>
                  <a:srgbClr val="FFFFFF"/>
                </a:solidFill>
                <a:latin typeface="Arial"/>
                <a:cs typeface="Arial"/>
              </a:rPr>
              <a:t>لاقتسا 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25">
                <a:solidFill>
                  <a:srgbClr val="FFFFFF"/>
                </a:solidFill>
                <a:latin typeface="Arial"/>
                <a:cs typeface="Arial"/>
              </a:rPr>
              <a:t>لعفت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605">
                <a:solidFill>
                  <a:srgbClr val="FFFFFF"/>
                </a:solidFill>
                <a:latin typeface="Arial"/>
                <a:cs typeface="Arial"/>
              </a:rPr>
              <a:t>لاعتفا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نزو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245">
                <a:solidFill>
                  <a:srgbClr val="FFFFFF"/>
                </a:solidFill>
                <a:latin typeface="Arial"/>
                <a:cs typeface="Arial"/>
              </a:rPr>
              <a:t>:يسامخلا</a:t>
            </a:r>
            <a:r>
              <a:rPr dirty="0" sz="320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70">
                <a:solidFill>
                  <a:srgbClr val="FFFFFF"/>
                </a:solidFill>
                <a:latin typeface="Arial"/>
                <a:cs typeface="Arial"/>
              </a:rPr>
              <a:t>ردصملا</a:t>
            </a:r>
            <a:endParaRPr sz="3200">
              <a:latin typeface="Arial"/>
              <a:cs typeface="Arial"/>
            </a:endParaRPr>
          </a:p>
          <a:p>
            <a:pPr algn="r" marL="5143500" marR="7620" indent="594995">
              <a:lnSpc>
                <a:spcPts val="4610"/>
              </a:lnSpc>
            </a:pPr>
            <a:r>
              <a:rPr dirty="0" sz="3200" spc="-635">
                <a:solidFill>
                  <a:srgbClr val="FFFFFF"/>
                </a:solidFill>
                <a:latin typeface="Arial"/>
                <a:cs typeface="Arial"/>
              </a:rPr>
              <a:t>مدقت</a:t>
            </a:r>
            <a:r>
              <a:rPr dirty="0" sz="3200" spc="-5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35">
                <a:solidFill>
                  <a:srgbClr val="FFFFFF"/>
                </a:solidFill>
                <a:latin typeface="Arial"/>
                <a:cs typeface="Arial"/>
              </a:rPr>
              <a:t>مدقت </a:t>
            </a:r>
            <a:r>
              <a:rPr dirty="0" sz="3200" spc="-3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75">
                <a:solidFill>
                  <a:srgbClr val="FFFFFF"/>
                </a:solidFill>
                <a:latin typeface="Arial"/>
                <a:cs typeface="Arial"/>
              </a:rPr>
              <a:t>مارتحا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 spc="-3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30">
                <a:solidFill>
                  <a:srgbClr val="FFFFFF"/>
                </a:solidFill>
                <a:latin typeface="Arial"/>
                <a:cs typeface="Arial"/>
              </a:rPr>
              <a:t>مرتحا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7200" y="381000"/>
            <a:ext cx="8229600" cy="887094"/>
          </a:xfrm>
          <a:custGeom>
            <a:avLst/>
            <a:gdLst/>
            <a:ahLst/>
            <a:cxnLst/>
            <a:rect l="l" t="t" r="r" b="b"/>
            <a:pathLst>
              <a:path w="8229600" h="887094">
                <a:moveTo>
                  <a:pt x="0" y="886967"/>
                </a:moveTo>
                <a:lnTo>
                  <a:pt x="8229600" y="886967"/>
                </a:lnTo>
                <a:lnTo>
                  <a:pt x="8229600" y="0"/>
                </a:lnTo>
                <a:lnTo>
                  <a:pt x="0" y="0"/>
                </a:lnTo>
                <a:lnTo>
                  <a:pt x="0" y="88696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66288" y="310946"/>
            <a:ext cx="3046222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6583" rIns="0" bIns="0" rtlCol="0" vert="horz">
            <a:spAutoFit/>
          </a:bodyPr>
          <a:lstStyle/>
          <a:p>
            <a:pPr algn="ctr" marL="8255">
              <a:lnSpc>
                <a:spcPct val="100000"/>
              </a:lnSpc>
              <a:spcBef>
                <a:spcPts val="95"/>
              </a:spcBef>
            </a:pPr>
            <a:r>
              <a:rPr dirty="0" spc="-300">
                <a:solidFill>
                  <a:srgbClr val="E4FFFF"/>
                </a:solidFill>
              </a:rPr>
              <a:t>رداصملا</a:t>
            </a:r>
            <a:r>
              <a:rPr dirty="0" spc="5">
                <a:solidFill>
                  <a:srgbClr val="E4FFFF"/>
                </a:solidFill>
              </a:rPr>
              <a:t> </a:t>
            </a:r>
            <a:r>
              <a:rPr dirty="0" spc="-1120">
                <a:solidFill>
                  <a:srgbClr val="E4FFFF"/>
                </a:solidFill>
              </a:rPr>
              <a:t>عبات</a:t>
            </a:r>
          </a:p>
        </p:txBody>
      </p:sp>
      <p:sp>
        <p:nvSpPr>
          <p:cNvPr id="6" name="object 6"/>
          <p:cNvSpPr/>
          <p:nvPr/>
        </p:nvSpPr>
        <p:spPr>
          <a:xfrm>
            <a:off x="457200" y="1557527"/>
            <a:ext cx="8229600" cy="4825365"/>
          </a:xfrm>
          <a:custGeom>
            <a:avLst/>
            <a:gdLst/>
            <a:ahLst/>
            <a:cxnLst/>
            <a:rect l="l" t="t" r="r" b="b"/>
            <a:pathLst>
              <a:path w="8229600" h="4825365">
                <a:moveTo>
                  <a:pt x="0" y="4824984"/>
                </a:moveTo>
                <a:lnTo>
                  <a:pt x="8229600" y="4824984"/>
                </a:lnTo>
                <a:lnTo>
                  <a:pt x="8229600" y="0"/>
                </a:lnTo>
                <a:lnTo>
                  <a:pt x="0" y="0"/>
                </a:lnTo>
                <a:lnTo>
                  <a:pt x="0" y="482498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241792" y="1676425"/>
            <a:ext cx="540804" cy="562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45479" y="1469085"/>
            <a:ext cx="2787142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22976" y="1469085"/>
            <a:ext cx="760260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617976" y="1469085"/>
            <a:ext cx="2442845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41792" y="2261641"/>
            <a:ext cx="540804" cy="562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208519" y="2054301"/>
            <a:ext cx="1324228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982968" y="2054301"/>
            <a:ext cx="763358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330696" y="2054301"/>
            <a:ext cx="1190040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879591" y="2054301"/>
            <a:ext cx="763358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52288" y="2054301"/>
            <a:ext cx="1065072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017008" y="2054301"/>
            <a:ext cx="763358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425696" y="2054301"/>
            <a:ext cx="1129093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522464" y="2639517"/>
            <a:ext cx="1354708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958583" y="2639517"/>
            <a:ext cx="1101648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062471" y="2639517"/>
            <a:ext cx="1433829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644383" y="3224733"/>
            <a:ext cx="1232725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080504" y="3224733"/>
            <a:ext cx="1101648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416040" y="3224733"/>
            <a:ext cx="1202258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799831" y="3809949"/>
            <a:ext cx="1077290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239000" y="3809949"/>
            <a:ext cx="1098613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638543" y="3809949"/>
            <a:ext cx="1138237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455407" y="4395165"/>
            <a:ext cx="1421765" cy="9035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891528" y="4395165"/>
            <a:ext cx="1101648" cy="90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172200" y="4395165"/>
            <a:ext cx="1257096" cy="9035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241792" y="5187696"/>
            <a:ext cx="540804" cy="562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025896" y="4980432"/>
            <a:ext cx="2506853" cy="9035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797296" y="4980432"/>
            <a:ext cx="766381" cy="9035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206495" y="4980432"/>
            <a:ext cx="3128645" cy="9035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852415" y="5565647"/>
            <a:ext cx="4024630" cy="9035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3563794" y="1483090"/>
            <a:ext cx="5050790" cy="470979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نزو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مسا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يعابرلا  </a:t>
            </a:r>
            <a:r>
              <a:rPr dirty="0" sz="3200" spc="-270">
                <a:solidFill>
                  <a:srgbClr val="FFFFFF"/>
                </a:solidFill>
                <a:latin typeface="Arial"/>
                <a:cs typeface="Arial"/>
              </a:rPr>
              <a:t>ردصملا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10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100">
              <a:latin typeface="Wingdings"/>
              <a:cs typeface="Wingdings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755">
                <a:solidFill>
                  <a:srgbClr val="FFFFFF"/>
                </a:solidFill>
                <a:latin typeface="Arial"/>
                <a:cs typeface="Arial"/>
              </a:rPr>
              <a:t>هللعف 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ةلافإ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لاعفإ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3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94">
                <a:solidFill>
                  <a:srgbClr val="FFFFFF"/>
                </a:solidFill>
                <a:latin typeface="Arial"/>
                <a:cs typeface="Arial"/>
              </a:rPr>
              <a:t>ليعفت</a:t>
            </a:r>
            <a:r>
              <a:rPr dirty="0" sz="3200" spc="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10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100">
              <a:latin typeface="Wingdings"/>
              <a:cs typeface="Wingdings"/>
            </a:endParaRPr>
          </a:p>
          <a:p>
            <a:pPr algn="r" marR="8255">
              <a:lnSpc>
                <a:spcPct val="100000"/>
              </a:lnSpc>
              <a:spcBef>
                <a:spcPts val="865"/>
              </a:spcBef>
            </a:pPr>
            <a:r>
              <a:rPr dirty="0" baseline="1736" sz="4800" spc="-877">
                <a:solidFill>
                  <a:srgbClr val="FFFFFF"/>
                </a:solidFill>
                <a:latin typeface="Arial"/>
                <a:cs typeface="Arial"/>
              </a:rPr>
              <a:t>بيحرت   </a:t>
            </a:r>
            <a:r>
              <a:rPr dirty="0" baseline="1736" sz="4800" spc="-7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baseline="1736" sz="4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736" sz="4800" spc="-1395">
                <a:solidFill>
                  <a:srgbClr val="FFFFFF"/>
                </a:solidFill>
                <a:latin typeface="Arial"/>
                <a:cs typeface="Arial"/>
              </a:rPr>
              <a:t>ب</a:t>
            </a:r>
            <a:r>
              <a:rPr dirty="0" sz="3200" spc="-930">
                <a:solidFill>
                  <a:srgbClr val="FFFFFF"/>
                </a:solidFill>
                <a:latin typeface="Arial"/>
                <a:cs typeface="Arial"/>
              </a:rPr>
              <a:t>ّ</a:t>
            </a:r>
            <a:r>
              <a:rPr dirty="0" sz="3200" spc="91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736" sz="4800" spc="-97">
                <a:solidFill>
                  <a:srgbClr val="FFFFFF"/>
                </a:solidFill>
                <a:latin typeface="Arial"/>
                <a:cs typeface="Arial"/>
              </a:rPr>
              <a:t>حر</a:t>
            </a:r>
            <a:endParaRPr baseline="1736" sz="4800">
              <a:latin typeface="Arial"/>
              <a:cs typeface="Arial"/>
            </a:endParaRPr>
          </a:p>
          <a:p>
            <a:pPr algn="r" marR="10160">
              <a:lnSpc>
                <a:spcPct val="100000"/>
              </a:lnSpc>
              <a:spcBef>
                <a:spcPts val="675"/>
              </a:spcBef>
            </a:pP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ماركإ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75">
                <a:solidFill>
                  <a:srgbClr val="FFFFFF"/>
                </a:solidFill>
                <a:latin typeface="Arial"/>
                <a:cs typeface="Arial"/>
              </a:rPr>
              <a:t>مركأ</a:t>
            </a:r>
            <a:endParaRPr sz="3200">
              <a:latin typeface="Arial"/>
              <a:cs typeface="Arial"/>
            </a:endParaRPr>
          </a:p>
          <a:p>
            <a:pPr algn="r" marL="2866390" marR="8890" indent="466090">
              <a:lnSpc>
                <a:spcPts val="4610"/>
              </a:lnSpc>
              <a:spcBef>
                <a:spcPts val="284"/>
              </a:spcBef>
            </a:pPr>
            <a:r>
              <a:rPr dirty="0" sz="3200" spc="-95">
                <a:solidFill>
                  <a:srgbClr val="FFFFFF"/>
                </a:solidFill>
                <a:latin typeface="Arial"/>
                <a:cs typeface="Arial"/>
              </a:rPr>
              <a:t>ةماقإ</a:t>
            </a:r>
            <a:r>
              <a:rPr dirty="0" sz="3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ماقأ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ةلزلز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3200" spc="-2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لازلز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484"/>
              </a:spcBef>
            </a:pP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هل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نازوأ 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ل </a:t>
            </a: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يعامس  </a:t>
            </a:r>
            <a:r>
              <a:rPr dirty="0" sz="3200" spc="-570">
                <a:solidFill>
                  <a:srgbClr val="FFFFFF"/>
                </a:solidFill>
                <a:latin typeface="Arial"/>
                <a:cs typeface="Arial"/>
              </a:rPr>
              <a:t>:يثلاثلا </a:t>
            </a: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70">
                <a:solidFill>
                  <a:srgbClr val="FFFFFF"/>
                </a:solidFill>
                <a:latin typeface="Arial"/>
                <a:cs typeface="Arial"/>
              </a:rPr>
              <a:t>ردصملا</a:t>
            </a:r>
            <a:r>
              <a:rPr dirty="0" sz="3200" spc="-50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50" spc="25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050">
              <a:latin typeface="Wingdings"/>
              <a:cs typeface="Wingdings"/>
            </a:endParaRPr>
          </a:p>
          <a:p>
            <a:pPr algn="r" marR="12700">
              <a:lnSpc>
                <a:spcPct val="100000"/>
              </a:lnSpc>
              <a:spcBef>
                <a:spcPts val="770"/>
              </a:spcBef>
            </a:pPr>
            <a:r>
              <a:rPr dirty="0" sz="3200" spc="-120">
                <a:solidFill>
                  <a:srgbClr val="FFFFFF"/>
                </a:solidFill>
                <a:latin typeface="Arial"/>
                <a:cs typeface="Arial"/>
              </a:rPr>
              <a:t>جح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ناريط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45">
                <a:solidFill>
                  <a:srgbClr val="FFFFFF"/>
                </a:solidFill>
                <a:latin typeface="Arial"/>
                <a:cs typeface="Arial"/>
              </a:rPr>
              <a:t>ةعارز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لكأ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7200" y="381000"/>
            <a:ext cx="8229600" cy="905510"/>
          </a:xfrm>
          <a:custGeom>
            <a:avLst/>
            <a:gdLst/>
            <a:ahLst/>
            <a:cxnLst/>
            <a:rect l="l" t="t" r="r" b="b"/>
            <a:pathLst>
              <a:path w="8229600" h="905510">
                <a:moveTo>
                  <a:pt x="0" y="905255"/>
                </a:moveTo>
                <a:lnTo>
                  <a:pt x="8229600" y="905255"/>
                </a:lnTo>
                <a:lnTo>
                  <a:pt x="8229600" y="0"/>
                </a:lnTo>
                <a:lnTo>
                  <a:pt x="0" y="0"/>
                </a:lnTo>
                <a:lnTo>
                  <a:pt x="0" y="905255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34055" y="320090"/>
            <a:ext cx="3555365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5346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95"/>
              </a:spcBef>
            </a:pPr>
            <a:r>
              <a:rPr dirty="0" spc="-165">
                <a:solidFill>
                  <a:srgbClr val="E4FFFF"/>
                </a:solidFill>
              </a:rPr>
              <a:t>ةدماجلا</a:t>
            </a:r>
            <a:r>
              <a:rPr dirty="0" spc="-10">
                <a:solidFill>
                  <a:srgbClr val="E4FFFF"/>
                </a:solidFill>
              </a:rPr>
              <a:t> </a:t>
            </a:r>
            <a:r>
              <a:rPr dirty="0" spc="-245">
                <a:solidFill>
                  <a:srgbClr val="E4FFFF"/>
                </a:solidFill>
              </a:rPr>
              <a:t>ءامسلأا</a:t>
            </a:r>
          </a:p>
        </p:txBody>
      </p:sp>
      <p:sp>
        <p:nvSpPr>
          <p:cNvPr id="6" name="object 6"/>
          <p:cNvSpPr/>
          <p:nvPr/>
        </p:nvSpPr>
        <p:spPr>
          <a:xfrm>
            <a:off x="457200" y="1499616"/>
            <a:ext cx="8229600" cy="4953000"/>
          </a:xfrm>
          <a:custGeom>
            <a:avLst/>
            <a:gdLst/>
            <a:ahLst/>
            <a:cxnLst/>
            <a:rect l="l" t="t" r="r" b="b"/>
            <a:pathLst>
              <a:path w="8229600" h="4953000">
                <a:moveTo>
                  <a:pt x="0" y="4953000"/>
                </a:moveTo>
                <a:lnTo>
                  <a:pt x="8229600" y="4953000"/>
                </a:lnTo>
                <a:lnTo>
                  <a:pt x="8229600" y="0"/>
                </a:lnTo>
                <a:lnTo>
                  <a:pt x="0" y="0"/>
                </a:lnTo>
                <a:lnTo>
                  <a:pt x="0" y="4953000"/>
                </a:lnTo>
                <a:close/>
              </a:path>
            </a:pathLst>
          </a:custGeom>
          <a:solidFill>
            <a:srgbClr val="0985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241792" y="1618513"/>
            <a:ext cx="540804" cy="562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126991" y="1411173"/>
            <a:ext cx="4405629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877055" y="1411173"/>
            <a:ext cx="787704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48511" y="1411173"/>
            <a:ext cx="3366389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22376" y="1411173"/>
            <a:ext cx="863904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632447" y="1898853"/>
            <a:ext cx="1900174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498335" y="1898853"/>
            <a:ext cx="671893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241792" y="2691409"/>
            <a:ext cx="540804" cy="562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373367" y="2484069"/>
            <a:ext cx="2159254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147815" y="2484069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977128" y="2484069"/>
            <a:ext cx="708482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971544" y="2484069"/>
            <a:ext cx="2433574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182111" y="2484069"/>
            <a:ext cx="1327277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63752" y="2484069"/>
            <a:ext cx="2656078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599176" y="2971749"/>
            <a:ext cx="2933446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352288" y="2971749"/>
            <a:ext cx="784682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495800" y="2971749"/>
            <a:ext cx="1394333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270247" y="2971749"/>
            <a:ext cx="763358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825240" y="2971749"/>
            <a:ext cx="982802" cy="9035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599688" y="2971749"/>
            <a:ext cx="763358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051048" y="2971749"/>
            <a:ext cx="1086434" cy="90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916935" y="2971749"/>
            <a:ext cx="671893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241792" y="3764305"/>
            <a:ext cx="540804" cy="562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592568" y="3556965"/>
            <a:ext cx="940104" cy="9035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507223" y="3556965"/>
            <a:ext cx="623125" cy="9035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903976" y="3556965"/>
            <a:ext cx="2028189" cy="9035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114544" y="3556965"/>
            <a:ext cx="1327277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86255" y="3556965"/>
            <a:ext cx="4366133" cy="9035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241792" y="4349521"/>
            <a:ext cx="540804" cy="562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324343" y="4142181"/>
            <a:ext cx="1208328" cy="9035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239000" y="4142181"/>
            <a:ext cx="623125" cy="9035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175247" y="4142181"/>
            <a:ext cx="1488821" cy="9035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089903" y="4142181"/>
            <a:ext cx="623125" cy="9035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269991" y="4142181"/>
            <a:ext cx="1247978" cy="9035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184647" y="4142181"/>
            <a:ext cx="623125" cy="9035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523232" y="4142181"/>
            <a:ext cx="1086434" cy="9035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241792" y="4934737"/>
            <a:ext cx="540804" cy="562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324343" y="4727447"/>
            <a:ext cx="1208328" cy="9035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876288" y="4727447"/>
            <a:ext cx="876084" cy="90352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258567" y="4727447"/>
            <a:ext cx="5155564" cy="9035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241792" y="5519928"/>
            <a:ext cx="540804" cy="562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7324343" y="5312664"/>
            <a:ext cx="1208328" cy="9035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989064" y="5312664"/>
            <a:ext cx="76335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575560" y="5312664"/>
            <a:ext cx="4951222" cy="9035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350007" y="5312664"/>
            <a:ext cx="763358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877824" y="5312664"/>
            <a:ext cx="2010029" cy="9035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52272" y="5312664"/>
            <a:ext cx="763358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260591" y="5800344"/>
            <a:ext cx="2272030" cy="9035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6035040" y="5800344"/>
            <a:ext cx="763358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056888" y="5800344"/>
            <a:ext cx="2515996" cy="9035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907084" y="1525016"/>
            <a:ext cx="7783195" cy="49034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84150">
              <a:lnSpc>
                <a:spcPct val="100000"/>
              </a:lnSpc>
              <a:spcBef>
                <a:spcPts val="9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sz="3200" spc="-830">
                <a:solidFill>
                  <a:srgbClr val="FFFFFF"/>
                </a:solidFill>
                <a:latin typeface="Arial"/>
                <a:cs typeface="Arial"/>
              </a:rPr>
              <a:t>عيطتسن 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ل </a:t>
            </a:r>
            <a:r>
              <a:rPr dirty="0" sz="3200" spc="-440">
                <a:solidFill>
                  <a:srgbClr val="FFFFFF"/>
                </a:solidFill>
                <a:latin typeface="Arial"/>
                <a:cs typeface="Arial"/>
              </a:rPr>
              <a:t>اننأ </a:t>
            </a:r>
            <a:r>
              <a:rPr dirty="0" sz="3200" spc="-585">
                <a:solidFill>
                  <a:srgbClr val="FFFFFF"/>
                </a:solidFill>
                <a:latin typeface="Arial"/>
                <a:cs typeface="Arial"/>
              </a:rPr>
              <a:t>ىنعمب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هريغ 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ذخؤي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مل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لك </a:t>
            </a:r>
            <a:r>
              <a:rPr dirty="0" sz="3200" spc="180">
                <a:solidFill>
                  <a:srgbClr val="FFFFFF"/>
                </a:solidFill>
                <a:latin typeface="Arial"/>
                <a:cs typeface="Arial"/>
              </a:rPr>
              <a:t>يه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50" spc="25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050">
              <a:latin typeface="Wingdings"/>
              <a:cs typeface="Wingdings"/>
            </a:endParaRPr>
          </a:p>
          <a:p>
            <a:pPr marL="5849620">
              <a:lnSpc>
                <a:spcPct val="100000"/>
              </a:lnSpc>
              <a:spcBef>
                <a:spcPts val="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869">
                <a:solidFill>
                  <a:srgbClr val="FFFFFF"/>
                </a:solidFill>
                <a:latin typeface="Arial"/>
                <a:cs typeface="Arial"/>
              </a:rPr>
              <a:t>هلعفب</a:t>
            </a:r>
            <a:r>
              <a:rPr dirty="0" sz="3200" spc="-8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35">
                <a:solidFill>
                  <a:srgbClr val="FFFFFF"/>
                </a:solidFill>
                <a:latin typeface="Arial"/>
                <a:cs typeface="Arial"/>
              </a:rPr>
              <a:t>يتأن</a:t>
            </a:r>
            <a:endParaRPr sz="3200">
              <a:latin typeface="Arial"/>
              <a:cs typeface="Arial"/>
            </a:endParaRPr>
          </a:p>
          <a:p>
            <a:pPr marL="525780">
              <a:lnSpc>
                <a:spcPct val="100000"/>
              </a:lnSpc>
              <a:spcBef>
                <a:spcPts val="765"/>
              </a:spcBef>
            </a:pP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لد </a:t>
            </a:r>
            <a:r>
              <a:rPr dirty="0" sz="3200" spc="120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170">
                <a:solidFill>
                  <a:srgbClr val="FFFFFF"/>
                </a:solidFill>
                <a:latin typeface="Arial"/>
                <a:cs typeface="Arial"/>
              </a:rPr>
              <a:t>وهو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 تاذ </a:t>
            </a:r>
            <a:r>
              <a:rPr dirty="0" sz="3200" spc="30">
                <a:solidFill>
                  <a:srgbClr val="FFFFFF"/>
                </a:solidFill>
                <a:latin typeface="Arial"/>
                <a:cs typeface="Arial"/>
              </a:rPr>
              <a:t>دماج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ـأ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ناعون </a:t>
            </a:r>
            <a:r>
              <a:rPr dirty="0" sz="3200" spc="120">
                <a:solidFill>
                  <a:srgbClr val="FFFFFF"/>
                </a:solidFill>
                <a:latin typeface="Arial"/>
                <a:cs typeface="Arial"/>
              </a:rPr>
              <a:t>يهو</a:t>
            </a:r>
            <a:r>
              <a:rPr dirty="0" sz="32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10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100">
              <a:latin typeface="Wingdings"/>
              <a:cs typeface="Wingdings"/>
            </a:endParaRPr>
          </a:p>
          <a:p>
            <a:pPr marL="2266950">
              <a:lnSpc>
                <a:spcPct val="100000"/>
              </a:lnSpc>
              <a:spcBef>
                <a:spcPts val="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دسأ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655">
                <a:solidFill>
                  <a:srgbClr val="FFFFFF"/>
                </a:solidFill>
                <a:latin typeface="Arial"/>
                <a:cs typeface="Arial"/>
              </a:rPr>
              <a:t>ملق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ةرجش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مسجم</a:t>
            </a:r>
            <a:r>
              <a:rPr dirty="0" sz="3200" spc="-6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سوسحم</a:t>
            </a:r>
            <a:endParaRPr sz="3200">
              <a:latin typeface="Arial"/>
              <a:cs typeface="Arial"/>
            </a:endParaRPr>
          </a:p>
          <a:p>
            <a:pPr algn="r" marR="81280">
              <a:lnSpc>
                <a:spcPct val="100000"/>
              </a:lnSpc>
              <a:spcBef>
                <a:spcPts val="770"/>
              </a:spcBef>
            </a:pP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يونعم </a:t>
            </a: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ءيش 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لد </a:t>
            </a:r>
            <a:r>
              <a:rPr dirty="0" sz="3200" spc="120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170">
                <a:solidFill>
                  <a:srgbClr val="FFFFFF"/>
                </a:solidFill>
                <a:latin typeface="Arial"/>
                <a:cs typeface="Arial"/>
              </a:rPr>
              <a:t>وهو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ىنعم  </a:t>
            </a:r>
            <a:r>
              <a:rPr dirty="0" sz="3200" spc="30">
                <a:solidFill>
                  <a:srgbClr val="FFFFFF"/>
                </a:solidFill>
                <a:latin typeface="Arial"/>
                <a:cs typeface="Arial"/>
              </a:rPr>
              <a:t>دماج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ب</a:t>
            </a:r>
            <a:r>
              <a:rPr dirty="0" sz="3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50" spc="25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050">
              <a:latin typeface="Wingdings"/>
              <a:cs typeface="Wingdings"/>
            </a:endParaRPr>
          </a:p>
          <a:p>
            <a:pPr algn="r" marR="81280">
              <a:lnSpc>
                <a:spcPct val="100000"/>
              </a:lnSpc>
              <a:spcBef>
                <a:spcPts val="770"/>
              </a:spcBef>
            </a:pP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ملع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615">
                <a:solidFill>
                  <a:srgbClr val="FFFFFF"/>
                </a:solidFill>
                <a:latin typeface="Arial"/>
                <a:cs typeface="Arial"/>
              </a:rPr>
              <a:t>غوبن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100">
                <a:solidFill>
                  <a:srgbClr val="FFFFFF"/>
                </a:solidFill>
                <a:latin typeface="Arial"/>
                <a:cs typeface="Arial"/>
              </a:rPr>
              <a:t>ةسامح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150">
                <a:solidFill>
                  <a:srgbClr val="FFFFFF"/>
                </a:solidFill>
                <a:latin typeface="Arial"/>
                <a:cs typeface="Arial"/>
              </a:rPr>
              <a:t>ءاكذ</a:t>
            </a:r>
            <a:r>
              <a:rPr dirty="0" sz="3200" spc="2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50" spc="25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050">
              <a:latin typeface="Wingdings"/>
              <a:cs typeface="Wingdings"/>
            </a:endParaRPr>
          </a:p>
          <a:p>
            <a:pPr algn="r" marR="812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59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95">
                <a:solidFill>
                  <a:srgbClr val="FFFFFF"/>
                </a:solidFill>
                <a:latin typeface="Arial"/>
                <a:cs typeface="Arial"/>
              </a:rPr>
              <a:t>ابلاغ  </a:t>
            </a:r>
            <a:r>
              <a:rPr dirty="0" sz="3200" spc="-715">
                <a:solidFill>
                  <a:srgbClr val="FFFFFF"/>
                </a:solidFill>
                <a:latin typeface="Arial"/>
                <a:cs typeface="Arial"/>
              </a:rPr>
              <a:t>يثلاث     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ردصم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تاذ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دماجلا </a:t>
            </a: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مسلا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100">
                <a:solidFill>
                  <a:srgbClr val="FFFFFF"/>
                </a:solidFill>
                <a:latin typeface="Arial"/>
                <a:cs typeface="Arial"/>
              </a:rPr>
              <a:t>مااااه</a:t>
            </a:r>
            <a:r>
              <a:rPr dirty="0" sz="3200" spc="4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50" spc="25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050">
              <a:latin typeface="Wingdings"/>
              <a:cs typeface="Wingdings"/>
            </a:endParaRPr>
          </a:p>
          <a:p>
            <a:pPr algn="r" marR="812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لوعفم 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425">
                <a:solidFill>
                  <a:srgbClr val="FFFFFF"/>
                </a:solidFill>
                <a:latin typeface="Arial"/>
                <a:cs typeface="Arial"/>
              </a:rPr>
              <a:t>لعاف 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  </a:t>
            </a:r>
            <a:r>
              <a:rPr dirty="0" sz="3200" spc="-750">
                <a:solidFill>
                  <a:srgbClr val="FFFFFF"/>
                </a:solidFill>
                <a:latin typeface="Arial"/>
                <a:cs typeface="Arial"/>
              </a:rPr>
              <a:t>سيل       </a:t>
            </a:r>
            <a:r>
              <a:rPr dirty="0" sz="3200" spc="125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3200" spc="260">
                <a:solidFill>
                  <a:srgbClr val="FFFFFF"/>
                </a:solidFill>
                <a:latin typeface="Arial"/>
                <a:cs typeface="Arial"/>
              </a:rPr>
              <a:t>وه </a:t>
            </a:r>
            <a:r>
              <a:rPr dirty="0" sz="3200" spc="-145">
                <a:solidFill>
                  <a:srgbClr val="FFFFFF"/>
                </a:solidFill>
                <a:latin typeface="Arial"/>
                <a:cs typeface="Arial"/>
              </a:rPr>
              <a:t>دماجلا 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مسلا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100">
                <a:solidFill>
                  <a:srgbClr val="FFFFFF"/>
                </a:solidFill>
                <a:latin typeface="Arial"/>
                <a:cs typeface="Arial"/>
              </a:rPr>
              <a:t>مااااه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50" spc="25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050">
              <a:latin typeface="Wingdings"/>
              <a:cs typeface="Wingdings"/>
            </a:endParaRPr>
          </a:p>
          <a:p>
            <a:pPr marL="3379470">
              <a:lnSpc>
                <a:spcPct val="100000"/>
              </a:lnSpc>
            </a:pPr>
            <a:r>
              <a:rPr dirty="0" baseline="7812" sz="4800" spc="-63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ايعانص </a:t>
            </a:r>
            <a:r>
              <a:rPr dirty="0" baseline="7812" sz="4800" spc="-157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05">
                <a:solidFill>
                  <a:srgbClr val="FFFFFF"/>
                </a:solidFill>
                <a:latin typeface="Arial"/>
                <a:cs typeface="Arial"/>
              </a:rPr>
              <a:t>اردصم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ةغلابم</a:t>
            </a:r>
            <a:r>
              <a:rPr dirty="0" sz="3200" spc="-3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70">
                <a:solidFill>
                  <a:srgbClr val="FFFFFF"/>
                </a:solidFill>
                <a:latin typeface="Arial"/>
                <a:cs typeface="Arial"/>
              </a:rPr>
              <a:t>ةغيص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7200" y="228600"/>
            <a:ext cx="8229600" cy="753110"/>
          </a:xfrm>
          <a:custGeom>
            <a:avLst/>
            <a:gdLst/>
            <a:ahLst/>
            <a:cxnLst/>
            <a:rect l="l" t="t" r="r" b="b"/>
            <a:pathLst>
              <a:path w="8229600" h="753110">
                <a:moveTo>
                  <a:pt x="0" y="752855"/>
                </a:moveTo>
                <a:lnTo>
                  <a:pt x="8229600" y="752855"/>
                </a:lnTo>
                <a:lnTo>
                  <a:pt x="8229600" y="0"/>
                </a:lnTo>
                <a:lnTo>
                  <a:pt x="0" y="0"/>
                </a:lnTo>
                <a:lnTo>
                  <a:pt x="0" y="752855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06495" y="91490"/>
            <a:ext cx="2762885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 marL="5715">
              <a:lnSpc>
                <a:spcPct val="100000"/>
              </a:lnSpc>
              <a:spcBef>
                <a:spcPts val="90"/>
              </a:spcBef>
            </a:pPr>
            <a:r>
              <a:rPr dirty="0" spc="370"/>
              <a:t>ةماه</a:t>
            </a:r>
            <a:r>
              <a:rPr dirty="0" spc="5"/>
              <a:t> </a:t>
            </a:r>
            <a:r>
              <a:rPr dirty="0" spc="-500"/>
              <a:t>ميهافم</a:t>
            </a:r>
          </a:p>
        </p:txBody>
      </p:sp>
      <p:sp>
        <p:nvSpPr>
          <p:cNvPr id="18" name="object 18"/>
          <p:cNvSpPr/>
          <p:nvPr/>
        </p:nvSpPr>
        <p:spPr>
          <a:xfrm>
            <a:off x="457200" y="1600200"/>
            <a:ext cx="8229600" cy="4852670"/>
          </a:xfrm>
          <a:custGeom>
            <a:avLst/>
            <a:gdLst/>
            <a:ahLst/>
            <a:cxnLst/>
            <a:rect l="l" t="t" r="r" b="b"/>
            <a:pathLst>
              <a:path w="8229600" h="4852670">
                <a:moveTo>
                  <a:pt x="0" y="4852416"/>
                </a:moveTo>
                <a:lnTo>
                  <a:pt x="8229600" y="4852416"/>
                </a:lnTo>
                <a:lnTo>
                  <a:pt x="8229600" y="0"/>
                </a:lnTo>
                <a:lnTo>
                  <a:pt x="0" y="0"/>
                </a:lnTo>
                <a:lnTo>
                  <a:pt x="0" y="485241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782116" y="1525889"/>
            <a:ext cx="7870825" cy="4514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 marR="43180" indent="6131560">
              <a:lnSpc>
                <a:spcPct val="120100"/>
              </a:lnSpc>
              <a:spcBef>
                <a:spcPts val="10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ل </a:t>
            </a: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عاونأ 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ـ1 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3200" spc="-395">
                <a:solidFill>
                  <a:srgbClr val="FFFFFF"/>
                </a:solidFill>
                <a:latin typeface="Arial"/>
                <a:cs typeface="Arial"/>
              </a:rPr>
              <a:t>ءاي </a:t>
            </a:r>
            <a:r>
              <a:rPr dirty="0" sz="3200" spc="-170">
                <a:solidFill>
                  <a:srgbClr val="FFFFFF"/>
                </a:solidFill>
                <a:latin typeface="Arial"/>
                <a:cs typeface="Arial"/>
              </a:rPr>
              <a:t>هلوأ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اذإو /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ءات </a:t>
            </a:r>
            <a:r>
              <a:rPr dirty="0" sz="3200" spc="-170">
                <a:solidFill>
                  <a:srgbClr val="FFFFFF"/>
                </a:solidFill>
                <a:latin typeface="Arial"/>
                <a:cs typeface="Arial"/>
              </a:rPr>
              <a:t>هلوأ </a:t>
            </a:r>
            <a:r>
              <a:rPr dirty="0" sz="3200" spc="-730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3200" spc="-280">
                <a:solidFill>
                  <a:srgbClr val="FFFFFF"/>
                </a:solidFill>
                <a:latin typeface="Arial"/>
                <a:cs typeface="Arial"/>
              </a:rPr>
              <a:t>اهدعب </a:t>
            </a: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امئاد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360">
                <a:solidFill>
                  <a:srgbClr val="FFFFFF"/>
                </a:solidFill>
                <a:latin typeface="Tahoma"/>
                <a:cs typeface="Tahoma"/>
              </a:rPr>
              <a:t>ةيهان</a:t>
            </a:r>
            <a:r>
              <a:rPr dirty="0" sz="3200" spc="-4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Tahoma"/>
                <a:cs typeface="Tahoma"/>
              </a:rPr>
              <a:t>ـأ</a:t>
            </a:r>
            <a:endParaRPr sz="3200">
              <a:latin typeface="Tahoma"/>
              <a:cs typeface="Tahoma"/>
            </a:endParaRPr>
          </a:p>
          <a:p>
            <a:pPr marL="1403985">
              <a:lnSpc>
                <a:spcPct val="100000"/>
              </a:lnSpc>
            </a:pPr>
            <a:r>
              <a:rPr dirty="0" sz="3200" spc="-565">
                <a:solidFill>
                  <a:srgbClr val="FFFFFF"/>
                </a:solidFill>
                <a:latin typeface="Arial"/>
                <a:cs typeface="Arial"/>
              </a:rPr>
              <a:t>كيلإ </a:t>
            </a:r>
            <a:r>
              <a:rPr dirty="0" sz="3200" spc="80">
                <a:solidFill>
                  <a:srgbClr val="FFFFFF"/>
                </a:solidFill>
                <a:latin typeface="Arial"/>
                <a:cs typeface="Arial"/>
              </a:rPr>
              <a:t>هجوم 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ملاكلا </a:t>
            </a:r>
            <a:r>
              <a:rPr dirty="0" sz="3200" spc="-490">
                <a:solidFill>
                  <a:srgbClr val="FFFFFF"/>
                </a:solidFill>
                <a:latin typeface="Arial"/>
                <a:cs typeface="Arial"/>
              </a:rPr>
              <a:t>نوكي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sz="3200" spc="-615">
                <a:solidFill>
                  <a:srgbClr val="FFFFFF"/>
                </a:solidFill>
                <a:latin typeface="Arial"/>
                <a:cs typeface="Arial"/>
              </a:rPr>
              <a:t>طرشب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فاك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هرخأ</a:t>
            </a:r>
            <a:r>
              <a:rPr dirty="0" sz="3200" spc="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25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endParaRPr sz="3200">
              <a:latin typeface="Arial"/>
              <a:cs typeface="Arial"/>
            </a:endParaRPr>
          </a:p>
          <a:p>
            <a:pPr marL="1887855">
              <a:lnSpc>
                <a:spcPct val="100000"/>
              </a:lnSpc>
              <a:spcBef>
                <a:spcPts val="770"/>
              </a:spcBef>
            </a:pPr>
            <a:r>
              <a:rPr dirty="0" sz="3200" spc="-819">
                <a:solidFill>
                  <a:srgbClr val="FFFFFF"/>
                </a:solidFill>
                <a:latin typeface="Arial"/>
                <a:cs typeface="Arial"/>
              </a:rPr>
              <a:t>كبضغي 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ل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نزحت</a:t>
            </a:r>
            <a:r>
              <a:rPr dirty="0" sz="3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ل</a:t>
            </a:r>
            <a:endParaRPr sz="3200">
              <a:latin typeface="Arial"/>
              <a:cs typeface="Arial"/>
            </a:endParaRPr>
          </a:p>
          <a:p>
            <a:pPr marL="1656714" marR="48260" indent="-1614170">
              <a:lnSpc>
                <a:spcPct val="100000"/>
              </a:lnSpc>
              <a:spcBef>
                <a:spcPts val="770"/>
              </a:spcBef>
            </a:pP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ءاج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اذإ ،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فاك </a:t>
            </a:r>
            <a:r>
              <a:rPr dirty="0" sz="3200" spc="-30">
                <a:solidFill>
                  <a:srgbClr val="FFFFFF"/>
                </a:solidFill>
                <a:latin typeface="Arial"/>
                <a:cs typeface="Arial"/>
              </a:rPr>
              <a:t>هرخأ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65">
                <a:solidFill>
                  <a:srgbClr val="FFFFFF"/>
                </a:solidFill>
                <a:latin typeface="Arial"/>
                <a:cs typeface="Arial"/>
              </a:rPr>
              <a:t>سيلو </a:t>
            </a:r>
            <a:r>
              <a:rPr dirty="0" sz="3200" spc="-395">
                <a:solidFill>
                  <a:srgbClr val="FFFFFF"/>
                </a:solidFill>
                <a:latin typeface="Arial"/>
                <a:cs typeface="Arial"/>
              </a:rPr>
              <a:t>ءاي </a:t>
            </a:r>
            <a:r>
              <a:rPr dirty="0" sz="3200" spc="-170">
                <a:solidFill>
                  <a:srgbClr val="FFFFFF"/>
                </a:solidFill>
                <a:latin typeface="Arial"/>
                <a:cs typeface="Arial"/>
              </a:rPr>
              <a:t>هلوأ </a:t>
            </a:r>
            <a:r>
              <a:rPr dirty="0" sz="3200" spc="-730">
                <a:solidFill>
                  <a:srgbClr val="FFFFFF"/>
                </a:solidFill>
                <a:latin typeface="Arial"/>
                <a:cs typeface="Arial"/>
              </a:rPr>
              <a:t>لعف </a:t>
            </a:r>
            <a:r>
              <a:rPr dirty="0" sz="3200" spc="-280">
                <a:solidFill>
                  <a:srgbClr val="FFFFFF"/>
                </a:solidFill>
                <a:latin typeface="Arial"/>
                <a:cs typeface="Arial"/>
              </a:rPr>
              <a:t>اهدعب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695">
                <a:solidFill>
                  <a:srgbClr val="FFFFFF"/>
                </a:solidFill>
                <a:latin typeface="Arial"/>
                <a:cs typeface="Arial"/>
              </a:rPr>
              <a:t>ةيفان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ب  </a:t>
            </a:r>
            <a:r>
              <a:rPr dirty="0" sz="3200" spc="-565">
                <a:solidFill>
                  <a:srgbClr val="FFFFFF"/>
                </a:solidFill>
                <a:latin typeface="Arial"/>
                <a:cs typeface="Arial"/>
              </a:rPr>
              <a:t>كيلإ </a:t>
            </a:r>
            <a:r>
              <a:rPr dirty="0" sz="3200" spc="90">
                <a:solidFill>
                  <a:srgbClr val="FFFFFF"/>
                </a:solidFill>
                <a:latin typeface="Arial"/>
                <a:cs typeface="Arial"/>
              </a:rPr>
              <a:t>اهجوم 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ملاكلا </a:t>
            </a:r>
            <a:r>
              <a:rPr dirty="0" sz="3200" spc="-490">
                <a:solidFill>
                  <a:srgbClr val="FFFFFF"/>
                </a:solidFill>
                <a:latin typeface="Arial"/>
                <a:cs typeface="Arial"/>
              </a:rPr>
              <a:t>نوكي 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ل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ءات </a:t>
            </a:r>
            <a:r>
              <a:rPr dirty="0" sz="3200" spc="-170">
                <a:solidFill>
                  <a:srgbClr val="FFFFFF"/>
                </a:solidFill>
                <a:latin typeface="Arial"/>
                <a:cs typeface="Arial"/>
              </a:rPr>
              <a:t>هلوأ </a:t>
            </a:r>
            <a:r>
              <a:rPr dirty="0" sz="3200" spc="-730">
                <a:solidFill>
                  <a:srgbClr val="FFFFFF"/>
                </a:solidFill>
                <a:latin typeface="Arial"/>
                <a:cs typeface="Arial"/>
              </a:rPr>
              <a:t>لعف</a:t>
            </a:r>
            <a:r>
              <a:rPr dirty="0" sz="3200" spc="-6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80">
                <a:solidFill>
                  <a:srgbClr val="FFFFFF"/>
                </a:solidFill>
                <a:latin typeface="Arial"/>
                <a:cs typeface="Arial"/>
              </a:rPr>
              <a:t>اهدعب</a:t>
            </a:r>
            <a:endParaRPr sz="3200">
              <a:latin typeface="Arial"/>
              <a:cs typeface="Arial"/>
            </a:endParaRPr>
          </a:p>
          <a:p>
            <a:pPr marL="1967230">
              <a:lnSpc>
                <a:spcPct val="100000"/>
              </a:lnSpc>
              <a:spcBef>
                <a:spcPts val="770"/>
              </a:spcBef>
            </a:pPr>
            <a:r>
              <a:rPr dirty="0" sz="3200" spc="-635">
                <a:solidFill>
                  <a:srgbClr val="FFFFFF"/>
                </a:solidFill>
                <a:latin typeface="Arial"/>
                <a:cs typeface="Arial"/>
              </a:rPr>
              <a:t>كرحتت 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ل 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ةعاسلا 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براقع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1045">
                <a:solidFill>
                  <a:srgbClr val="FFFFFF"/>
                </a:solidFill>
                <a:latin typeface="Arial"/>
                <a:cs typeface="Arial"/>
              </a:rPr>
              <a:t>عفني</a:t>
            </a:r>
            <a:r>
              <a:rPr dirty="0" sz="3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14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55">
                <a:solidFill>
                  <a:srgbClr val="FFFFFF"/>
                </a:solidFill>
                <a:latin typeface="Arial"/>
                <a:cs typeface="Arial"/>
              </a:rPr>
              <a:t>بضغلا</a:t>
            </a:r>
            <a:endParaRPr sz="3200">
              <a:latin typeface="Arial"/>
              <a:cs typeface="Arial"/>
            </a:endParaRPr>
          </a:p>
          <a:p>
            <a:pPr marL="19050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667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445">
                <a:solidFill>
                  <a:srgbClr val="FFFFFF"/>
                </a:solidFill>
                <a:latin typeface="Arial"/>
                <a:cs typeface="Arial"/>
              </a:rPr>
              <a:t>ابوسنم </a:t>
            </a:r>
            <a:r>
              <a:rPr dirty="0" sz="3200" spc="-175">
                <a:solidFill>
                  <a:srgbClr val="FFFFFF"/>
                </a:solidFill>
                <a:latin typeface="Arial"/>
                <a:cs typeface="Arial"/>
              </a:rPr>
              <a:t>امسا </a:t>
            </a:r>
            <a:r>
              <a:rPr dirty="0" sz="3200" spc="-490">
                <a:solidFill>
                  <a:srgbClr val="FFFFFF"/>
                </a:solidFill>
                <a:latin typeface="Arial"/>
                <a:cs typeface="Arial"/>
              </a:rPr>
              <a:t>نوكي </a:t>
            </a:r>
            <a:r>
              <a:rPr dirty="0" sz="3200" spc="-710">
                <a:solidFill>
                  <a:srgbClr val="FFFFFF"/>
                </a:solidFill>
                <a:latin typeface="Arial"/>
                <a:cs typeface="Arial"/>
              </a:rPr>
              <a:t>اتعن </a:t>
            </a:r>
            <a:r>
              <a:rPr dirty="0" sz="3200" spc="-215">
                <a:solidFill>
                  <a:srgbClr val="FFFFFF"/>
                </a:solidFill>
                <a:latin typeface="Arial"/>
                <a:cs typeface="Arial"/>
              </a:rPr>
              <a:t>هبارعإ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اذإ </a:t>
            </a:r>
            <a:r>
              <a:rPr dirty="0" sz="3200" spc="-405">
                <a:solidFill>
                  <a:srgbClr val="FFFFFF"/>
                </a:solidFill>
                <a:latin typeface="Arial"/>
                <a:cs typeface="Arial"/>
              </a:rPr>
              <a:t>يعانصلا </a:t>
            </a:r>
            <a:r>
              <a:rPr dirty="0" sz="3200" spc="-270">
                <a:solidFill>
                  <a:srgbClr val="FFFFFF"/>
                </a:solidFill>
                <a:latin typeface="Arial"/>
                <a:cs typeface="Arial"/>
              </a:rPr>
              <a:t>ردصملا</a:t>
            </a:r>
            <a:r>
              <a:rPr dirty="0" sz="32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7200" y="228600"/>
            <a:ext cx="8229600" cy="822960"/>
          </a:xfrm>
          <a:custGeom>
            <a:avLst/>
            <a:gdLst/>
            <a:ahLst/>
            <a:cxnLst/>
            <a:rect l="l" t="t" r="r" b="b"/>
            <a:pathLst>
              <a:path w="8229600" h="822960">
                <a:moveTo>
                  <a:pt x="0" y="822960"/>
                </a:moveTo>
                <a:lnTo>
                  <a:pt x="8229600" y="822960"/>
                </a:lnTo>
                <a:lnTo>
                  <a:pt x="8229600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solidFill>
            <a:srgbClr val="0000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06495" y="125018"/>
            <a:ext cx="2762885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2433" rIns="0" bIns="0" rtlCol="0" vert="horz">
            <a:spAutoFit/>
          </a:bodyPr>
          <a:lstStyle/>
          <a:p>
            <a:pPr algn="ctr" marL="5715">
              <a:lnSpc>
                <a:spcPct val="100000"/>
              </a:lnSpc>
              <a:spcBef>
                <a:spcPts val="95"/>
              </a:spcBef>
            </a:pPr>
            <a:r>
              <a:rPr dirty="0" spc="370"/>
              <a:t>ةماه</a:t>
            </a:r>
            <a:r>
              <a:rPr dirty="0" spc="10"/>
              <a:t> </a:t>
            </a:r>
            <a:r>
              <a:rPr dirty="0" spc="-500"/>
              <a:t>ميهافم</a:t>
            </a:r>
          </a:p>
        </p:txBody>
      </p:sp>
      <p:sp>
        <p:nvSpPr>
          <p:cNvPr id="18" name="object 18"/>
          <p:cNvSpPr/>
          <p:nvPr/>
        </p:nvSpPr>
        <p:spPr>
          <a:xfrm>
            <a:off x="457200" y="1414272"/>
            <a:ext cx="8229600" cy="4681855"/>
          </a:xfrm>
          <a:custGeom>
            <a:avLst/>
            <a:gdLst/>
            <a:ahLst/>
            <a:cxnLst/>
            <a:rect l="l" t="t" r="r" b="b"/>
            <a:pathLst>
              <a:path w="8229600" h="4681855">
                <a:moveTo>
                  <a:pt x="0" y="4681728"/>
                </a:moveTo>
                <a:lnTo>
                  <a:pt x="8229600" y="4681728"/>
                </a:lnTo>
                <a:lnTo>
                  <a:pt x="8229600" y="0"/>
                </a:lnTo>
                <a:lnTo>
                  <a:pt x="0" y="0"/>
                </a:lnTo>
                <a:lnTo>
                  <a:pt x="0" y="4681728"/>
                </a:lnTo>
                <a:close/>
              </a:path>
            </a:pathLst>
          </a:custGeom>
          <a:solidFill>
            <a:srgbClr val="E917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22020" y="1338437"/>
            <a:ext cx="8129270" cy="461200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43180">
              <a:lnSpc>
                <a:spcPct val="100000"/>
              </a:lnSpc>
              <a:spcBef>
                <a:spcPts val="869"/>
              </a:spcBef>
            </a:pP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طرش  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اتادأ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  </a:t>
            </a:r>
            <a:r>
              <a:rPr dirty="0" sz="3200" spc="-490">
                <a:solidFill>
                  <a:srgbClr val="FFFFFF"/>
                </a:solidFill>
                <a:latin typeface="Arial"/>
                <a:cs typeface="Arial"/>
              </a:rPr>
              <a:t>ول</a:t>
            </a:r>
            <a:r>
              <a:rPr dirty="0" sz="3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اذإ</a:t>
            </a:r>
            <a:r>
              <a:rPr dirty="0" sz="3200" spc="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sz="3200" spc="-229">
                <a:solidFill>
                  <a:srgbClr val="FFFFFF"/>
                </a:solidFill>
                <a:latin typeface="Arial"/>
                <a:cs typeface="Arial"/>
              </a:rPr>
              <a:t>ءادن 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اتادأ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 يأ / </a:t>
            </a:r>
            <a:r>
              <a:rPr dirty="0" sz="3200" spc="-595">
                <a:solidFill>
                  <a:srgbClr val="FFFFFF"/>
                </a:solidFill>
                <a:latin typeface="Arial"/>
                <a:cs typeface="Arial"/>
              </a:rPr>
              <a:t>اي    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باوج 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افرح  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......معن </a:t>
            </a: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/ل</a:t>
            </a:r>
            <a:r>
              <a:rPr dirty="0" sz="3200" spc="8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sz="3200" spc="-450">
                <a:solidFill>
                  <a:srgbClr val="FFFFFF"/>
                </a:solidFill>
                <a:latin typeface="Arial"/>
                <a:cs typeface="Arial"/>
              </a:rPr>
              <a:t>نمب  </a:t>
            </a:r>
            <a:r>
              <a:rPr dirty="0" sz="3200" spc="-695">
                <a:solidFill>
                  <a:srgbClr val="FFFFFF"/>
                </a:solidFill>
                <a:latin typeface="Arial"/>
                <a:cs typeface="Arial"/>
              </a:rPr>
              <a:t>أدبي     </a:t>
            </a:r>
            <a:r>
              <a:rPr dirty="0" sz="3200" spc="-245">
                <a:solidFill>
                  <a:srgbClr val="FFFFFF"/>
                </a:solidFill>
                <a:latin typeface="Arial"/>
                <a:cs typeface="Arial"/>
              </a:rPr>
              <a:t>لاؤس 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ةباجإ</a:t>
            </a:r>
            <a:r>
              <a:rPr dirty="0" sz="3200" spc="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45">
                <a:solidFill>
                  <a:srgbClr val="FFFFFF"/>
                </a:solidFill>
                <a:latin typeface="Arial"/>
                <a:cs typeface="Arial"/>
              </a:rPr>
              <a:t>لعافلا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5"/>
              </a:spcBef>
            </a:pP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اذامب  </a:t>
            </a:r>
            <a:r>
              <a:rPr dirty="0" sz="3200" spc="-695">
                <a:solidFill>
                  <a:srgbClr val="FFFFFF"/>
                </a:solidFill>
                <a:latin typeface="Arial"/>
                <a:cs typeface="Arial"/>
              </a:rPr>
              <a:t>أدبي     </a:t>
            </a: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لاؤس 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ةباجإ  </a:t>
            </a:r>
            <a:r>
              <a:rPr dirty="0" sz="3200" spc="-605">
                <a:solidFill>
                  <a:srgbClr val="FFFFFF"/>
                </a:solidFill>
                <a:latin typeface="Arial"/>
                <a:cs typeface="Arial"/>
              </a:rPr>
              <a:t>هب   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لوعفملا</a:t>
            </a: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نإ 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عراضملاو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نأ 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3200" spc="60">
                <a:solidFill>
                  <a:srgbClr val="FFFFFF"/>
                </a:solidFill>
                <a:latin typeface="Arial"/>
                <a:cs typeface="Arial"/>
              </a:rPr>
              <a:t>لوؤم </a:t>
            </a:r>
            <a:r>
              <a:rPr dirty="0" baseline="7812" sz="4800" spc="-157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05">
                <a:solidFill>
                  <a:srgbClr val="FFFFFF"/>
                </a:solidFill>
                <a:latin typeface="Arial"/>
                <a:cs typeface="Arial"/>
              </a:rPr>
              <a:t>اردصم </a:t>
            </a:r>
            <a:r>
              <a:rPr dirty="0" sz="3200" spc="-440">
                <a:solidFill>
                  <a:srgbClr val="FFFFFF"/>
                </a:solidFill>
                <a:latin typeface="Arial"/>
                <a:cs typeface="Arial"/>
              </a:rPr>
              <a:t>لعافلا  </a:t>
            </a:r>
            <a:r>
              <a:rPr dirty="0" sz="3200" spc="-495">
                <a:solidFill>
                  <a:srgbClr val="FFFFFF"/>
                </a:solidFill>
                <a:latin typeface="Arial"/>
                <a:cs typeface="Arial"/>
              </a:rPr>
              <a:t>نوكي </a:t>
            </a:r>
            <a:r>
              <a:rPr dirty="0" sz="32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دق   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marL="5767705">
              <a:lnSpc>
                <a:spcPct val="100000"/>
              </a:lnSpc>
            </a:pPr>
            <a:r>
              <a:rPr dirty="0" sz="3200" spc="-175">
                <a:solidFill>
                  <a:srgbClr val="FFFFFF"/>
                </a:solidFill>
                <a:latin typeface="Arial"/>
                <a:cs typeface="Arial"/>
              </a:rPr>
              <a:t>اهربخو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0">
                <a:solidFill>
                  <a:srgbClr val="FFFFFF"/>
                </a:solidFill>
                <a:latin typeface="Arial"/>
                <a:cs typeface="Arial"/>
              </a:rPr>
              <a:t>اهمساو</a:t>
            </a:r>
            <a:endParaRPr sz="3200">
              <a:latin typeface="Arial"/>
              <a:cs typeface="Arial"/>
            </a:endParaRPr>
          </a:p>
          <a:p>
            <a:pPr marL="599440">
              <a:lnSpc>
                <a:spcPct val="100000"/>
              </a:lnSpc>
              <a:spcBef>
                <a:spcPts val="770"/>
              </a:spcBef>
            </a:pP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لعاف 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برعت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ينمهفأ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يندشرأ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465">
                <a:solidFill>
                  <a:srgbClr val="FFFFFF"/>
                </a:solidFill>
                <a:latin typeface="Arial"/>
                <a:cs typeface="Arial"/>
              </a:rPr>
              <a:t>ينبجعا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دعب </a:t>
            </a:r>
            <a:r>
              <a:rPr dirty="0" sz="3200" spc="-290">
                <a:solidFill>
                  <a:srgbClr val="FFFFFF"/>
                </a:solidFill>
                <a:latin typeface="Arial"/>
                <a:cs typeface="Arial"/>
              </a:rPr>
              <a:t>ةملك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يأ</a:t>
            </a:r>
            <a:r>
              <a:rPr dirty="0" sz="3200" spc="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7200" y="228600"/>
            <a:ext cx="8229600" cy="753110"/>
          </a:xfrm>
          <a:custGeom>
            <a:avLst/>
            <a:gdLst/>
            <a:ahLst/>
            <a:cxnLst/>
            <a:rect l="l" t="t" r="r" b="b"/>
            <a:pathLst>
              <a:path w="8229600" h="753110">
                <a:moveTo>
                  <a:pt x="0" y="752855"/>
                </a:moveTo>
                <a:lnTo>
                  <a:pt x="8229600" y="752855"/>
                </a:lnTo>
                <a:lnTo>
                  <a:pt x="8229600" y="0"/>
                </a:lnTo>
                <a:lnTo>
                  <a:pt x="0" y="0"/>
                </a:lnTo>
                <a:lnTo>
                  <a:pt x="0" y="75285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06495" y="91490"/>
            <a:ext cx="2762885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 marL="5715">
              <a:lnSpc>
                <a:spcPct val="100000"/>
              </a:lnSpc>
              <a:spcBef>
                <a:spcPts val="90"/>
              </a:spcBef>
            </a:pPr>
            <a:r>
              <a:rPr dirty="0" spc="370"/>
              <a:t>ةماه</a:t>
            </a:r>
            <a:r>
              <a:rPr dirty="0" spc="5"/>
              <a:t> </a:t>
            </a:r>
            <a:r>
              <a:rPr dirty="0" spc="-500"/>
              <a:t>ميهافم</a:t>
            </a:r>
          </a:p>
        </p:txBody>
      </p:sp>
      <p:sp>
        <p:nvSpPr>
          <p:cNvPr id="18" name="object 18"/>
          <p:cNvSpPr/>
          <p:nvPr/>
        </p:nvSpPr>
        <p:spPr>
          <a:xfrm>
            <a:off x="457200" y="1600200"/>
            <a:ext cx="8229600" cy="4495800"/>
          </a:xfrm>
          <a:custGeom>
            <a:avLst/>
            <a:gdLst/>
            <a:ahLst/>
            <a:cxnLst/>
            <a:rect l="l" t="t" r="r" b="b"/>
            <a:pathLst>
              <a:path w="8229600" h="4495800">
                <a:moveTo>
                  <a:pt x="0" y="4495800"/>
                </a:moveTo>
                <a:lnTo>
                  <a:pt x="8229600" y="4495800"/>
                </a:lnTo>
                <a:lnTo>
                  <a:pt x="8229600" y="0"/>
                </a:lnTo>
                <a:lnTo>
                  <a:pt x="0" y="0"/>
                </a:lnTo>
                <a:lnTo>
                  <a:pt x="0" y="449580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16408" y="1525889"/>
            <a:ext cx="8031480" cy="3928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66420" marR="41275" indent="-189230">
              <a:lnSpc>
                <a:spcPct val="120100"/>
              </a:lnSpc>
              <a:spcBef>
                <a:spcPts val="100"/>
              </a:spcBef>
            </a:pPr>
            <a:r>
              <a:rPr dirty="0" sz="3200" spc="-335">
                <a:solidFill>
                  <a:srgbClr val="3333FF"/>
                </a:solidFill>
                <a:latin typeface="Arial"/>
                <a:cs typeface="Arial"/>
              </a:rPr>
              <a:t>.لعاف </a:t>
            </a:r>
            <a:r>
              <a:rPr dirty="0" sz="3200" spc="-660">
                <a:solidFill>
                  <a:srgbClr val="3333FF"/>
                </a:solidFill>
                <a:latin typeface="Arial"/>
                <a:cs typeface="Arial"/>
              </a:rPr>
              <a:t>عفر </a:t>
            </a:r>
            <a:r>
              <a:rPr dirty="0" sz="3200" spc="10">
                <a:solidFill>
                  <a:srgbClr val="3333FF"/>
                </a:solidFill>
                <a:latin typeface="Arial"/>
                <a:cs typeface="Arial"/>
              </a:rPr>
              <a:t>لحم </a:t>
            </a:r>
            <a:r>
              <a:rPr dirty="0" sz="3200" spc="-919">
                <a:solidFill>
                  <a:srgbClr val="3333FF"/>
                </a:solidFill>
                <a:latin typeface="Arial"/>
                <a:cs typeface="Arial"/>
              </a:rPr>
              <a:t>يف</a:t>
            </a:r>
            <a:r>
              <a:rPr dirty="0" sz="3200" spc="60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3200" spc="-535">
                <a:solidFill>
                  <a:srgbClr val="3333FF"/>
                </a:solidFill>
                <a:latin typeface="Arial"/>
                <a:cs typeface="Arial"/>
              </a:rPr>
              <a:t>متمهف </a:t>
            </a:r>
            <a:r>
              <a:rPr dirty="0" sz="3200" spc="-400">
                <a:solidFill>
                  <a:srgbClr val="3333FF"/>
                </a:solidFill>
                <a:latin typeface="Arial"/>
                <a:cs typeface="Arial"/>
              </a:rPr>
              <a:t>مكنأ </a:t>
            </a:r>
            <a:r>
              <a:rPr dirty="0" sz="3200" spc="-155">
                <a:solidFill>
                  <a:srgbClr val="3333FF"/>
                </a:solidFill>
                <a:latin typeface="Arial"/>
                <a:cs typeface="Arial"/>
              </a:rPr>
              <a:t>ةلمج </a:t>
            </a:r>
            <a:r>
              <a:rPr dirty="0" sz="3200" spc="-5">
                <a:solidFill>
                  <a:srgbClr val="3333FF"/>
                </a:solidFill>
                <a:latin typeface="Arial"/>
                <a:cs typeface="Arial"/>
              </a:rPr>
              <a:t>.... </a:t>
            </a:r>
            <a:r>
              <a:rPr dirty="0" sz="3200" spc="-535">
                <a:solidFill>
                  <a:srgbClr val="3333FF"/>
                </a:solidFill>
                <a:latin typeface="Arial"/>
                <a:cs typeface="Arial"/>
              </a:rPr>
              <a:t>متمهف </a:t>
            </a:r>
            <a:r>
              <a:rPr dirty="0" sz="3200" spc="-400">
                <a:solidFill>
                  <a:srgbClr val="3333FF"/>
                </a:solidFill>
                <a:latin typeface="Arial"/>
                <a:cs typeface="Arial"/>
              </a:rPr>
              <a:t>مكنأ </a:t>
            </a:r>
            <a:r>
              <a:rPr dirty="0" sz="3200" spc="-635">
                <a:solidFill>
                  <a:srgbClr val="FFFFFF"/>
                </a:solidFill>
                <a:latin typeface="Arial"/>
                <a:cs typeface="Arial"/>
              </a:rPr>
              <a:t>يندعسي  </a:t>
            </a:r>
            <a:r>
              <a:rPr dirty="0" sz="3200" spc="-275">
                <a:solidFill>
                  <a:srgbClr val="3333FF"/>
                </a:solidFill>
                <a:latin typeface="Arial"/>
                <a:cs typeface="Arial"/>
              </a:rPr>
              <a:t>ءان </a:t>
            </a:r>
            <a:r>
              <a:rPr dirty="0" sz="3200" spc="-5">
                <a:solidFill>
                  <a:srgbClr val="3333FF"/>
                </a:solidFill>
                <a:latin typeface="Arial"/>
                <a:cs typeface="Arial"/>
              </a:rPr>
              <a:t>/ </a:t>
            </a:r>
            <a:r>
              <a:rPr dirty="0" sz="3200" spc="-90">
                <a:solidFill>
                  <a:srgbClr val="3333FF"/>
                </a:solidFill>
                <a:latin typeface="Arial"/>
                <a:cs typeface="Arial"/>
              </a:rPr>
              <a:t>ةعامجلا </a:t>
            </a:r>
            <a:r>
              <a:rPr dirty="0" sz="3200" spc="-10">
                <a:solidFill>
                  <a:srgbClr val="3333FF"/>
                </a:solidFill>
                <a:latin typeface="Arial"/>
                <a:cs typeface="Arial"/>
              </a:rPr>
              <a:t>واو </a:t>
            </a:r>
            <a:r>
              <a:rPr dirty="0" sz="3200" spc="-5">
                <a:solidFill>
                  <a:srgbClr val="3333FF"/>
                </a:solidFill>
                <a:latin typeface="Arial"/>
                <a:cs typeface="Arial"/>
              </a:rPr>
              <a:t>/ </a:t>
            </a:r>
            <a:r>
              <a:rPr dirty="0" sz="3200" spc="-600">
                <a:solidFill>
                  <a:srgbClr val="3333FF"/>
                </a:solidFill>
                <a:latin typeface="Arial"/>
                <a:cs typeface="Arial"/>
              </a:rPr>
              <a:t>نينثلا </a:t>
            </a:r>
            <a:r>
              <a:rPr dirty="0" sz="3200" spc="-320">
                <a:solidFill>
                  <a:srgbClr val="3333FF"/>
                </a:solidFill>
                <a:latin typeface="Arial"/>
                <a:cs typeface="Arial"/>
              </a:rPr>
              <a:t>فلأ </a:t>
            </a:r>
            <a:r>
              <a:rPr dirty="0" sz="3200" spc="-360">
                <a:solidFill>
                  <a:srgbClr val="3333FF"/>
                </a:solidFill>
                <a:latin typeface="Arial"/>
                <a:cs typeface="Arial"/>
              </a:rPr>
              <a:t>/ءات </a:t>
            </a:r>
            <a:r>
              <a:rPr dirty="0" sz="3200" spc="-5">
                <a:solidFill>
                  <a:srgbClr val="3333FF"/>
                </a:solidFill>
                <a:latin typeface="Arial"/>
                <a:cs typeface="Arial"/>
              </a:rPr>
              <a:t>( </a:t>
            </a:r>
            <a:r>
              <a:rPr dirty="0" sz="3200" spc="-445">
                <a:solidFill>
                  <a:srgbClr val="3333FF"/>
                </a:solidFill>
                <a:latin typeface="Arial"/>
                <a:cs typeface="Arial"/>
              </a:rPr>
              <a:t>لعافلا </a:t>
            </a:r>
            <a:r>
              <a:rPr dirty="0" sz="3200" spc="-490">
                <a:solidFill>
                  <a:srgbClr val="3333FF"/>
                </a:solidFill>
                <a:latin typeface="Arial"/>
                <a:cs typeface="Arial"/>
              </a:rPr>
              <a:t>نوكي </a:t>
            </a:r>
            <a:r>
              <a:rPr dirty="0" sz="3200" spc="-509">
                <a:solidFill>
                  <a:srgbClr val="3333FF"/>
                </a:solidFill>
                <a:latin typeface="Arial"/>
                <a:cs typeface="Arial"/>
              </a:rPr>
              <a:t>دق</a:t>
            </a:r>
            <a:r>
              <a:rPr dirty="0" sz="3200" spc="-360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3333FF"/>
                </a:solidFill>
                <a:latin typeface="Arial"/>
                <a:cs typeface="Arial"/>
              </a:rPr>
              <a:t>**</a:t>
            </a:r>
            <a:endParaRPr sz="3200">
              <a:latin typeface="Arial"/>
              <a:cs typeface="Arial"/>
            </a:endParaRPr>
          </a:p>
          <a:p>
            <a:pPr marL="6408420">
              <a:lnSpc>
                <a:spcPct val="100000"/>
              </a:lnSpc>
            </a:pPr>
            <a:r>
              <a:rPr dirty="0" sz="3200" spc="-5">
                <a:solidFill>
                  <a:srgbClr val="3333FF"/>
                </a:solidFill>
                <a:latin typeface="Arial"/>
                <a:cs typeface="Arial"/>
              </a:rPr>
              <a:t>)</a:t>
            </a:r>
            <a:r>
              <a:rPr dirty="0" sz="3200" spc="-25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3200" spc="-610">
                <a:solidFill>
                  <a:srgbClr val="3333FF"/>
                </a:solidFill>
                <a:latin typeface="Arial"/>
                <a:cs typeface="Arial"/>
              </a:rPr>
              <a:t>نيلعافلا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65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r>
              <a:rPr dirty="0" sz="3200" spc="-5">
                <a:solidFill>
                  <a:srgbClr val="3333FF"/>
                </a:solidFill>
                <a:latin typeface="Arial"/>
                <a:cs typeface="Arial"/>
              </a:rPr>
              <a:t>، </a:t>
            </a:r>
            <a:r>
              <a:rPr dirty="0" sz="3200" spc="-80">
                <a:solidFill>
                  <a:srgbClr val="3333FF"/>
                </a:solidFill>
                <a:latin typeface="Arial"/>
                <a:cs typeface="Arial"/>
              </a:rPr>
              <a:t>رملأا </a:t>
            </a:r>
            <a:r>
              <a:rPr dirty="0" sz="3200" spc="-630">
                <a:solidFill>
                  <a:srgbClr val="3333FF"/>
                </a:solidFill>
                <a:latin typeface="Arial"/>
                <a:cs typeface="Arial"/>
              </a:rPr>
              <a:t>لعفلا </a:t>
            </a:r>
            <a:r>
              <a:rPr dirty="0" sz="3200" spc="-670">
                <a:solidFill>
                  <a:srgbClr val="3333FF"/>
                </a:solidFill>
                <a:latin typeface="Arial"/>
                <a:cs typeface="Arial"/>
              </a:rPr>
              <a:t>دعب </a:t>
            </a:r>
            <a:r>
              <a:rPr dirty="0" sz="3200" spc="-210">
                <a:solidFill>
                  <a:srgbClr val="3333FF"/>
                </a:solidFill>
                <a:latin typeface="Arial"/>
                <a:cs typeface="Arial"/>
              </a:rPr>
              <a:t>امئاد </a:t>
            </a:r>
            <a:r>
              <a:rPr dirty="0" sz="3200" spc="170">
                <a:solidFill>
                  <a:srgbClr val="3333FF"/>
                </a:solidFill>
                <a:latin typeface="Arial"/>
                <a:cs typeface="Arial"/>
              </a:rPr>
              <a:t>وهو </a:t>
            </a:r>
            <a:r>
              <a:rPr dirty="0" baseline="7812" sz="4800" spc="-817">
                <a:solidFill>
                  <a:srgbClr val="3333FF"/>
                </a:solidFill>
                <a:latin typeface="Arial"/>
                <a:cs typeface="Arial"/>
              </a:rPr>
              <a:t>ً</a:t>
            </a:r>
            <a:r>
              <a:rPr dirty="0" sz="3200" spc="-545">
                <a:solidFill>
                  <a:srgbClr val="3333FF"/>
                </a:solidFill>
                <a:latin typeface="Arial"/>
                <a:cs typeface="Arial"/>
              </a:rPr>
              <a:t>ارتتسم</a:t>
            </a:r>
            <a:r>
              <a:rPr dirty="0" sz="3200" spc="-204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3200" spc="-385">
                <a:solidFill>
                  <a:srgbClr val="3333FF"/>
                </a:solidFill>
                <a:latin typeface="Arial"/>
                <a:cs typeface="Arial"/>
              </a:rPr>
              <a:t>اريمض </a:t>
            </a:r>
            <a:r>
              <a:rPr dirty="0" sz="3200" spc="-440">
                <a:solidFill>
                  <a:srgbClr val="3333FF"/>
                </a:solidFill>
                <a:latin typeface="Arial"/>
                <a:cs typeface="Arial"/>
              </a:rPr>
              <a:t>لعافلا </a:t>
            </a:r>
            <a:r>
              <a:rPr dirty="0" sz="3200" spc="-495">
                <a:solidFill>
                  <a:srgbClr val="3333FF"/>
                </a:solidFill>
                <a:latin typeface="Arial"/>
                <a:cs typeface="Arial"/>
              </a:rPr>
              <a:t>نوكي </a:t>
            </a:r>
            <a:r>
              <a:rPr dirty="0" sz="3200" spc="-505">
                <a:solidFill>
                  <a:srgbClr val="3333FF"/>
                </a:solidFill>
                <a:latin typeface="Arial"/>
                <a:cs typeface="Arial"/>
              </a:rPr>
              <a:t>دق</a:t>
            </a:r>
            <a:r>
              <a:rPr dirty="0" sz="3200" spc="-370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3333FF"/>
                </a:solidFill>
                <a:latin typeface="Arial"/>
                <a:cs typeface="Arial"/>
              </a:rPr>
              <a:t>**</a:t>
            </a:r>
            <a:endParaRPr sz="3200">
              <a:latin typeface="Arial"/>
              <a:cs typeface="Arial"/>
            </a:endParaRPr>
          </a:p>
          <a:p>
            <a:pPr marL="3441700">
              <a:lnSpc>
                <a:spcPct val="100000"/>
              </a:lnSpc>
              <a:spcBef>
                <a:spcPts val="5"/>
              </a:spcBef>
            </a:pPr>
            <a:r>
              <a:rPr dirty="0" sz="3200" spc="-5">
                <a:solidFill>
                  <a:srgbClr val="3333FF"/>
                </a:solidFill>
                <a:latin typeface="Arial"/>
                <a:cs typeface="Arial"/>
              </a:rPr>
              <a:t>. </a:t>
            </a:r>
            <a:r>
              <a:rPr dirty="0" sz="3200" spc="-195">
                <a:solidFill>
                  <a:srgbClr val="3333FF"/>
                </a:solidFill>
                <a:latin typeface="Arial"/>
                <a:cs typeface="Arial"/>
              </a:rPr>
              <a:t>عراضملاو </a:t>
            </a:r>
            <a:r>
              <a:rPr dirty="0" sz="3200" spc="-285">
                <a:solidFill>
                  <a:srgbClr val="3333FF"/>
                </a:solidFill>
                <a:latin typeface="Arial"/>
                <a:cs typeface="Arial"/>
              </a:rPr>
              <a:t>يضاملا </a:t>
            </a:r>
            <a:r>
              <a:rPr dirty="0" sz="3200" spc="-670">
                <a:solidFill>
                  <a:srgbClr val="3333FF"/>
                </a:solidFill>
                <a:latin typeface="Arial"/>
                <a:cs typeface="Arial"/>
              </a:rPr>
              <a:t>دعب</a:t>
            </a:r>
            <a:r>
              <a:rPr dirty="0" sz="3200" spc="-509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3200" spc="-310">
                <a:solidFill>
                  <a:srgbClr val="3333FF"/>
                </a:solidFill>
                <a:latin typeface="Arial"/>
                <a:cs typeface="Arial"/>
              </a:rPr>
              <a:t>انايحأو</a:t>
            </a:r>
            <a:endParaRPr sz="3200">
              <a:latin typeface="Arial"/>
              <a:cs typeface="Arial"/>
            </a:endParaRPr>
          </a:p>
          <a:p>
            <a:pPr marL="7841615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6240" y="2060448"/>
            <a:ext cx="8497824" cy="460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614159" y="1972005"/>
            <a:ext cx="2244598" cy="903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63055" y="1972005"/>
            <a:ext cx="988872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386328" y="1972005"/>
            <a:ext cx="3314446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394447" y="2557221"/>
            <a:ext cx="168998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315200" y="2557221"/>
            <a:ext cx="617004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99047" y="2557221"/>
            <a:ext cx="1641221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019800" y="2557221"/>
            <a:ext cx="617004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824984" y="2557221"/>
            <a:ext cx="1616710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745735" y="2557221"/>
            <a:ext cx="617004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25952" y="2557221"/>
            <a:ext cx="1741677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346703" y="2557221"/>
            <a:ext cx="617004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65248" y="2557221"/>
            <a:ext cx="1406398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992879" y="4312869"/>
            <a:ext cx="1333246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912864" y="4904232"/>
            <a:ext cx="1827022" cy="7907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419088" y="4904232"/>
            <a:ext cx="964514" cy="790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75487" y="4904232"/>
            <a:ext cx="6414262" cy="790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065520" y="5416296"/>
            <a:ext cx="2628646" cy="7907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669279" y="5416296"/>
            <a:ext cx="866990" cy="7907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15695" y="5416296"/>
            <a:ext cx="5524246" cy="79079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781800" y="5928359"/>
            <a:ext cx="1939798" cy="7907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388608" y="5928359"/>
            <a:ext cx="863904" cy="79079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767071" y="5928359"/>
            <a:ext cx="2092198" cy="7907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520184" y="5928359"/>
            <a:ext cx="717626" cy="790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91312" y="5928359"/>
            <a:ext cx="4301998" cy="7907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860548" y="3287267"/>
            <a:ext cx="2356485" cy="929640"/>
          </a:xfrm>
          <a:custGeom>
            <a:avLst/>
            <a:gdLst/>
            <a:ahLst/>
            <a:cxnLst/>
            <a:rect l="l" t="t" r="r" b="b"/>
            <a:pathLst>
              <a:path w="2356485" h="929639">
                <a:moveTo>
                  <a:pt x="1125616" y="672592"/>
                </a:moveTo>
                <a:lnTo>
                  <a:pt x="841501" y="672592"/>
                </a:lnTo>
                <a:lnTo>
                  <a:pt x="925576" y="929640"/>
                </a:lnTo>
                <a:lnTo>
                  <a:pt x="1125616" y="672592"/>
                </a:lnTo>
                <a:close/>
              </a:path>
              <a:path w="2356485" h="929639">
                <a:moveTo>
                  <a:pt x="1521702" y="642747"/>
                </a:moveTo>
                <a:lnTo>
                  <a:pt x="1148841" y="642747"/>
                </a:lnTo>
                <a:lnTo>
                  <a:pt x="1445005" y="849503"/>
                </a:lnTo>
                <a:lnTo>
                  <a:pt x="1521702" y="642747"/>
                </a:lnTo>
                <a:close/>
              </a:path>
              <a:path w="2356485" h="929639">
                <a:moveTo>
                  <a:pt x="1878488" y="622173"/>
                </a:moveTo>
                <a:lnTo>
                  <a:pt x="1529334" y="622173"/>
                </a:lnTo>
                <a:lnTo>
                  <a:pt x="1979294" y="778764"/>
                </a:lnTo>
                <a:lnTo>
                  <a:pt x="1878488" y="622173"/>
                </a:lnTo>
                <a:close/>
              </a:path>
              <a:path w="2356485" h="929639">
                <a:moveTo>
                  <a:pt x="1864099" y="599821"/>
                </a:moveTo>
                <a:lnTo>
                  <a:pt x="618109" y="599821"/>
                </a:lnTo>
                <a:lnTo>
                  <a:pt x="519429" y="758190"/>
                </a:lnTo>
                <a:lnTo>
                  <a:pt x="841501" y="672592"/>
                </a:lnTo>
                <a:lnTo>
                  <a:pt x="1125616" y="672592"/>
                </a:lnTo>
                <a:lnTo>
                  <a:pt x="1148841" y="642747"/>
                </a:lnTo>
                <a:lnTo>
                  <a:pt x="1521702" y="642747"/>
                </a:lnTo>
                <a:lnTo>
                  <a:pt x="1529334" y="622173"/>
                </a:lnTo>
                <a:lnTo>
                  <a:pt x="1878488" y="622173"/>
                </a:lnTo>
                <a:lnTo>
                  <a:pt x="1864099" y="599821"/>
                </a:lnTo>
                <a:close/>
              </a:path>
              <a:path w="2356485" h="929639">
                <a:moveTo>
                  <a:pt x="40385" y="98806"/>
                </a:moveTo>
                <a:lnTo>
                  <a:pt x="504698" y="327787"/>
                </a:lnTo>
                <a:lnTo>
                  <a:pt x="0" y="370840"/>
                </a:lnTo>
                <a:lnTo>
                  <a:pt x="406018" y="506730"/>
                </a:lnTo>
                <a:lnTo>
                  <a:pt x="14731" y="627761"/>
                </a:lnTo>
                <a:lnTo>
                  <a:pt x="618109" y="599821"/>
                </a:lnTo>
                <a:lnTo>
                  <a:pt x="1864099" y="599821"/>
                </a:lnTo>
                <a:lnTo>
                  <a:pt x="1836547" y="557022"/>
                </a:lnTo>
                <a:lnTo>
                  <a:pt x="2302223" y="557022"/>
                </a:lnTo>
                <a:lnTo>
                  <a:pt x="1920493" y="450850"/>
                </a:lnTo>
                <a:lnTo>
                  <a:pt x="2301240" y="350266"/>
                </a:lnTo>
                <a:lnTo>
                  <a:pt x="1821814" y="314833"/>
                </a:lnTo>
                <a:lnTo>
                  <a:pt x="1885461" y="272034"/>
                </a:lnTo>
                <a:lnTo>
                  <a:pt x="797560" y="272034"/>
                </a:lnTo>
                <a:lnTo>
                  <a:pt x="40385" y="98806"/>
                </a:lnTo>
                <a:close/>
              </a:path>
              <a:path w="2356485" h="929639">
                <a:moveTo>
                  <a:pt x="2302223" y="557022"/>
                </a:moveTo>
                <a:lnTo>
                  <a:pt x="1836547" y="557022"/>
                </a:lnTo>
                <a:lnTo>
                  <a:pt x="2356104" y="572008"/>
                </a:lnTo>
                <a:lnTo>
                  <a:pt x="2302223" y="557022"/>
                </a:lnTo>
                <a:close/>
              </a:path>
              <a:path w="2356485" h="929639">
                <a:moveTo>
                  <a:pt x="910971" y="98806"/>
                </a:moveTo>
                <a:lnTo>
                  <a:pt x="797560" y="272034"/>
                </a:lnTo>
                <a:lnTo>
                  <a:pt x="1885461" y="272034"/>
                </a:lnTo>
                <a:lnTo>
                  <a:pt x="1918701" y="249682"/>
                </a:lnTo>
                <a:lnTo>
                  <a:pt x="1178052" y="249682"/>
                </a:lnTo>
                <a:lnTo>
                  <a:pt x="910971" y="98806"/>
                </a:lnTo>
                <a:close/>
              </a:path>
              <a:path w="2356485" h="929639">
                <a:moveTo>
                  <a:pt x="1584071" y="0"/>
                </a:moveTo>
                <a:lnTo>
                  <a:pt x="1178052" y="249682"/>
                </a:lnTo>
                <a:lnTo>
                  <a:pt x="1918701" y="249682"/>
                </a:lnTo>
                <a:lnTo>
                  <a:pt x="1949107" y="229235"/>
                </a:lnTo>
                <a:lnTo>
                  <a:pt x="1544065" y="229235"/>
                </a:lnTo>
                <a:lnTo>
                  <a:pt x="1584071" y="0"/>
                </a:lnTo>
                <a:close/>
              </a:path>
              <a:path w="2356485" h="929639">
                <a:moveTo>
                  <a:pt x="2004822" y="191770"/>
                </a:moveTo>
                <a:lnTo>
                  <a:pt x="1544065" y="229235"/>
                </a:lnTo>
                <a:lnTo>
                  <a:pt x="1949107" y="229235"/>
                </a:lnTo>
                <a:lnTo>
                  <a:pt x="2004822" y="19177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860548" y="3287267"/>
            <a:ext cx="2356485" cy="929640"/>
          </a:xfrm>
          <a:custGeom>
            <a:avLst/>
            <a:gdLst/>
            <a:ahLst/>
            <a:cxnLst/>
            <a:rect l="l" t="t" r="r" b="b"/>
            <a:pathLst>
              <a:path w="2356485" h="929639">
                <a:moveTo>
                  <a:pt x="1178052" y="249682"/>
                </a:moveTo>
                <a:lnTo>
                  <a:pt x="1584071" y="0"/>
                </a:lnTo>
                <a:lnTo>
                  <a:pt x="1544065" y="229235"/>
                </a:lnTo>
                <a:lnTo>
                  <a:pt x="2004822" y="191770"/>
                </a:lnTo>
                <a:lnTo>
                  <a:pt x="1821814" y="314833"/>
                </a:lnTo>
                <a:lnTo>
                  <a:pt x="2301240" y="350266"/>
                </a:lnTo>
                <a:lnTo>
                  <a:pt x="1920493" y="450850"/>
                </a:lnTo>
                <a:lnTo>
                  <a:pt x="2356104" y="572008"/>
                </a:lnTo>
                <a:lnTo>
                  <a:pt x="1836547" y="557022"/>
                </a:lnTo>
                <a:lnTo>
                  <a:pt x="1979294" y="778764"/>
                </a:lnTo>
                <a:lnTo>
                  <a:pt x="1529334" y="622173"/>
                </a:lnTo>
                <a:lnTo>
                  <a:pt x="1445005" y="849503"/>
                </a:lnTo>
                <a:lnTo>
                  <a:pt x="1148841" y="642747"/>
                </a:lnTo>
                <a:lnTo>
                  <a:pt x="925576" y="929640"/>
                </a:lnTo>
                <a:lnTo>
                  <a:pt x="841501" y="672592"/>
                </a:lnTo>
                <a:lnTo>
                  <a:pt x="519429" y="758190"/>
                </a:lnTo>
                <a:lnTo>
                  <a:pt x="618109" y="599821"/>
                </a:lnTo>
                <a:lnTo>
                  <a:pt x="14731" y="627761"/>
                </a:lnTo>
                <a:lnTo>
                  <a:pt x="406018" y="506730"/>
                </a:lnTo>
                <a:lnTo>
                  <a:pt x="0" y="370840"/>
                </a:lnTo>
                <a:lnTo>
                  <a:pt x="504698" y="327787"/>
                </a:lnTo>
                <a:lnTo>
                  <a:pt x="40385" y="98806"/>
                </a:lnTo>
                <a:lnTo>
                  <a:pt x="797560" y="272034"/>
                </a:lnTo>
                <a:lnTo>
                  <a:pt x="910971" y="98806"/>
                </a:lnTo>
                <a:lnTo>
                  <a:pt x="1178052" y="24968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782233" y="1986646"/>
            <a:ext cx="8036559" cy="4489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38960" marR="5080" indent="1021080">
              <a:lnSpc>
                <a:spcPct val="120100"/>
              </a:lnSpc>
              <a:spcBef>
                <a:spcPts val="100"/>
              </a:spcBef>
            </a:pPr>
            <a:r>
              <a:rPr dirty="0" sz="3200" spc="-395" b="1">
                <a:solidFill>
                  <a:srgbClr val="E91717"/>
                </a:solidFill>
                <a:latin typeface="Arial"/>
                <a:cs typeface="Arial"/>
              </a:rPr>
              <a:t>ءات </a:t>
            </a:r>
            <a:r>
              <a:rPr dirty="0" sz="3200" spc="-235" b="1">
                <a:solidFill>
                  <a:srgbClr val="E91717"/>
                </a:solidFill>
                <a:latin typeface="Arial"/>
                <a:cs typeface="Arial"/>
              </a:rPr>
              <a:t>فلأ </a:t>
            </a:r>
            <a:r>
              <a:rPr dirty="0" sz="3200" spc="-45" b="1">
                <a:solidFill>
                  <a:srgbClr val="E91717"/>
                </a:solidFill>
                <a:latin typeface="Arial"/>
                <a:cs typeface="Arial"/>
              </a:rPr>
              <a:t>هرخآ </a:t>
            </a:r>
            <a:r>
              <a:rPr dirty="0" sz="3200" spc="-320" b="1">
                <a:solidFill>
                  <a:srgbClr val="E91717"/>
                </a:solidFill>
                <a:latin typeface="Arial"/>
                <a:cs typeface="Arial"/>
              </a:rPr>
              <a:t>مسا </a:t>
            </a:r>
            <a:r>
              <a:rPr dirty="0" sz="3200" spc="-295" b="1">
                <a:solidFill>
                  <a:srgbClr val="E91717"/>
                </a:solidFill>
                <a:latin typeface="Arial"/>
                <a:cs typeface="Arial"/>
              </a:rPr>
              <a:t>لك </a:t>
            </a:r>
            <a:r>
              <a:rPr dirty="0" sz="3200" spc="-5" b="1">
                <a:solidFill>
                  <a:srgbClr val="E91717"/>
                </a:solidFill>
                <a:latin typeface="Arial"/>
                <a:cs typeface="Arial"/>
              </a:rPr>
              <a:t>... </a:t>
            </a:r>
            <a:r>
              <a:rPr dirty="0" sz="3200" spc="-240" b="1">
                <a:solidFill>
                  <a:srgbClr val="E91717"/>
                </a:solidFill>
                <a:latin typeface="Arial"/>
                <a:cs typeface="Arial"/>
              </a:rPr>
              <a:t>ثنؤملا </a:t>
            </a:r>
            <a:r>
              <a:rPr dirty="0" sz="3200" spc="-85" b="1">
                <a:solidFill>
                  <a:srgbClr val="E91717"/>
                </a:solidFill>
                <a:latin typeface="Arial"/>
                <a:cs typeface="Arial"/>
              </a:rPr>
              <a:t>عمج  </a:t>
            </a:r>
            <a:r>
              <a:rPr dirty="0" sz="3200" spc="-310" b="1">
                <a:solidFill>
                  <a:srgbClr val="E91717"/>
                </a:solidFill>
                <a:latin typeface="Arial"/>
                <a:cs typeface="Arial"/>
              </a:rPr>
              <a:t>تابلاط </a:t>
            </a:r>
            <a:r>
              <a:rPr dirty="0" sz="3200" spc="-5" b="1">
                <a:solidFill>
                  <a:srgbClr val="E91717"/>
                </a:solidFill>
                <a:latin typeface="Arial"/>
                <a:cs typeface="Arial"/>
              </a:rPr>
              <a:t>ـ </a:t>
            </a:r>
            <a:r>
              <a:rPr dirty="0" sz="3200" spc="-125" b="1">
                <a:solidFill>
                  <a:srgbClr val="E91717"/>
                </a:solidFill>
                <a:latin typeface="Arial"/>
                <a:cs typeface="Arial"/>
              </a:rPr>
              <a:t>تاسردم </a:t>
            </a:r>
            <a:r>
              <a:rPr dirty="0" sz="3200" spc="-5" b="1">
                <a:solidFill>
                  <a:srgbClr val="E91717"/>
                </a:solidFill>
                <a:latin typeface="Arial"/>
                <a:cs typeface="Arial"/>
              </a:rPr>
              <a:t>ـ </a:t>
            </a:r>
            <a:r>
              <a:rPr dirty="0" sz="3200" b="1">
                <a:solidFill>
                  <a:srgbClr val="E91717"/>
                </a:solidFill>
                <a:latin typeface="Arial"/>
                <a:cs typeface="Arial"/>
              </a:rPr>
              <a:t>تادماح </a:t>
            </a:r>
            <a:r>
              <a:rPr dirty="0" sz="3200" spc="-5" b="1">
                <a:solidFill>
                  <a:srgbClr val="E91717"/>
                </a:solidFill>
                <a:latin typeface="Arial"/>
                <a:cs typeface="Arial"/>
              </a:rPr>
              <a:t>ـ </a:t>
            </a:r>
            <a:r>
              <a:rPr dirty="0" sz="3200" spc="-85" b="1">
                <a:solidFill>
                  <a:srgbClr val="E91717"/>
                </a:solidFill>
                <a:latin typeface="Arial"/>
                <a:cs typeface="Arial"/>
              </a:rPr>
              <a:t>تانمؤم </a:t>
            </a:r>
            <a:r>
              <a:rPr dirty="0" sz="3200" spc="-5" b="1">
                <a:solidFill>
                  <a:srgbClr val="E91717"/>
                </a:solidFill>
                <a:latin typeface="Arial"/>
                <a:cs typeface="Arial"/>
              </a:rPr>
              <a:t>ـ</a:t>
            </a:r>
            <a:r>
              <a:rPr dirty="0" sz="3200" spc="65" b="1">
                <a:solidFill>
                  <a:srgbClr val="E91717"/>
                </a:solidFill>
                <a:latin typeface="Arial"/>
                <a:cs typeface="Arial"/>
              </a:rPr>
              <a:t> </a:t>
            </a:r>
            <a:r>
              <a:rPr dirty="0" sz="3200" spc="-215" b="1">
                <a:solidFill>
                  <a:srgbClr val="E91717"/>
                </a:solidFill>
                <a:latin typeface="Arial"/>
                <a:cs typeface="Arial"/>
              </a:rPr>
              <a:t>تاملسم</a:t>
            </a:r>
            <a:endParaRPr sz="3200">
              <a:latin typeface="Arial"/>
              <a:cs typeface="Arial"/>
            </a:endParaRPr>
          </a:p>
          <a:p>
            <a:pPr marL="2889885">
              <a:lnSpc>
                <a:spcPct val="100000"/>
              </a:lnSpc>
              <a:spcBef>
                <a:spcPts val="1895"/>
              </a:spcBef>
            </a:pPr>
            <a:r>
              <a:rPr dirty="0" sz="3800" spc="-1955" b="1" i="1">
                <a:solidFill>
                  <a:srgbClr val="003366"/>
                </a:solidFill>
                <a:latin typeface="Arial"/>
                <a:cs typeface="Arial"/>
              </a:rPr>
              <a:t>ظحلا</a:t>
            </a:r>
            <a:endParaRPr sz="3800">
              <a:latin typeface="Arial"/>
              <a:cs typeface="Arial"/>
            </a:endParaRPr>
          </a:p>
          <a:p>
            <a:pPr algn="ctr" marR="298450">
              <a:lnSpc>
                <a:spcPct val="100000"/>
              </a:lnSpc>
              <a:spcBef>
                <a:spcPts val="3535"/>
              </a:spcBef>
            </a:pPr>
            <a:r>
              <a:rPr dirty="0" sz="3200" spc="-490" b="1">
                <a:solidFill>
                  <a:srgbClr val="E91717"/>
                </a:solidFill>
                <a:latin typeface="Arial"/>
                <a:cs typeface="Arial"/>
              </a:rPr>
              <a:t>ىنثملا</a:t>
            </a:r>
            <a:endParaRPr sz="3200">
              <a:latin typeface="Arial"/>
              <a:cs typeface="Arial"/>
            </a:endParaRPr>
          </a:p>
          <a:p>
            <a:pPr algn="ctr" marL="12065" marR="313690">
              <a:lnSpc>
                <a:spcPts val="4029"/>
              </a:lnSpc>
              <a:spcBef>
                <a:spcPts val="240"/>
              </a:spcBef>
            </a:pPr>
            <a:r>
              <a:rPr dirty="0" sz="2800" spc="-425" b="1">
                <a:solidFill>
                  <a:srgbClr val="E91717"/>
                </a:solidFill>
                <a:latin typeface="Arial"/>
                <a:cs typeface="Arial"/>
              </a:rPr>
              <a:t>ةيعرف </a:t>
            </a:r>
            <a:r>
              <a:rPr dirty="0" sz="2800" spc="5" b="1">
                <a:solidFill>
                  <a:srgbClr val="E91717"/>
                </a:solidFill>
                <a:latin typeface="Arial"/>
                <a:cs typeface="Arial"/>
              </a:rPr>
              <a:t>ةملاع </a:t>
            </a:r>
            <a:r>
              <a:rPr dirty="0" sz="2800" spc="60" b="1">
                <a:solidFill>
                  <a:srgbClr val="E91717"/>
                </a:solidFill>
                <a:latin typeface="Arial"/>
                <a:cs typeface="Arial"/>
              </a:rPr>
              <a:t>يهو </a:t>
            </a:r>
            <a:r>
              <a:rPr dirty="0" sz="2800" spc="-355" b="1">
                <a:solidFill>
                  <a:srgbClr val="E91717"/>
                </a:solidFill>
                <a:latin typeface="Arial"/>
                <a:cs typeface="Arial"/>
              </a:rPr>
              <a:t>فللأاب </a:t>
            </a:r>
            <a:r>
              <a:rPr dirty="0" sz="2800" spc="-220" b="1">
                <a:solidFill>
                  <a:srgbClr val="E91717"/>
                </a:solidFill>
                <a:latin typeface="Arial"/>
                <a:cs typeface="Arial"/>
              </a:rPr>
              <a:t>عوفرم </a:t>
            </a:r>
            <a:r>
              <a:rPr dirty="0" sz="2800" spc="-310" b="1">
                <a:solidFill>
                  <a:srgbClr val="E91717"/>
                </a:solidFill>
                <a:latin typeface="Arial"/>
                <a:cs typeface="Arial"/>
              </a:rPr>
              <a:t>لعاف </a:t>
            </a:r>
            <a:r>
              <a:rPr dirty="0" sz="2800" spc="-105" b="1">
                <a:solidFill>
                  <a:srgbClr val="E91717"/>
                </a:solidFill>
                <a:latin typeface="Arial"/>
                <a:cs typeface="Arial"/>
              </a:rPr>
              <a:t>نلاجر </a:t>
            </a:r>
            <a:r>
              <a:rPr dirty="0" sz="2800" spc="-190" b="1">
                <a:solidFill>
                  <a:srgbClr val="E91717"/>
                </a:solidFill>
                <a:latin typeface="Arial"/>
                <a:cs typeface="Arial"/>
              </a:rPr>
              <a:t>ةملك </a:t>
            </a:r>
            <a:r>
              <a:rPr dirty="0" sz="2800" spc="5" b="1">
                <a:solidFill>
                  <a:srgbClr val="E91717"/>
                </a:solidFill>
                <a:latin typeface="Arial"/>
                <a:cs typeface="Arial"/>
              </a:rPr>
              <a:t>.... </a:t>
            </a:r>
            <a:r>
              <a:rPr dirty="0" sz="2800" spc="-105" b="1">
                <a:solidFill>
                  <a:srgbClr val="0985FF"/>
                </a:solidFill>
                <a:latin typeface="Arial"/>
                <a:cs typeface="Arial"/>
              </a:rPr>
              <a:t>نلاجر </a:t>
            </a:r>
            <a:r>
              <a:rPr dirty="0" sz="2800" spc="-35" b="1">
                <a:solidFill>
                  <a:srgbClr val="0985FF"/>
                </a:solidFill>
                <a:latin typeface="Arial"/>
                <a:cs typeface="Arial"/>
              </a:rPr>
              <a:t>ءاج  </a:t>
            </a:r>
            <a:r>
              <a:rPr dirty="0" sz="2800" spc="-425" b="1">
                <a:solidFill>
                  <a:srgbClr val="E91717"/>
                </a:solidFill>
                <a:latin typeface="Arial"/>
                <a:cs typeface="Arial"/>
              </a:rPr>
              <a:t>ةيعرف </a:t>
            </a:r>
            <a:r>
              <a:rPr dirty="0" sz="2800" spc="5" b="1">
                <a:solidFill>
                  <a:srgbClr val="E91717"/>
                </a:solidFill>
                <a:latin typeface="Arial"/>
                <a:cs typeface="Arial"/>
              </a:rPr>
              <a:t>ةملاع </a:t>
            </a:r>
            <a:r>
              <a:rPr dirty="0" sz="2800" spc="60" b="1">
                <a:solidFill>
                  <a:srgbClr val="E91717"/>
                </a:solidFill>
                <a:latin typeface="Arial"/>
                <a:cs typeface="Arial"/>
              </a:rPr>
              <a:t>يهو </a:t>
            </a:r>
            <a:r>
              <a:rPr dirty="0" sz="2800" spc="-440" b="1">
                <a:solidFill>
                  <a:srgbClr val="E91717"/>
                </a:solidFill>
                <a:latin typeface="Arial"/>
                <a:cs typeface="Arial"/>
              </a:rPr>
              <a:t>ءايلاب </a:t>
            </a:r>
            <a:r>
              <a:rPr dirty="0" sz="2800" spc="5" b="1">
                <a:solidFill>
                  <a:srgbClr val="E91717"/>
                </a:solidFill>
                <a:latin typeface="Arial"/>
                <a:cs typeface="Arial"/>
              </a:rPr>
              <a:t>رورجم </a:t>
            </a:r>
            <a:r>
              <a:rPr dirty="0" sz="2800" spc="-275" b="1">
                <a:solidFill>
                  <a:srgbClr val="E91717"/>
                </a:solidFill>
                <a:latin typeface="Arial"/>
                <a:cs typeface="Arial"/>
              </a:rPr>
              <a:t>مسا </a:t>
            </a:r>
            <a:r>
              <a:rPr dirty="0" sz="2800" spc="-365" b="1">
                <a:solidFill>
                  <a:srgbClr val="E91717"/>
                </a:solidFill>
                <a:latin typeface="Arial"/>
                <a:cs typeface="Arial"/>
              </a:rPr>
              <a:t>نيلجر </a:t>
            </a:r>
            <a:r>
              <a:rPr dirty="0" sz="2800" spc="5" b="1">
                <a:solidFill>
                  <a:srgbClr val="E91717"/>
                </a:solidFill>
                <a:latin typeface="Arial"/>
                <a:cs typeface="Arial"/>
              </a:rPr>
              <a:t>... </a:t>
            </a:r>
            <a:r>
              <a:rPr dirty="0" sz="2800" spc="-365" b="1">
                <a:solidFill>
                  <a:srgbClr val="0985FF"/>
                </a:solidFill>
                <a:latin typeface="Arial"/>
                <a:cs typeface="Arial"/>
              </a:rPr>
              <a:t>نيلجر </a:t>
            </a:r>
            <a:r>
              <a:rPr dirty="0" sz="2800" spc="-290" b="1">
                <a:solidFill>
                  <a:srgbClr val="0985FF"/>
                </a:solidFill>
                <a:latin typeface="Arial"/>
                <a:cs typeface="Arial"/>
              </a:rPr>
              <a:t>ىلع</a:t>
            </a:r>
            <a:r>
              <a:rPr dirty="0" sz="2800" spc="-360" b="1">
                <a:solidFill>
                  <a:srgbClr val="0985FF"/>
                </a:solidFill>
                <a:latin typeface="Arial"/>
                <a:cs typeface="Arial"/>
              </a:rPr>
              <a:t> </a:t>
            </a:r>
            <a:r>
              <a:rPr dirty="0" sz="2800" spc="-320" b="1">
                <a:solidFill>
                  <a:srgbClr val="0985FF"/>
                </a:solidFill>
                <a:latin typeface="Arial"/>
                <a:cs typeface="Arial"/>
              </a:rPr>
              <a:t>تملس</a:t>
            </a:r>
            <a:endParaRPr sz="2800">
              <a:latin typeface="Arial"/>
              <a:cs typeface="Arial"/>
            </a:endParaRPr>
          </a:p>
          <a:p>
            <a:pPr algn="ctr" marR="299720">
              <a:lnSpc>
                <a:spcPct val="100000"/>
              </a:lnSpc>
              <a:spcBef>
                <a:spcPts val="430"/>
              </a:spcBef>
            </a:pPr>
            <a:r>
              <a:rPr dirty="0" sz="2800" spc="-425" b="1">
                <a:solidFill>
                  <a:srgbClr val="E91717"/>
                </a:solidFill>
                <a:latin typeface="Arial"/>
                <a:cs typeface="Arial"/>
              </a:rPr>
              <a:t>ةيعرف </a:t>
            </a:r>
            <a:r>
              <a:rPr dirty="0" sz="2800" spc="5" b="1">
                <a:solidFill>
                  <a:srgbClr val="E91717"/>
                </a:solidFill>
                <a:latin typeface="Arial"/>
                <a:cs typeface="Arial"/>
              </a:rPr>
              <a:t>ةملاع </a:t>
            </a:r>
            <a:r>
              <a:rPr dirty="0" sz="2800" spc="60" b="1">
                <a:solidFill>
                  <a:srgbClr val="E91717"/>
                </a:solidFill>
                <a:latin typeface="Arial"/>
                <a:cs typeface="Arial"/>
              </a:rPr>
              <a:t>يهو </a:t>
            </a:r>
            <a:r>
              <a:rPr dirty="0" sz="2800" spc="-440" b="1">
                <a:solidFill>
                  <a:srgbClr val="E91717"/>
                </a:solidFill>
                <a:latin typeface="Arial"/>
                <a:cs typeface="Arial"/>
              </a:rPr>
              <a:t>ءايلاب </a:t>
            </a:r>
            <a:r>
              <a:rPr dirty="0" sz="2800" spc="-285" b="1">
                <a:solidFill>
                  <a:srgbClr val="E91717"/>
                </a:solidFill>
                <a:latin typeface="Arial"/>
                <a:cs typeface="Arial"/>
              </a:rPr>
              <a:t>بوصنم </a:t>
            </a:r>
            <a:r>
              <a:rPr dirty="0" sz="2800" spc="-425" b="1">
                <a:solidFill>
                  <a:srgbClr val="E91717"/>
                </a:solidFill>
                <a:latin typeface="Arial"/>
                <a:cs typeface="Arial"/>
              </a:rPr>
              <a:t>هب </a:t>
            </a:r>
            <a:r>
              <a:rPr dirty="0" sz="2800" spc="-315" b="1">
                <a:solidFill>
                  <a:srgbClr val="E91717"/>
                </a:solidFill>
                <a:latin typeface="Arial"/>
                <a:cs typeface="Arial"/>
              </a:rPr>
              <a:t>لوعفم </a:t>
            </a:r>
            <a:r>
              <a:rPr dirty="0" sz="2800" spc="-365" b="1">
                <a:solidFill>
                  <a:srgbClr val="E91717"/>
                </a:solidFill>
                <a:latin typeface="Arial"/>
                <a:cs typeface="Arial"/>
              </a:rPr>
              <a:t>نيلجر </a:t>
            </a:r>
            <a:r>
              <a:rPr dirty="0" sz="2800" spc="5" b="1">
                <a:solidFill>
                  <a:srgbClr val="E91717"/>
                </a:solidFill>
                <a:latin typeface="Arial"/>
                <a:cs typeface="Arial"/>
              </a:rPr>
              <a:t>... </a:t>
            </a:r>
            <a:r>
              <a:rPr dirty="0" sz="2800" spc="-365" b="1">
                <a:solidFill>
                  <a:srgbClr val="0985FF"/>
                </a:solidFill>
                <a:latin typeface="Arial"/>
                <a:cs typeface="Arial"/>
              </a:rPr>
              <a:t>نيلجر</a:t>
            </a:r>
            <a:r>
              <a:rPr dirty="0" sz="2800" spc="-345" b="1">
                <a:solidFill>
                  <a:srgbClr val="0985FF"/>
                </a:solidFill>
                <a:latin typeface="Arial"/>
                <a:cs typeface="Arial"/>
              </a:rPr>
              <a:t> </a:t>
            </a:r>
            <a:r>
              <a:rPr dirty="0" sz="2800" spc="-265" b="1">
                <a:solidFill>
                  <a:srgbClr val="0985FF"/>
                </a:solidFill>
                <a:latin typeface="Arial"/>
                <a:cs typeface="Arial"/>
              </a:rPr>
              <a:t>تيأر</a:t>
            </a:r>
            <a:endParaRPr sz="2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57200" y="381000"/>
            <a:ext cx="8229600" cy="1371600"/>
          </a:xfrm>
          <a:custGeom>
            <a:avLst/>
            <a:gdLst/>
            <a:ahLst/>
            <a:cxnLst/>
            <a:rect l="l" t="t" r="r" b="b"/>
            <a:pathLst>
              <a:path w="8229600" h="1371600">
                <a:moveTo>
                  <a:pt x="0" y="1371600"/>
                </a:moveTo>
                <a:lnTo>
                  <a:pt x="8229600" y="1371600"/>
                </a:lnTo>
                <a:lnTo>
                  <a:pt x="8229600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020823" y="368846"/>
            <a:ext cx="6664198" cy="101024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773935" y="368846"/>
            <a:ext cx="845616" cy="101024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90727" y="368846"/>
            <a:ext cx="1881886" cy="101024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245864" y="917486"/>
            <a:ext cx="1988565" cy="101024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992879" y="917486"/>
            <a:ext cx="851725" cy="101024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941320" y="917486"/>
            <a:ext cx="1650364" cy="101024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762406" y="493217"/>
            <a:ext cx="7623809" cy="11239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463800" marR="5080" indent="-2451735">
              <a:lnSpc>
                <a:spcPct val="100000"/>
              </a:lnSpc>
              <a:spcBef>
                <a:spcPts val="100"/>
              </a:spcBef>
            </a:pPr>
            <a:r>
              <a:rPr dirty="0" sz="3600" spc="-254">
                <a:solidFill>
                  <a:srgbClr val="E4FFFF"/>
                </a:solidFill>
              </a:rPr>
              <a:t>نونو </a:t>
            </a:r>
            <a:r>
              <a:rPr dirty="0" sz="3600" spc="-450">
                <a:solidFill>
                  <a:srgbClr val="E4FFFF"/>
                </a:solidFill>
              </a:rPr>
              <a:t>ءاي </a:t>
            </a:r>
            <a:r>
              <a:rPr dirty="0" sz="3600" spc="-200">
                <a:solidFill>
                  <a:srgbClr val="E4FFFF"/>
                </a:solidFill>
              </a:rPr>
              <a:t>/نونو </a:t>
            </a:r>
            <a:r>
              <a:rPr dirty="0" sz="3600" spc="-5">
                <a:solidFill>
                  <a:srgbClr val="E4FFFF"/>
                </a:solidFill>
              </a:rPr>
              <a:t>واو </a:t>
            </a:r>
            <a:r>
              <a:rPr dirty="0" sz="3600" spc="-40">
                <a:solidFill>
                  <a:srgbClr val="E4FFFF"/>
                </a:solidFill>
              </a:rPr>
              <a:t>هرخآ </a:t>
            </a:r>
            <a:r>
              <a:rPr dirty="0" sz="3600" spc="-345">
                <a:solidFill>
                  <a:srgbClr val="E4FFFF"/>
                </a:solidFill>
              </a:rPr>
              <a:t>مسا </a:t>
            </a:r>
            <a:r>
              <a:rPr dirty="0" sz="3600" spc="-375">
                <a:solidFill>
                  <a:srgbClr val="E4FFFF"/>
                </a:solidFill>
              </a:rPr>
              <a:t>لك </a:t>
            </a:r>
            <a:r>
              <a:rPr dirty="0" sz="3600" spc="-520">
                <a:solidFill>
                  <a:srgbClr val="E4FFFF"/>
                </a:solidFill>
              </a:rPr>
              <a:t>ملاسلا </a:t>
            </a:r>
            <a:r>
              <a:rPr dirty="0" sz="3600" spc="-270">
                <a:solidFill>
                  <a:srgbClr val="E4FFFF"/>
                </a:solidFill>
              </a:rPr>
              <a:t>ركذملا </a:t>
            </a:r>
            <a:r>
              <a:rPr dirty="0" sz="3600" spc="-85">
                <a:solidFill>
                  <a:srgbClr val="E4FFFF"/>
                </a:solidFill>
              </a:rPr>
              <a:t>عمج  </a:t>
            </a:r>
            <a:r>
              <a:rPr dirty="0" sz="3600" spc="-525">
                <a:solidFill>
                  <a:srgbClr val="E4FFFF"/>
                </a:solidFill>
              </a:rPr>
              <a:t>نيملسم </a:t>
            </a:r>
            <a:r>
              <a:rPr dirty="0" sz="3600">
                <a:solidFill>
                  <a:srgbClr val="E4FFFF"/>
                </a:solidFill>
              </a:rPr>
              <a:t>/</a:t>
            </a:r>
            <a:r>
              <a:rPr dirty="0" sz="3600" spc="25">
                <a:solidFill>
                  <a:srgbClr val="E4FFFF"/>
                </a:solidFill>
              </a:rPr>
              <a:t> </a:t>
            </a:r>
            <a:r>
              <a:rPr dirty="0" sz="3600" spc="-290">
                <a:solidFill>
                  <a:srgbClr val="E4FFFF"/>
                </a:solidFill>
              </a:rPr>
              <a:t>نوملسم</a:t>
            </a:r>
            <a:endParaRPr sz="36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901440"/>
            <a:ext cx="3401567" cy="2950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7200" y="277368"/>
            <a:ext cx="8229600" cy="558165"/>
          </a:xfrm>
          <a:custGeom>
            <a:avLst/>
            <a:gdLst/>
            <a:ahLst/>
            <a:cxnLst/>
            <a:rect l="l" t="t" r="r" b="b"/>
            <a:pathLst>
              <a:path w="8229600" h="558165">
                <a:moveTo>
                  <a:pt x="0" y="557783"/>
                </a:moveTo>
                <a:lnTo>
                  <a:pt x="8229600" y="557783"/>
                </a:lnTo>
                <a:lnTo>
                  <a:pt x="8229600" y="0"/>
                </a:lnTo>
                <a:lnTo>
                  <a:pt x="0" y="0"/>
                </a:lnTo>
                <a:lnTo>
                  <a:pt x="0" y="557783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788664" y="42722"/>
            <a:ext cx="1601597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25595" y="194005"/>
            <a:ext cx="90043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735">
                <a:solidFill>
                  <a:srgbClr val="B1B1B1"/>
                </a:solidFill>
              </a:rPr>
              <a:t>ةل</a:t>
            </a:r>
            <a:r>
              <a:rPr dirty="0" spc="-1175">
                <a:solidFill>
                  <a:srgbClr val="B1B1B1"/>
                </a:solidFill>
              </a:rPr>
              <a:t>ئ</a:t>
            </a:r>
            <a:r>
              <a:rPr dirty="0" spc="-645">
                <a:solidFill>
                  <a:srgbClr val="B1B1B1"/>
                </a:solidFill>
              </a:rPr>
              <a:t>سأ</a:t>
            </a:r>
          </a:p>
        </p:txBody>
      </p:sp>
      <p:sp>
        <p:nvSpPr>
          <p:cNvPr id="7" name="object 7"/>
          <p:cNvSpPr/>
          <p:nvPr/>
        </p:nvSpPr>
        <p:spPr>
          <a:xfrm>
            <a:off x="457200" y="1124711"/>
            <a:ext cx="8229600" cy="5005070"/>
          </a:xfrm>
          <a:custGeom>
            <a:avLst/>
            <a:gdLst/>
            <a:ahLst/>
            <a:cxnLst/>
            <a:rect l="l" t="t" r="r" b="b"/>
            <a:pathLst>
              <a:path w="8229600" h="5005070">
                <a:moveTo>
                  <a:pt x="0" y="5004816"/>
                </a:moveTo>
                <a:lnTo>
                  <a:pt x="8229600" y="5004816"/>
                </a:lnTo>
                <a:lnTo>
                  <a:pt x="8229600" y="0"/>
                </a:lnTo>
                <a:lnTo>
                  <a:pt x="0" y="0"/>
                </a:lnTo>
                <a:lnTo>
                  <a:pt x="0" y="5004816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193023" y="1197914"/>
            <a:ext cx="613981" cy="6414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319015" y="1036269"/>
            <a:ext cx="4213733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093464" y="1036269"/>
            <a:ext cx="763358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451096" y="1149807"/>
            <a:ext cx="416560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ةحيحصلا 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ةباجلإا </a:t>
            </a: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ةرئاد 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للظ</a:t>
            </a:r>
            <a:r>
              <a:rPr dirty="0" sz="32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CC"/>
                </a:solidFill>
                <a:latin typeface="Wingdings"/>
                <a:cs typeface="Wingdings"/>
              </a:rPr>
              <a:t></a:t>
            </a:r>
            <a:endParaRPr sz="2400">
              <a:latin typeface="Wingdings"/>
              <a:cs typeface="Wingding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729983" y="1621485"/>
            <a:ext cx="2147189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166103" y="1621485"/>
            <a:ext cx="1101648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88991" y="1621485"/>
            <a:ext cx="1814830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666488" y="1621485"/>
            <a:ext cx="763358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483864" y="1621485"/>
            <a:ext cx="1604644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148583" y="1621485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060448" y="1621485"/>
            <a:ext cx="1622933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25167" y="1621485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51560" y="1621485"/>
            <a:ext cx="1208328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732776" y="2206701"/>
            <a:ext cx="1144346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168895" y="2206701"/>
            <a:ext cx="1101648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053584" y="2206701"/>
            <a:ext cx="2653030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718303" y="2206701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541776" y="2206701"/>
            <a:ext cx="1485646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206495" y="2206701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154935" y="2206701"/>
            <a:ext cx="1586230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706879" y="2206701"/>
            <a:ext cx="988872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77240" y="2206701"/>
            <a:ext cx="1464310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970076" y="1636127"/>
            <a:ext cx="4295140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3500" marR="55880" indent="389255">
              <a:lnSpc>
                <a:spcPct val="120100"/>
              </a:lnSpc>
              <a:spcBef>
                <a:spcPts val="100"/>
              </a:spcBef>
            </a:pPr>
            <a:r>
              <a:rPr dirty="0" sz="3200" spc="-445">
                <a:solidFill>
                  <a:srgbClr val="FFFFFF"/>
                </a:solidFill>
                <a:latin typeface="Arial"/>
                <a:cs typeface="Arial"/>
              </a:rPr>
              <a:t>ملظي0 </a:t>
            </a:r>
            <a:r>
              <a:rPr dirty="0" sz="3200" spc="-300">
                <a:solidFill>
                  <a:srgbClr val="FFFFFF"/>
                </a:solidFill>
                <a:latin typeface="Arial"/>
                <a:cs typeface="Arial"/>
              </a:rPr>
              <a:t>نوملظي0 </a:t>
            </a:r>
            <a:r>
              <a:rPr dirty="0" sz="3200" spc="-345">
                <a:solidFill>
                  <a:srgbClr val="FFFFFF"/>
                </a:solidFill>
                <a:latin typeface="Arial"/>
                <a:cs typeface="Arial"/>
              </a:rPr>
              <a:t>اوملظي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0  </a:t>
            </a:r>
            <a:r>
              <a:rPr dirty="0" sz="3200" spc="-765">
                <a:solidFill>
                  <a:srgbClr val="FFFFFF"/>
                </a:solidFill>
                <a:latin typeface="Arial"/>
                <a:cs typeface="Arial"/>
              </a:rPr>
              <a:t>                    </a:t>
            </a:r>
            <a:r>
              <a:rPr dirty="0" sz="3200" spc="-7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65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baseline="-6076" sz="4800" spc="-1147">
                <a:solidFill>
                  <a:srgbClr val="FFFFFF"/>
                </a:solidFill>
                <a:latin typeface="Arial"/>
                <a:cs typeface="Arial"/>
              </a:rPr>
              <a:t>ُ </a:t>
            </a:r>
            <a:r>
              <a:rPr dirty="0" sz="3200" spc="-835">
                <a:solidFill>
                  <a:srgbClr val="FFFFFF"/>
                </a:solidFill>
                <a:latin typeface="Arial"/>
                <a:cs typeface="Arial"/>
              </a:rPr>
              <a:t>يطتسي0 </a:t>
            </a:r>
            <a:r>
              <a:rPr dirty="0" sz="3200" spc="-1480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baseline="-9548" sz="4800" spc="173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835">
                <a:solidFill>
                  <a:srgbClr val="FFFFFF"/>
                </a:solidFill>
                <a:latin typeface="Arial"/>
                <a:cs typeface="Arial"/>
              </a:rPr>
              <a:t>يطتسي0 </a:t>
            </a:r>
            <a:r>
              <a:rPr dirty="0" sz="3200" spc="-805">
                <a:solidFill>
                  <a:srgbClr val="FFFFFF"/>
                </a:solidFill>
                <a:latin typeface="Arial"/>
                <a:cs typeface="Arial"/>
              </a:rPr>
              <a:t>عطتسي</a:t>
            </a:r>
            <a:r>
              <a:rPr dirty="0" sz="3200" spc="-7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875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32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748271" y="2791917"/>
            <a:ext cx="2128774" cy="9035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056632" y="2791917"/>
            <a:ext cx="2229485" cy="90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5472446" y="1636127"/>
            <a:ext cx="3136900" cy="178244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7620">
              <a:lnSpc>
                <a:spcPct val="100000"/>
              </a:lnSpc>
              <a:spcBef>
                <a:spcPts val="875"/>
              </a:spcBef>
            </a:pPr>
            <a:r>
              <a:rPr dirty="0" sz="3200" spc="-229">
                <a:solidFill>
                  <a:srgbClr val="FFFFFF"/>
                </a:solidFill>
                <a:latin typeface="Arial"/>
                <a:cs typeface="Arial"/>
              </a:rPr>
              <a:t>بلاطلا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مل  </a:t>
            </a: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ةذتاسلأا</a:t>
            </a:r>
            <a:r>
              <a:rPr dirty="0" sz="3200" spc="-3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35">
                <a:solidFill>
                  <a:srgbClr val="FFFFFF"/>
                </a:solidFill>
                <a:latin typeface="Arial"/>
                <a:cs typeface="Arial"/>
              </a:rPr>
              <a:t>زوفلا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نل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6985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65">
                <a:solidFill>
                  <a:srgbClr val="FFFFFF"/>
                </a:solidFill>
                <a:latin typeface="Arial"/>
                <a:cs typeface="Arial"/>
              </a:rPr>
              <a:t>تيلص      </a:t>
            </a:r>
            <a:r>
              <a:rPr dirty="0" sz="3200" spc="-7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721352" y="2791917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560064" y="2791917"/>
            <a:ext cx="1696085" cy="9035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224783" y="2791917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173223" y="2791917"/>
            <a:ext cx="1473453" cy="9035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837944" y="2791917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14983" y="2791917"/>
            <a:ext cx="1357630" cy="9035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258569" y="2906649"/>
            <a:ext cx="3959225" cy="512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200" spc="-520">
                <a:solidFill>
                  <a:srgbClr val="FFFFFF"/>
                </a:solidFill>
                <a:latin typeface="Arial"/>
                <a:cs typeface="Arial"/>
              </a:rPr>
              <a:t>دُ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جاسم0 </a:t>
            </a:r>
            <a:r>
              <a:rPr dirty="0" sz="3200" spc="-990">
                <a:solidFill>
                  <a:srgbClr val="FFFFFF"/>
                </a:solidFill>
                <a:latin typeface="Arial"/>
                <a:cs typeface="Arial"/>
              </a:rPr>
              <a:t>د</a:t>
            </a:r>
            <a:r>
              <a:rPr dirty="0" baseline="-2604" sz="4800" spc="14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جاسم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دً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جاسم0</a:t>
            </a:r>
            <a:endParaRPr sz="32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659880" y="3377133"/>
            <a:ext cx="2217166" cy="9035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806440" y="3377133"/>
            <a:ext cx="1391285" cy="9035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050279" y="3938059"/>
            <a:ext cx="903528" cy="8060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364735" y="3377133"/>
            <a:ext cx="1863598" cy="9035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026408" y="3377133"/>
            <a:ext cx="879170" cy="9035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072383" y="3377133"/>
            <a:ext cx="1488820" cy="9035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737104" y="3377133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606296" y="3377133"/>
            <a:ext cx="1665477" cy="90352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271016" y="3377133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87095" y="3377133"/>
            <a:ext cx="1418590" cy="9035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630732" y="3492245"/>
            <a:ext cx="7976870" cy="512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200" spc="-690">
                <a:solidFill>
                  <a:srgbClr val="FFFFFF"/>
                </a:solidFill>
                <a:latin typeface="Arial"/>
                <a:cs typeface="Arial"/>
              </a:rPr>
              <a:t>لبقتسم0 </a:t>
            </a:r>
            <a:r>
              <a:rPr dirty="0" sz="3200" spc="-95">
                <a:solidFill>
                  <a:srgbClr val="FFFFFF"/>
                </a:solidFill>
                <a:latin typeface="Arial"/>
                <a:cs typeface="Arial"/>
              </a:rPr>
              <a:t>عراضم0 </a:t>
            </a:r>
            <a:r>
              <a:rPr dirty="0" sz="3200" spc="-145">
                <a:solidFill>
                  <a:srgbClr val="FFFFFF"/>
                </a:solidFill>
                <a:latin typeface="Arial"/>
                <a:cs typeface="Arial"/>
              </a:rPr>
              <a:t>يضام0 </a:t>
            </a:r>
            <a:r>
              <a:rPr dirty="0" sz="3200" spc="-63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نمز</a:t>
            </a:r>
            <a:r>
              <a:rPr dirty="0" u="heavy" sz="3200" spc="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5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رضحي</a:t>
            </a:r>
            <a:r>
              <a:rPr dirty="0" sz="3200" spc="-5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امل </a:t>
            </a: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بعلالا</a:t>
            </a: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351776" y="3962349"/>
            <a:ext cx="1525397" cy="9035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675119" y="3962349"/>
            <a:ext cx="1214437" cy="9035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764023" y="3962349"/>
            <a:ext cx="2451989" cy="9035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407664" y="3962349"/>
            <a:ext cx="1891030" cy="90352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072383" y="3962349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215895" y="3962349"/>
            <a:ext cx="1391284" cy="9035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978408" y="3962349"/>
            <a:ext cx="1778253" cy="9035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26136" y="3962349"/>
            <a:ext cx="1187005" cy="9035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843015" y="4547565"/>
            <a:ext cx="3034030" cy="9035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669279" y="4547565"/>
            <a:ext cx="711504" cy="9035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767071" y="4547565"/>
            <a:ext cx="1327277" cy="9035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898391" y="4547565"/>
            <a:ext cx="1403477" cy="9035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563111" y="4547565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246376" y="4547565"/>
            <a:ext cx="1851532" cy="9035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911095" y="4547565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45463" y="4547565"/>
            <a:ext cx="1287652" cy="90352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506272" y="3979948"/>
            <a:ext cx="4795520" cy="119507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algn="r" marR="46355">
              <a:lnSpc>
                <a:spcPct val="100000"/>
              </a:lnSpc>
              <a:spcBef>
                <a:spcPts val="865"/>
              </a:spcBef>
            </a:pPr>
            <a:r>
              <a:rPr dirty="0" sz="3200" spc="-1450">
                <a:solidFill>
                  <a:srgbClr val="FFFFFF"/>
                </a:solidFill>
                <a:latin typeface="Arial"/>
                <a:cs typeface="Arial"/>
              </a:rPr>
              <a:t>ض</a:t>
            </a:r>
            <a:r>
              <a:rPr dirty="0" baseline="-3472" sz="4800" spc="-2175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baseline="-3472" sz="4800" spc="30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اق0               </a:t>
            </a:r>
            <a:r>
              <a:rPr dirty="0" baseline="7812" sz="4800" spc="-62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415">
                <a:solidFill>
                  <a:srgbClr val="FFFFFF"/>
                </a:solidFill>
                <a:latin typeface="Arial"/>
                <a:cs typeface="Arial"/>
              </a:rPr>
              <a:t>ايضاق0          </a:t>
            </a:r>
            <a:r>
              <a:rPr dirty="0" sz="32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يضاق0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65"/>
              </a:spcBef>
            </a:pPr>
            <a:r>
              <a:rPr dirty="0" baseline="7812" sz="4800" spc="2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29">
                <a:solidFill>
                  <a:srgbClr val="FFFFFF"/>
                </a:solidFill>
                <a:latin typeface="Arial"/>
                <a:cs typeface="Arial"/>
              </a:rPr>
              <a:t>ةمطاف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0      </a:t>
            </a:r>
            <a:r>
              <a:rPr dirty="0" baseline="11284" sz="4800" spc="-240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ةمطاف0  </a:t>
            </a: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baseline="-2604" sz="4800" spc="-555">
                <a:solidFill>
                  <a:srgbClr val="FFFFFF"/>
                </a:solidFill>
                <a:latin typeface="Arial"/>
                <a:cs typeface="Arial"/>
              </a:rPr>
              <a:t>ِ </a:t>
            </a:r>
            <a:r>
              <a:rPr dirty="0" baseline="-2604" sz="4800" spc="18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85">
                <a:solidFill>
                  <a:srgbClr val="FFFFFF"/>
                </a:solidFill>
                <a:latin typeface="Arial"/>
                <a:cs typeface="Arial"/>
              </a:rPr>
              <a:t>مطاف0</a:t>
            </a:r>
            <a:endParaRPr sz="32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269480" y="5132832"/>
            <a:ext cx="1607566" cy="90352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6818376" y="5132832"/>
            <a:ext cx="988872" cy="90352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 txBox="1"/>
          <p:nvPr/>
        </p:nvSpPr>
        <p:spPr>
          <a:xfrm>
            <a:off x="5914771" y="3979339"/>
            <a:ext cx="2695575" cy="1781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6985" indent="1118870">
              <a:lnSpc>
                <a:spcPct val="120000"/>
              </a:lnSpc>
              <a:spcBef>
                <a:spcPts val="9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 </a:t>
            </a:r>
            <a:r>
              <a:rPr dirty="0" sz="3200" spc="-685">
                <a:solidFill>
                  <a:srgbClr val="FFFFFF"/>
                </a:solidFill>
                <a:latin typeface="Arial"/>
                <a:cs typeface="Arial"/>
              </a:rPr>
              <a:t>تلباق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 و </a:t>
            </a:r>
            <a:r>
              <a:rPr dirty="0" sz="3200" spc="50">
                <a:solidFill>
                  <a:srgbClr val="FFFFFF"/>
                </a:solidFill>
                <a:latin typeface="Arial"/>
                <a:cs typeface="Arial"/>
              </a:rPr>
              <a:t>دمحم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تملس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marL="1162050">
              <a:lnSpc>
                <a:spcPct val="100000"/>
              </a:lnSpc>
              <a:spcBef>
                <a:spcPts val="77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رضح</a:t>
            </a:r>
            <a:r>
              <a:rPr dirty="0" sz="32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794503" y="5132832"/>
            <a:ext cx="2454909" cy="90352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739896" y="5132832"/>
            <a:ext cx="1589277" cy="90352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3404615" y="5132832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2346960" y="5132832"/>
            <a:ext cx="1592452" cy="90352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2011679" y="5132832"/>
            <a:ext cx="87608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069847" y="5132832"/>
            <a:ext cx="1476629" cy="90352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1288110" y="5248147"/>
            <a:ext cx="402844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ء</a:t>
            </a:r>
            <a:r>
              <a:rPr dirty="0" baseline="-2604" sz="4800" spc="-727">
                <a:solidFill>
                  <a:srgbClr val="FFFFFF"/>
                </a:solidFill>
                <a:latin typeface="Arial"/>
                <a:cs typeface="Arial"/>
              </a:rPr>
              <a:t>ِ </a:t>
            </a:r>
            <a:r>
              <a:rPr dirty="0" sz="3200" spc="-165">
                <a:solidFill>
                  <a:srgbClr val="FFFFFF"/>
                </a:solidFill>
                <a:latin typeface="Arial"/>
                <a:cs typeface="Arial"/>
              </a:rPr>
              <a:t>لامزلا0</a:t>
            </a:r>
            <a:r>
              <a:rPr dirty="0" sz="3200" spc="5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05">
                <a:solidFill>
                  <a:srgbClr val="FFFFFF"/>
                </a:solidFill>
                <a:latin typeface="Arial"/>
                <a:cs typeface="Arial"/>
              </a:rPr>
              <a:t>ء</a:t>
            </a:r>
            <a:r>
              <a:rPr dirty="0" baseline="-6076" sz="4800" spc="-907">
                <a:solidFill>
                  <a:srgbClr val="FFFFFF"/>
                </a:solidFill>
                <a:latin typeface="Arial"/>
                <a:cs typeface="Arial"/>
              </a:rPr>
              <a:t>ُ </a:t>
            </a:r>
            <a:r>
              <a:rPr dirty="0" sz="3200" spc="-165">
                <a:solidFill>
                  <a:srgbClr val="FFFFFF"/>
                </a:solidFill>
                <a:latin typeface="Arial"/>
                <a:cs typeface="Arial"/>
              </a:rPr>
              <a:t>لامزلا0</a:t>
            </a:r>
            <a:r>
              <a:rPr dirty="0" sz="3200" spc="2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155">
                <a:solidFill>
                  <a:srgbClr val="FFFFFF"/>
                </a:solidFill>
                <a:latin typeface="Arial"/>
                <a:cs typeface="Arial"/>
              </a:rPr>
              <a:t>ء</a:t>
            </a:r>
            <a:r>
              <a:rPr dirty="0" baseline="-9548" sz="4800" spc="17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لامزلا0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7200" y="228600"/>
            <a:ext cx="8229600" cy="680085"/>
          </a:xfrm>
          <a:custGeom>
            <a:avLst/>
            <a:gdLst/>
            <a:ahLst/>
            <a:cxnLst/>
            <a:rect l="l" t="t" r="r" b="b"/>
            <a:pathLst>
              <a:path w="8229600" h="680085">
                <a:moveTo>
                  <a:pt x="0" y="679703"/>
                </a:moveTo>
                <a:lnTo>
                  <a:pt x="8229600" y="679703"/>
                </a:lnTo>
                <a:lnTo>
                  <a:pt x="8229600" y="0"/>
                </a:lnTo>
                <a:lnTo>
                  <a:pt x="0" y="0"/>
                </a:lnTo>
                <a:lnTo>
                  <a:pt x="0" y="679703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75432" y="54914"/>
            <a:ext cx="2869565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567130" y="205181"/>
            <a:ext cx="201104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670"/>
              <a:t>ةلئسلأا</a:t>
            </a:r>
            <a:r>
              <a:rPr dirty="0" spc="-630"/>
              <a:t> </a:t>
            </a:r>
            <a:r>
              <a:rPr dirty="0" spc="-1120"/>
              <a:t>عبات</a:t>
            </a:r>
          </a:p>
        </p:txBody>
      </p:sp>
      <p:sp>
        <p:nvSpPr>
          <p:cNvPr id="18" name="object 18"/>
          <p:cNvSpPr/>
          <p:nvPr/>
        </p:nvSpPr>
        <p:spPr>
          <a:xfrm>
            <a:off x="457200" y="1197863"/>
            <a:ext cx="8229600" cy="4898390"/>
          </a:xfrm>
          <a:custGeom>
            <a:avLst/>
            <a:gdLst/>
            <a:ahLst/>
            <a:cxnLst/>
            <a:rect l="l" t="t" r="r" b="b"/>
            <a:pathLst>
              <a:path w="8229600" h="4898390">
                <a:moveTo>
                  <a:pt x="0" y="4898136"/>
                </a:moveTo>
                <a:lnTo>
                  <a:pt x="8229600" y="4898136"/>
                </a:lnTo>
                <a:lnTo>
                  <a:pt x="8229600" y="0"/>
                </a:lnTo>
                <a:lnTo>
                  <a:pt x="0" y="0"/>
                </a:lnTo>
                <a:lnTo>
                  <a:pt x="0" y="4898136"/>
                </a:lnTo>
                <a:close/>
              </a:path>
            </a:pathLst>
          </a:custGeom>
          <a:solidFill>
            <a:srgbClr val="0073E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75868" y="1221739"/>
            <a:ext cx="8038465" cy="46107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579120">
              <a:lnSpc>
                <a:spcPct val="100000"/>
              </a:lnSpc>
              <a:spcBef>
                <a:spcPts val="90"/>
              </a:spcBef>
            </a:pP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ةرم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“مل“و </a:t>
            </a: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ةرم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”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نل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” </a:t>
            </a:r>
            <a:r>
              <a:rPr dirty="0" sz="3200" spc="-265">
                <a:solidFill>
                  <a:srgbClr val="FFFFFF"/>
                </a:solidFill>
                <a:latin typeface="Arial"/>
                <a:cs typeface="Arial"/>
              </a:rPr>
              <a:t>ةلمجلا 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لخدا   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حاجنلا 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وجري</a:t>
            </a: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L="600075" marR="6985" indent="-588010">
              <a:lnSpc>
                <a:spcPts val="9220"/>
              </a:lnSpc>
              <a:spcBef>
                <a:spcPts val="1200"/>
              </a:spcBef>
            </a:pP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ةرم 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ةرسكلابو </a:t>
            </a: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ةرم </a:t>
            </a:r>
            <a:r>
              <a:rPr dirty="0" sz="3200" spc="-775">
                <a:solidFill>
                  <a:srgbClr val="FFFFFF"/>
                </a:solidFill>
                <a:latin typeface="Arial"/>
                <a:cs typeface="Arial"/>
              </a:rPr>
              <a:t>ةحتفلاب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ةرورجم </a:t>
            </a:r>
            <a:r>
              <a:rPr dirty="0" sz="3200" spc="-360">
                <a:solidFill>
                  <a:srgbClr val="FFFFFF"/>
                </a:solidFill>
                <a:latin typeface="Arial"/>
                <a:cs typeface="Arial"/>
              </a:rPr>
              <a:t>ةملكلا 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لعجا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” </a:t>
            </a:r>
            <a:r>
              <a:rPr dirty="0" sz="3200" spc="-360">
                <a:solidFill>
                  <a:srgbClr val="FFFFFF"/>
                </a:solidFill>
                <a:latin typeface="Arial"/>
                <a:cs typeface="Arial"/>
              </a:rPr>
              <a:t>عناصم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” س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هعضو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” </a:t>
            </a:r>
            <a:r>
              <a:rPr dirty="0" sz="3200" spc="-765">
                <a:solidFill>
                  <a:srgbClr val="FFFFFF"/>
                </a:solidFill>
                <a:latin typeface="Arial"/>
                <a:cs typeface="Arial"/>
              </a:rPr>
              <a:t>ةفاقث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” 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يعانصلا </a:t>
            </a:r>
            <a:r>
              <a:rPr dirty="0" sz="3200" spc="-270">
                <a:solidFill>
                  <a:srgbClr val="FFFFFF"/>
                </a:solidFill>
                <a:latin typeface="Arial"/>
                <a:cs typeface="Arial"/>
              </a:rPr>
              <a:t>ردصملا </a:t>
            </a:r>
            <a:r>
              <a:rPr dirty="0" sz="3200" spc="200">
                <a:solidFill>
                  <a:srgbClr val="FFFFFF"/>
                </a:solidFill>
                <a:latin typeface="Arial"/>
                <a:cs typeface="Arial"/>
              </a:rPr>
              <a:t>تاه</a:t>
            </a:r>
            <a:r>
              <a:rPr dirty="0" sz="3200" spc="-4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50">
              <a:latin typeface="Times New Roman"/>
              <a:cs typeface="Times New Roman"/>
            </a:endParaRPr>
          </a:p>
          <a:p>
            <a:pPr algn="r" marL="3579495" marR="6985" indent="493395">
              <a:lnSpc>
                <a:spcPct val="120100"/>
              </a:lnSpc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509">
                <a:solidFill>
                  <a:srgbClr val="FFFFFF"/>
                </a:solidFill>
                <a:latin typeface="Arial"/>
                <a:cs typeface="Arial"/>
              </a:rPr>
              <a:t>ةيتلآا </a:t>
            </a:r>
            <a:r>
              <a:rPr dirty="0" sz="3200" spc="-385">
                <a:solidFill>
                  <a:srgbClr val="FFFFFF"/>
                </a:solidFill>
                <a:latin typeface="Arial"/>
                <a:cs typeface="Arial"/>
              </a:rPr>
              <a:t>لاعفلأا </a:t>
            </a: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ردصم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00">
                <a:solidFill>
                  <a:srgbClr val="FFFFFF"/>
                </a:solidFill>
                <a:latin typeface="Arial"/>
                <a:cs typeface="Arial"/>
              </a:rPr>
              <a:t>تاه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س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دعاس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dirty="0" sz="3200" spc="-170">
                <a:solidFill>
                  <a:srgbClr val="FFFFFF"/>
                </a:solidFill>
                <a:latin typeface="Arial"/>
                <a:cs typeface="Arial"/>
              </a:rPr>
              <a:t>مركأ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dirty="0" sz="3200" spc="-650">
                <a:solidFill>
                  <a:srgbClr val="FFFFFF"/>
                </a:solidFill>
                <a:latin typeface="Arial"/>
                <a:cs typeface="Arial"/>
              </a:rPr>
              <a:t>رصتنا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6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40">
                <a:solidFill>
                  <a:srgbClr val="FFFFFF"/>
                </a:solidFill>
                <a:latin typeface="Arial"/>
                <a:cs typeface="Arial"/>
              </a:rPr>
              <a:t>مدختسي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9456" y="225552"/>
            <a:ext cx="7477125" cy="466725"/>
          </a:xfrm>
          <a:custGeom>
            <a:avLst/>
            <a:gdLst/>
            <a:ahLst/>
            <a:cxnLst/>
            <a:rect l="l" t="t" r="r" b="b"/>
            <a:pathLst>
              <a:path w="7477125" h="466725">
                <a:moveTo>
                  <a:pt x="0" y="466344"/>
                </a:moveTo>
                <a:lnTo>
                  <a:pt x="7476744" y="466344"/>
                </a:lnTo>
                <a:lnTo>
                  <a:pt x="7476744" y="0"/>
                </a:lnTo>
                <a:lnTo>
                  <a:pt x="0" y="0"/>
                </a:lnTo>
                <a:lnTo>
                  <a:pt x="0" y="466344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039872" y="126949"/>
            <a:ext cx="183832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605">
                <a:solidFill>
                  <a:srgbClr val="F7D37C"/>
                </a:solidFill>
              </a:rPr>
              <a:t>ةلئسلأا</a:t>
            </a:r>
            <a:r>
              <a:rPr dirty="0" sz="4000" spc="-570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7" name="object 17"/>
          <p:cNvSpPr/>
          <p:nvPr/>
        </p:nvSpPr>
        <p:spPr>
          <a:xfrm>
            <a:off x="262127" y="908303"/>
            <a:ext cx="7388859" cy="5187950"/>
          </a:xfrm>
          <a:custGeom>
            <a:avLst/>
            <a:gdLst/>
            <a:ahLst/>
            <a:cxnLst/>
            <a:rect l="l" t="t" r="r" b="b"/>
            <a:pathLst>
              <a:path w="7388859" h="5187950">
                <a:moveTo>
                  <a:pt x="0" y="5187696"/>
                </a:moveTo>
                <a:lnTo>
                  <a:pt x="7388352" y="5187696"/>
                </a:lnTo>
                <a:lnTo>
                  <a:pt x="7388352" y="0"/>
                </a:lnTo>
                <a:lnTo>
                  <a:pt x="0" y="0"/>
                </a:lnTo>
                <a:lnTo>
                  <a:pt x="0" y="5187696"/>
                </a:lnTo>
                <a:close/>
              </a:path>
            </a:pathLst>
          </a:custGeom>
          <a:solidFill>
            <a:srgbClr val="F1B7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94517" y="929081"/>
            <a:ext cx="7078980" cy="438213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R="8255">
              <a:lnSpc>
                <a:spcPct val="100000"/>
              </a:lnSpc>
              <a:spcBef>
                <a:spcPts val="110"/>
              </a:spcBef>
            </a:pPr>
            <a:r>
              <a:rPr dirty="0" sz="2800" spc="-320" b="1">
                <a:solidFill>
                  <a:srgbClr val="F7E7FA"/>
                </a:solidFill>
                <a:latin typeface="Arial"/>
                <a:cs typeface="Arial"/>
              </a:rPr>
              <a:t>:قاقتشلااو  </a:t>
            </a:r>
            <a:r>
              <a:rPr dirty="0" sz="2800" spc="-105" b="1">
                <a:solidFill>
                  <a:srgbClr val="F7E7FA"/>
                </a:solidFill>
                <a:latin typeface="Arial"/>
                <a:cs typeface="Arial"/>
              </a:rPr>
              <a:t>دومجلا </a:t>
            </a:r>
            <a:r>
              <a:rPr dirty="0" sz="2800" spc="-400" b="1">
                <a:solidFill>
                  <a:srgbClr val="F7E7FA"/>
                </a:solidFill>
                <a:latin typeface="Arial"/>
                <a:cs typeface="Arial"/>
              </a:rPr>
              <a:t>ثيح  </a:t>
            </a:r>
            <a:r>
              <a:rPr dirty="0" sz="2800" spc="75" b="1">
                <a:solidFill>
                  <a:srgbClr val="F7E7FA"/>
                </a:solidFill>
                <a:latin typeface="Arial"/>
                <a:cs typeface="Arial"/>
              </a:rPr>
              <a:t>نم </a:t>
            </a:r>
            <a:r>
              <a:rPr dirty="0" sz="2800" spc="-385" b="1">
                <a:solidFill>
                  <a:srgbClr val="F7E7FA"/>
                </a:solidFill>
                <a:latin typeface="Arial"/>
                <a:cs typeface="Arial"/>
              </a:rPr>
              <a:t>ةيتلآا  </a:t>
            </a:r>
            <a:r>
              <a:rPr dirty="0" sz="2800" spc="-160" b="1">
                <a:solidFill>
                  <a:srgbClr val="F7E7FA"/>
                </a:solidFill>
                <a:latin typeface="Arial"/>
                <a:cs typeface="Arial"/>
              </a:rPr>
              <a:t>ءامسلأا </a:t>
            </a:r>
            <a:r>
              <a:rPr dirty="0" sz="2800" spc="-254" b="1">
                <a:solidFill>
                  <a:srgbClr val="F7E7FA"/>
                </a:solidFill>
                <a:latin typeface="Arial"/>
                <a:cs typeface="Arial"/>
              </a:rPr>
              <a:t>عون  </a:t>
            </a:r>
            <a:r>
              <a:rPr dirty="0" sz="2800" spc="-125" b="1">
                <a:solidFill>
                  <a:srgbClr val="F7E7FA"/>
                </a:solidFill>
                <a:latin typeface="Arial"/>
                <a:cs typeface="Arial"/>
              </a:rPr>
              <a:t>ركذا</a:t>
            </a:r>
            <a:r>
              <a:rPr dirty="0" sz="2800" spc="-320" b="1">
                <a:solidFill>
                  <a:srgbClr val="F7E7FA"/>
                </a:solidFill>
                <a:latin typeface="Arial"/>
                <a:cs typeface="Arial"/>
              </a:rPr>
              <a:t> </a:t>
            </a:r>
            <a:r>
              <a:rPr dirty="0" sz="2800" spc="5" b="1">
                <a:solidFill>
                  <a:srgbClr val="F7E7FA"/>
                </a:solidFill>
                <a:latin typeface="Arial"/>
                <a:cs typeface="Arial"/>
              </a:rPr>
              <a:t>س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/ </a:t>
            </a:r>
            <a:r>
              <a:rPr dirty="0" sz="3200" spc="-275" b="1">
                <a:solidFill>
                  <a:srgbClr val="F7E7FA"/>
                </a:solidFill>
                <a:latin typeface="Arial"/>
                <a:cs typeface="Arial"/>
              </a:rPr>
              <a:t>ةرجش 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/ </a:t>
            </a:r>
            <a:r>
              <a:rPr dirty="0" sz="3200" spc="-360" b="1">
                <a:solidFill>
                  <a:srgbClr val="F7E7FA"/>
                </a:solidFill>
                <a:latin typeface="Arial"/>
                <a:cs typeface="Arial"/>
              </a:rPr>
              <a:t>مدختسم 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/ </a:t>
            </a:r>
            <a:r>
              <a:rPr dirty="0" sz="3200" spc="30" b="1">
                <a:solidFill>
                  <a:srgbClr val="F7E7FA"/>
                </a:solidFill>
                <a:latin typeface="Arial"/>
                <a:cs typeface="Arial"/>
              </a:rPr>
              <a:t>دومحم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/ </a:t>
            </a:r>
            <a:r>
              <a:rPr dirty="0" sz="3200" spc="-490" b="1">
                <a:solidFill>
                  <a:srgbClr val="F7E7FA"/>
                </a:solidFill>
                <a:latin typeface="Arial"/>
                <a:cs typeface="Arial"/>
              </a:rPr>
              <a:t>قرشتسم</a:t>
            </a:r>
            <a:r>
              <a:rPr dirty="0" sz="3200" spc="-95" b="1">
                <a:solidFill>
                  <a:srgbClr val="F7E7FA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/ </a:t>
            </a:r>
            <a:r>
              <a:rPr dirty="0" sz="3200" spc="-470" b="1">
                <a:solidFill>
                  <a:srgbClr val="F7E7FA"/>
                </a:solidFill>
                <a:latin typeface="Arial"/>
                <a:cs typeface="Arial"/>
              </a:rPr>
              <a:t>دصاق 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/</a:t>
            </a:r>
            <a:r>
              <a:rPr dirty="0" sz="3200" spc="560" b="1">
                <a:solidFill>
                  <a:srgbClr val="F7E7FA"/>
                </a:solidFill>
                <a:latin typeface="Arial"/>
                <a:cs typeface="Arial"/>
              </a:rPr>
              <a:t> </a:t>
            </a:r>
            <a:r>
              <a:rPr dirty="0" sz="3200" spc="-295" b="1">
                <a:solidFill>
                  <a:srgbClr val="F7E7FA"/>
                </a:solidFill>
                <a:latin typeface="Arial"/>
                <a:cs typeface="Arial"/>
              </a:rPr>
              <a:t>رون</a:t>
            </a:r>
            <a:endParaRPr sz="3200">
              <a:latin typeface="Arial"/>
              <a:cs typeface="Arial"/>
            </a:endParaRPr>
          </a:p>
          <a:p>
            <a:pPr marL="5717540">
              <a:lnSpc>
                <a:spcPct val="100000"/>
              </a:lnSpc>
              <a:spcBef>
                <a:spcPts val="5"/>
              </a:spcBef>
            </a:pPr>
            <a:r>
              <a:rPr dirty="0" sz="3200" spc="-114" b="1">
                <a:solidFill>
                  <a:srgbClr val="F7E7FA"/>
                </a:solidFill>
                <a:latin typeface="Arial"/>
                <a:cs typeface="Arial"/>
              </a:rPr>
              <a:t>.ةحامس</a:t>
            </a:r>
            <a:endParaRPr sz="3200">
              <a:latin typeface="Arial"/>
              <a:cs typeface="Arial"/>
            </a:endParaRPr>
          </a:p>
          <a:p>
            <a:pPr algn="r" marL="3302000" marR="5080" indent="-1430020">
              <a:lnSpc>
                <a:spcPts val="4610"/>
              </a:lnSpc>
              <a:spcBef>
                <a:spcPts val="280"/>
              </a:spcBef>
            </a:pP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: </a:t>
            </a:r>
            <a:r>
              <a:rPr dirty="0" sz="3200" spc="80" b="1">
                <a:solidFill>
                  <a:srgbClr val="F7E7FA"/>
                </a:solidFill>
                <a:latin typeface="Arial"/>
                <a:cs typeface="Arial"/>
              </a:rPr>
              <a:t>نم </a:t>
            </a:r>
            <a:r>
              <a:rPr dirty="0" sz="3200" spc="-365" b="1">
                <a:solidFill>
                  <a:srgbClr val="F7E7FA"/>
                </a:solidFill>
                <a:latin typeface="Arial"/>
                <a:cs typeface="Arial"/>
              </a:rPr>
              <a:t>لوعفملا </a:t>
            </a:r>
            <a:r>
              <a:rPr dirty="0" sz="3200" spc="-240" b="1">
                <a:solidFill>
                  <a:srgbClr val="F7E7FA"/>
                </a:solidFill>
                <a:latin typeface="Arial"/>
                <a:cs typeface="Arial"/>
              </a:rPr>
              <a:t>مساو </a:t>
            </a:r>
            <a:r>
              <a:rPr dirty="0" sz="3200" spc="-350" b="1">
                <a:solidFill>
                  <a:srgbClr val="F7E7FA"/>
                </a:solidFill>
                <a:latin typeface="Arial"/>
                <a:cs typeface="Arial"/>
              </a:rPr>
              <a:t>لعافلا </a:t>
            </a:r>
            <a:r>
              <a:rPr dirty="0" sz="3200" spc="-320" b="1">
                <a:solidFill>
                  <a:srgbClr val="F7E7FA"/>
                </a:solidFill>
                <a:latin typeface="Arial"/>
                <a:cs typeface="Arial"/>
              </a:rPr>
              <a:t>مسا</a:t>
            </a:r>
            <a:r>
              <a:rPr dirty="0" sz="3200" spc="-80" b="1">
                <a:solidFill>
                  <a:srgbClr val="F7E7FA"/>
                </a:solidFill>
                <a:latin typeface="Arial"/>
                <a:cs typeface="Arial"/>
              </a:rPr>
              <a:t> </a:t>
            </a:r>
            <a:r>
              <a:rPr dirty="0" sz="3200" spc="140" b="1">
                <a:solidFill>
                  <a:srgbClr val="F7E7FA"/>
                </a:solidFill>
                <a:latin typeface="Arial"/>
                <a:cs typeface="Arial"/>
              </a:rPr>
              <a:t>تاه</a:t>
            </a:r>
            <a:r>
              <a:rPr dirty="0" sz="3200" spc="-15" b="1">
                <a:solidFill>
                  <a:srgbClr val="F7E7FA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س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 </a:t>
            </a:r>
            <a:r>
              <a:rPr dirty="0" sz="3200" spc="-260" b="1">
                <a:solidFill>
                  <a:srgbClr val="F7E7FA"/>
                </a:solidFill>
                <a:latin typeface="Arial"/>
                <a:cs typeface="Arial"/>
              </a:rPr>
              <a:t>حنم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/ </a:t>
            </a:r>
            <a:r>
              <a:rPr dirty="0" sz="3200" spc="-395" b="1">
                <a:solidFill>
                  <a:srgbClr val="F7E7FA"/>
                </a:solidFill>
                <a:latin typeface="Arial"/>
                <a:cs typeface="Arial"/>
              </a:rPr>
              <a:t>جرختسا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/ </a:t>
            </a:r>
            <a:r>
              <a:rPr dirty="0" sz="3200" spc="-235" b="1">
                <a:solidFill>
                  <a:srgbClr val="F7E7FA"/>
                </a:solidFill>
                <a:latin typeface="Arial"/>
                <a:cs typeface="Arial"/>
              </a:rPr>
              <a:t>دشرأ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/</a:t>
            </a:r>
            <a:r>
              <a:rPr dirty="0" sz="3200" spc="-235" b="1">
                <a:solidFill>
                  <a:srgbClr val="F7E7FA"/>
                </a:solidFill>
                <a:latin typeface="Arial"/>
                <a:cs typeface="Arial"/>
              </a:rPr>
              <a:t> </a:t>
            </a:r>
            <a:r>
              <a:rPr dirty="0" sz="3200" spc="-605" b="1">
                <a:solidFill>
                  <a:srgbClr val="F7E7FA"/>
                </a:solidFill>
                <a:latin typeface="Arial"/>
                <a:cs typeface="Arial"/>
              </a:rPr>
              <a:t>بتك</a:t>
            </a:r>
            <a:endParaRPr sz="3200">
              <a:latin typeface="Arial"/>
              <a:cs typeface="Arial"/>
            </a:endParaRPr>
          </a:p>
          <a:p>
            <a:pPr algn="r" marR="8255">
              <a:lnSpc>
                <a:spcPct val="100000"/>
              </a:lnSpc>
              <a:spcBef>
                <a:spcPts val="484"/>
              </a:spcBef>
            </a:pPr>
            <a:r>
              <a:rPr dirty="0" sz="3200" spc="-125" b="1">
                <a:solidFill>
                  <a:srgbClr val="F7E7FA"/>
                </a:solidFill>
                <a:latin typeface="Arial"/>
                <a:cs typeface="Arial"/>
              </a:rPr>
              <a:t>ةلمج </a:t>
            </a:r>
            <a:r>
              <a:rPr dirty="0" sz="3200" spc="-840" b="1">
                <a:solidFill>
                  <a:srgbClr val="F7E7FA"/>
                </a:solidFill>
                <a:latin typeface="Arial"/>
                <a:cs typeface="Arial"/>
              </a:rPr>
              <a:t>يف               </a:t>
            </a:r>
            <a:r>
              <a:rPr dirty="0" baseline="3472" sz="4800" spc="-772" b="1">
                <a:solidFill>
                  <a:srgbClr val="F7E7FA"/>
                </a:solidFill>
                <a:latin typeface="Arial"/>
                <a:cs typeface="Arial"/>
              </a:rPr>
              <a:t>ً</a:t>
            </a:r>
            <a:r>
              <a:rPr dirty="0" sz="3200" spc="-515" b="1">
                <a:solidFill>
                  <a:srgbClr val="F7E7FA"/>
                </a:solidFill>
                <a:latin typeface="Arial"/>
                <a:cs typeface="Arial"/>
              </a:rPr>
              <a:t>اينبم  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” </a:t>
            </a:r>
            <a:r>
              <a:rPr dirty="0" sz="3200" spc="-445" b="1">
                <a:solidFill>
                  <a:srgbClr val="F7E7FA"/>
                </a:solidFill>
                <a:latin typeface="Arial"/>
                <a:cs typeface="Arial"/>
              </a:rPr>
              <a:t>مركي 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” </a:t>
            </a:r>
            <a:r>
              <a:rPr dirty="0" sz="3200" spc="-204" b="1">
                <a:solidFill>
                  <a:srgbClr val="F7E7FA"/>
                </a:solidFill>
                <a:latin typeface="Arial"/>
                <a:cs typeface="Arial"/>
              </a:rPr>
              <a:t>عراضملا  </a:t>
            </a:r>
            <a:r>
              <a:rPr dirty="0" sz="3200" spc="-540" b="1">
                <a:solidFill>
                  <a:srgbClr val="F7E7FA"/>
                </a:solidFill>
                <a:latin typeface="Arial"/>
                <a:cs typeface="Arial"/>
              </a:rPr>
              <a:t>لعفلا   </a:t>
            </a:r>
            <a:r>
              <a:rPr dirty="0" sz="3200" spc="-195" b="1">
                <a:solidFill>
                  <a:srgbClr val="F7E7FA"/>
                </a:solidFill>
                <a:latin typeface="Arial"/>
                <a:cs typeface="Arial"/>
              </a:rPr>
              <a:t>لعجا</a:t>
            </a:r>
            <a:r>
              <a:rPr dirty="0" sz="3200" spc="-520" b="1">
                <a:solidFill>
                  <a:srgbClr val="F7E7FA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R="6985">
              <a:lnSpc>
                <a:spcPct val="100000"/>
              </a:lnSpc>
              <a:spcBef>
                <a:spcPts val="770"/>
              </a:spcBef>
            </a:pPr>
            <a:r>
              <a:rPr dirty="0" sz="3200" spc="-385" b="1">
                <a:solidFill>
                  <a:srgbClr val="F7E7FA"/>
                </a:solidFill>
                <a:latin typeface="Arial"/>
                <a:cs typeface="Arial"/>
              </a:rPr>
              <a:t>.مزلي  </a:t>
            </a:r>
            <a:r>
              <a:rPr dirty="0" sz="3200" spc="110" b="1">
                <a:solidFill>
                  <a:srgbClr val="F7E7FA"/>
                </a:solidFill>
                <a:latin typeface="Arial"/>
                <a:cs typeface="Arial"/>
              </a:rPr>
              <a:t>ام </a:t>
            </a:r>
            <a:r>
              <a:rPr dirty="0" sz="3200" spc="-305" b="1">
                <a:solidFill>
                  <a:srgbClr val="F7E7FA"/>
                </a:solidFill>
                <a:latin typeface="Arial"/>
                <a:cs typeface="Arial"/>
              </a:rPr>
              <a:t>ريغو </a:t>
            </a:r>
            <a:r>
              <a:rPr dirty="0" sz="3200" spc="-355" b="1">
                <a:solidFill>
                  <a:srgbClr val="F7E7FA"/>
                </a:solidFill>
                <a:latin typeface="Arial"/>
                <a:cs typeface="Arial"/>
              </a:rPr>
              <a:t>مل</a:t>
            </a:r>
            <a:r>
              <a:rPr dirty="0" sz="3200" spc="175" b="1">
                <a:solidFill>
                  <a:srgbClr val="F7E7FA"/>
                </a:solidFill>
                <a:latin typeface="Arial"/>
                <a:cs typeface="Arial"/>
              </a:rPr>
              <a:t> </a:t>
            </a:r>
            <a:r>
              <a:rPr dirty="0" sz="3200" spc="-45" b="1">
                <a:solidFill>
                  <a:srgbClr val="F7E7FA"/>
                </a:solidFill>
                <a:latin typeface="Arial"/>
                <a:cs typeface="Arial"/>
              </a:rPr>
              <a:t>فذحا            </a:t>
            </a:r>
            <a:r>
              <a:rPr dirty="0" sz="3200" spc="-885" b="1">
                <a:solidFill>
                  <a:srgbClr val="F7E7FA"/>
                </a:solidFill>
                <a:latin typeface="Arial"/>
                <a:cs typeface="Arial"/>
              </a:rPr>
              <a:t>عبي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dirty="0" sz="3200" spc="-355" b="1">
                <a:solidFill>
                  <a:srgbClr val="F7E7FA"/>
                </a:solidFill>
                <a:latin typeface="Arial"/>
                <a:cs typeface="Arial"/>
              </a:rPr>
              <a:t>مل</a:t>
            </a:r>
            <a:r>
              <a:rPr dirty="0" sz="3200" spc="-440" b="1">
                <a:solidFill>
                  <a:srgbClr val="F7E7FA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7E7FA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634233" y="465785"/>
            <a:ext cx="265049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175">
                <a:solidFill>
                  <a:srgbClr val="F7D37C"/>
                </a:solidFill>
              </a:rPr>
              <a:t>سماخلا</a:t>
            </a:r>
            <a:r>
              <a:rPr dirty="0" sz="4000" spc="-100">
                <a:solidFill>
                  <a:srgbClr val="F7D37C"/>
                </a:solidFill>
              </a:rPr>
              <a:t> </a:t>
            </a:r>
            <a:r>
              <a:rPr dirty="0" sz="4000" spc="-530">
                <a:solidFill>
                  <a:srgbClr val="F7D37C"/>
                </a:solidFill>
              </a:rPr>
              <a:t>عوبسلأا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2119097" y="2295600"/>
            <a:ext cx="3683635" cy="159639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135">
                <a:solidFill>
                  <a:srgbClr val="F7D37C"/>
                </a:solidFill>
                <a:latin typeface="Arial"/>
                <a:cs typeface="Arial"/>
              </a:rPr>
              <a:t>لولأا </a:t>
            </a:r>
            <a:r>
              <a:rPr dirty="0" sz="4000" spc="-315">
                <a:solidFill>
                  <a:srgbClr val="F7D37C"/>
                </a:solidFill>
                <a:latin typeface="Arial"/>
                <a:cs typeface="Arial"/>
              </a:rPr>
              <a:t>يرهشلا</a:t>
            </a:r>
            <a:r>
              <a:rPr dirty="0" sz="4000" spc="-45">
                <a:solidFill>
                  <a:srgbClr val="F7D37C"/>
                </a:solidFill>
                <a:latin typeface="Arial"/>
                <a:cs typeface="Arial"/>
              </a:rPr>
              <a:t> </a:t>
            </a:r>
            <a:r>
              <a:rPr dirty="0" sz="4000" spc="-520">
                <a:solidFill>
                  <a:srgbClr val="F7D37C"/>
                </a:solidFill>
                <a:latin typeface="Arial"/>
                <a:cs typeface="Arial"/>
              </a:rPr>
              <a:t>رابتخلا</a:t>
            </a:r>
            <a:endParaRPr sz="4000">
              <a:latin typeface="Arial"/>
              <a:cs typeface="Arial"/>
            </a:endParaRPr>
          </a:p>
          <a:p>
            <a:pPr marL="751205">
              <a:lnSpc>
                <a:spcPct val="100000"/>
              </a:lnSpc>
              <a:spcBef>
                <a:spcPts val="3720"/>
              </a:spcBef>
            </a:pPr>
            <a:r>
              <a:rPr dirty="0" sz="3200" spc="40">
                <a:solidFill>
                  <a:srgbClr val="2E1211"/>
                </a:solidFill>
                <a:latin typeface="Arial"/>
                <a:cs typeface="Arial"/>
              </a:rPr>
              <a:t>ةجرد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نورشع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89804" y="3515867"/>
            <a:ext cx="252984" cy="2834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105657" y="3508070"/>
            <a:ext cx="1946275" cy="1577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800">
                <a:solidFill>
                  <a:srgbClr val="2E1211"/>
                </a:solidFill>
                <a:latin typeface="Arial"/>
                <a:cs typeface="Arial"/>
              </a:rPr>
              <a:t>عوبسلأا</a:t>
            </a:r>
            <a:endParaRPr sz="6000">
              <a:latin typeface="Arial"/>
              <a:cs typeface="Arial"/>
            </a:endParaRPr>
          </a:p>
          <a:p>
            <a:pPr marL="643890">
              <a:lnSpc>
                <a:spcPct val="100000"/>
              </a:lnSpc>
              <a:spcBef>
                <a:spcPts val="219"/>
              </a:spcBef>
            </a:pPr>
            <a:r>
              <a:rPr dirty="0" sz="4000" b="1">
                <a:solidFill>
                  <a:srgbClr val="F7D37C"/>
                </a:solidFill>
                <a:latin typeface="Arial"/>
                <a:cs typeface="Arial"/>
              </a:rPr>
              <a:t>س</a:t>
            </a:r>
            <a:r>
              <a:rPr dirty="0" sz="4000" spc="-15" b="1">
                <a:solidFill>
                  <a:srgbClr val="F7D37C"/>
                </a:solidFill>
                <a:latin typeface="Arial"/>
                <a:cs typeface="Arial"/>
              </a:rPr>
              <a:t>د</a:t>
            </a:r>
            <a:r>
              <a:rPr dirty="0" sz="4000" spc="-495" b="1">
                <a:solidFill>
                  <a:srgbClr val="F7D37C"/>
                </a:solidFill>
                <a:latin typeface="Arial"/>
                <a:cs typeface="Arial"/>
              </a:rPr>
              <a:t>اسلا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97730" y="465785"/>
            <a:ext cx="2311400" cy="6369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330">
                <a:solidFill>
                  <a:srgbClr val="F7D37C"/>
                </a:solidFill>
                <a:latin typeface="Arial"/>
                <a:cs typeface="Arial"/>
              </a:rPr>
              <a:t>ةيمسلا</a:t>
            </a:r>
            <a:r>
              <a:rPr dirty="0" sz="4000" spc="-100">
                <a:solidFill>
                  <a:srgbClr val="F7D37C"/>
                </a:solidFill>
                <a:latin typeface="Arial"/>
                <a:cs typeface="Arial"/>
              </a:rPr>
              <a:t> </a:t>
            </a:r>
            <a:r>
              <a:rPr dirty="0" sz="4000" spc="-325">
                <a:solidFill>
                  <a:srgbClr val="F7D37C"/>
                </a:solidFill>
                <a:latin typeface="Arial"/>
                <a:cs typeface="Arial"/>
              </a:rPr>
              <a:t>ةلمجلا</a:t>
            </a:r>
            <a:endParaRPr sz="4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60347" y="3077717"/>
            <a:ext cx="4050029" cy="42341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499109">
              <a:lnSpc>
                <a:spcPct val="100000"/>
              </a:lnSpc>
              <a:spcBef>
                <a:spcPts val="105"/>
              </a:spcBef>
            </a:pPr>
            <a:r>
              <a:rPr dirty="0" sz="13800" spc="-1110">
                <a:solidFill>
                  <a:srgbClr val="2E1211"/>
                </a:solidFill>
                <a:latin typeface="Arial"/>
                <a:cs typeface="Arial"/>
              </a:rPr>
              <a:t>ةلمجلا  </a:t>
            </a:r>
            <a:r>
              <a:rPr dirty="0" sz="13800" spc="-1145">
                <a:solidFill>
                  <a:srgbClr val="2E1211"/>
                </a:solidFill>
                <a:latin typeface="Arial"/>
                <a:cs typeface="Arial"/>
              </a:rPr>
              <a:t>ةيمسلا</a:t>
            </a:r>
            <a:endParaRPr sz="13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730" y="465785"/>
            <a:ext cx="21742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535">
                <a:solidFill>
                  <a:srgbClr val="F7D37C"/>
                </a:solidFill>
              </a:rPr>
              <a:t>ربخلاو</a:t>
            </a:r>
            <a:r>
              <a:rPr dirty="0" sz="4000" spc="-125">
                <a:solidFill>
                  <a:srgbClr val="F7D37C"/>
                </a:solidFill>
              </a:rPr>
              <a:t> </a:t>
            </a:r>
            <a:r>
              <a:rPr dirty="0" sz="4000" spc="-675">
                <a:solidFill>
                  <a:srgbClr val="F7D37C"/>
                </a:solidFill>
              </a:rPr>
              <a:t>أدتبملا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4214895" y="3362745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2292431" y="645883"/>
                </a:moveTo>
                <a:lnTo>
                  <a:pt x="1364850" y="645883"/>
                </a:lnTo>
                <a:lnTo>
                  <a:pt x="1403573" y="659888"/>
                </a:lnTo>
                <a:lnTo>
                  <a:pt x="1447644" y="672501"/>
                </a:lnTo>
                <a:lnTo>
                  <a:pt x="1496549" y="683617"/>
                </a:lnTo>
                <a:lnTo>
                  <a:pt x="1549771" y="693136"/>
                </a:lnTo>
                <a:lnTo>
                  <a:pt x="1606796" y="700954"/>
                </a:lnTo>
                <a:lnTo>
                  <a:pt x="1667110" y="706970"/>
                </a:lnTo>
                <a:lnTo>
                  <a:pt x="1730523" y="711138"/>
                </a:lnTo>
                <a:lnTo>
                  <a:pt x="1793923" y="713245"/>
                </a:lnTo>
                <a:lnTo>
                  <a:pt x="1856786" y="713366"/>
                </a:lnTo>
                <a:lnTo>
                  <a:pt x="1918590" y="711579"/>
                </a:lnTo>
                <a:lnTo>
                  <a:pt x="1978812" y="707958"/>
                </a:lnTo>
                <a:lnTo>
                  <a:pt x="2036928" y="702581"/>
                </a:lnTo>
                <a:lnTo>
                  <a:pt x="2092417" y="695524"/>
                </a:lnTo>
                <a:lnTo>
                  <a:pt x="2144754" y="686863"/>
                </a:lnTo>
                <a:lnTo>
                  <a:pt x="2193417" y="676675"/>
                </a:lnTo>
                <a:lnTo>
                  <a:pt x="2237884" y="665035"/>
                </a:lnTo>
                <a:lnTo>
                  <a:pt x="2277631" y="652022"/>
                </a:lnTo>
                <a:lnTo>
                  <a:pt x="2292431" y="645883"/>
                </a:lnTo>
                <a:close/>
              </a:path>
              <a:path w="3575050" h="713739">
                <a:moveTo>
                  <a:pt x="2967618" y="583272"/>
                </a:moveTo>
                <a:lnTo>
                  <a:pt x="482073" y="583272"/>
                </a:lnTo>
                <a:lnTo>
                  <a:pt x="484232" y="584288"/>
                </a:lnTo>
                <a:lnTo>
                  <a:pt x="486518" y="585431"/>
                </a:lnTo>
                <a:lnTo>
                  <a:pt x="556727" y="611824"/>
                </a:lnTo>
                <a:lnTo>
                  <a:pt x="595765" y="622908"/>
                </a:lnTo>
                <a:lnTo>
                  <a:pt x="637774" y="632895"/>
                </a:lnTo>
                <a:lnTo>
                  <a:pt x="682447" y="641764"/>
                </a:lnTo>
                <a:lnTo>
                  <a:pt x="729473" y="649495"/>
                </a:lnTo>
                <a:lnTo>
                  <a:pt x="778544" y="656066"/>
                </a:lnTo>
                <a:lnTo>
                  <a:pt x="829350" y="661457"/>
                </a:lnTo>
                <a:lnTo>
                  <a:pt x="881583" y="665647"/>
                </a:lnTo>
                <a:lnTo>
                  <a:pt x="934932" y="668615"/>
                </a:lnTo>
                <a:lnTo>
                  <a:pt x="989090" y="670341"/>
                </a:lnTo>
                <a:lnTo>
                  <a:pt x="1043747" y="670803"/>
                </a:lnTo>
                <a:lnTo>
                  <a:pt x="1098593" y="669981"/>
                </a:lnTo>
                <a:lnTo>
                  <a:pt x="1153320" y="667854"/>
                </a:lnTo>
                <a:lnTo>
                  <a:pt x="1207618" y="664402"/>
                </a:lnTo>
                <a:lnTo>
                  <a:pt x="1261178" y="659603"/>
                </a:lnTo>
                <a:lnTo>
                  <a:pt x="1313692" y="653437"/>
                </a:lnTo>
                <a:lnTo>
                  <a:pt x="1364850" y="645883"/>
                </a:lnTo>
                <a:lnTo>
                  <a:pt x="2292431" y="645883"/>
                </a:lnTo>
                <a:lnTo>
                  <a:pt x="2312135" y="637710"/>
                </a:lnTo>
                <a:lnTo>
                  <a:pt x="2340873" y="622176"/>
                </a:lnTo>
                <a:lnTo>
                  <a:pt x="2363324" y="605497"/>
                </a:lnTo>
                <a:lnTo>
                  <a:pt x="2869103" y="605497"/>
                </a:lnTo>
                <a:lnTo>
                  <a:pt x="2873946" y="604781"/>
                </a:lnTo>
                <a:lnTo>
                  <a:pt x="2927631" y="593960"/>
                </a:lnTo>
                <a:lnTo>
                  <a:pt x="2967618" y="583272"/>
                </a:lnTo>
                <a:close/>
              </a:path>
              <a:path w="3575050" h="713739">
                <a:moveTo>
                  <a:pt x="2869103" y="605497"/>
                </a:moveTo>
                <a:lnTo>
                  <a:pt x="2363324" y="605497"/>
                </a:lnTo>
                <a:lnTo>
                  <a:pt x="2409577" y="612396"/>
                </a:lnTo>
                <a:lnTo>
                  <a:pt x="2458116" y="617839"/>
                </a:lnTo>
                <a:lnTo>
                  <a:pt x="2508485" y="621800"/>
                </a:lnTo>
                <a:lnTo>
                  <a:pt x="2560224" y="624256"/>
                </a:lnTo>
                <a:lnTo>
                  <a:pt x="2612879" y="625182"/>
                </a:lnTo>
                <a:lnTo>
                  <a:pt x="2683601" y="623911"/>
                </a:lnTo>
                <a:lnTo>
                  <a:pt x="2751184" y="619955"/>
                </a:lnTo>
                <a:lnTo>
                  <a:pt x="2814881" y="613512"/>
                </a:lnTo>
                <a:lnTo>
                  <a:pt x="2869103" y="605497"/>
                </a:lnTo>
                <a:close/>
              </a:path>
              <a:path w="3575050" h="713739">
                <a:moveTo>
                  <a:pt x="855754" y="62833"/>
                </a:moveTo>
                <a:lnTo>
                  <a:pt x="802621" y="64096"/>
                </a:lnTo>
                <a:lnTo>
                  <a:pt x="728203" y="68245"/>
                </a:lnTo>
                <a:lnTo>
                  <a:pt x="658176" y="74905"/>
                </a:lnTo>
                <a:lnTo>
                  <a:pt x="593106" y="83874"/>
                </a:lnTo>
                <a:lnTo>
                  <a:pt x="533564" y="94947"/>
                </a:lnTo>
                <a:lnTo>
                  <a:pt x="480118" y="107922"/>
                </a:lnTo>
                <a:lnTo>
                  <a:pt x="433336" y="122595"/>
                </a:lnTo>
                <a:lnTo>
                  <a:pt x="393789" y="138763"/>
                </a:lnTo>
                <a:lnTo>
                  <a:pt x="338670" y="174770"/>
                </a:lnTo>
                <a:lnTo>
                  <a:pt x="319312" y="214317"/>
                </a:lnTo>
                <a:lnTo>
                  <a:pt x="324466" y="234911"/>
                </a:lnTo>
                <a:lnTo>
                  <a:pt x="321545" y="237197"/>
                </a:lnTo>
                <a:lnTo>
                  <a:pt x="265767" y="239976"/>
                </a:lnTo>
                <a:lnTo>
                  <a:pt x="212931" y="245042"/>
                </a:lnTo>
                <a:lnTo>
                  <a:pt x="163906" y="252246"/>
                </a:lnTo>
                <a:lnTo>
                  <a:pt x="119558" y="261439"/>
                </a:lnTo>
                <a:lnTo>
                  <a:pt x="80756" y="272474"/>
                </a:lnTo>
                <a:lnTo>
                  <a:pt x="14905" y="305921"/>
                </a:lnTo>
                <a:lnTo>
                  <a:pt x="0" y="327478"/>
                </a:lnTo>
                <a:lnTo>
                  <a:pt x="2878" y="349061"/>
                </a:lnTo>
                <a:lnTo>
                  <a:pt x="22766" y="369859"/>
                </a:lnTo>
                <a:lnTo>
                  <a:pt x="58892" y="389063"/>
                </a:lnTo>
                <a:lnTo>
                  <a:pt x="110483" y="405861"/>
                </a:lnTo>
                <a:lnTo>
                  <a:pt x="176765" y="419442"/>
                </a:lnTo>
                <a:lnTo>
                  <a:pt x="129616" y="436541"/>
                </a:lnTo>
                <a:lnTo>
                  <a:pt x="97517" y="455748"/>
                </a:lnTo>
                <a:lnTo>
                  <a:pt x="81324" y="476359"/>
                </a:lnTo>
                <a:lnTo>
                  <a:pt x="81896" y="497674"/>
                </a:lnTo>
                <a:lnTo>
                  <a:pt x="118972" y="530822"/>
                </a:lnTo>
                <a:lnTo>
                  <a:pt x="193196" y="557514"/>
                </a:lnTo>
                <a:lnTo>
                  <a:pt x="241420" y="567834"/>
                </a:lnTo>
                <a:lnTo>
                  <a:pt x="295547" y="575811"/>
                </a:lnTo>
                <a:lnTo>
                  <a:pt x="354450" y="581205"/>
                </a:lnTo>
                <a:lnTo>
                  <a:pt x="417001" y="583773"/>
                </a:lnTo>
                <a:lnTo>
                  <a:pt x="2967618" y="583272"/>
                </a:lnTo>
                <a:lnTo>
                  <a:pt x="3015877" y="566843"/>
                </a:lnTo>
                <a:lnTo>
                  <a:pt x="3073648" y="533753"/>
                </a:lnTo>
                <a:lnTo>
                  <a:pt x="3094971" y="496277"/>
                </a:lnTo>
                <a:lnTo>
                  <a:pt x="3151516" y="493281"/>
                </a:lnTo>
                <a:lnTo>
                  <a:pt x="3206416" y="488744"/>
                </a:lnTo>
                <a:lnTo>
                  <a:pt x="3259243" y="482707"/>
                </a:lnTo>
                <a:lnTo>
                  <a:pt x="3309570" y="475213"/>
                </a:lnTo>
                <a:lnTo>
                  <a:pt x="3356972" y="466305"/>
                </a:lnTo>
                <a:lnTo>
                  <a:pt x="3418922" y="451302"/>
                </a:lnTo>
                <a:lnTo>
                  <a:pt x="3470833" y="434432"/>
                </a:lnTo>
                <a:lnTo>
                  <a:pt x="3512544" y="416023"/>
                </a:lnTo>
                <a:lnTo>
                  <a:pt x="3564733" y="375909"/>
                </a:lnTo>
                <a:lnTo>
                  <a:pt x="3574892" y="354864"/>
                </a:lnTo>
                <a:lnTo>
                  <a:pt x="3574216" y="333600"/>
                </a:lnTo>
                <a:lnTo>
                  <a:pt x="3562544" y="312446"/>
                </a:lnTo>
                <a:lnTo>
                  <a:pt x="3539719" y="291732"/>
                </a:lnTo>
                <a:lnTo>
                  <a:pt x="3505580" y="271788"/>
                </a:lnTo>
                <a:lnTo>
                  <a:pt x="3459969" y="252945"/>
                </a:lnTo>
                <a:lnTo>
                  <a:pt x="3465803" y="249037"/>
                </a:lnTo>
                <a:lnTo>
                  <a:pt x="3471205" y="245042"/>
                </a:lnTo>
                <a:lnTo>
                  <a:pt x="3475899" y="241175"/>
                </a:lnTo>
                <a:lnTo>
                  <a:pt x="3480162" y="237197"/>
                </a:lnTo>
                <a:lnTo>
                  <a:pt x="3494141" y="215855"/>
                </a:lnTo>
                <a:lnTo>
                  <a:pt x="3493988" y="194780"/>
                </a:lnTo>
                <a:lnTo>
                  <a:pt x="3454777" y="155097"/>
                </a:lnTo>
                <a:lnTo>
                  <a:pt x="3417465" y="137324"/>
                </a:lnTo>
                <a:lnTo>
                  <a:pt x="3369512" y="121485"/>
                </a:lnTo>
                <a:lnTo>
                  <a:pt x="3311791" y="107999"/>
                </a:lnTo>
                <a:lnTo>
                  <a:pt x="3245174" y="97281"/>
                </a:lnTo>
                <a:lnTo>
                  <a:pt x="3170536" y="89750"/>
                </a:lnTo>
                <a:lnTo>
                  <a:pt x="3164320" y="83527"/>
                </a:lnTo>
                <a:lnTo>
                  <a:pt x="1160126" y="83527"/>
                </a:lnTo>
                <a:lnTo>
                  <a:pt x="1112870" y="76812"/>
                </a:lnTo>
                <a:lnTo>
                  <a:pt x="1063757" y="71377"/>
                </a:lnTo>
                <a:lnTo>
                  <a:pt x="1013138" y="67241"/>
                </a:lnTo>
                <a:lnTo>
                  <a:pt x="961364" y="64425"/>
                </a:lnTo>
                <a:lnTo>
                  <a:pt x="908786" y="62949"/>
                </a:lnTo>
                <a:lnTo>
                  <a:pt x="855754" y="62833"/>
                </a:lnTo>
                <a:close/>
              </a:path>
              <a:path w="3575050" h="713739">
                <a:moveTo>
                  <a:pt x="1531643" y="19904"/>
                </a:moveTo>
                <a:lnTo>
                  <a:pt x="1475373" y="21526"/>
                </a:lnTo>
                <a:lnTo>
                  <a:pt x="1420491" y="25075"/>
                </a:lnTo>
                <a:lnTo>
                  <a:pt x="1367708" y="30492"/>
                </a:lnTo>
                <a:lnTo>
                  <a:pt x="1317733" y="37717"/>
                </a:lnTo>
                <a:lnTo>
                  <a:pt x="1271276" y="46693"/>
                </a:lnTo>
                <a:lnTo>
                  <a:pt x="1229050" y="57359"/>
                </a:lnTo>
                <a:lnTo>
                  <a:pt x="1191763" y="69656"/>
                </a:lnTo>
                <a:lnTo>
                  <a:pt x="1160126" y="83527"/>
                </a:lnTo>
                <a:lnTo>
                  <a:pt x="3164320" y="83527"/>
                </a:lnTo>
                <a:lnTo>
                  <a:pt x="3152398" y="71590"/>
                </a:lnTo>
                <a:lnTo>
                  <a:pt x="3123260" y="54682"/>
                </a:lnTo>
                <a:lnTo>
                  <a:pt x="3122321" y="54317"/>
                </a:lnTo>
                <a:lnTo>
                  <a:pt x="1858880" y="54317"/>
                </a:lnTo>
                <a:lnTo>
                  <a:pt x="1835365" y="48461"/>
                </a:lnTo>
                <a:lnTo>
                  <a:pt x="1784049" y="38225"/>
                </a:lnTo>
                <a:lnTo>
                  <a:pt x="1701674" y="27192"/>
                </a:lnTo>
                <a:lnTo>
                  <a:pt x="1645504" y="22678"/>
                </a:lnTo>
                <a:lnTo>
                  <a:pt x="1588590" y="20269"/>
                </a:lnTo>
                <a:lnTo>
                  <a:pt x="1531643" y="19904"/>
                </a:lnTo>
                <a:close/>
              </a:path>
              <a:path w="3575050" h="713739">
                <a:moveTo>
                  <a:pt x="2176625" y="0"/>
                </a:moveTo>
                <a:lnTo>
                  <a:pt x="2121203" y="1391"/>
                </a:lnTo>
                <a:lnTo>
                  <a:pt x="2067461" y="5056"/>
                </a:lnTo>
                <a:lnTo>
                  <a:pt x="2016398" y="10905"/>
                </a:lnTo>
                <a:lnTo>
                  <a:pt x="1969011" y="18846"/>
                </a:lnTo>
                <a:lnTo>
                  <a:pt x="1926297" y="28788"/>
                </a:lnTo>
                <a:lnTo>
                  <a:pt x="1889254" y="40642"/>
                </a:lnTo>
                <a:lnTo>
                  <a:pt x="1858880" y="54317"/>
                </a:lnTo>
                <a:lnTo>
                  <a:pt x="3122321" y="54317"/>
                </a:lnTo>
                <a:lnTo>
                  <a:pt x="3083882" y="39368"/>
                </a:lnTo>
                <a:lnTo>
                  <a:pt x="3081424" y="38696"/>
                </a:lnTo>
                <a:lnTo>
                  <a:pt x="2468988" y="38696"/>
                </a:lnTo>
                <a:lnTo>
                  <a:pt x="2442105" y="30163"/>
                </a:lnTo>
                <a:lnTo>
                  <a:pt x="2378816" y="15907"/>
                </a:lnTo>
                <a:lnTo>
                  <a:pt x="2288523" y="4401"/>
                </a:lnTo>
                <a:lnTo>
                  <a:pt x="2232731" y="972"/>
                </a:lnTo>
                <a:lnTo>
                  <a:pt x="2176625" y="0"/>
                </a:lnTo>
                <a:close/>
              </a:path>
              <a:path w="3575050" h="713739">
                <a:moveTo>
                  <a:pt x="2770288" y="172"/>
                </a:moveTo>
                <a:lnTo>
                  <a:pt x="2714456" y="1418"/>
                </a:lnTo>
                <a:lnTo>
                  <a:pt x="2659704" y="4758"/>
                </a:lnTo>
                <a:lnTo>
                  <a:pt x="2606906" y="10175"/>
                </a:lnTo>
                <a:lnTo>
                  <a:pt x="2556937" y="17648"/>
                </a:lnTo>
                <a:lnTo>
                  <a:pt x="2510562" y="27192"/>
                </a:lnTo>
                <a:lnTo>
                  <a:pt x="2468988" y="38696"/>
                </a:lnTo>
                <a:lnTo>
                  <a:pt x="3081424" y="38696"/>
                </a:lnTo>
                <a:lnTo>
                  <a:pt x="3035027" y="25996"/>
                </a:lnTo>
                <a:lnTo>
                  <a:pt x="2986918" y="16496"/>
                </a:lnTo>
                <a:lnTo>
                  <a:pt x="2935515" y="9182"/>
                </a:lnTo>
                <a:lnTo>
                  <a:pt x="2881692" y="4035"/>
                </a:lnTo>
                <a:lnTo>
                  <a:pt x="2826325" y="1038"/>
                </a:lnTo>
                <a:lnTo>
                  <a:pt x="2770288" y="172"/>
                </a:lnTo>
                <a:close/>
              </a:path>
            </a:pathLst>
          </a:custGeom>
          <a:solidFill>
            <a:srgbClr val="D4B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432297" y="4024884"/>
            <a:ext cx="164973" cy="1468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14895" y="3362745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324466" y="234911"/>
                </a:moveTo>
                <a:lnTo>
                  <a:pt x="319312" y="214317"/>
                </a:lnTo>
                <a:lnTo>
                  <a:pt x="324236" y="194203"/>
                </a:lnTo>
                <a:lnTo>
                  <a:pt x="338670" y="174770"/>
                </a:lnTo>
                <a:lnTo>
                  <a:pt x="393789" y="138763"/>
                </a:lnTo>
                <a:lnTo>
                  <a:pt x="433336" y="122595"/>
                </a:lnTo>
                <a:lnTo>
                  <a:pt x="480118" y="107922"/>
                </a:lnTo>
                <a:lnTo>
                  <a:pt x="533564" y="94947"/>
                </a:lnTo>
                <a:lnTo>
                  <a:pt x="593106" y="83874"/>
                </a:lnTo>
                <a:lnTo>
                  <a:pt x="658176" y="74905"/>
                </a:lnTo>
                <a:lnTo>
                  <a:pt x="728203" y="68245"/>
                </a:lnTo>
                <a:lnTo>
                  <a:pt x="802621" y="64096"/>
                </a:lnTo>
                <a:lnTo>
                  <a:pt x="855754" y="62833"/>
                </a:lnTo>
                <a:lnTo>
                  <a:pt x="908786" y="62949"/>
                </a:lnTo>
                <a:lnTo>
                  <a:pt x="961364" y="64425"/>
                </a:lnTo>
                <a:lnTo>
                  <a:pt x="1013138" y="67241"/>
                </a:lnTo>
                <a:lnTo>
                  <a:pt x="1063757" y="71377"/>
                </a:lnTo>
                <a:lnTo>
                  <a:pt x="1112870" y="76812"/>
                </a:lnTo>
                <a:lnTo>
                  <a:pt x="1160126" y="83527"/>
                </a:lnTo>
                <a:lnTo>
                  <a:pt x="1191763" y="69656"/>
                </a:lnTo>
                <a:lnTo>
                  <a:pt x="1229050" y="57359"/>
                </a:lnTo>
                <a:lnTo>
                  <a:pt x="1271276" y="46693"/>
                </a:lnTo>
                <a:lnTo>
                  <a:pt x="1317733" y="37717"/>
                </a:lnTo>
                <a:lnTo>
                  <a:pt x="1367708" y="30492"/>
                </a:lnTo>
                <a:lnTo>
                  <a:pt x="1420491" y="25075"/>
                </a:lnTo>
                <a:lnTo>
                  <a:pt x="1475373" y="21526"/>
                </a:lnTo>
                <a:lnTo>
                  <a:pt x="1531643" y="19904"/>
                </a:lnTo>
                <a:lnTo>
                  <a:pt x="1588590" y="20269"/>
                </a:lnTo>
                <a:lnTo>
                  <a:pt x="1645504" y="22678"/>
                </a:lnTo>
                <a:lnTo>
                  <a:pt x="1701674" y="27192"/>
                </a:lnTo>
                <a:lnTo>
                  <a:pt x="1756391" y="33870"/>
                </a:lnTo>
                <a:lnTo>
                  <a:pt x="1810397" y="43093"/>
                </a:lnTo>
                <a:lnTo>
                  <a:pt x="1858880" y="54317"/>
                </a:lnTo>
                <a:lnTo>
                  <a:pt x="1889254" y="40642"/>
                </a:lnTo>
                <a:lnTo>
                  <a:pt x="1926297" y="28788"/>
                </a:lnTo>
                <a:lnTo>
                  <a:pt x="1969011" y="18846"/>
                </a:lnTo>
                <a:lnTo>
                  <a:pt x="2016398" y="10905"/>
                </a:lnTo>
                <a:lnTo>
                  <a:pt x="2067461" y="5056"/>
                </a:lnTo>
                <a:lnTo>
                  <a:pt x="2121203" y="1391"/>
                </a:lnTo>
                <a:lnTo>
                  <a:pt x="2176625" y="0"/>
                </a:lnTo>
                <a:lnTo>
                  <a:pt x="2232731" y="972"/>
                </a:lnTo>
                <a:lnTo>
                  <a:pt x="2288523" y="4401"/>
                </a:lnTo>
                <a:lnTo>
                  <a:pt x="2343004" y="10375"/>
                </a:lnTo>
                <a:lnTo>
                  <a:pt x="2411949" y="22535"/>
                </a:lnTo>
                <a:lnTo>
                  <a:pt x="2468988" y="38696"/>
                </a:lnTo>
                <a:lnTo>
                  <a:pt x="2510673" y="27162"/>
                </a:lnTo>
                <a:lnTo>
                  <a:pt x="2556937" y="17648"/>
                </a:lnTo>
                <a:lnTo>
                  <a:pt x="2606906" y="10175"/>
                </a:lnTo>
                <a:lnTo>
                  <a:pt x="2659704" y="4758"/>
                </a:lnTo>
                <a:lnTo>
                  <a:pt x="2714456" y="1418"/>
                </a:lnTo>
                <a:lnTo>
                  <a:pt x="2770288" y="172"/>
                </a:lnTo>
                <a:lnTo>
                  <a:pt x="2826325" y="1038"/>
                </a:lnTo>
                <a:lnTo>
                  <a:pt x="2881692" y="4035"/>
                </a:lnTo>
                <a:lnTo>
                  <a:pt x="2935515" y="9182"/>
                </a:lnTo>
                <a:lnTo>
                  <a:pt x="2986918" y="16496"/>
                </a:lnTo>
                <a:lnTo>
                  <a:pt x="3035027" y="25996"/>
                </a:lnTo>
                <a:lnTo>
                  <a:pt x="3083882" y="39368"/>
                </a:lnTo>
                <a:lnTo>
                  <a:pt x="3123260" y="54682"/>
                </a:lnTo>
                <a:lnTo>
                  <a:pt x="3170536" y="89750"/>
                </a:lnTo>
                <a:lnTo>
                  <a:pt x="3245174" y="97281"/>
                </a:lnTo>
                <a:lnTo>
                  <a:pt x="3311791" y="107999"/>
                </a:lnTo>
                <a:lnTo>
                  <a:pt x="3369512" y="121485"/>
                </a:lnTo>
                <a:lnTo>
                  <a:pt x="3417465" y="137324"/>
                </a:lnTo>
                <a:lnTo>
                  <a:pt x="3454777" y="155097"/>
                </a:lnTo>
                <a:lnTo>
                  <a:pt x="3493988" y="194780"/>
                </a:lnTo>
                <a:lnTo>
                  <a:pt x="3494141" y="215855"/>
                </a:lnTo>
                <a:lnTo>
                  <a:pt x="3480162" y="237197"/>
                </a:lnTo>
                <a:lnTo>
                  <a:pt x="3475899" y="241175"/>
                </a:lnTo>
                <a:lnTo>
                  <a:pt x="3471113" y="245118"/>
                </a:lnTo>
                <a:lnTo>
                  <a:pt x="3465803" y="249037"/>
                </a:lnTo>
                <a:lnTo>
                  <a:pt x="3459969" y="252945"/>
                </a:lnTo>
                <a:lnTo>
                  <a:pt x="3505580" y="271788"/>
                </a:lnTo>
                <a:lnTo>
                  <a:pt x="3539719" y="291732"/>
                </a:lnTo>
                <a:lnTo>
                  <a:pt x="3562544" y="312446"/>
                </a:lnTo>
                <a:lnTo>
                  <a:pt x="3574216" y="333600"/>
                </a:lnTo>
                <a:lnTo>
                  <a:pt x="3574892" y="354864"/>
                </a:lnTo>
                <a:lnTo>
                  <a:pt x="3564733" y="375909"/>
                </a:lnTo>
                <a:lnTo>
                  <a:pt x="3512544" y="416023"/>
                </a:lnTo>
                <a:lnTo>
                  <a:pt x="3470833" y="434432"/>
                </a:lnTo>
                <a:lnTo>
                  <a:pt x="3418922" y="451302"/>
                </a:lnTo>
                <a:lnTo>
                  <a:pt x="3356972" y="466305"/>
                </a:lnTo>
                <a:lnTo>
                  <a:pt x="3309570" y="475213"/>
                </a:lnTo>
                <a:lnTo>
                  <a:pt x="3259243" y="482707"/>
                </a:lnTo>
                <a:lnTo>
                  <a:pt x="3206416" y="488744"/>
                </a:lnTo>
                <a:lnTo>
                  <a:pt x="3151516" y="493281"/>
                </a:lnTo>
                <a:lnTo>
                  <a:pt x="3094971" y="496277"/>
                </a:lnTo>
                <a:lnTo>
                  <a:pt x="3089238" y="515463"/>
                </a:lnTo>
                <a:lnTo>
                  <a:pt x="3048945" y="550946"/>
                </a:lnTo>
                <a:lnTo>
                  <a:pt x="2975190" y="581248"/>
                </a:lnTo>
                <a:lnTo>
                  <a:pt x="2927631" y="593960"/>
                </a:lnTo>
                <a:lnTo>
                  <a:pt x="2873946" y="604781"/>
                </a:lnTo>
                <a:lnTo>
                  <a:pt x="2814881" y="613512"/>
                </a:lnTo>
                <a:lnTo>
                  <a:pt x="2751184" y="619955"/>
                </a:lnTo>
                <a:lnTo>
                  <a:pt x="2683601" y="623911"/>
                </a:lnTo>
                <a:lnTo>
                  <a:pt x="2612879" y="625182"/>
                </a:lnTo>
                <a:lnTo>
                  <a:pt x="2560224" y="624256"/>
                </a:lnTo>
                <a:lnTo>
                  <a:pt x="2508485" y="621800"/>
                </a:lnTo>
                <a:lnTo>
                  <a:pt x="2458116" y="617839"/>
                </a:lnTo>
                <a:lnTo>
                  <a:pt x="2409577" y="612396"/>
                </a:lnTo>
                <a:lnTo>
                  <a:pt x="2363324" y="605497"/>
                </a:lnTo>
                <a:lnTo>
                  <a:pt x="2340873" y="622176"/>
                </a:lnTo>
                <a:lnTo>
                  <a:pt x="2277631" y="652022"/>
                </a:lnTo>
                <a:lnTo>
                  <a:pt x="2237884" y="665035"/>
                </a:lnTo>
                <a:lnTo>
                  <a:pt x="2193417" y="676675"/>
                </a:lnTo>
                <a:lnTo>
                  <a:pt x="2144754" y="686863"/>
                </a:lnTo>
                <a:lnTo>
                  <a:pt x="2092417" y="695524"/>
                </a:lnTo>
                <a:lnTo>
                  <a:pt x="2036928" y="702581"/>
                </a:lnTo>
                <a:lnTo>
                  <a:pt x="1978812" y="707958"/>
                </a:lnTo>
                <a:lnTo>
                  <a:pt x="1918590" y="711579"/>
                </a:lnTo>
                <a:lnTo>
                  <a:pt x="1856786" y="713366"/>
                </a:lnTo>
                <a:lnTo>
                  <a:pt x="1793923" y="713245"/>
                </a:lnTo>
                <a:lnTo>
                  <a:pt x="1730523" y="711138"/>
                </a:lnTo>
                <a:lnTo>
                  <a:pt x="1667110" y="706970"/>
                </a:lnTo>
                <a:lnTo>
                  <a:pt x="1606796" y="700954"/>
                </a:lnTo>
                <a:lnTo>
                  <a:pt x="1549771" y="693136"/>
                </a:lnTo>
                <a:lnTo>
                  <a:pt x="1496549" y="683617"/>
                </a:lnTo>
                <a:lnTo>
                  <a:pt x="1447644" y="672501"/>
                </a:lnTo>
                <a:lnTo>
                  <a:pt x="1403573" y="659888"/>
                </a:lnTo>
                <a:lnTo>
                  <a:pt x="1364850" y="645883"/>
                </a:lnTo>
                <a:lnTo>
                  <a:pt x="1313692" y="653437"/>
                </a:lnTo>
                <a:lnTo>
                  <a:pt x="1261178" y="659603"/>
                </a:lnTo>
                <a:lnTo>
                  <a:pt x="1207618" y="664402"/>
                </a:lnTo>
                <a:lnTo>
                  <a:pt x="1153320" y="667854"/>
                </a:lnTo>
                <a:lnTo>
                  <a:pt x="1098593" y="669981"/>
                </a:lnTo>
                <a:lnTo>
                  <a:pt x="1043747" y="670803"/>
                </a:lnTo>
                <a:lnTo>
                  <a:pt x="989090" y="670341"/>
                </a:lnTo>
                <a:lnTo>
                  <a:pt x="934932" y="668615"/>
                </a:lnTo>
                <a:lnTo>
                  <a:pt x="881583" y="665647"/>
                </a:lnTo>
                <a:lnTo>
                  <a:pt x="829350" y="661457"/>
                </a:lnTo>
                <a:lnTo>
                  <a:pt x="778544" y="656066"/>
                </a:lnTo>
                <a:lnTo>
                  <a:pt x="729473" y="649495"/>
                </a:lnTo>
                <a:lnTo>
                  <a:pt x="682447" y="641764"/>
                </a:lnTo>
                <a:lnTo>
                  <a:pt x="637774" y="632895"/>
                </a:lnTo>
                <a:lnTo>
                  <a:pt x="595765" y="622908"/>
                </a:lnTo>
                <a:lnTo>
                  <a:pt x="556727" y="611824"/>
                </a:lnTo>
                <a:lnTo>
                  <a:pt x="488804" y="586447"/>
                </a:lnTo>
                <a:lnTo>
                  <a:pt x="484232" y="584288"/>
                </a:lnTo>
                <a:lnTo>
                  <a:pt x="482073" y="583272"/>
                </a:lnTo>
                <a:lnTo>
                  <a:pt x="417001" y="583773"/>
                </a:lnTo>
                <a:lnTo>
                  <a:pt x="354450" y="581205"/>
                </a:lnTo>
                <a:lnTo>
                  <a:pt x="295547" y="575811"/>
                </a:lnTo>
                <a:lnTo>
                  <a:pt x="241420" y="567834"/>
                </a:lnTo>
                <a:lnTo>
                  <a:pt x="193196" y="557514"/>
                </a:lnTo>
                <a:lnTo>
                  <a:pt x="152004" y="545096"/>
                </a:lnTo>
                <a:lnTo>
                  <a:pt x="95226" y="514933"/>
                </a:lnTo>
                <a:lnTo>
                  <a:pt x="81324" y="476359"/>
                </a:lnTo>
                <a:lnTo>
                  <a:pt x="97517" y="455748"/>
                </a:lnTo>
                <a:lnTo>
                  <a:pt x="129616" y="436541"/>
                </a:lnTo>
                <a:lnTo>
                  <a:pt x="176765" y="419442"/>
                </a:lnTo>
                <a:lnTo>
                  <a:pt x="110483" y="405861"/>
                </a:lnTo>
                <a:lnTo>
                  <a:pt x="58892" y="389063"/>
                </a:lnTo>
                <a:lnTo>
                  <a:pt x="22766" y="369859"/>
                </a:lnTo>
                <a:lnTo>
                  <a:pt x="2878" y="349061"/>
                </a:lnTo>
                <a:lnTo>
                  <a:pt x="0" y="327478"/>
                </a:lnTo>
                <a:lnTo>
                  <a:pt x="14905" y="305921"/>
                </a:lnTo>
                <a:lnTo>
                  <a:pt x="48368" y="285203"/>
                </a:lnTo>
                <a:lnTo>
                  <a:pt x="119558" y="261439"/>
                </a:lnTo>
                <a:lnTo>
                  <a:pt x="163906" y="252246"/>
                </a:lnTo>
                <a:lnTo>
                  <a:pt x="212931" y="245042"/>
                </a:lnTo>
                <a:lnTo>
                  <a:pt x="265767" y="239976"/>
                </a:lnTo>
                <a:lnTo>
                  <a:pt x="321545" y="237197"/>
                </a:lnTo>
                <a:lnTo>
                  <a:pt x="324466" y="234911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432297" y="413207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624" y="19811"/>
                </a:moveTo>
                <a:lnTo>
                  <a:pt x="38082" y="27515"/>
                </a:lnTo>
                <a:lnTo>
                  <a:pt x="33861" y="33813"/>
                </a:lnTo>
                <a:lnTo>
                  <a:pt x="27568" y="38064"/>
                </a:lnTo>
                <a:lnTo>
                  <a:pt x="19812" y="39623"/>
                </a:lnTo>
                <a:lnTo>
                  <a:pt x="12108" y="38064"/>
                </a:lnTo>
                <a:lnTo>
                  <a:pt x="5810" y="33813"/>
                </a:lnTo>
                <a:lnTo>
                  <a:pt x="1559" y="27515"/>
                </a:lnTo>
                <a:lnTo>
                  <a:pt x="0" y="19811"/>
                </a:lnTo>
                <a:lnTo>
                  <a:pt x="1559" y="12108"/>
                </a:lnTo>
                <a:lnTo>
                  <a:pt x="5810" y="5810"/>
                </a:lnTo>
                <a:lnTo>
                  <a:pt x="12108" y="1559"/>
                </a:lnTo>
                <a:lnTo>
                  <a:pt x="19812" y="0"/>
                </a:lnTo>
                <a:lnTo>
                  <a:pt x="27568" y="1559"/>
                </a:lnTo>
                <a:lnTo>
                  <a:pt x="33861" y="5810"/>
                </a:lnTo>
                <a:lnTo>
                  <a:pt x="38082" y="12108"/>
                </a:lnTo>
                <a:lnTo>
                  <a:pt x="39624" y="19811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439790" y="4090670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39623"/>
                </a:moveTo>
                <a:lnTo>
                  <a:pt x="76128" y="55104"/>
                </a:lnTo>
                <a:lnTo>
                  <a:pt x="67627" y="67738"/>
                </a:lnTo>
                <a:lnTo>
                  <a:pt x="55030" y="76253"/>
                </a:lnTo>
                <a:lnTo>
                  <a:pt x="39624" y="79374"/>
                </a:lnTo>
                <a:lnTo>
                  <a:pt x="24217" y="76253"/>
                </a:lnTo>
                <a:lnTo>
                  <a:pt x="11620" y="67738"/>
                </a:lnTo>
                <a:lnTo>
                  <a:pt x="3119" y="55104"/>
                </a:lnTo>
                <a:lnTo>
                  <a:pt x="0" y="39623"/>
                </a:lnTo>
                <a:lnTo>
                  <a:pt x="3119" y="24217"/>
                </a:lnTo>
                <a:lnTo>
                  <a:pt x="11620" y="11620"/>
                </a:lnTo>
                <a:lnTo>
                  <a:pt x="24217" y="3119"/>
                </a:lnTo>
                <a:lnTo>
                  <a:pt x="39624" y="0"/>
                </a:lnTo>
                <a:lnTo>
                  <a:pt x="55030" y="3119"/>
                </a:lnTo>
                <a:lnTo>
                  <a:pt x="67627" y="11620"/>
                </a:lnTo>
                <a:lnTo>
                  <a:pt x="76128" y="24217"/>
                </a:lnTo>
                <a:lnTo>
                  <a:pt x="79248" y="39623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478398" y="4024884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8872" y="59436"/>
                </a:moveTo>
                <a:lnTo>
                  <a:pt x="114192" y="82546"/>
                </a:lnTo>
                <a:lnTo>
                  <a:pt x="101441" y="101441"/>
                </a:lnTo>
                <a:lnTo>
                  <a:pt x="82546" y="114192"/>
                </a:lnTo>
                <a:lnTo>
                  <a:pt x="59436" y="118872"/>
                </a:lnTo>
                <a:lnTo>
                  <a:pt x="36272" y="114192"/>
                </a:lnTo>
                <a:lnTo>
                  <a:pt x="17383" y="101441"/>
                </a:lnTo>
                <a:lnTo>
                  <a:pt x="4661" y="82546"/>
                </a:lnTo>
                <a:lnTo>
                  <a:pt x="0" y="59436"/>
                </a:lnTo>
                <a:lnTo>
                  <a:pt x="4661" y="36272"/>
                </a:lnTo>
                <a:lnTo>
                  <a:pt x="17383" y="17383"/>
                </a:lnTo>
                <a:lnTo>
                  <a:pt x="36272" y="4661"/>
                </a:lnTo>
                <a:lnTo>
                  <a:pt x="59436" y="0"/>
                </a:lnTo>
                <a:lnTo>
                  <a:pt x="82546" y="4661"/>
                </a:lnTo>
                <a:lnTo>
                  <a:pt x="101441" y="17383"/>
                </a:lnTo>
                <a:lnTo>
                  <a:pt x="114192" y="36272"/>
                </a:lnTo>
                <a:lnTo>
                  <a:pt x="118872" y="59436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395470" y="3779392"/>
            <a:ext cx="209550" cy="13335"/>
          </a:xfrm>
          <a:custGeom>
            <a:avLst/>
            <a:gdLst/>
            <a:ahLst/>
            <a:cxnLst/>
            <a:rect l="l" t="t" r="r" b="b"/>
            <a:pathLst>
              <a:path w="209550" h="13335">
                <a:moveTo>
                  <a:pt x="209550" y="13207"/>
                </a:moveTo>
                <a:lnTo>
                  <a:pt x="154858" y="13215"/>
                </a:lnTo>
                <a:lnTo>
                  <a:pt x="101107" y="10985"/>
                </a:lnTo>
                <a:lnTo>
                  <a:pt x="49190" y="6564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698110" y="3936619"/>
            <a:ext cx="92075" cy="6350"/>
          </a:xfrm>
          <a:custGeom>
            <a:avLst/>
            <a:gdLst/>
            <a:ahLst/>
            <a:cxnLst/>
            <a:rect l="l" t="t" r="r" b="b"/>
            <a:pathLst>
              <a:path w="92075" h="6350">
                <a:moveTo>
                  <a:pt x="91693" y="0"/>
                </a:moveTo>
                <a:lnTo>
                  <a:pt x="69365" y="2186"/>
                </a:lnTo>
                <a:lnTo>
                  <a:pt x="46608" y="3968"/>
                </a:lnTo>
                <a:lnTo>
                  <a:pt x="23471" y="5322"/>
                </a:lnTo>
                <a:lnTo>
                  <a:pt x="0" y="6222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524246" y="3977004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55244" y="28829"/>
                </a:moveTo>
                <a:lnTo>
                  <a:pt x="39344" y="21949"/>
                </a:lnTo>
                <a:lnTo>
                  <a:pt x="24812" y="14843"/>
                </a:lnTo>
                <a:lnTo>
                  <a:pt x="11685" y="7522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578600" y="3934205"/>
            <a:ext cx="22225" cy="31750"/>
          </a:xfrm>
          <a:custGeom>
            <a:avLst/>
            <a:gdLst/>
            <a:ahLst/>
            <a:cxnLst/>
            <a:rect l="l" t="t" r="r" b="b"/>
            <a:pathLst>
              <a:path w="22225" h="31750">
                <a:moveTo>
                  <a:pt x="22098" y="0"/>
                </a:moveTo>
                <a:lnTo>
                  <a:pt x="18859" y="7975"/>
                </a:lnTo>
                <a:lnTo>
                  <a:pt x="14097" y="15890"/>
                </a:lnTo>
                <a:lnTo>
                  <a:pt x="7810" y="23735"/>
                </a:lnTo>
                <a:lnTo>
                  <a:pt x="0" y="31496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039102" y="3739388"/>
            <a:ext cx="269240" cy="118110"/>
          </a:xfrm>
          <a:custGeom>
            <a:avLst/>
            <a:gdLst/>
            <a:ahLst/>
            <a:cxnLst/>
            <a:rect l="l" t="t" r="r" b="b"/>
            <a:pathLst>
              <a:path w="269240" h="118110">
                <a:moveTo>
                  <a:pt x="0" y="0"/>
                </a:moveTo>
                <a:lnTo>
                  <a:pt x="67151" y="10820"/>
                </a:lnTo>
                <a:lnTo>
                  <a:pt x="126024" y="24220"/>
                </a:lnTo>
                <a:lnTo>
                  <a:pt x="175838" y="39855"/>
                </a:lnTo>
                <a:lnTo>
                  <a:pt x="215811" y="57380"/>
                </a:lnTo>
                <a:lnTo>
                  <a:pt x="263103" y="96725"/>
                </a:lnTo>
                <a:lnTo>
                  <a:pt x="268858" y="117856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553452" y="3613911"/>
            <a:ext cx="120014" cy="44450"/>
          </a:xfrm>
          <a:custGeom>
            <a:avLst/>
            <a:gdLst/>
            <a:ahLst/>
            <a:cxnLst/>
            <a:rect l="l" t="t" r="r" b="b"/>
            <a:pathLst>
              <a:path w="120015" h="44450">
                <a:moveTo>
                  <a:pt x="119761" y="0"/>
                </a:moveTo>
                <a:lnTo>
                  <a:pt x="97047" y="12388"/>
                </a:lnTo>
                <a:lnTo>
                  <a:pt x="69310" y="23955"/>
                </a:lnTo>
                <a:lnTo>
                  <a:pt x="36857" y="34593"/>
                </a:lnTo>
                <a:lnTo>
                  <a:pt x="0" y="44195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385939" y="344995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0"/>
                </a:moveTo>
                <a:lnTo>
                  <a:pt x="4571" y="6985"/>
                </a:lnTo>
                <a:lnTo>
                  <a:pt x="6730" y="13970"/>
                </a:lnTo>
                <a:lnTo>
                  <a:pt x="6350" y="20955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621398" y="3399028"/>
            <a:ext cx="61594" cy="26670"/>
          </a:xfrm>
          <a:custGeom>
            <a:avLst/>
            <a:gdLst/>
            <a:ahLst/>
            <a:cxnLst/>
            <a:rect l="l" t="t" r="r" b="b"/>
            <a:pathLst>
              <a:path w="61595" h="26670">
                <a:moveTo>
                  <a:pt x="0" y="26670"/>
                </a:moveTo>
                <a:lnTo>
                  <a:pt x="12638" y="19556"/>
                </a:lnTo>
                <a:lnTo>
                  <a:pt x="27098" y="12715"/>
                </a:lnTo>
                <a:lnTo>
                  <a:pt x="43344" y="6185"/>
                </a:lnTo>
                <a:lnTo>
                  <a:pt x="61341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047740" y="3415410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5">
                <a:moveTo>
                  <a:pt x="0" y="22987"/>
                </a:moveTo>
                <a:lnTo>
                  <a:pt x="5447" y="17037"/>
                </a:lnTo>
                <a:lnTo>
                  <a:pt x="12239" y="11207"/>
                </a:lnTo>
                <a:lnTo>
                  <a:pt x="20341" y="5520"/>
                </a:lnTo>
                <a:lnTo>
                  <a:pt x="29718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374640" y="3446145"/>
            <a:ext cx="107950" cy="22225"/>
          </a:xfrm>
          <a:custGeom>
            <a:avLst/>
            <a:gdLst/>
            <a:ahLst/>
            <a:cxnLst/>
            <a:rect l="l" t="t" r="r" b="b"/>
            <a:pathLst>
              <a:path w="107950" h="22225">
                <a:moveTo>
                  <a:pt x="0" y="0"/>
                </a:moveTo>
                <a:lnTo>
                  <a:pt x="28682" y="4901"/>
                </a:lnTo>
                <a:lnTo>
                  <a:pt x="56197" y="10255"/>
                </a:lnTo>
                <a:lnTo>
                  <a:pt x="82474" y="16037"/>
                </a:lnTo>
                <a:lnTo>
                  <a:pt x="107442" y="22225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539360" y="3597655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18796" y="23495"/>
                </a:moveTo>
                <a:lnTo>
                  <a:pt x="12840" y="17680"/>
                </a:lnTo>
                <a:lnTo>
                  <a:pt x="7731" y="11842"/>
                </a:lnTo>
                <a:lnTo>
                  <a:pt x="3454" y="5957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667940" y="1523986"/>
            <a:ext cx="6939915" cy="4514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" marR="40005" indent="2539365">
              <a:lnSpc>
                <a:spcPct val="120100"/>
              </a:lnSpc>
              <a:spcBef>
                <a:spcPts val="100"/>
              </a:spcBef>
            </a:pPr>
            <a:r>
              <a:rPr dirty="0" sz="3200" spc="-225">
                <a:solidFill>
                  <a:srgbClr val="2E1211"/>
                </a:solidFill>
                <a:latin typeface="Arial"/>
                <a:cs typeface="Arial"/>
              </a:rPr>
              <a:t>.ةلمجلا </a:t>
            </a:r>
            <a:r>
              <a:rPr dirty="0" sz="3200" spc="-495">
                <a:solidFill>
                  <a:srgbClr val="2E1211"/>
                </a:solidFill>
                <a:latin typeface="Arial"/>
                <a:cs typeface="Arial"/>
              </a:rPr>
              <a:t>ةيادب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20">
                <a:solidFill>
                  <a:srgbClr val="2E1211"/>
                </a:solidFill>
                <a:latin typeface="Arial"/>
                <a:cs typeface="Arial"/>
              </a:rPr>
              <a:t>يتأي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: </a:t>
            </a:r>
            <a:r>
              <a:rPr dirty="0" sz="3200" spc="-550">
                <a:solidFill>
                  <a:srgbClr val="2E1211"/>
                </a:solidFill>
                <a:latin typeface="Arial"/>
                <a:cs typeface="Arial"/>
              </a:rPr>
              <a:t>أدتبملا  </a:t>
            </a:r>
            <a:r>
              <a:rPr dirty="0" sz="3200" spc="-110">
                <a:solidFill>
                  <a:srgbClr val="2E1211"/>
                </a:solidFill>
                <a:latin typeface="Arial"/>
                <a:cs typeface="Arial"/>
              </a:rPr>
              <a:t>اهلوأ </a:t>
            </a:r>
            <a:r>
              <a:rPr dirty="0" sz="3200" spc="-290">
                <a:solidFill>
                  <a:srgbClr val="2E1211"/>
                </a:solidFill>
                <a:latin typeface="Arial"/>
                <a:cs typeface="Arial"/>
              </a:rPr>
              <a:t>ةملك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280">
                <a:solidFill>
                  <a:srgbClr val="2E1211"/>
                </a:solidFill>
                <a:latin typeface="Arial"/>
                <a:cs typeface="Arial"/>
              </a:rPr>
              <a:t>ناويح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825">
                <a:solidFill>
                  <a:srgbClr val="2E1211"/>
                </a:solidFill>
                <a:latin typeface="Arial"/>
                <a:cs typeface="Arial"/>
              </a:rPr>
              <a:t>دلب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ناسنإ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</a:t>
            </a:r>
            <a:r>
              <a:rPr dirty="0" sz="3200" spc="-165">
                <a:solidFill>
                  <a:srgbClr val="2E1211"/>
                </a:solidFill>
                <a:latin typeface="Arial"/>
                <a:cs typeface="Arial"/>
              </a:rPr>
              <a:t> مسلاو</a:t>
            </a:r>
            <a:endParaRPr sz="3200">
              <a:latin typeface="Arial"/>
              <a:cs typeface="Arial"/>
            </a:endParaRPr>
          </a:p>
          <a:p>
            <a:pPr marL="1525270">
              <a:lnSpc>
                <a:spcPct val="100000"/>
              </a:lnSpc>
              <a:spcBef>
                <a:spcPts val="5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)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ريمض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140">
                <a:solidFill>
                  <a:srgbClr val="2E1211"/>
                </a:solidFill>
                <a:latin typeface="Arial"/>
                <a:cs typeface="Arial"/>
              </a:rPr>
              <a:t>لوصوم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175">
                <a:solidFill>
                  <a:srgbClr val="2E1211"/>
                </a:solidFill>
                <a:latin typeface="Arial"/>
                <a:cs typeface="Arial"/>
              </a:rPr>
              <a:t>ةراشإ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</a:t>
            </a:r>
            <a:r>
              <a:rPr dirty="0" sz="3200" spc="18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ـلا</a:t>
            </a:r>
            <a:endParaRPr sz="3200">
              <a:latin typeface="Arial"/>
              <a:cs typeface="Arial"/>
            </a:endParaRPr>
          </a:p>
          <a:p>
            <a:pPr algn="r" marR="1299210">
              <a:lnSpc>
                <a:spcPct val="100000"/>
              </a:lnSpc>
              <a:spcBef>
                <a:spcPts val="2410"/>
              </a:spcBef>
            </a:pPr>
            <a:r>
              <a:rPr dirty="0" sz="3200" spc="-250" b="1">
                <a:solidFill>
                  <a:srgbClr val="2E1211"/>
                </a:solidFill>
                <a:latin typeface="Arial"/>
                <a:cs typeface="Arial"/>
              </a:rPr>
              <a:t>هبا</a:t>
            </a:r>
            <a:r>
              <a:rPr dirty="0" sz="3200" spc="-254" b="1">
                <a:solidFill>
                  <a:srgbClr val="2E1211"/>
                </a:solidFill>
                <a:latin typeface="Arial"/>
                <a:cs typeface="Arial"/>
              </a:rPr>
              <a:t>ر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عإ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50">
              <a:latin typeface="Times New Roman"/>
              <a:cs typeface="Times New Roman"/>
            </a:endParaRPr>
          </a:p>
          <a:p>
            <a:pPr algn="r" marR="48260">
              <a:lnSpc>
                <a:spcPct val="100000"/>
              </a:lnSpc>
            </a:pP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واولا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فللأا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455">
                <a:solidFill>
                  <a:srgbClr val="2E1211"/>
                </a:solidFill>
                <a:latin typeface="Arial"/>
                <a:cs typeface="Arial"/>
              </a:rPr>
              <a:t>ةمضلاب  </a:t>
            </a:r>
            <a:r>
              <a:rPr dirty="0" sz="3200" spc="-810">
                <a:solidFill>
                  <a:srgbClr val="2E1211"/>
                </a:solidFill>
                <a:latin typeface="Arial"/>
                <a:cs typeface="Arial"/>
              </a:rPr>
              <a:t>عفري        </a:t>
            </a:r>
            <a:r>
              <a:rPr dirty="0" sz="3200" spc="-76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869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580">
                <a:solidFill>
                  <a:srgbClr val="2E1211"/>
                </a:solidFill>
                <a:latin typeface="Arial"/>
                <a:cs typeface="Arial"/>
              </a:rPr>
              <a:t>اينبم   </a:t>
            </a:r>
            <a:r>
              <a:rPr dirty="0" sz="3200" spc="-490">
                <a:solidFill>
                  <a:srgbClr val="2E1211"/>
                </a:solidFill>
                <a:latin typeface="Arial"/>
                <a:cs typeface="Arial"/>
              </a:rPr>
              <a:t>نوكي  </a:t>
            </a:r>
            <a:r>
              <a:rPr dirty="0" sz="3200" spc="-480">
                <a:solidFill>
                  <a:srgbClr val="2E1211"/>
                </a:solidFill>
                <a:latin typeface="Arial"/>
                <a:cs typeface="Arial"/>
              </a:rPr>
              <a:t>ريمضلا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لوصوملا 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مسلا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ةراشلإا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</a:t>
            </a:r>
            <a:r>
              <a:rPr dirty="0" sz="3200" spc="-1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384810">
              <a:lnSpc>
                <a:spcPct val="100000"/>
              </a:lnSpc>
              <a:spcBef>
                <a:spcPts val="5"/>
              </a:spcBef>
            </a:pPr>
            <a:r>
              <a:rPr dirty="0" baseline="7812" sz="4800" spc="-26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175">
                <a:solidFill>
                  <a:srgbClr val="2E1211"/>
                </a:solidFill>
                <a:latin typeface="Arial"/>
                <a:cs typeface="Arial"/>
              </a:rPr>
              <a:t>امئاد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6203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1073302" y="1139811"/>
            <a:ext cx="6595109" cy="529526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8255">
              <a:lnSpc>
                <a:spcPct val="100000"/>
              </a:lnSpc>
              <a:spcBef>
                <a:spcPts val="875"/>
              </a:spcBef>
            </a:pPr>
            <a:r>
              <a:rPr dirty="0" sz="3200" spc="-170" b="1">
                <a:solidFill>
                  <a:srgbClr val="2E1211"/>
                </a:solidFill>
                <a:latin typeface="Arial"/>
                <a:cs typeface="Arial"/>
              </a:rPr>
              <a:t>بلاط </a:t>
            </a:r>
            <a:r>
              <a:rPr dirty="0" sz="3200" spc="-600" b="1">
                <a:solidFill>
                  <a:srgbClr val="2E1211"/>
                </a:solidFill>
                <a:latin typeface="Arial"/>
                <a:cs typeface="Arial"/>
              </a:rPr>
              <a:t>ديزي  </a:t>
            </a:r>
            <a:r>
              <a:rPr dirty="0" sz="3200" spc="-48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220">
                <a:solidFill>
                  <a:srgbClr val="2E1211"/>
                </a:solidFill>
                <a:latin typeface="Arial"/>
                <a:cs typeface="Arial"/>
              </a:rPr>
              <a:t>.ةمضلا  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هعفر</a:t>
            </a:r>
            <a:r>
              <a:rPr dirty="0" sz="3200" spc="-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عوفرم  </a:t>
            </a:r>
            <a:r>
              <a:rPr dirty="0" sz="3200" spc="-575">
                <a:solidFill>
                  <a:srgbClr val="2E1211"/>
                </a:solidFill>
                <a:latin typeface="Arial"/>
                <a:cs typeface="Arial"/>
              </a:rPr>
              <a:t>أدتبم   </a:t>
            </a:r>
            <a:r>
              <a:rPr dirty="0" sz="3200" spc="-215">
                <a:solidFill>
                  <a:srgbClr val="2E1211"/>
                </a:solidFill>
                <a:latin typeface="Arial"/>
                <a:cs typeface="Arial"/>
              </a:rPr>
              <a:t>........ديزي</a:t>
            </a:r>
            <a:r>
              <a:rPr dirty="0" sz="3200" spc="1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220">
                <a:solidFill>
                  <a:srgbClr val="2E1211"/>
                </a:solidFill>
                <a:latin typeface="Arial"/>
                <a:cs typeface="Arial"/>
              </a:rPr>
              <a:t>.ةمضلا  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هعفر</a:t>
            </a:r>
            <a:r>
              <a:rPr dirty="0" sz="3200" spc="-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عوفرم  </a:t>
            </a:r>
            <a:r>
              <a:rPr dirty="0" sz="3200" spc="-545">
                <a:solidFill>
                  <a:srgbClr val="2E1211"/>
                </a:solidFill>
                <a:latin typeface="Arial"/>
                <a:cs typeface="Arial"/>
              </a:rPr>
              <a:t>ربخ   </a:t>
            </a:r>
            <a:r>
              <a:rPr dirty="0" sz="3200" spc="-95">
                <a:solidFill>
                  <a:srgbClr val="2E1211"/>
                </a:solidFill>
                <a:latin typeface="Arial"/>
                <a:cs typeface="Arial"/>
              </a:rPr>
              <a:t>......بلاط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  <a:spcBef>
                <a:spcPts val="770"/>
              </a:spcBef>
            </a:pPr>
            <a:r>
              <a:rPr dirty="0" sz="3200" spc="-40" b="1">
                <a:solidFill>
                  <a:srgbClr val="2E1211"/>
                </a:solidFill>
                <a:latin typeface="Arial"/>
                <a:cs typeface="Arial"/>
              </a:rPr>
              <a:t>نلاماع </a:t>
            </a:r>
            <a:r>
              <a:rPr dirty="0" sz="3200" spc="-245" b="1">
                <a:solidFill>
                  <a:srgbClr val="2E1211"/>
                </a:solidFill>
                <a:latin typeface="Arial"/>
                <a:cs typeface="Arial"/>
              </a:rPr>
              <a:t>ناملسملا</a:t>
            </a:r>
            <a:r>
              <a:rPr dirty="0" sz="3200" spc="2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65"/>
              </a:spcBef>
            </a:pPr>
            <a:r>
              <a:rPr dirty="0" sz="3200" spc="-300">
                <a:solidFill>
                  <a:srgbClr val="2E1211"/>
                </a:solidFill>
                <a:latin typeface="Arial"/>
                <a:cs typeface="Arial"/>
              </a:rPr>
              <a:t>فللأا  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هعفر 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عوفرم  </a:t>
            </a:r>
            <a:r>
              <a:rPr dirty="0" sz="3200" spc="-575">
                <a:solidFill>
                  <a:srgbClr val="2E1211"/>
                </a:solidFill>
                <a:latin typeface="Arial"/>
                <a:cs typeface="Arial"/>
              </a:rPr>
              <a:t>أدتبم   </a:t>
            </a:r>
            <a:r>
              <a:rPr dirty="0" sz="3200" spc="-190">
                <a:solidFill>
                  <a:srgbClr val="2E1211"/>
                </a:solidFill>
                <a:latin typeface="Arial"/>
                <a:cs typeface="Arial"/>
              </a:rPr>
              <a:t>.....ناملسملا</a:t>
            </a:r>
            <a:r>
              <a:rPr dirty="0" sz="3200" spc="2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.فللأا  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هعفر 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عوفرم  </a:t>
            </a:r>
            <a:r>
              <a:rPr dirty="0" sz="3200" spc="-540">
                <a:solidFill>
                  <a:srgbClr val="2E1211"/>
                </a:solidFill>
                <a:latin typeface="Arial"/>
                <a:cs typeface="Arial"/>
              </a:rPr>
              <a:t>ربخ  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.......نلاماع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5"/>
              </a:spcBef>
            </a:pPr>
            <a:r>
              <a:rPr dirty="0" sz="3200" spc="-350" b="1">
                <a:solidFill>
                  <a:srgbClr val="2E1211"/>
                </a:solidFill>
                <a:latin typeface="Arial"/>
                <a:cs typeface="Arial"/>
              </a:rPr>
              <a:t>نوبوبحم  </a:t>
            </a:r>
            <a:r>
              <a:rPr dirty="0" sz="3200" spc="-295" b="1">
                <a:solidFill>
                  <a:srgbClr val="2E1211"/>
                </a:solidFill>
                <a:latin typeface="Arial"/>
                <a:cs typeface="Arial"/>
              </a:rPr>
              <a:t>نوحلصملا</a:t>
            </a:r>
            <a:r>
              <a:rPr dirty="0" sz="3200" spc="-22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165">
                <a:solidFill>
                  <a:srgbClr val="2E1211"/>
                </a:solidFill>
                <a:latin typeface="Arial"/>
                <a:cs typeface="Arial"/>
              </a:rPr>
              <a:t>.واولا 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هعفر 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عوفرم  </a:t>
            </a:r>
            <a:r>
              <a:rPr dirty="0" sz="3200" spc="-575">
                <a:solidFill>
                  <a:srgbClr val="2E1211"/>
                </a:solidFill>
                <a:latin typeface="Arial"/>
                <a:cs typeface="Arial"/>
              </a:rPr>
              <a:t>أدتبم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 </a:t>
            </a:r>
            <a:r>
              <a:rPr dirty="0" sz="3200" spc="-340">
                <a:solidFill>
                  <a:srgbClr val="2E1211"/>
                </a:solidFill>
                <a:latin typeface="Arial"/>
                <a:cs typeface="Arial"/>
              </a:rPr>
              <a:t>نوحلصملا </a:t>
            </a:r>
            <a:r>
              <a:rPr dirty="0" sz="3200" spc="19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165">
                <a:solidFill>
                  <a:srgbClr val="2E1211"/>
                </a:solidFill>
                <a:latin typeface="Arial"/>
                <a:cs typeface="Arial"/>
              </a:rPr>
              <a:t>.واولا 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هعفر 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عوفرم  </a:t>
            </a:r>
            <a:r>
              <a:rPr dirty="0" sz="3200" spc="-540">
                <a:solidFill>
                  <a:srgbClr val="2E1211"/>
                </a:solidFill>
                <a:latin typeface="Arial"/>
                <a:cs typeface="Arial"/>
              </a:rPr>
              <a:t>ربخ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 </a:t>
            </a:r>
            <a:r>
              <a:rPr dirty="0" sz="3200" spc="-434">
                <a:solidFill>
                  <a:srgbClr val="2E1211"/>
                </a:solidFill>
                <a:latin typeface="Arial"/>
                <a:cs typeface="Arial"/>
              </a:rPr>
              <a:t>نوبوبحم  </a:t>
            </a:r>
            <a:r>
              <a:rPr dirty="0" sz="3200" spc="-2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280873"/>
            <a:ext cx="6203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1513077" y="1139811"/>
            <a:ext cx="6061710" cy="529526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7620">
              <a:lnSpc>
                <a:spcPct val="100000"/>
              </a:lnSpc>
              <a:spcBef>
                <a:spcPts val="875"/>
              </a:spcBef>
            </a:pPr>
            <a:r>
              <a:rPr dirty="0" sz="3200" spc="-445" b="1">
                <a:solidFill>
                  <a:srgbClr val="2E1211"/>
                </a:solidFill>
                <a:latin typeface="Arial"/>
                <a:cs typeface="Arial"/>
              </a:rPr>
              <a:t>باتك  </a:t>
            </a:r>
            <a:r>
              <a:rPr dirty="0" sz="3200" spc="135" b="1">
                <a:solidFill>
                  <a:srgbClr val="2E1211"/>
                </a:solidFill>
                <a:latin typeface="Arial"/>
                <a:cs typeface="Arial"/>
              </a:rPr>
              <a:t>اذه</a:t>
            </a:r>
            <a:r>
              <a:rPr dirty="0" sz="3200" spc="-8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495">
                <a:solidFill>
                  <a:srgbClr val="2E1211"/>
                </a:solidFill>
                <a:latin typeface="Arial"/>
                <a:cs typeface="Arial"/>
              </a:rPr>
              <a:t>.عفر </a:t>
            </a:r>
            <a:r>
              <a:rPr dirty="0" sz="3200" spc="-10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لحم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6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10">
                <a:solidFill>
                  <a:srgbClr val="2E1211"/>
                </a:solidFill>
                <a:latin typeface="Arial"/>
                <a:cs typeface="Arial"/>
              </a:rPr>
              <a:t>ينبم   </a:t>
            </a:r>
            <a:r>
              <a:rPr dirty="0" sz="3200" spc="-575">
                <a:solidFill>
                  <a:srgbClr val="2E1211"/>
                </a:solidFill>
                <a:latin typeface="Arial"/>
                <a:cs typeface="Arial"/>
              </a:rPr>
              <a:t>أدتبم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 </a:t>
            </a:r>
            <a:r>
              <a:rPr dirty="0" sz="3200" spc="175">
                <a:solidFill>
                  <a:srgbClr val="2E1211"/>
                </a:solidFill>
                <a:latin typeface="Arial"/>
                <a:cs typeface="Arial"/>
              </a:rPr>
              <a:t>اذه</a:t>
            </a:r>
            <a:r>
              <a:rPr dirty="0" sz="3200" spc="4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220">
                <a:solidFill>
                  <a:srgbClr val="2E1211"/>
                </a:solidFill>
                <a:latin typeface="Arial"/>
                <a:cs typeface="Arial"/>
              </a:rPr>
              <a:t>.ةمضلا  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هعفر</a:t>
            </a:r>
            <a:r>
              <a:rPr dirty="0" sz="3200" spc="-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عوفرم  </a:t>
            </a:r>
            <a:r>
              <a:rPr dirty="0" sz="3200" spc="-545">
                <a:solidFill>
                  <a:srgbClr val="2E1211"/>
                </a:solidFill>
                <a:latin typeface="Arial"/>
                <a:cs typeface="Arial"/>
              </a:rPr>
              <a:t>ربخ   </a:t>
            </a:r>
            <a:r>
              <a:rPr dirty="0" sz="3200" spc="-530">
                <a:solidFill>
                  <a:srgbClr val="2E1211"/>
                </a:solidFill>
                <a:latin typeface="Arial"/>
                <a:cs typeface="Arial"/>
              </a:rPr>
              <a:t>باتك </a:t>
            </a:r>
            <a:r>
              <a:rPr dirty="0" sz="3200" spc="-3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6985">
              <a:lnSpc>
                <a:spcPct val="100000"/>
              </a:lnSpc>
              <a:spcBef>
                <a:spcPts val="770"/>
              </a:spcBef>
            </a:pP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50" b="1">
                <a:solidFill>
                  <a:srgbClr val="2E1211"/>
                </a:solidFill>
                <a:latin typeface="Arial"/>
                <a:cs typeface="Arial"/>
              </a:rPr>
              <a:t>لماع </a:t>
            </a:r>
            <a:r>
              <a:rPr dirty="0" sz="3200" spc="195" b="1">
                <a:solidFill>
                  <a:srgbClr val="2E1211"/>
                </a:solidFill>
                <a:latin typeface="Arial"/>
                <a:cs typeface="Arial"/>
              </a:rPr>
              <a:t>وه</a:t>
            </a:r>
            <a:r>
              <a:rPr dirty="0" sz="3200" spc="-9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65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660">
                <a:solidFill>
                  <a:srgbClr val="2E1211"/>
                </a:solidFill>
                <a:latin typeface="Arial"/>
                <a:cs typeface="Arial"/>
              </a:rPr>
              <a:t>عفر    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لحم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6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10">
                <a:solidFill>
                  <a:srgbClr val="2E1211"/>
                </a:solidFill>
                <a:latin typeface="Arial"/>
                <a:cs typeface="Arial"/>
              </a:rPr>
              <a:t>ينبم   </a:t>
            </a:r>
            <a:r>
              <a:rPr dirty="0" sz="3200" spc="-575">
                <a:solidFill>
                  <a:srgbClr val="2E1211"/>
                </a:solidFill>
                <a:latin typeface="Arial"/>
                <a:cs typeface="Arial"/>
              </a:rPr>
              <a:t>أدتبم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 </a:t>
            </a:r>
            <a:r>
              <a:rPr dirty="0" sz="3200" spc="254">
                <a:solidFill>
                  <a:srgbClr val="2E1211"/>
                </a:solidFill>
                <a:latin typeface="Arial"/>
                <a:cs typeface="Arial"/>
              </a:rPr>
              <a:t>وه</a:t>
            </a:r>
            <a:r>
              <a:rPr dirty="0" sz="3200" spc="7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215">
                <a:solidFill>
                  <a:srgbClr val="2E1211"/>
                </a:solidFill>
                <a:latin typeface="Arial"/>
                <a:cs typeface="Arial"/>
              </a:rPr>
              <a:t>.ةمضلا  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هعفر 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عوفرم  </a:t>
            </a:r>
            <a:r>
              <a:rPr dirty="0" sz="3200" spc="-540">
                <a:solidFill>
                  <a:srgbClr val="2E1211"/>
                </a:solidFill>
                <a:latin typeface="Arial"/>
                <a:cs typeface="Arial"/>
              </a:rPr>
              <a:t>ربخ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 </a:t>
            </a:r>
            <a:r>
              <a:rPr dirty="0" sz="3200" spc="35">
                <a:solidFill>
                  <a:srgbClr val="2E1211"/>
                </a:solidFill>
                <a:latin typeface="Arial"/>
                <a:cs typeface="Arial"/>
              </a:rPr>
              <a:t>لماع</a:t>
            </a:r>
            <a:r>
              <a:rPr dirty="0" sz="3200" spc="-6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8255">
              <a:lnSpc>
                <a:spcPct val="100000"/>
              </a:lnSpc>
              <a:spcBef>
                <a:spcPts val="775"/>
              </a:spcBef>
            </a:pPr>
            <a:r>
              <a:rPr dirty="0" sz="3200" spc="-150" b="1">
                <a:solidFill>
                  <a:srgbClr val="2E1211"/>
                </a:solidFill>
                <a:latin typeface="Arial"/>
                <a:cs typeface="Arial"/>
              </a:rPr>
              <a:t>.مرك </a:t>
            </a:r>
            <a:r>
              <a:rPr dirty="0" sz="3200" spc="-470" b="1">
                <a:solidFill>
                  <a:srgbClr val="2E1211"/>
                </a:solidFill>
                <a:latin typeface="Arial"/>
                <a:cs typeface="Arial"/>
              </a:rPr>
              <a:t>زاف  </a:t>
            </a:r>
            <a:r>
              <a:rPr dirty="0" sz="3200" spc="-175" b="1">
                <a:solidFill>
                  <a:srgbClr val="2E1211"/>
                </a:solidFill>
                <a:latin typeface="Arial"/>
                <a:cs typeface="Arial"/>
              </a:rPr>
              <a:t>يذلا</a:t>
            </a:r>
            <a:r>
              <a:rPr dirty="0" sz="3200" spc="12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660">
                <a:solidFill>
                  <a:srgbClr val="2E1211"/>
                </a:solidFill>
                <a:latin typeface="Arial"/>
                <a:cs typeface="Arial"/>
              </a:rPr>
              <a:t>عفر    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لحم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6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10">
                <a:solidFill>
                  <a:srgbClr val="2E1211"/>
                </a:solidFill>
                <a:latin typeface="Arial"/>
                <a:cs typeface="Arial"/>
              </a:rPr>
              <a:t>ينبم   </a:t>
            </a:r>
            <a:r>
              <a:rPr dirty="0" sz="3200" spc="-575">
                <a:solidFill>
                  <a:srgbClr val="2E1211"/>
                </a:solidFill>
                <a:latin typeface="Arial"/>
                <a:cs typeface="Arial"/>
              </a:rPr>
              <a:t>أدتبم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 </a:t>
            </a:r>
            <a:r>
              <a:rPr dirty="0" sz="3200" spc="-245">
                <a:solidFill>
                  <a:srgbClr val="2E1211"/>
                </a:solidFill>
                <a:latin typeface="Arial"/>
                <a:cs typeface="Arial"/>
              </a:rPr>
              <a:t>يذلا </a:t>
            </a:r>
            <a:r>
              <a:rPr dirty="0" sz="3200" spc="8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660">
                <a:solidFill>
                  <a:srgbClr val="2E1211"/>
                </a:solidFill>
                <a:latin typeface="Arial"/>
                <a:cs typeface="Arial"/>
              </a:rPr>
              <a:t>عفر    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لحم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819">
                <a:solidFill>
                  <a:srgbClr val="2E1211"/>
                </a:solidFill>
                <a:latin typeface="Arial"/>
                <a:cs typeface="Arial"/>
              </a:rPr>
              <a:t>ةيلعف             </a:t>
            </a: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ةلمج </a:t>
            </a:r>
            <a:r>
              <a:rPr dirty="0" sz="3200" spc="-545">
                <a:solidFill>
                  <a:srgbClr val="2E1211"/>
                </a:solidFill>
                <a:latin typeface="Arial"/>
                <a:cs typeface="Arial"/>
              </a:rPr>
              <a:t>ربخ   </a:t>
            </a:r>
            <a:r>
              <a:rPr dirty="0" sz="3200" spc="-85">
                <a:solidFill>
                  <a:srgbClr val="2E1211"/>
                </a:solidFill>
                <a:latin typeface="Arial"/>
                <a:cs typeface="Arial"/>
              </a:rPr>
              <a:t>.....مرك </a:t>
            </a:r>
            <a:r>
              <a:rPr dirty="0" sz="3200" spc="-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656" y="317118"/>
            <a:ext cx="879475" cy="6362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000" spc="-765">
                <a:solidFill>
                  <a:srgbClr val="F7D37C"/>
                </a:solidFill>
              </a:rPr>
              <a:t>ر</a:t>
            </a:r>
            <a:r>
              <a:rPr dirty="0" sz="4000" spc="-1105">
                <a:solidFill>
                  <a:srgbClr val="F7D37C"/>
                </a:solidFill>
              </a:rPr>
              <a:t>ب</a:t>
            </a:r>
            <a:r>
              <a:rPr dirty="0" sz="4000" spc="-145">
                <a:solidFill>
                  <a:srgbClr val="F7D37C"/>
                </a:solidFill>
              </a:rPr>
              <a:t>خ</a:t>
            </a:r>
            <a:r>
              <a:rPr dirty="0" sz="4000" spc="-605">
                <a:solidFill>
                  <a:srgbClr val="F7D37C"/>
                </a:solidFill>
              </a:rPr>
              <a:t>لا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4001485" y="1646494"/>
            <a:ext cx="3572510" cy="643255"/>
          </a:xfrm>
          <a:custGeom>
            <a:avLst/>
            <a:gdLst/>
            <a:ahLst/>
            <a:cxnLst/>
            <a:rect l="l" t="t" r="r" b="b"/>
            <a:pathLst>
              <a:path w="3572509" h="643255">
                <a:moveTo>
                  <a:pt x="2290099" y="582482"/>
                </a:moveTo>
                <a:lnTo>
                  <a:pt x="1363629" y="582482"/>
                </a:lnTo>
                <a:lnTo>
                  <a:pt x="1402343" y="595048"/>
                </a:lnTo>
                <a:lnTo>
                  <a:pt x="1446391" y="606391"/>
                </a:lnTo>
                <a:lnTo>
                  <a:pt x="1495264" y="616407"/>
                </a:lnTo>
                <a:lnTo>
                  <a:pt x="1548456" y="624994"/>
                </a:lnTo>
                <a:lnTo>
                  <a:pt x="1605458" y="632050"/>
                </a:lnTo>
                <a:lnTo>
                  <a:pt x="1665762" y="637473"/>
                </a:lnTo>
                <a:lnTo>
                  <a:pt x="1729119" y="641228"/>
                </a:lnTo>
                <a:lnTo>
                  <a:pt x="1792460" y="643124"/>
                </a:lnTo>
                <a:lnTo>
                  <a:pt x="1855263" y="643230"/>
                </a:lnTo>
                <a:lnTo>
                  <a:pt x="1917006" y="641613"/>
                </a:lnTo>
                <a:lnTo>
                  <a:pt x="1977167" y="638344"/>
                </a:lnTo>
                <a:lnTo>
                  <a:pt x="2035224" y="633491"/>
                </a:lnTo>
                <a:lnTo>
                  <a:pt x="2090656" y="627122"/>
                </a:lnTo>
                <a:lnTo>
                  <a:pt x="2142941" y="619308"/>
                </a:lnTo>
                <a:lnTo>
                  <a:pt x="2191557" y="610116"/>
                </a:lnTo>
                <a:lnTo>
                  <a:pt x="2235983" y="599615"/>
                </a:lnTo>
                <a:lnTo>
                  <a:pt x="2275695" y="587875"/>
                </a:lnTo>
                <a:lnTo>
                  <a:pt x="2290099" y="582482"/>
                </a:lnTo>
                <a:close/>
              </a:path>
              <a:path w="3572509" h="643255">
                <a:moveTo>
                  <a:pt x="2965102" y="525967"/>
                </a:moveTo>
                <a:lnTo>
                  <a:pt x="481614" y="525967"/>
                </a:lnTo>
                <a:lnTo>
                  <a:pt x="483900" y="526856"/>
                </a:lnTo>
                <a:lnTo>
                  <a:pt x="486186" y="527872"/>
                </a:lnTo>
                <a:lnTo>
                  <a:pt x="556344" y="551638"/>
                </a:lnTo>
                <a:lnTo>
                  <a:pt x="595349" y="561633"/>
                </a:lnTo>
                <a:lnTo>
                  <a:pt x="637323" y="570640"/>
                </a:lnTo>
                <a:lnTo>
                  <a:pt x="681956" y="578640"/>
                </a:lnTo>
                <a:lnTo>
                  <a:pt x="728939" y="585615"/>
                </a:lnTo>
                <a:lnTo>
                  <a:pt x="777964" y="591545"/>
                </a:lnTo>
                <a:lnTo>
                  <a:pt x="828721" y="596413"/>
                </a:lnTo>
                <a:lnTo>
                  <a:pt x="880902" y="600198"/>
                </a:lnTo>
                <a:lnTo>
                  <a:pt x="934197" y="602883"/>
                </a:lnTo>
                <a:lnTo>
                  <a:pt x="988299" y="604449"/>
                </a:lnTo>
                <a:lnTo>
                  <a:pt x="1042897" y="604876"/>
                </a:lnTo>
                <a:lnTo>
                  <a:pt x="1097684" y="604146"/>
                </a:lnTo>
                <a:lnTo>
                  <a:pt x="1152350" y="602241"/>
                </a:lnTo>
                <a:lnTo>
                  <a:pt x="1206586" y="599140"/>
                </a:lnTo>
                <a:lnTo>
                  <a:pt x="1260084" y="594826"/>
                </a:lnTo>
                <a:lnTo>
                  <a:pt x="1312535" y="589280"/>
                </a:lnTo>
                <a:lnTo>
                  <a:pt x="1363629" y="582482"/>
                </a:lnTo>
                <a:lnTo>
                  <a:pt x="2290099" y="582482"/>
                </a:lnTo>
                <a:lnTo>
                  <a:pt x="2310174" y="574965"/>
                </a:lnTo>
                <a:lnTo>
                  <a:pt x="2338896" y="560952"/>
                </a:lnTo>
                <a:lnTo>
                  <a:pt x="2361341" y="545906"/>
                </a:lnTo>
                <a:lnTo>
                  <a:pt x="2867284" y="545906"/>
                </a:lnTo>
                <a:lnTo>
                  <a:pt x="2871544" y="545338"/>
                </a:lnTo>
                <a:lnTo>
                  <a:pt x="2925190" y="535589"/>
                </a:lnTo>
                <a:lnTo>
                  <a:pt x="2965102" y="525967"/>
                </a:lnTo>
                <a:close/>
              </a:path>
              <a:path w="3572509" h="643255">
                <a:moveTo>
                  <a:pt x="2867284" y="545906"/>
                </a:moveTo>
                <a:lnTo>
                  <a:pt x="2361341" y="545906"/>
                </a:lnTo>
                <a:lnTo>
                  <a:pt x="2407531" y="552132"/>
                </a:lnTo>
                <a:lnTo>
                  <a:pt x="2456026" y="557066"/>
                </a:lnTo>
                <a:lnTo>
                  <a:pt x="2506356" y="560664"/>
                </a:lnTo>
                <a:lnTo>
                  <a:pt x="2558051" y="562885"/>
                </a:lnTo>
                <a:lnTo>
                  <a:pt x="2610642" y="563686"/>
                </a:lnTo>
                <a:lnTo>
                  <a:pt x="2681327" y="562554"/>
                </a:lnTo>
                <a:lnTo>
                  <a:pt x="2748869" y="558999"/>
                </a:lnTo>
                <a:lnTo>
                  <a:pt x="2812523" y="553201"/>
                </a:lnTo>
                <a:lnTo>
                  <a:pt x="2867284" y="545906"/>
                </a:lnTo>
                <a:close/>
              </a:path>
              <a:path w="3572509" h="643255">
                <a:moveTo>
                  <a:pt x="854994" y="56683"/>
                </a:moveTo>
                <a:lnTo>
                  <a:pt x="801908" y="57845"/>
                </a:lnTo>
                <a:lnTo>
                  <a:pt x="727581" y="61579"/>
                </a:lnTo>
                <a:lnTo>
                  <a:pt x="657633" y="67580"/>
                </a:lnTo>
                <a:lnTo>
                  <a:pt x="592634" y="75663"/>
                </a:lnTo>
                <a:lnTo>
                  <a:pt x="533152" y="85644"/>
                </a:lnTo>
                <a:lnTo>
                  <a:pt x="479758" y="97340"/>
                </a:lnTo>
                <a:lnTo>
                  <a:pt x="433020" y="110566"/>
                </a:lnTo>
                <a:lnTo>
                  <a:pt x="393509" y="125139"/>
                </a:lnTo>
                <a:lnTo>
                  <a:pt x="338439" y="157590"/>
                </a:lnTo>
                <a:lnTo>
                  <a:pt x="319104" y="193221"/>
                </a:lnTo>
                <a:lnTo>
                  <a:pt x="324261" y="211769"/>
                </a:lnTo>
                <a:lnTo>
                  <a:pt x="321213" y="213801"/>
                </a:lnTo>
                <a:lnTo>
                  <a:pt x="254729" y="217098"/>
                </a:lnTo>
                <a:lnTo>
                  <a:pt x="192683" y="223321"/>
                </a:lnTo>
                <a:lnTo>
                  <a:pt x="136586" y="232226"/>
                </a:lnTo>
                <a:lnTo>
                  <a:pt x="87951" y="243570"/>
                </a:lnTo>
                <a:lnTo>
                  <a:pt x="48290" y="257108"/>
                </a:lnTo>
                <a:lnTo>
                  <a:pt x="14874" y="275796"/>
                </a:lnTo>
                <a:lnTo>
                  <a:pt x="0" y="295235"/>
                </a:lnTo>
                <a:lnTo>
                  <a:pt x="2893" y="314698"/>
                </a:lnTo>
                <a:lnTo>
                  <a:pt x="22782" y="333459"/>
                </a:lnTo>
                <a:lnTo>
                  <a:pt x="58892" y="350792"/>
                </a:lnTo>
                <a:lnTo>
                  <a:pt x="110452" y="365970"/>
                </a:lnTo>
                <a:lnTo>
                  <a:pt x="176687" y="378266"/>
                </a:lnTo>
                <a:lnTo>
                  <a:pt x="129540" y="393637"/>
                </a:lnTo>
                <a:lnTo>
                  <a:pt x="97455" y="410937"/>
                </a:lnTo>
                <a:lnTo>
                  <a:pt x="81300" y="429522"/>
                </a:lnTo>
                <a:lnTo>
                  <a:pt x="81945" y="448751"/>
                </a:lnTo>
                <a:lnTo>
                  <a:pt x="118949" y="478617"/>
                </a:lnTo>
                <a:lnTo>
                  <a:pt x="193107" y="502692"/>
                </a:lnTo>
                <a:lnTo>
                  <a:pt x="241288" y="512007"/>
                </a:lnTo>
                <a:lnTo>
                  <a:pt x="295361" y="519212"/>
                </a:lnTo>
                <a:lnTo>
                  <a:pt x="354195" y="524088"/>
                </a:lnTo>
                <a:lnTo>
                  <a:pt x="416656" y="526413"/>
                </a:lnTo>
                <a:lnTo>
                  <a:pt x="2965102" y="525967"/>
                </a:lnTo>
                <a:lnTo>
                  <a:pt x="3013374" y="511145"/>
                </a:lnTo>
                <a:lnTo>
                  <a:pt x="3071122" y="481300"/>
                </a:lnTo>
                <a:lnTo>
                  <a:pt x="3092480" y="447481"/>
                </a:lnTo>
                <a:lnTo>
                  <a:pt x="3148949" y="444791"/>
                </a:lnTo>
                <a:lnTo>
                  <a:pt x="3203773" y="440710"/>
                </a:lnTo>
                <a:lnTo>
                  <a:pt x="3256523" y="435283"/>
                </a:lnTo>
                <a:lnTo>
                  <a:pt x="3306775" y="428551"/>
                </a:lnTo>
                <a:lnTo>
                  <a:pt x="3354100" y="420557"/>
                </a:lnTo>
                <a:lnTo>
                  <a:pt x="3416019" y="407010"/>
                </a:lnTo>
                <a:lnTo>
                  <a:pt x="3467904" y="391782"/>
                </a:lnTo>
                <a:lnTo>
                  <a:pt x="3509597" y="375170"/>
                </a:lnTo>
                <a:lnTo>
                  <a:pt x="3561767" y="338979"/>
                </a:lnTo>
                <a:lnTo>
                  <a:pt x="3571926" y="319994"/>
                </a:lnTo>
                <a:lnTo>
                  <a:pt x="3571256" y="300810"/>
                </a:lnTo>
                <a:lnTo>
                  <a:pt x="3559597" y="281724"/>
                </a:lnTo>
                <a:lnTo>
                  <a:pt x="3536790" y="263034"/>
                </a:lnTo>
                <a:lnTo>
                  <a:pt x="3502677" y="245036"/>
                </a:lnTo>
                <a:lnTo>
                  <a:pt x="3457097" y="228025"/>
                </a:lnTo>
                <a:lnTo>
                  <a:pt x="3465225" y="223453"/>
                </a:lnTo>
                <a:lnTo>
                  <a:pt x="3471956" y="218627"/>
                </a:lnTo>
                <a:lnTo>
                  <a:pt x="3477290" y="213801"/>
                </a:lnTo>
                <a:lnTo>
                  <a:pt x="3491236" y="194574"/>
                </a:lnTo>
                <a:lnTo>
                  <a:pt x="3491068" y="175583"/>
                </a:lnTo>
                <a:lnTo>
                  <a:pt x="3451875" y="139820"/>
                </a:lnTo>
                <a:lnTo>
                  <a:pt x="3414595" y="123802"/>
                </a:lnTo>
                <a:lnTo>
                  <a:pt x="3366687" y="109529"/>
                </a:lnTo>
                <a:lnTo>
                  <a:pt x="3309024" y="97380"/>
                </a:lnTo>
                <a:lnTo>
                  <a:pt x="3242477" y="87731"/>
                </a:lnTo>
                <a:lnTo>
                  <a:pt x="3167918" y="80959"/>
                </a:lnTo>
                <a:lnTo>
                  <a:pt x="3161738" y="75371"/>
                </a:lnTo>
                <a:lnTo>
                  <a:pt x="1159159" y="75371"/>
                </a:lnTo>
                <a:lnTo>
                  <a:pt x="1111951" y="69302"/>
                </a:lnTo>
                <a:lnTo>
                  <a:pt x="1062874" y="64387"/>
                </a:lnTo>
                <a:lnTo>
                  <a:pt x="1012285" y="60649"/>
                </a:lnTo>
                <a:lnTo>
                  <a:pt x="960538" y="58105"/>
                </a:lnTo>
                <a:lnTo>
                  <a:pt x="907990" y="56776"/>
                </a:lnTo>
                <a:lnTo>
                  <a:pt x="854994" y="56683"/>
                </a:lnTo>
                <a:close/>
              </a:path>
              <a:path w="3572509" h="643255">
                <a:moveTo>
                  <a:pt x="1530366" y="17948"/>
                </a:moveTo>
                <a:lnTo>
                  <a:pt x="1474130" y="19414"/>
                </a:lnTo>
                <a:lnTo>
                  <a:pt x="1419287" y="22618"/>
                </a:lnTo>
                <a:lnTo>
                  <a:pt x="1366544" y="27508"/>
                </a:lnTo>
                <a:lnTo>
                  <a:pt x="1316611" y="34030"/>
                </a:lnTo>
                <a:lnTo>
                  <a:pt x="1270197" y="42131"/>
                </a:lnTo>
                <a:lnTo>
                  <a:pt x="1228011" y="51757"/>
                </a:lnTo>
                <a:lnTo>
                  <a:pt x="1190762" y="62854"/>
                </a:lnTo>
                <a:lnTo>
                  <a:pt x="1159159" y="75371"/>
                </a:lnTo>
                <a:lnTo>
                  <a:pt x="3161738" y="75371"/>
                </a:lnTo>
                <a:lnTo>
                  <a:pt x="3149781" y="64558"/>
                </a:lnTo>
                <a:lnTo>
                  <a:pt x="3120642" y="49288"/>
                </a:lnTo>
                <a:lnTo>
                  <a:pt x="3119692" y="48955"/>
                </a:lnTo>
                <a:lnTo>
                  <a:pt x="1857405" y="48955"/>
                </a:lnTo>
                <a:lnTo>
                  <a:pt x="1833892" y="43720"/>
                </a:lnTo>
                <a:lnTo>
                  <a:pt x="1782628" y="34489"/>
                </a:lnTo>
                <a:lnTo>
                  <a:pt x="1700331" y="24517"/>
                </a:lnTo>
                <a:lnTo>
                  <a:pt x="1644175" y="20446"/>
                </a:lnTo>
                <a:lnTo>
                  <a:pt x="1587284" y="18275"/>
                </a:lnTo>
                <a:lnTo>
                  <a:pt x="1530366" y="17948"/>
                </a:lnTo>
                <a:close/>
              </a:path>
              <a:path w="3572509" h="643255">
                <a:moveTo>
                  <a:pt x="2174828" y="0"/>
                </a:moveTo>
                <a:lnTo>
                  <a:pt x="2119444" y="1260"/>
                </a:lnTo>
                <a:lnTo>
                  <a:pt x="2065748" y="4568"/>
                </a:lnTo>
                <a:lnTo>
                  <a:pt x="2014734" y="9843"/>
                </a:lnTo>
                <a:lnTo>
                  <a:pt x="1967398" y="17001"/>
                </a:lnTo>
                <a:lnTo>
                  <a:pt x="1924734" y="25961"/>
                </a:lnTo>
                <a:lnTo>
                  <a:pt x="1887738" y="36640"/>
                </a:lnTo>
                <a:lnTo>
                  <a:pt x="1857405" y="48955"/>
                </a:lnTo>
                <a:lnTo>
                  <a:pt x="3119692" y="48955"/>
                </a:lnTo>
                <a:lnTo>
                  <a:pt x="3081264" y="35471"/>
                </a:lnTo>
                <a:lnTo>
                  <a:pt x="3078777" y="34858"/>
                </a:lnTo>
                <a:lnTo>
                  <a:pt x="2466878" y="34858"/>
                </a:lnTo>
                <a:lnTo>
                  <a:pt x="2440071" y="27155"/>
                </a:lnTo>
                <a:lnTo>
                  <a:pt x="2376884" y="14320"/>
                </a:lnTo>
                <a:lnTo>
                  <a:pt x="2286675" y="3953"/>
                </a:lnTo>
                <a:lnTo>
                  <a:pt x="2230903" y="870"/>
                </a:lnTo>
                <a:lnTo>
                  <a:pt x="2174828" y="0"/>
                </a:lnTo>
                <a:close/>
              </a:path>
              <a:path w="3572509" h="643255">
                <a:moveTo>
                  <a:pt x="2767950" y="147"/>
                </a:moveTo>
                <a:lnTo>
                  <a:pt x="2712161" y="1272"/>
                </a:lnTo>
                <a:lnTo>
                  <a:pt x="2657449" y="4284"/>
                </a:lnTo>
                <a:lnTo>
                  <a:pt x="2604690" y="9166"/>
                </a:lnTo>
                <a:lnTo>
                  <a:pt x="2554758" y="15900"/>
                </a:lnTo>
                <a:lnTo>
                  <a:pt x="2508529" y="24470"/>
                </a:lnTo>
                <a:lnTo>
                  <a:pt x="2466878" y="34858"/>
                </a:lnTo>
                <a:lnTo>
                  <a:pt x="3078777" y="34858"/>
                </a:lnTo>
                <a:lnTo>
                  <a:pt x="3032409" y="23428"/>
                </a:lnTo>
                <a:lnTo>
                  <a:pt x="2984366" y="14860"/>
                </a:lnTo>
                <a:lnTo>
                  <a:pt x="2933023" y="8266"/>
                </a:lnTo>
                <a:lnTo>
                  <a:pt x="2879256" y="3627"/>
                </a:lnTo>
                <a:lnTo>
                  <a:pt x="2823940" y="926"/>
                </a:lnTo>
                <a:lnTo>
                  <a:pt x="2767950" y="147"/>
                </a:lnTo>
                <a:close/>
              </a:path>
            </a:pathLst>
          </a:custGeom>
          <a:solidFill>
            <a:srgbClr val="D4B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219827" y="2243963"/>
            <a:ext cx="156463" cy="1319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001485" y="1646494"/>
            <a:ext cx="3572510" cy="643255"/>
          </a:xfrm>
          <a:custGeom>
            <a:avLst/>
            <a:gdLst/>
            <a:ahLst/>
            <a:cxnLst/>
            <a:rect l="l" t="t" r="r" b="b"/>
            <a:pathLst>
              <a:path w="3572509" h="643255">
                <a:moveTo>
                  <a:pt x="324261" y="211769"/>
                </a:moveTo>
                <a:lnTo>
                  <a:pt x="319104" y="193221"/>
                </a:lnTo>
                <a:lnTo>
                  <a:pt x="324020" y="175099"/>
                </a:lnTo>
                <a:lnTo>
                  <a:pt x="338439" y="157590"/>
                </a:lnTo>
                <a:lnTo>
                  <a:pt x="393509" y="125139"/>
                </a:lnTo>
                <a:lnTo>
                  <a:pt x="433020" y="110566"/>
                </a:lnTo>
                <a:lnTo>
                  <a:pt x="479758" y="97340"/>
                </a:lnTo>
                <a:lnTo>
                  <a:pt x="533152" y="85644"/>
                </a:lnTo>
                <a:lnTo>
                  <a:pt x="592634" y="75663"/>
                </a:lnTo>
                <a:lnTo>
                  <a:pt x="657633" y="67580"/>
                </a:lnTo>
                <a:lnTo>
                  <a:pt x="727581" y="61579"/>
                </a:lnTo>
                <a:lnTo>
                  <a:pt x="801908" y="57845"/>
                </a:lnTo>
                <a:lnTo>
                  <a:pt x="854994" y="56683"/>
                </a:lnTo>
                <a:lnTo>
                  <a:pt x="907990" y="56776"/>
                </a:lnTo>
                <a:lnTo>
                  <a:pt x="960538" y="58105"/>
                </a:lnTo>
                <a:lnTo>
                  <a:pt x="1012285" y="60649"/>
                </a:lnTo>
                <a:lnTo>
                  <a:pt x="1062874" y="64387"/>
                </a:lnTo>
                <a:lnTo>
                  <a:pt x="1111951" y="69302"/>
                </a:lnTo>
                <a:lnTo>
                  <a:pt x="1159159" y="75371"/>
                </a:lnTo>
                <a:lnTo>
                  <a:pt x="1190762" y="62854"/>
                </a:lnTo>
                <a:lnTo>
                  <a:pt x="1228011" y="51757"/>
                </a:lnTo>
                <a:lnTo>
                  <a:pt x="1270197" y="42131"/>
                </a:lnTo>
                <a:lnTo>
                  <a:pt x="1316611" y="34030"/>
                </a:lnTo>
                <a:lnTo>
                  <a:pt x="1366544" y="27508"/>
                </a:lnTo>
                <a:lnTo>
                  <a:pt x="1419287" y="22618"/>
                </a:lnTo>
                <a:lnTo>
                  <a:pt x="1474130" y="19414"/>
                </a:lnTo>
                <a:lnTo>
                  <a:pt x="1530366" y="17948"/>
                </a:lnTo>
                <a:lnTo>
                  <a:pt x="1587284" y="18275"/>
                </a:lnTo>
                <a:lnTo>
                  <a:pt x="1644175" y="20446"/>
                </a:lnTo>
                <a:lnTo>
                  <a:pt x="1700331" y="24517"/>
                </a:lnTo>
                <a:lnTo>
                  <a:pt x="1755043" y="30540"/>
                </a:lnTo>
                <a:lnTo>
                  <a:pt x="1808938" y="38890"/>
                </a:lnTo>
                <a:lnTo>
                  <a:pt x="1857405" y="48955"/>
                </a:lnTo>
                <a:lnTo>
                  <a:pt x="1887738" y="36640"/>
                </a:lnTo>
                <a:lnTo>
                  <a:pt x="1924734" y="25961"/>
                </a:lnTo>
                <a:lnTo>
                  <a:pt x="1967398" y="17001"/>
                </a:lnTo>
                <a:lnTo>
                  <a:pt x="2014734" y="9843"/>
                </a:lnTo>
                <a:lnTo>
                  <a:pt x="2065748" y="4568"/>
                </a:lnTo>
                <a:lnTo>
                  <a:pt x="2119444" y="1260"/>
                </a:lnTo>
                <a:lnTo>
                  <a:pt x="2174828" y="0"/>
                </a:lnTo>
                <a:lnTo>
                  <a:pt x="2230903" y="870"/>
                </a:lnTo>
                <a:lnTo>
                  <a:pt x="2286675" y="3953"/>
                </a:lnTo>
                <a:lnTo>
                  <a:pt x="2341148" y="9331"/>
                </a:lnTo>
                <a:lnTo>
                  <a:pt x="2409966" y="20285"/>
                </a:lnTo>
                <a:lnTo>
                  <a:pt x="2466878" y="34858"/>
                </a:lnTo>
                <a:lnTo>
                  <a:pt x="2508529" y="24470"/>
                </a:lnTo>
                <a:lnTo>
                  <a:pt x="2554758" y="15900"/>
                </a:lnTo>
                <a:lnTo>
                  <a:pt x="2604690" y="9166"/>
                </a:lnTo>
                <a:lnTo>
                  <a:pt x="2657449" y="4284"/>
                </a:lnTo>
                <a:lnTo>
                  <a:pt x="2712161" y="1272"/>
                </a:lnTo>
                <a:lnTo>
                  <a:pt x="2767950" y="147"/>
                </a:lnTo>
                <a:lnTo>
                  <a:pt x="2823940" y="926"/>
                </a:lnTo>
                <a:lnTo>
                  <a:pt x="2879256" y="3627"/>
                </a:lnTo>
                <a:lnTo>
                  <a:pt x="2933023" y="8266"/>
                </a:lnTo>
                <a:lnTo>
                  <a:pt x="2984366" y="14860"/>
                </a:lnTo>
                <a:lnTo>
                  <a:pt x="3032409" y="23428"/>
                </a:lnTo>
                <a:lnTo>
                  <a:pt x="3081264" y="35471"/>
                </a:lnTo>
                <a:lnTo>
                  <a:pt x="3120642" y="49288"/>
                </a:lnTo>
                <a:lnTo>
                  <a:pt x="3167918" y="80959"/>
                </a:lnTo>
                <a:lnTo>
                  <a:pt x="3242477" y="87731"/>
                </a:lnTo>
                <a:lnTo>
                  <a:pt x="3309024" y="97380"/>
                </a:lnTo>
                <a:lnTo>
                  <a:pt x="3366687" y="109529"/>
                </a:lnTo>
                <a:lnTo>
                  <a:pt x="3414595" y="123802"/>
                </a:lnTo>
                <a:lnTo>
                  <a:pt x="3451875" y="139820"/>
                </a:lnTo>
                <a:lnTo>
                  <a:pt x="3491068" y="175583"/>
                </a:lnTo>
                <a:lnTo>
                  <a:pt x="3491236" y="194574"/>
                </a:lnTo>
                <a:lnTo>
                  <a:pt x="3477290" y="213801"/>
                </a:lnTo>
                <a:lnTo>
                  <a:pt x="3471956" y="218627"/>
                </a:lnTo>
                <a:lnTo>
                  <a:pt x="3465225" y="223453"/>
                </a:lnTo>
                <a:lnTo>
                  <a:pt x="3457097" y="228025"/>
                </a:lnTo>
                <a:lnTo>
                  <a:pt x="3502677" y="245036"/>
                </a:lnTo>
                <a:lnTo>
                  <a:pt x="3536790" y="263034"/>
                </a:lnTo>
                <a:lnTo>
                  <a:pt x="3559597" y="281724"/>
                </a:lnTo>
                <a:lnTo>
                  <a:pt x="3571256" y="300810"/>
                </a:lnTo>
                <a:lnTo>
                  <a:pt x="3571926" y="319994"/>
                </a:lnTo>
                <a:lnTo>
                  <a:pt x="3561767" y="338979"/>
                </a:lnTo>
                <a:lnTo>
                  <a:pt x="3509597" y="375170"/>
                </a:lnTo>
                <a:lnTo>
                  <a:pt x="3467904" y="391782"/>
                </a:lnTo>
                <a:lnTo>
                  <a:pt x="3416019" y="407010"/>
                </a:lnTo>
                <a:lnTo>
                  <a:pt x="3354100" y="420557"/>
                </a:lnTo>
                <a:lnTo>
                  <a:pt x="3306775" y="428551"/>
                </a:lnTo>
                <a:lnTo>
                  <a:pt x="3256523" y="435283"/>
                </a:lnTo>
                <a:lnTo>
                  <a:pt x="3203773" y="440710"/>
                </a:lnTo>
                <a:lnTo>
                  <a:pt x="3148949" y="444791"/>
                </a:lnTo>
                <a:lnTo>
                  <a:pt x="3092480" y="447481"/>
                </a:lnTo>
                <a:lnTo>
                  <a:pt x="3086722" y="464798"/>
                </a:lnTo>
                <a:lnTo>
                  <a:pt x="3046425" y="496809"/>
                </a:lnTo>
                <a:lnTo>
                  <a:pt x="2972714" y="524132"/>
                </a:lnTo>
                <a:lnTo>
                  <a:pt x="2925190" y="535589"/>
                </a:lnTo>
                <a:lnTo>
                  <a:pt x="2871544" y="545338"/>
                </a:lnTo>
                <a:lnTo>
                  <a:pt x="2812523" y="553201"/>
                </a:lnTo>
                <a:lnTo>
                  <a:pt x="2748869" y="558999"/>
                </a:lnTo>
                <a:lnTo>
                  <a:pt x="2681327" y="562554"/>
                </a:lnTo>
                <a:lnTo>
                  <a:pt x="2610642" y="563686"/>
                </a:lnTo>
                <a:lnTo>
                  <a:pt x="2558051" y="562885"/>
                </a:lnTo>
                <a:lnTo>
                  <a:pt x="2506356" y="560664"/>
                </a:lnTo>
                <a:lnTo>
                  <a:pt x="2456026" y="557066"/>
                </a:lnTo>
                <a:lnTo>
                  <a:pt x="2407531" y="552132"/>
                </a:lnTo>
                <a:lnTo>
                  <a:pt x="2361341" y="545906"/>
                </a:lnTo>
                <a:lnTo>
                  <a:pt x="2338896" y="560952"/>
                </a:lnTo>
                <a:lnTo>
                  <a:pt x="2275695" y="587875"/>
                </a:lnTo>
                <a:lnTo>
                  <a:pt x="2235983" y="599615"/>
                </a:lnTo>
                <a:lnTo>
                  <a:pt x="2191557" y="610116"/>
                </a:lnTo>
                <a:lnTo>
                  <a:pt x="2142941" y="619308"/>
                </a:lnTo>
                <a:lnTo>
                  <a:pt x="2090656" y="627122"/>
                </a:lnTo>
                <a:lnTo>
                  <a:pt x="2035224" y="633491"/>
                </a:lnTo>
                <a:lnTo>
                  <a:pt x="1977167" y="638344"/>
                </a:lnTo>
                <a:lnTo>
                  <a:pt x="1917006" y="641613"/>
                </a:lnTo>
                <a:lnTo>
                  <a:pt x="1855263" y="643230"/>
                </a:lnTo>
                <a:lnTo>
                  <a:pt x="1792460" y="643124"/>
                </a:lnTo>
                <a:lnTo>
                  <a:pt x="1729119" y="641228"/>
                </a:lnTo>
                <a:lnTo>
                  <a:pt x="1665762" y="637473"/>
                </a:lnTo>
                <a:lnTo>
                  <a:pt x="1605458" y="632050"/>
                </a:lnTo>
                <a:lnTo>
                  <a:pt x="1548456" y="624994"/>
                </a:lnTo>
                <a:lnTo>
                  <a:pt x="1495264" y="616407"/>
                </a:lnTo>
                <a:lnTo>
                  <a:pt x="1446391" y="606391"/>
                </a:lnTo>
                <a:lnTo>
                  <a:pt x="1402343" y="595048"/>
                </a:lnTo>
                <a:lnTo>
                  <a:pt x="1363629" y="582482"/>
                </a:lnTo>
                <a:lnTo>
                  <a:pt x="1312535" y="589280"/>
                </a:lnTo>
                <a:lnTo>
                  <a:pt x="1260084" y="594826"/>
                </a:lnTo>
                <a:lnTo>
                  <a:pt x="1206586" y="599140"/>
                </a:lnTo>
                <a:lnTo>
                  <a:pt x="1152350" y="602241"/>
                </a:lnTo>
                <a:lnTo>
                  <a:pt x="1097684" y="604146"/>
                </a:lnTo>
                <a:lnTo>
                  <a:pt x="1042897" y="604876"/>
                </a:lnTo>
                <a:lnTo>
                  <a:pt x="988299" y="604449"/>
                </a:lnTo>
                <a:lnTo>
                  <a:pt x="934197" y="602883"/>
                </a:lnTo>
                <a:lnTo>
                  <a:pt x="880902" y="600198"/>
                </a:lnTo>
                <a:lnTo>
                  <a:pt x="828721" y="596413"/>
                </a:lnTo>
                <a:lnTo>
                  <a:pt x="777964" y="591545"/>
                </a:lnTo>
                <a:lnTo>
                  <a:pt x="728939" y="585615"/>
                </a:lnTo>
                <a:lnTo>
                  <a:pt x="681956" y="578640"/>
                </a:lnTo>
                <a:lnTo>
                  <a:pt x="637323" y="570640"/>
                </a:lnTo>
                <a:lnTo>
                  <a:pt x="595349" y="561633"/>
                </a:lnTo>
                <a:lnTo>
                  <a:pt x="556344" y="551638"/>
                </a:lnTo>
                <a:lnTo>
                  <a:pt x="488472" y="528761"/>
                </a:lnTo>
                <a:lnTo>
                  <a:pt x="483900" y="526856"/>
                </a:lnTo>
                <a:lnTo>
                  <a:pt x="481614" y="525967"/>
                </a:lnTo>
                <a:lnTo>
                  <a:pt x="416656" y="526413"/>
                </a:lnTo>
                <a:lnTo>
                  <a:pt x="354195" y="524088"/>
                </a:lnTo>
                <a:lnTo>
                  <a:pt x="295361" y="519212"/>
                </a:lnTo>
                <a:lnTo>
                  <a:pt x="241288" y="512007"/>
                </a:lnTo>
                <a:lnTo>
                  <a:pt x="193107" y="502692"/>
                </a:lnTo>
                <a:lnTo>
                  <a:pt x="151950" y="491489"/>
                </a:lnTo>
                <a:lnTo>
                  <a:pt x="95237" y="464298"/>
                </a:lnTo>
                <a:lnTo>
                  <a:pt x="81300" y="429522"/>
                </a:lnTo>
                <a:lnTo>
                  <a:pt x="97455" y="410937"/>
                </a:lnTo>
                <a:lnTo>
                  <a:pt x="129540" y="393637"/>
                </a:lnTo>
                <a:lnTo>
                  <a:pt x="176687" y="378266"/>
                </a:lnTo>
                <a:lnTo>
                  <a:pt x="110452" y="365970"/>
                </a:lnTo>
                <a:lnTo>
                  <a:pt x="58892" y="350792"/>
                </a:lnTo>
                <a:lnTo>
                  <a:pt x="22782" y="333459"/>
                </a:lnTo>
                <a:lnTo>
                  <a:pt x="2893" y="314698"/>
                </a:lnTo>
                <a:lnTo>
                  <a:pt x="0" y="295235"/>
                </a:lnTo>
                <a:lnTo>
                  <a:pt x="14874" y="275796"/>
                </a:lnTo>
                <a:lnTo>
                  <a:pt x="48290" y="257108"/>
                </a:lnTo>
                <a:lnTo>
                  <a:pt x="87951" y="243570"/>
                </a:lnTo>
                <a:lnTo>
                  <a:pt x="136586" y="232226"/>
                </a:lnTo>
                <a:lnTo>
                  <a:pt x="192683" y="223321"/>
                </a:lnTo>
                <a:lnTo>
                  <a:pt x="254729" y="217098"/>
                </a:lnTo>
                <a:lnTo>
                  <a:pt x="321213" y="213801"/>
                </a:lnTo>
                <a:lnTo>
                  <a:pt x="324261" y="211769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219827" y="234022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5813" y="17780"/>
                </a:moveTo>
                <a:lnTo>
                  <a:pt x="35813" y="27686"/>
                </a:lnTo>
                <a:lnTo>
                  <a:pt x="27812" y="35687"/>
                </a:lnTo>
                <a:lnTo>
                  <a:pt x="17907" y="35687"/>
                </a:lnTo>
                <a:lnTo>
                  <a:pt x="8000" y="35687"/>
                </a:lnTo>
                <a:lnTo>
                  <a:pt x="0" y="27686"/>
                </a:lnTo>
                <a:lnTo>
                  <a:pt x="0" y="17780"/>
                </a:lnTo>
                <a:lnTo>
                  <a:pt x="0" y="8000"/>
                </a:lnTo>
                <a:lnTo>
                  <a:pt x="8000" y="0"/>
                </a:lnTo>
                <a:lnTo>
                  <a:pt x="17907" y="0"/>
                </a:lnTo>
                <a:lnTo>
                  <a:pt x="27812" y="0"/>
                </a:lnTo>
                <a:lnTo>
                  <a:pt x="35813" y="8000"/>
                </a:lnTo>
                <a:lnTo>
                  <a:pt x="35813" y="17780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229859" y="230251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71500" y="35687"/>
                </a:moveTo>
                <a:lnTo>
                  <a:pt x="68693" y="49567"/>
                </a:lnTo>
                <a:lnTo>
                  <a:pt x="61039" y="60912"/>
                </a:lnTo>
                <a:lnTo>
                  <a:pt x="49694" y="68566"/>
                </a:lnTo>
                <a:lnTo>
                  <a:pt x="35813" y="71374"/>
                </a:lnTo>
                <a:lnTo>
                  <a:pt x="21859" y="68566"/>
                </a:lnTo>
                <a:lnTo>
                  <a:pt x="10477" y="60912"/>
                </a:lnTo>
                <a:lnTo>
                  <a:pt x="2809" y="49567"/>
                </a:lnTo>
                <a:lnTo>
                  <a:pt x="0" y="35687"/>
                </a:lnTo>
                <a:lnTo>
                  <a:pt x="2809" y="21806"/>
                </a:lnTo>
                <a:lnTo>
                  <a:pt x="10477" y="10461"/>
                </a:lnTo>
                <a:lnTo>
                  <a:pt x="21859" y="2807"/>
                </a:lnTo>
                <a:lnTo>
                  <a:pt x="35813" y="0"/>
                </a:lnTo>
                <a:lnTo>
                  <a:pt x="49694" y="2807"/>
                </a:lnTo>
                <a:lnTo>
                  <a:pt x="61039" y="10461"/>
                </a:lnTo>
                <a:lnTo>
                  <a:pt x="68693" y="21806"/>
                </a:lnTo>
                <a:lnTo>
                  <a:pt x="71500" y="35687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269103" y="2243963"/>
            <a:ext cx="107314" cy="107314"/>
          </a:xfrm>
          <a:custGeom>
            <a:avLst/>
            <a:gdLst/>
            <a:ahLst/>
            <a:cxnLst/>
            <a:rect l="l" t="t" r="r" b="b"/>
            <a:pathLst>
              <a:path w="107314" h="107314">
                <a:moveTo>
                  <a:pt x="107187" y="53594"/>
                </a:moveTo>
                <a:lnTo>
                  <a:pt x="102975" y="74451"/>
                </a:lnTo>
                <a:lnTo>
                  <a:pt x="91487" y="91487"/>
                </a:lnTo>
                <a:lnTo>
                  <a:pt x="74451" y="102975"/>
                </a:lnTo>
                <a:lnTo>
                  <a:pt x="53594" y="107187"/>
                </a:lnTo>
                <a:lnTo>
                  <a:pt x="32736" y="102975"/>
                </a:lnTo>
                <a:lnTo>
                  <a:pt x="15700" y="91487"/>
                </a:lnTo>
                <a:lnTo>
                  <a:pt x="4212" y="74451"/>
                </a:lnTo>
                <a:lnTo>
                  <a:pt x="0" y="53594"/>
                </a:lnTo>
                <a:lnTo>
                  <a:pt x="4212" y="32736"/>
                </a:lnTo>
                <a:lnTo>
                  <a:pt x="15700" y="15700"/>
                </a:lnTo>
                <a:lnTo>
                  <a:pt x="32736" y="4212"/>
                </a:lnTo>
                <a:lnTo>
                  <a:pt x="53594" y="0"/>
                </a:lnTo>
                <a:lnTo>
                  <a:pt x="74451" y="4212"/>
                </a:lnTo>
                <a:lnTo>
                  <a:pt x="91487" y="15700"/>
                </a:lnTo>
                <a:lnTo>
                  <a:pt x="102975" y="32736"/>
                </a:lnTo>
                <a:lnTo>
                  <a:pt x="107187" y="53594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81983" y="2022220"/>
            <a:ext cx="209550" cy="12065"/>
          </a:xfrm>
          <a:custGeom>
            <a:avLst/>
            <a:gdLst/>
            <a:ahLst/>
            <a:cxnLst/>
            <a:rect l="l" t="t" r="r" b="b"/>
            <a:pathLst>
              <a:path w="209550" h="12064">
                <a:moveTo>
                  <a:pt x="209295" y="11937"/>
                </a:moveTo>
                <a:lnTo>
                  <a:pt x="154680" y="11947"/>
                </a:lnTo>
                <a:lnTo>
                  <a:pt x="100980" y="9921"/>
                </a:lnTo>
                <a:lnTo>
                  <a:pt x="49115" y="5919"/>
                </a:lnTo>
                <a:lnTo>
                  <a:pt x="0" y="0"/>
                </a:lnTo>
              </a:path>
            </a:pathLst>
          </a:custGeom>
          <a:ln w="9143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484370" y="2163952"/>
            <a:ext cx="92075" cy="5715"/>
          </a:xfrm>
          <a:custGeom>
            <a:avLst/>
            <a:gdLst/>
            <a:ahLst/>
            <a:cxnLst/>
            <a:rect l="l" t="t" r="r" b="b"/>
            <a:pathLst>
              <a:path w="92075" h="5714">
                <a:moveTo>
                  <a:pt x="91566" y="0"/>
                </a:moveTo>
                <a:lnTo>
                  <a:pt x="69294" y="2000"/>
                </a:lnTo>
                <a:lnTo>
                  <a:pt x="46545" y="3619"/>
                </a:lnTo>
                <a:lnTo>
                  <a:pt x="23415" y="4857"/>
                </a:lnTo>
                <a:lnTo>
                  <a:pt x="0" y="5714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309742" y="2200401"/>
            <a:ext cx="55244" cy="26034"/>
          </a:xfrm>
          <a:custGeom>
            <a:avLst/>
            <a:gdLst/>
            <a:ahLst/>
            <a:cxnLst/>
            <a:rect l="l" t="t" r="r" b="b"/>
            <a:pathLst>
              <a:path w="55245" h="26035">
                <a:moveTo>
                  <a:pt x="55245" y="25908"/>
                </a:moveTo>
                <a:lnTo>
                  <a:pt x="39344" y="19716"/>
                </a:lnTo>
                <a:lnTo>
                  <a:pt x="24812" y="13335"/>
                </a:lnTo>
                <a:lnTo>
                  <a:pt x="11685" y="6762"/>
                </a:lnTo>
                <a:lnTo>
                  <a:pt x="0" y="0"/>
                </a:lnTo>
              </a:path>
            </a:pathLst>
          </a:custGeom>
          <a:ln w="9143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363208" y="2161794"/>
            <a:ext cx="22225" cy="28575"/>
          </a:xfrm>
          <a:custGeom>
            <a:avLst/>
            <a:gdLst/>
            <a:ahLst/>
            <a:cxnLst/>
            <a:rect l="l" t="t" r="r" b="b"/>
            <a:pathLst>
              <a:path w="22225" h="28575">
                <a:moveTo>
                  <a:pt x="22097" y="0"/>
                </a:moveTo>
                <a:lnTo>
                  <a:pt x="18859" y="7157"/>
                </a:lnTo>
                <a:lnTo>
                  <a:pt x="14096" y="14303"/>
                </a:lnTo>
                <a:lnTo>
                  <a:pt x="7810" y="21377"/>
                </a:lnTo>
                <a:lnTo>
                  <a:pt x="0" y="2832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823329" y="1986152"/>
            <a:ext cx="268605" cy="106680"/>
          </a:xfrm>
          <a:custGeom>
            <a:avLst/>
            <a:gdLst/>
            <a:ahLst/>
            <a:cxnLst/>
            <a:rect l="l" t="t" r="r" b="b"/>
            <a:pathLst>
              <a:path w="268604" h="106680">
                <a:moveTo>
                  <a:pt x="0" y="0"/>
                </a:moveTo>
                <a:lnTo>
                  <a:pt x="77505" y="11568"/>
                </a:lnTo>
                <a:lnTo>
                  <a:pt x="143580" y="26256"/>
                </a:lnTo>
                <a:lnTo>
                  <a:pt x="196976" y="43561"/>
                </a:lnTo>
                <a:lnTo>
                  <a:pt x="236445" y="62982"/>
                </a:lnTo>
                <a:lnTo>
                  <a:pt x="260738" y="84019"/>
                </a:lnTo>
                <a:lnTo>
                  <a:pt x="268604" y="106172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337297" y="1872995"/>
            <a:ext cx="120014" cy="40005"/>
          </a:xfrm>
          <a:custGeom>
            <a:avLst/>
            <a:gdLst/>
            <a:ahLst/>
            <a:cxnLst/>
            <a:rect l="l" t="t" r="r" b="b"/>
            <a:pathLst>
              <a:path w="120015" h="40005">
                <a:moveTo>
                  <a:pt x="119633" y="0"/>
                </a:moveTo>
                <a:lnTo>
                  <a:pt x="96922" y="11175"/>
                </a:lnTo>
                <a:lnTo>
                  <a:pt x="69199" y="21589"/>
                </a:lnTo>
                <a:lnTo>
                  <a:pt x="36784" y="31146"/>
                </a:lnTo>
                <a:lnTo>
                  <a:pt x="0" y="3975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169911" y="1725167"/>
            <a:ext cx="6985" cy="19050"/>
          </a:xfrm>
          <a:custGeom>
            <a:avLst/>
            <a:gdLst/>
            <a:ahLst/>
            <a:cxnLst/>
            <a:rect l="l" t="t" r="r" b="b"/>
            <a:pathLst>
              <a:path w="6984" h="19050">
                <a:moveTo>
                  <a:pt x="0" y="0"/>
                </a:moveTo>
                <a:lnTo>
                  <a:pt x="4572" y="6223"/>
                </a:lnTo>
                <a:lnTo>
                  <a:pt x="6731" y="12573"/>
                </a:lnTo>
                <a:lnTo>
                  <a:pt x="6350" y="18796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406007" y="1679194"/>
            <a:ext cx="61594" cy="24130"/>
          </a:xfrm>
          <a:custGeom>
            <a:avLst/>
            <a:gdLst/>
            <a:ahLst/>
            <a:cxnLst/>
            <a:rect l="l" t="t" r="r" b="b"/>
            <a:pathLst>
              <a:path w="61595" h="24130">
                <a:moveTo>
                  <a:pt x="0" y="24002"/>
                </a:moveTo>
                <a:lnTo>
                  <a:pt x="12636" y="17627"/>
                </a:lnTo>
                <a:lnTo>
                  <a:pt x="27082" y="11477"/>
                </a:lnTo>
                <a:lnTo>
                  <a:pt x="43291" y="5589"/>
                </a:lnTo>
                <a:lnTo>
                  <a:pt x="61213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832855" y="1693926"/>
            <a:ext cx="29845" cy="20955"/>
          </a:xfrm>
          <a:custGeom>
            <a:avLst/>
            <a:gdLst/>
            <a:ahLst/>
            <a:cxnLst/>
            <a:rect l="l" t="t" r="r" b="b"/>
            <a:pathLst>
              <a:path w="29845" h="20955">
                <a:moveTo>
                  <a:pt x="0" y="20700"/>
                </a:moveTo>
                <a:lnTo>
                  <a:pt x="5447" y="15394"/>
                </a:lnTo>
                <a:lnTo>
                  <a:pt x="12239" y="10159"/>
                </a:lnTo>
                <a:lnTo>
                  <a:pt x="20341" y="5020"/>
                </a:lnTo>
                <a:lnTo>
                  <a:pt x="29718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160264" y="1721739"/>
            <a:ext cx="107314" cy="20320"/>
          </a:xfrm>
          <a:custGeom>
            <a:avLst/>
            <a:gdLst/>
            <a:ahLst/>
            <a:cxnLst/>
            <a:rect l="l" t="t" r="r" b="b"/>
            <a:pathLst>
              <a:path w="107314" h="20319">
                <a:moveTo>
                  <a:pt x="0" y="0"/>
                </a:moveTo>
                <a:lnTo>
                  <a:pt x="28680" y="4403"/>
                </a:lnTo>
                <a:lnTo>
                  <a:pt x="56181" y="9223"/>
                </a:lnTo>
                <a:lnTo>
                  <a:pt x="82421" y="14448"/>
                </a:lnTo>
                <a:lnTo>
                  <a:pt x="107314" y="20065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325746" y="1858391"/>
            <a:ext cx="19050" cy="21590"/>
          </a:xfrm>
          <a:custGeom>
            <a:avLst/>
            <a:gdLst/>
            <a:ahLst/>
            <a:cxnLst/>
            <a:rect l="l" t="t" r="r" b="b"/>
            <a:pathLst>
              <a:path w="19050" h="21589">
                <a:moveTo>
                  <a:pt x="18795" y="21082"/>
                </a:moveTo>
                <a:lnTo>
                  <a:pt x="12823" y="15841"/>
                </a:lnTo>
                <a:lnTo>
                  <a:pt x="7683" y="10588"/>
                </a:lnTo>
                <a:lnTo>
                  <a:pt x="3401" y="5312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90931" y="1056624"/>
            <a:ext cx="7483475" cy="5209540"/>
          </a:xfrm>
          <a:prstGeom prst="rect">
            <a:avLst/>
          </a:prstGeom>
        </p:spPr>
        <p:txBody>
          <a:bodyPr wrap="square" lIns="0" tIns="122555" rIns="0" bIns="0" rtlCol="0" vert="horz">
            <a:spAutoFit/>
          </a:bodyPr>
          <a:lstStyle/>
          <a:p>
            <a:pPr marL="3512820">
              <a:lnSpc>
                <a:spcPct val="100000"/>
              </a:lnSpc>
              <a:spcBef>
                <a:spcPts val="965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265">
                <a:solidFill>
                  <a:srgbClr val="2E1211"/>
                </a:solidFill>
                <a:latin typeface="Arial"/>
                <a:cs typeface="Arial"/>
              </a:rPr>
              <a:t>ةلمجلا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ىنعم </a:t>
            </a:r>
            <a:r>
              <a:rPr dirty="0" sz="3200" spc="-360">
                <a:solidFill>
                  <a:srgbClr val="2E1211"/>
                </a:solidFill>
                <a:latin typeface="Arial"/>
                <a:cs typeface="Arial"/>
              </a:rPr>
              <a:t>ممتملا </a:t>
            </a:r>
            <a:r>
              <a:rPr dirty="0" sz="3200" spc="-220">
                <a:solidFill>
                  <a:srgbClr val="2E1211"/>
                </a:solidFill>
                <a:latin typeface="Arial"/>
                <a:cs typeface="Arial"/>
              </a:rPr>
              <a:t>ءزجلا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254">
                <a:solidFill>
                  <a:srgbClr val="2E1211"/>
                </a:solidFill>
                <a:latin typeface="Arial"/>
                <a:cs typeface="Arial"/>
              </a:rPr>
              <a:t>وه</a:t>
            </a:r>
            <a:endParaRPr sz="3200">
              <a:latin typeface="Arial"/>
              <a:cs typeface="Arial"/>
            </a:endParaRPr>
          </a:p>
          <a:p>
            <a:pPr marL="5141595">
              <a:lnSpc>
                <a:spcPct val="100000"/>
              </a:lnSpc>
              <a:spcBef>
                <a:spcPts val="865"/>
              </a:spcBef>
            </a:pPr>
            <a:r>
              <a:rPr dirty="0" sz="3200" spc="-114" b="1">
                <a:solidFill>
                  <a:srgbClr val="2E1211"/>
                </a:solidFill>
                <a:latin typeface="Arial"/>
                <a:cs typeface="Arial"/>
              </a:rPr>
              <a:t>هعاونأ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675"/>
              </a:spcBef>
            </a:pP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 </a:t>
            </a:r>
            <a:r>
              <a:rPr dirty="0" sz="3200" spc="-30">
                <a:solidFill>
                  <a:srgbClr val="2E1211"/>
                </a:solidFill>
                <a:latin typeface="Arial"/>
                <a:cs typeface="Arial"/>
              </a:rPr>
              <a:t>ةدحاو </a:t>
            </a:r>
            <a:r>
              <a:rPr dirty="0" sz="3200" spc="-290">
                <a:solidFill>
                  <a:srgbClr val="2E1211"/>
                </a:solidFill>
                <a:latin typeface="Arial"/>
                <a:cs typeface="Arial"/>
              </a:rPr>
              <a:t>ةملك  </a:t>
            </a:r>
            <a:r>
              <a:rPr dirty="0" sz="3200" spc="-490">
                <a:solidFill>
                  <a:srgbClr val="2E1211"/>
                </a:solidFill>
                <a:latin typeface="Arial"/>
                <a:cs typeface="Arial"/>
              </a:rPr>
              <a:t>نوكي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........ </a:t>
            </a:r>
            <a:r>
              <a:rPr dirty="0" sz="3200" spc="-385">
                <a:solidFill>
                  <a:srgbClr val="2E1211"/>
                </a:solidFill>
                <a:latin typeface="Arial"/>
                <a:cs typeface="Arial"/>
              </a:rPr>
              <a:t>درفم </a:t>
            </a:r>
            <a:r>
              <a:rPr dirty="0" sz="3200" spc="15">
                <a:solidFill>
                  <a:srgbClr val="2E1211"/>
                </a:solidFill>
                <a:latin typeface="Arial"/>
                <a:cs typeface="Arial"/>
              </a:rPr>
              <a:t>ـ1</a:t>
            </a:r>
            <a:endParaRPr sz="3200">
              <a:latin typeface="Arial"/>
              <a:cs typeface="Arial"/>
            </a:endParaRPr>
          </a:p>
          <a:p>
            <a:pPr algn="r" marR="7620">
              <a:lnSpc>
                <a:spcPct val="100000"/>
              </a:lnSpc>
              <a:spcBef>
                <a:spcPts val="770"/>
              </a:spcBef>
            </a:pPr>
            <a:r>
              <a:rPr dirty="0" sz="3200" spc="-45" b="1">
                <a:solidFill>
                  <a:srgbClr val="2E1211"/>
                </a:solidFill>
                <a:latin typeface="Arial"/>
                <a:cs typeface="Arial"/>
              </a:rPr>
              <a:t>نومركم </a:t>
            </a:r>
            <a:r>
              <a:rPr dirty="0" sz="3200" spc="-220" b="1">
                <a:solidFill>
                  <a:srgbClr val="2E1211"/>
                </a:solidFill>
                <a:latin typeface="Arial"/>
                <a:cs typeface="Arial"/>
              </a:rPr>
              <a:t>نولماعلا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65" b="1">
                <a:solidFill>
                  <a:srgbClr val="2E1211"/>
                </a:solidFill>
                <a:latin typeface="Arial"/>
                <a:cs typeface="Arial"/>
              </a:rPr>
              <a:t>ناروهشم </a:t>
            </a:r>
            <a:r>
              <a:rPr dirty="0" sz="3200" spc="-285" b="1">
                <a:solidFill>
                  <a:srgbClr val="2E1211"/>
                </a:solidFill>
                <a:latin typeface="Arial"/>
                <a:cs typeface="Arial"/>
              </a:rPr>
              <a:t>نابعلالا 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/  </a:t>
            </a:r>
            <a:r>
              <a:rPr dirty="0" sz="3200" spc="-305" b="1">
                <a:solidFill>
                  <a:srgbClr val="2E1211"/>
                </a:solidFill>
                <a:latin typeface="Arial"/>
                <a:cs typeface="Arial"/>
              </a:rPr>
              <a:t>ميظع  </a:t>
            </a:r>
            <a:r>
              <a:rPr dirty="0" sz="3200" spc="-145" b="1">
                <a:solidFill>
                  <a:srgbClr val="2E1211"/>
                </a:solidFill>
                <a:latin typeface="Arial"/>
                <a:cs typeface="Arial"/>
              </a:rPr>
              <a:t>نطولا</a:t>
            </a:r>
            <a:r>
              <a:rPr dirty="0" sz="3200" spc="-114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730">
                <a:solidFill>
                  <a:srgbClr val="2E1211"/>
                </a:solidFill>
                <a:latin typeface="Arial"/>
                <a:cs typeface="Arial"/>
              </a:rPr>
              <a:t>لعف      </a:t>
            </a:r>
            <a:r>
              <a:rPr dirty="0" sz="3200" spc="-30">
                <a:solidFill>
                  <a:srgbClr val="2E1211"/>
                </a:solidFill>
                <a:latin typeface="Arial"/>
                <a:cs typeface="Arial"/>
              </a:rPr>
              <a:t>ةدحاو </a:t>
            </a:r>
            <a:r>
              <a:rPr dirty="0" sz="3200" spc="-290">
                <a:solidFill>
                  <a:srgbClr val="2E1211"/>
                </a:solidFill>
                <a:latin typeface="Arial"/>
                <a:cs typeface="Arial"/>
              </a:rPr>
              <a:t>ةملك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...... </a:t>
            </a:r>
            <a:r>
              <a:rPr dirty="0" sz="3200" spc="-819">
                <a:solidFill>
                  <a:srgbClr val="2E1211"/>
                </a:solidFill>
                <a:latin typeface="Arial"/>
                <a:cs typeface="Arial"/>
              </a:rPr>
              <a:t>ةيلعف             </a:t>
            </a:r>
            <a:r>
              <a:rPr dirty="0" sz="3200" spc="-150">
                <a:solidFill>
                  <a:srgbClr val="2E1211"/>
                </a:solidFill>
                <a:latin typeface="Arial"/>
                <a:cs typeface="Arial"/>
              </a:rPr>
              <a:t>ةلمج</a:t>
            </a: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algn="just" marL="12700" marR="5080" indent="536575">
              <a:lnSpc>
                <a:spcPct val="120100"/>
              </a:lnSpc>
            </a:pPr>
            <a:r>
              <a:rPr dirty="0" sz="3200" spc="-270" b="1">
                <a:solidFill>
                  <a:srgbClr val="2E1211"/>
                </a:solidFill>
                <a:latin typeface="Arial"/>
                <a:cs typeface="Arial"/>
              </a:rPr>
              <a:t>نومركي </a:t>
            </a:r>
            <a:r>
              <a:rPr dirty="0" sz="3200" spc="-220" b="1">
                <a:solidFill>
                  <a:srgbClr val="2E1211"/>
                </a:solidFill>
                <a:latin typeface="Arial"/>
                <a:cs typeface="Arial"/>
              </a:rPr>
              <a:t>نولماعلا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434" b="1">
                <a:solidFill>
                  <a:srgbClr val="2E1211"/>
                </a:solidFill>
                <a:latin typeface="Arial"/>
                <a:cs typeface="Arial"/>
              </a:rPr>
              <a:t>نارهتشي </a:t>
            </a:r>
            <a:r>
              <a:rPr dirty="0" sz="3200" spc="-285" b="1">
                <a:solidFill>
                  <a:srgbClr val="2E1211"/>
                </a:solidFill>
                <a:latin typeface="Arial"/>
                <a:cs typeface="Arial"/>
              </a:rPr>
              <a:t>نابعلالا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450" b="1">
                <a:solidFill>
                  <a:srgbClr val="2E1211"/>
                </a:solidFill>
                <a:latin typeface="Arial"/>
                <a:cs typeface="Arial"/>
              </a:rPr>
              <a:t>مظعي </a:t>
            </a:r>
            <a:r>
              <a:rPr dirty="0" sz="3200" spc="-145" b="1">
                <a:solidFill>
                  <a:srgbClr val="2E1211"/>
                </a:solidFill>
                <a:latin typeface="Arial"/>
                <a:cs typeface="Arial"/>
              </a:rPr>
              <a:t>نطولا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ـ  </a:t>
            </a:r>
            <a:r>
              <a:rPr dirty="0" sz="3200" spc="-290">
                <a:solidFill>
                  <a:srgbClr val="2E1211"/>
                </a:solidFill>
                <a:latin typeface="Arial"/>
                <a:cs typeface="Arial"/>
              </a:rPr>
              <a:t>ةملك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+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ريمض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204">
                <a:solidFill>
                  <a:srgbClr val="2E1211"/>
                </a:solidFill>
                <a:latin typeface="Arial"/>
                <a:cs typeface="Arial"/>
              </a:rPr>
              <a:t>ءاه </a:t>
            </a:r>
            <a:r>
              <a:rPr dirty="0" sz="3200" spc="-360">
                <a:solidFill>
                  <a:srgbClr val="2E1211"/>
                </a:solidFill>
                <a:latin typeface="Arial"/>
                <a:cs typeface="Arial"/>
              </a:rPr>
              <a:t>اهب </a:t>
            </a: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ىلولأا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ناتملك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 </a:t>
            </a:r>
            <a:r>
              <a:rPr dirty="0" sz="3200" spc="-350">
                <a:solidFill>
                  <a:srgbClr val="2E1211"/>
                </a:solidFill>
                <a:latin typeface="Arial"/>
                <a:cs typeface="Arial"/>
              </a:rPr>
              <a:t>ةيمسا </a:t>
            </a:r>
            <a:r>
              <a:rPr dirty="0" sz="3200" spc="-150">
                <a:solidFill>
                  <a:srgbClr val="2E1211"/>
                </a:solidFill>
                <a:latin typeface="Arial"/>
                <a:cs typeface="Arial"/>
              </a:rPr>
              <a:t>ةلمج 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ـ3  </a:t>
            </a:r>
            <a:r>
              <a:rPr dirty="0" sz="3200" spc="-220" b="1">
                <a:solidFill>
                  <a:srgbClr val="2E1211"/>
                </a:solidFill>
                <a:latin typeface="Arial"/>
                <a:cs typeface="Arial"/>
              </a:rPr>
              <a:t>نولماعلا </a:t>
            </a:r>
            <a:r>
              <a:rPr dirty="0" sz="3200" spc="-175" b="1">
                <a:solidFill>
                  <a:srgbClr val="2E1211"/>
                </a:solidFill>
                <a:latin typeface="Arial"/>
                <a:cs typeface="Arial"/>
              </a:rPr>
              <a:t>/زيمم </a:t>
            </a:r>
            <a:r>
              <a:rPr dirty="0" sz="3200" spc="-325" b="1">
                <a:solidFill>
                  <a:srgbClr val="2E1211"/>
                </a:solidFill>
                <a:latin typeface="Arial"/>
                <a:cs typeface="Arial"/>
              </a:rPr>
              <a:t>امهبعل </a:t>
            </a:r>
            <a:r>
              <a:rPr dirty="0" sz="3200" spc="-285" b="1">
                <a:solidFill>
                  <a:srgbClr val="2E1211"/>
                </a:solidFill>
                <a:latin typeface="Arial"/>
                <a:cs typeface="Arial"/>
              </a:rPr>
              <a:t>نابعلالا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85" b="1">
                <a:solidFill>
                  <a:srgbClr val="2E1211"/>
                </a:solidFill>
                <a:latin typeface="Arial"/>
                <a:cs typeface="Arial"/>
              </a:rPr>
              <a:t>ةرهاظ </a:t>
            </a:r>
            <a:r>
              <a:rPr dirty="0" sz="3200" spc="-170" b="1">
                <a:solidFill>
                  <a:srgbClr val="2E1211"/>
                </a:solidFill>
                <a:latin typeface="Arial"/>
                <a:cs typeface="Arial"/>
              </a:rPr>
              <a:t>هتمظع </a:t>
            </a:r>
            <a:r>
              <a:rPr dirty="0" sz="3200" spc="-145" b="1">
                <a:solidFill>
                  <a:srgbClr val="2E1211"/>
                </a:solidFill>
                <a:latin typeface="Arial"/>
                <a:cs typeface="Arial"/>
              </a:rPr>
              <a:t>نطولا</a:t>
            </a:r>
            <a:r>
              <a:rPr dirty="0" sz="3200" spc="3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just" marL="1896745">
              <a:lnSpc>
                <a:spcPct val="100000"/>
              </a:lnSpc>
            </a:pPr>
            <a:r>
              <a:rPr dirty="0" sz="3200" spc="-285" b="1">
                <a:solidFill>
                  <a:srgbClr val="2E1211"/>
                </a:solidFill>
                <a:latin typeface="Arial"/>
                <a:cs typeface="Arial"/>
              </a:rPr>
              <a:t>حاجنلا </a:t>
            </a:r>
            <a:r>
              <a:rPr dirty="0" sz="3200" spc="-140" b="1">
                <a:solidFill>
                  <a:srgbClr val="2E1211"/>
                </a:solidFill>
                <a:latin typeface="Arial"/>
                <a:cs typeface="Arial"/>
              </a:rPr>
              <a:t>قيرطوه </a:t>
            </a:r>
            <a:r>
              <a:rPr dirty="0" sz="3200" spc="-445" b="1">
                <a:solidFill>
                  <a:srgbClr val="2E1211"/>
                </a:solidFill>
                <a:latin typeface="Arial"/>
                <a:cs typeface="Arial"/>
              </a:rPr>
              <a:t>لقعلا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195" b="1">
                <a:solidFill>
                  <a:srgbClr val="2E1211"/>
                </a:solidFill>
                <a:latin typeface="Arial"/>
                <a:cs typeface="Arial"/>
              </a:rPr>
              <a:t>فرشم</a:t>
            </a:r>
            <a:r>
              <a:rPr dirty="0" sz="3200" spc="-13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60" b="1">
                <a:solidFill>
                  <a:srgbClr val="2E1211"/>
                </a:solidFill>
                <a:latin typeface="Arial"/>
                <a:cs typeface="Arial"/>
              </a:rPr>
              <a:t>مهميركت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6615" y="1072896"/>
            <a:ext cx="8357870" cy="5309870"/>
          </a:xfrm>
          <a:custGeom>
            <a:avLst/>
            <a:gdLst/>
            <a:ahLst/>
            <a:cxnLst/>
            <a:rect l="l" t="t" r="r" b="b"/>
            <a:pathLst>
              <a:path w="8357870" h="5309870">
                <a:moveTo>
                  <a:pt x="0" y="5309616"/>
                </a:moveTo>
                <a:lnTo>
                  <a:pt x="8357616" y="5309616"/>
                </a:lnTo>
                <a:lnTo>
                  <a:pt x="8357616" y="0"/>
                </a:lnTo>
                <a:lnTo>
                  <a:pt x="0" y="0"/>
                </a:lnTo>
                <a:lnTo>
                  <a:pt x="0" y="5309616"/>
                </a:lnTo>
                <a:close/>
              </a:path>
            </a:pathLst>
          </a:custGeom>
          <a:solidFill>
            <a:srgbClr val="D43E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406131" y="443865"/>
            <a:ext cx="11480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45" b="1">
                <a:solidFill>
                  <a:srgbClr val="FFFFFF"/>
                </a:solidFill>
                <a:latin typeface="Arial"/>
                <a:cs typeface="Arial"/>
              </a:rPr>
              <a:t>ركذملا</a:t>
            </a:r>
            <a:r>
              <a:rPr dirty="0" sz="24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عمج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27013" y="1172718"/>
            <a:ext cx="7712075" cy="130746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just" marL="70485" marR="5080" indent="-58419">
              <a:lnSpc>
                <a:spcPct val="100000"/>
              </a:lnSpc>
              <a:spcBef>
                <a:spcPts val="105"/>
              </a:spcBef>
            </a:pPr>
            <a:r>
              <a:rPr dirty="0" sz="2800" spc="-425" b="1">
                <a:solidFill>
                  <a:srgbClr val="FFFFFF"/>
                </a:solidFill>
                <a:latin typeface="Arial"/>
                <a:cs typeface="Arial"/>
              </a:rPr>
              <a:t>ةيعرف </a:t>
            </a:r>
            <a:r>
              <a:rPr dirty="0" sz="2800" spc="5" b="1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2800" spc="60" b="1">
                <a:solidFill>
                  <a:srgbClr val="FFFFFF"/>
                </a:solidFill>
                <a:latin typeface="Arial"/>
                <a:cs typeface="Arial"/>
              </a:rPr>
              <a:t>يهو </a:t>
            </a:r>
            <a:r>
              <a:rPr dirty="0" sz="2800" spc="-275" b="1">
                <a:solidFill>
                  <a:srgbClr val="FFFFFF"/>
                </a:solidFill>
                <a:latin typeface="Arial"/>
                <a:cs typeface="Arial"/>
              </a:rPr>
              <a:t>واولاب </a:t>
            </a:r>
            <a:r>
              <a:rPr dirty="0" sz="2800" spc="-220" b="1">
                <a:solidFill>
                  <a:srgbClr val="FFFFFF"/>
                </a:solidFill>
                <a:latin typeface="Arial"/>
                <a:cs typeface="Arial"/>
              </a:rPr>
              <a:t>عوفرم </a:t>
            </a:r>
            <a:r>
              <a:rPr dirty="0" sz="2800" spc="-310" b="1">
                <a:solidFill>
                  <a:srgbClr val="FFFFFF"/>
                </a:solidFill>
                <a:latin typeface="Arial"/>
                <a:cs typeface="Arial"/>
              </a:rPr>
              <a:t>لعاف </a:t>
            </a:r>
            <a:r>
              <a:rPr dirty="0" sz="2800" spc="-220" b="1">
                <a:solidFill>
                  <a:srgbClr val="FFFFFF"/>
                </a:solidFill>
                <a:latin typeface="Arial"/>
                <a:cs typeface="Arial"/>
              </a:rPr>
              <a:t>نوملسملا </a:t>
            </a:r>
            <a:r>
              <a:rPr dirty="0" sz="2800" spc="5" b="1">
                <a:solidFill>
                  <a:srgbClr val="FFFFFF"/>
                </a:solidFill>
                <a:latin typeface="Arial"/>
                <a:cs typeface="Arial"/>
              </a:rPr>
              <a:t>... </a:t>
            </a:r>
            <a:r>
              <a:rPr dirty="0" sz="2800" spc="-215" b="1">
                <a:solidFill>
                  <a:srgbClr val="404040"/>
                </a:solidFill>
                <a:latin typeface="Arial"/>
                <a:cs typeface="Arial"/>
              </a:rPr>
              <a:t>نوملسملا </a:t>
            </a:r>
            <a:r>
              <a:rPr dirty="0" sz="2800" spc="10" b="1">
                <a:solidFill>
                  <a:srgbClr val="404040"/>
                </a:solidFill>
                <a:latin typeface="Arial"/>
                <a:cs typeface="Arial"/>
              </a:rPr>
              <a:t>داع  </a:t>
            </a:r>
            <a:r>
              <a:rPr dirty="0" sz="2400" spc="-365" b="1">
                <a:solidFill>
                  <a:srgbClr val="FFFFFF"/>
                </a:solidFill>
                <a:latin typeface="Arial"/>
                <a:cs typeface="Arial"/>
              </a:rPr>
              <a:t>ةيعرف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2400" spc="45" b="1">
                <a:solidFill>
                  <a:srgbClr val="FFFFFF"/>
                </a:solidFill>
                <a:latin typeface="Arial"/>
                <a:cs typeface="Arial"/>
              </a:rPr>
              <a:t>يهو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2400" spc="-385" b="1">
                <a:solidFill>
                  <a:srgbClr val="FFFFFF"/>
                </a:solidFill>
                <a:latin typeface="Arial"/>
                <a:cs typeface="Arial"/>
              </a:rPr>
              <a:t>ءايلاب </a:t>
            </a:r>
            <a:r>
              <a:rPr dirty="0" sz="2400" spc="-250" b="1">
                <a:solidFill>
                  <a:srgbClr val="FFFFFF"/>
                </a:solidFill>
                <a:latin typeface="Arial"/>
                <a:cs typeface="Arial"/>
              </a:rPr>
              <a:t>بوصنم </a:t>
            </a:r>
            <a:r>
              <a:rPr dirty="0" sz="2400" spc="-365" b="1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2400" spc="-275" b="1">
                <a:solidFill>
                  <a:srgbClr val="FFFFFF"/>
                </a:solidFill>
                <a:latin typeface="Arial"/>
                <a:cs typeface="Arial"/>
              </a:rPr>
              <a:t>لوعفم </a:t>
            </a:r>
            <a:r>
              <a:rPr dirty="0" sz="2400" spc="-300" b="1">
                <a:solidFill>
                  <a:srgbClr val="FFFFFF"/>
                </a:solidFill>
                <a:latin typeface="Arial"/>
                <a:cs typeface="Arial"/>
              </a:rPr>
              <a:t>نيملسملا </a:t>
            </a:r>
            <a:r>
              <a:rPr dirty="0" sz="2800" spc="5" b="1">
                <a:solidFill>
                  <a:srgbClr val="FFFFFF"/>
                </a:solidFill>
                <a:latin typeface="Arial"/>
                <a:cs typeface="Arial"/>
              </a:rPr>
              <a:t>... </a:t>
            </a:r>
            <a:r>
              <a:rPr dirty="0" sz="2800" spc="-350" b="1">
                <a:solidFill>
                  <a:srgbClr val="404040"/>
                </a:solidFill>
                <a:latin typeface="Arial"/>
                <a:cs typeface="Arial"/>
              </a:rPr>
              <a:t>نيملسملا </a:t>
            </a:r>
            <a:r>
              <a:rPr dirty="0" sz="2800" spc="-265" b="1">
                <a:solidFill>
                  <a:srgbClr val="404040"/>
                </a:solidFill>
                <a:latin typeface="Arial"/>
                <a:cs typeface="Arial"/>
              </a:rPr>
              <a:t>تيأر  </a:t>
            </a:r>
            <a:r>
              <a:rPr dirty="0" sz="2400" spc="-370" b="1">
                <a:solidFill>
                  <a:srgbClr val="FFFFFF"/>
                </a:solidFill>
                <a:latin typeface="Arial"/>
                <a:cs typeface="Arial"/>
              </a:rPr>
              <a:t>ةيعرف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2400" spc="45" b="1">
                <a:solidFill>
                  <a:srgbClr val="FFFFFF"/>
                </a:solidFill>
                <a:latin typeface="Arial"/>
                <a:cs typeface="Arial"/>
              </a:rPr>
              <a:t>يهو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2400" spc="-380" b="1">
                <a:solidFill>
                  <a:srgbClr val="FFFFFF"/>
                </a:solidFill>
                <a:latin typeface="Arial"/>
                <a:cs typeface="Arial"/>
              </a:rPr>
              <a:t>ءايلاب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رورجم </a:t>
            </a:r>
            <a:r>
              <a:rPr dirty="0" sz="2400" spc="-240" b="1">
                <a:solidFill>
                  <a:srgbClr val="FFFFFF"/>
                </a:solidFill>
                <a:latin typeface="Arial"/>
                <a:cs typeface="Arial"/>
              </a:rPr>
              <a:t>مسا </a:t>
            </a:r>
            <a:r>
              <a:rPr dirty="0" sz="2400" spc="-300" b="1">
                <a:solidFill>
                  <a:srgbClr val="FFFFFF"/>
                </a:solidFill>
                <a:latin typeface="Arial"/>
                <a:cs typeface="Arial"/>
              </a:rPr>
              <a:t>نيملسملا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... </a:t>
            </a:r>
            <a:r>
              <a:rPr dirty="0" sz="2800" spc="-345" b="1">
                <a:solidFill>
                  <a:srgbClr val="404040"/>
                </a:solidFill>
                <a:latin typeface="Arial"/>
                <a:cs typeface="Arial"/>
              </a:rPr>
              <a:t>نيملسملا </a:t>
            </a:r>
            <a:r>
              <a:rPr dirty="0" sz="2800" spc="-290" b="1">
                <a:solidFill>
                  <a:srgbClr val="404040"/>
                </a:solidFill>
                <a:latin typeface="Arial"/>
                <a:cs typeface="Arial"/>
              </a:rPr>
              <a:t>ىلع</a:t>
            </a:r>
            <a:r>
              <a:rPr dirty="0" sz="2800" spc="-400" b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dirty="0" sz="2800" spc="-320" b="1">
                <a:solidFill>
                  <a:srgbClr val="404040"/>
                </a:solidFill>
                <a:latin typeface="Arial"/>
                <a:cs typeface="Arial"/>
              </a:rPr>
              <a:t>تملس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9630" y="2819527"/>
            <a:ext cx="7989570" cy="2406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8255">
              <a:lnSpc>
                <a:spcPct val="100000"/>
              </a:lnSpc>
              <a:spcBef>
                <a:spcPts val="100"/>
              </a:spcBef>
            </a:pPr>
            <a:r>
              <a:rPr dirty="0" sz="3600" spc="-265" b="1">
                <a:solidFill>
                  <a:srgbClr val="2B0D00"/>
                </a:solidFill>
                <a:latin typeface="Arial"/>
                <a:cs typeface="Arial"/>
              </a:rPr>
              <a:t>ثنؤملا</a:t>
            </a:r>
            <a:r>
              <a:rPr dirty="0" sz="3600" spc="-70" b="1">
                <a:solidFill>
                  <a:srgbClr val="2B0D00"/>
                </a:solidFill>
                <a:latin typeface="Arial"/>
                <a:cs typeface="Arial"/>
              </a:rPr>
              <a:t> </a:t>
            </a:r>
            <a:r>
              <a:rPr dirty="0" sz="3600" spc="-95" b="1">
                <a:solidFill>
                  <a:srgbClr val="2B0D00"/>
                </a:solidFill>
                <a:latin typeface="Arial"/>
                <a:cs typeface="Arial"/>
              </a:rPr>
              <a:t>عمج</a:t>
            </a:r>
            <a:endParaRPr sz="3600">
              <a:latin typeface="Arial"/>
              <a:cs typeface="Arial"/>
            </a:endParaRPr>
          </a:p>
          <a:p>
            <a:pPr algn="r" marL="216535" marR="5080" indent="-204470">
              <a:lnSpc>
                <a:spcPct val="100000"/>
              </a:lnSpc>
              <a:spcBef>
                <a:spcPts val="2905"/>
              </a:spcBef>
            </a:pPr>
            <a:r>
              <a:rPr dirty="0" sz="2400" spc="-395" b="1">
                <a:solidFill>
                  <a:srgbClr val="FFFFFF"/>
                </a:solidFill>
                <a:latin typeface="Arial"/>
                <a:cs typeface="Arial"/>
              </a:rPr>
              <a:t>هيلصأ</a:t>
            </a:r>
            <a:r>
              <a:rPr dirty="0" sz="2400" spc="-1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2400" spc="45" b="1">
                <a:solidFill>
                  <a:srgbClr val="FFFFFF"/>
                </a:solidFill>
                <a:latin typeface="Arial"/>
                <a:cs typeface="Arial"/>
              </a:rPr>
              <a:t>يهو </a:t>
            </a:r>
            <a:r>
              <a:rPr dirty="0" sz="2400" spc="-155" b="1">
                <a:solidFill>
                  <a:srgbClr val="FFFFFF"/>
                </a:solidFill>
                <a:latin typeface="Arial"/>
                <a:cs typeface="Arial"/>
              </a:rPr>
              <a:t>،ةمضلا </a:t>
            </a:r>
            <a:r>
              <a:rPr dirty="0" sz="2400" spc="-345" b="1">
                <a:solidFill>
                  <a:srgbClr val="FFFFFF"/>
                </a:solidFill>
                <a:latin typeface="Arial"/>
                <a:cs typeface="Arial"/>
              </a:rPr>
              <a:t>هعفر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ةملاعو </a:t>
            </a:r>
            <a:r>
              <a:rPr dirty="0" sz="2400" spc="-200" b="1">
                <a:solidFill>
                  <a:srgbClr val="FFFFFF"/>
                </a:solidFill>
                <a:latin typeface="Arial"/>
                <a:cs typeface="Arial"/>
              </a:rPr>
              <a:t>عوفرم </a:t>
            </a:r>
            <a:r>
              <a:rPr dirty="0" sz="2400" spc="-270" b="1">
                <a:solidFill>
                  <a:srgbClr val="FFFFFF"/>
                </a:solidFill>
                <a:latin typeface="Arial"/>
                <a:cs typeface="Arial"/>
              </a:rPr>
              <a:t>لعاف </a:t>
            </a:r>
            <a:r>
              <a:rPr dirty="0" sz="2400" spc="-245" b="1">
                <a:solidFill>
                  <a:srgbClr val="FFFFFF"/>
                </a:solidFill>
                <a:latin typeface="Arial"/>
                <a:cs typeface="Arial"/>
              </a:rPr>
              <a:t>تابلاطلا</a:t>
            </a:r>
            <a:r>
              <a:rPr dirty="0" sz="2400" spc="-25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65" b="1">
                <a:solidFill>
                  <a:srgbClr val="FFFFFF"/>
                </a:solidFill>
                <a:latin typeface="Arial"/>
                <a:cs typeface="Arial"/>
              </a:rPr>
              <a:t>....</a:t>
            </a:r>
            <a:r>
              <a:rPr dirty="0" sz="2400" spc="-165" b="1">
                <a:solidFill>
                  <a:srgbClr val="404040"/>
                </a:solidFill>
                <a:latin typeface="Arial"/>
                <a:cs typeface="Arial"/>
              </a:rPr>
              <a:t>تابلاطلا</a:t>
            </a:r>
            <a:r>
              <a:rPr dirty="0" sz="2400" spc="45" b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404040"/>
                </a:solidFill>
                <a:latin typeface="Arial"/>
                <a:cs typeface="Arial"/>
              </a:rPr>
              <a:t>تداع  </a:t>
            </a:r>
            <a:r>
              <a:rPr dirty="0" sz="2400" spc="-285" b="1">
                <a:solidFill>
                  <a:srgbClr val="FFFFFF"/>
                </a:solidFill>
                <a:latin typeface="Arial"/>
                <a:cs typeface="Arial"/>
              </a:rPr>
              <a:t>ةرسكلا </a:t>
            </a:r>
            <a:r>
              <a:rPr dirty="0" sz="2400" spc="-525" b="1">
                <a:solidFill>
                  <a:srgbClr val="FFFFFF"/>
                </a:solidFill>
                <a:latin typeface="Arial"/>
                <a:cs typeface="Arial"/>
              </a:rPr>
              <a:t>هبصن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ةملاعو </a:t>
            </a:r>
            <a:r>
              <a:rPr dirty="0" sz="2400" spc="-250" b="1">
                <a:solidFill>
                  <a:srgbClr val="FFFFFF"/>
                </a:solidFill>
                <a:latin typeface="Arial"/>
                <a:cs typeface="Arial"/>
              </a:rPr>
              <a:t>بوصنم </a:t>
            </a:r>
            <a:r>
              <a:rPr dirty="0" sz="2400" spc="-365" b="1">
                <a:solidFill>
                  <a:srgbClr val="FFFFFF"/>
                </a:solidFill>
                <a:latin typeface="Arial"/>
                <a:cs typeface="Arial"/>
              </a:rPr>
              <a:t>هب </a:t>
            </a:r>
            <a:r>
              <a:rPr dirty="0" sz="2400" spc="-275" b="1">
                <a:solidFill>
                  <a:srgbClr val="FFFFFF"/>
                </a:solidFill>
                <a:latin typeface="Arial"/>
                <a:cs typeface="Arial"/>
              </a:rPr>
              <a:t>لوعفم </a:t>
            </a:r>
            <a:r>
              <a:rPr dirty="0" sz="2400" spc="-245" b="1">
                <a:solidFill>
                  <a:srgbClr val="FFFFFF"/>
                </a:solidFill>
                <a:latin typeface="Arial"/>
                <a:cs typeface="Arial"/>
              </a:rPr>
              <a:t>تابلاطلا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......</a:t>
            </a:r>
            <a:r>
              <a:rPr dirty="0" sz="2400" b="1">
                <a:solidFill>
                  <a:srgbClr val="404040"/>
                </a:solidFill>
                <a:latin typeface="Arial"/>
                <a:cs typeface="Arial"/>
              </a:rPr>
              <a:t>.....</a:t>
            </a:r>
            <a:r>
              <a:rPr dirty="0" sz="2400" spc="-65" b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dirty="0" sz="2400" spc="-195" b="1">
                <a:solidFill>
                  <a:srgbClr val="404040"/>
                </a:solidFill>
                <a:latin typeface="Arial"/>
                <a:cs typeface="Arial"/>
              </a:rPr>
              <a:t>..تابلاطلا</a:t>
            </a:r>
            <a:r>
              <a:rPr dirty="0" sz="2400" spc="10" b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dirty="0" sz="2400" spc="-229" b="1">
                <a:solidFill>
                  <a:srgbClr val="404040"/>
                </a:solidFill>
                <a:latin typeface="Arial"/>
                <a:cs typeface="Arial"/>
              </a:rPr>
              <a:t>تيأر </a:t>
            </a:r>
            <a:r>
              <a:rPr dirty="0" sz="2400" spc="-135" b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2400" spc="-185" b="1">
                <a:solidFill>
                  <a:srgbClr val="FFFFFF"/>
                </a:solidFill>
                <a:latin typeface="Arial"/>
                <a:cs typeface="Arial"/>
              </a:rPr>
              <a:t>يهن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2400" spc="-285" b="1">
                <a:solidFill>
                  <a:srgbClr val="FFFFFF"/>
                </a:solidFill>
                <a:latin typeface="Arial"/>
                <a:cs typeface="Arial"/>
              </a:rPr>
              <a:t>ةرسكلا  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هرج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ةملاعو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رورجم </a:t>
            </a:r>
            <a:r>
              <a:rPr dirty="0" sz="2400" spc="-240" b="1">
                <a:solidFill>
                  <a:srgbClr val="FFFFFF"/>
                </a:solidFill>
                <a:latin typeface="Arial"/>
                <a:cs typeface="Arial"/>
              </a:rPr>
              <a:t>مسا  </a:t>
            </a:r>
            <a:r>
              <a:rPr dirty="0" sz="2400" spc="-245" b="1">
                <a:solidFill>
                  <a:srgbClr val="FFFFFF"/>
                </a:solidFill>
                <a:latin typeface="Arial"/>
                <a:cs typeface="Arial"/>
              </a:rPr>
              <a:t>تابلاطلا 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... </a:t>
            </a:r>
            <a:r>
              <a:rPr dirty="0" sz="2400" spc="-245" b="1">
                <a:solidFill>
                  <a:srgbClr val="404040"/>
                </a:solidFill>
                <a:latin typeface="Arial"/>
                <a:cs typeface="Arial"/>
              </a:rPr>
              <a:t>تابلاطلا  </a:t>
            </a:r>
            <a:r>
              <a:rPr dirty="0" sz="2400" spc="-254" b="1">
                <a:solidFill>
                  <a:srgbClr val="404040"/>
                </a:solidFill>
                <a:latin typeface="Arial"/>
                <a:cs typeface="Arial"/>
              </a:rPr>
              <a:t>ىلع</a:t>
            </a:r>
            <a:r>
              <a:rPr dirty="0" sz="2400" spc="-190" b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dirty="0" sz="2400" spc="-275" b="1">
                <a:solidFill>
                  <a:srgbClr val="404040"/>
                </a:solidFill>
                <a:latin typeface="Arial"/>
                <a:cs typeface="Arial"/>
              </a:rPr>
              <a:t>تملس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2400" spc="175" b="1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2400" spc="-840" b="1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2400" spc="-600" b="1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2400" spc="-355" b="1">
                <a:solidFill>
                  <a:srgbClr val="FFFFFF"/>
                </a:solidFill>
                <a:latin typeface="Arial"/>
                <a:cs typeface="Arial"/>
              </a:rPr>
              <a:t>صأ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730" y="199085"/>
            <a:ext cx="161544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645">
                <a:solidFill>
                  <a:srgbClr val="F7D37C"/>
                </a:solidFill>
              </a:rPr>
              <a:t>ربخلا</a:t>
            </a:r>
            <a:r>
              <a:rPr dirty="0" sz="4000" spc="-509">
                <a:solidFill>
                  <a:srgbClr val="F7D37C"/>
                </a:solidFill>
              </a:rPr>
              <a:t> </a:t>
            </a:r>
            <a:r>
              <a:rPr dirty="0" sz="4000" spc="-1019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3059702" y="839007"/>
            <a:ext cx="3575050" cy="716915"/>
          </a:xfrm>
          <a:custGeom>
            <a:avLst/>
            <a:gdLst/>
            <a:ahLst/>
            <a:cxnLst/>
            <a:rect l="l" t="t" r="r" b="b"/>
            <a:pathLst>
              <a:path w="3575050" h="716915">
                <a:moveTo>
                  <a:pt x="2292289" y="648670"/>
                </a:moveTo>
                <a:lnTo>
                  <a:pt x="1364850" y="648670"/>
                </a:lnTo>
                <a:lnTo>
                  <a:pt x="1403573" y="662730"/>
                </a:lnTo>
                <a:lnTo>
                  <a:pt x="1447644" y="675382"/>
                </a:lnTo>
                <a:lnTo>
                  <a:pt x="1496549" y="686532"/>
                </a:lnTo>
                <a:lnTo>
                  <a:pt x="1549771" y="696083"/>
                </a:lnTo>
                <a:lnTo>
                  <a:pt x="1606796" y="703941"/>
                </a:lnTo>
                <a:lnTo>
                  <a:pt x="1667110" y="710011"/>
                </a:lnTo>
                <a:lnTo>
                  <a:pt x="1730523" y="714201"/>
                </a:lnTo>
                <a:lnTo>
                  <a:pt x="1793923" y="716318"/>
                </a:lnTo>
                <a:lnTo>
                  <a:pt x="1856786" y="716439"/>
                </a:lnTo>
                <a:lnTo>
                  <a:pt x="1918590" y="714641"/>
                </a:lnTo>
                <a:lnTo>
                  <a:pt x="1978812" y="711001"/>
                </a:lnTo>
                <a:lnTo>
                  <a:pt x="2036928" y="705595"/>
                </a:lnTo>
                <a:lnTo>
                  <a:pt x="2092417" y="698501"/>
                </a:lnTo>
                <a:lnTo>
                  <a:pt x="2144754" y="689796"/>
                </a:lnTo>
                <a:lnTo>
                  <a:pt x="2193417" y="679556"/>
                </a:lnTo>
                <a:lnTo>
                  <a:pt x="2237884" y="667858"/>
                </a:lnTo>
                <a:lnTo>
                  <a:pt x="2277631" y="654780"/>
                </a:lnTo>
                <a:lnTo>
                  <a:pt x="2292289" y="648670"/>
                </a:lnTo>
                <a:close/>
              </a:path>
              <a:path w="3575050" h="716915">
                <a:moveTo>
                  <a:pt x="2967596" y="585805"/>
                </a:moveTo>
                <a:lnTo>
                  <a:pt x="482073" y="585805"/>
                </a:lnTo>
                <a:lnTo>
                  <a:pt x="484232" y="586821"/>
                </a:lnTo>
                <a:lnTo>
                  <a:pt x="486518" y="587837"/>
                </a:lnTo>
                <a:lnTo>
                  <a:pt x="488804" y="588980"/>
                </a:lnTo>
                <a:lnTo>
                  <a:pt x="556727" y="614441"/>
                </a:lnTo>
                <a:lnTo>
                  <a:pt x="595765" y="625566"/>
                </a:lnTo>
                <a:lnTo>
                  <a:pt x="637774" y="635592"/>
                </a:lnTo>
                <a:lnTo>
                  <a:pt x="682447" y="644498"/>
                </a:lnTo>
                <a:lnTo>
                  <a:pt x="729473" y="652263"/>
                </a:lnTo>
                <a:lnTo>
                  <a:pt x="778544" y="658866"/>
                </a:lnTo>
                <a:lnTo>
                  <a:pt x="829350" y="664284"/>
                </a:lnTo>
                <a:lnTo>
                  <a:pt x="881583" y="668498"/>
                </a:lnTo>
                <a:lnTo>
                  <a:pt x="934932" y="671484"/>
                </a:lnTo>
                <a:lnTo>
                  <a:pt x="989090" y="673223"/>
                </a:lnTo>
                <a:lnTo>
                  <a:pt x="1043747" y="673693"/>
                </a:lnTo>
                <a:lnTo>
                  <a:pt x="1098593" y="672873"/>
                </a:lnTo>
                <a:lnTo>
                  <a:pt x="1153320" y="670741"/>
                </a:lnTo>
                <a:lnTo>
                  <a:pt x="1207618" y="667276"/>
                </a:lnTo>
                <a:lnTo>
                  <a:pt x="1261178" y="662456"/>
                </a:lnTo>
                <a:lnTo>
                  <a:pt x="1313692" y="656261"/>
                </a:lnTo>
                <a:lnTo>
                  <a:pt x="1364850" y="648670"/>
                </a:lnTo>
                <a:lnTo>
                  <a:pt x="2292289" y="648670"/>
                </a:lnTo>
                <a:lnTo>
                  <a:pt x="2312135" y="640398"/>
                </a:lnTo>
                <a:lnTo>
                  <a:pt x="2340873" y="624789"/>
                </a:lnTo>
                <a:lnTo>
                  <a:pt x="2363324" y="608030"/>
                </a:lnTo>
                <a:lnTo>
                  <a:pt x="2869760" y="608030"/>
                </a:lnTo>
                <a:lnTo>
                  <a:pt x="2873946" y="607408"/>
                </a:lnTo>
                <a:lnTo>
                  <a:pt x="2927631" y="596538"/>
                </a:lnTo>
                <a:lnTo>
                  <a:pt x="2967596" y="585805"/>
                </a:lnTo>
                <a:close/>
              </a:path>
              <a:path w="3575050" h="716915">
                <a:moveTo>
                  <a:pt x="2869760" y="608030"/>
                </a:moveTo>
                <a:lnTo>
                  <a:pt x="2363324" y="608030"/>
                </a:lnTo>
                <a:lnTo>
                  <a:pt x="2409577" y="614991"/>
                </a:lnTo>
                <a:lnTo>
                  <a:pt x="2458116" y="620472"/>
                </a:lnTo>
                <a:lnTo>
                  <a:pt x="2508485" y="624452"/>
                </a:lnTo>
                <a:lnTo>
                  <a:pt x="2560224" y="626915"/>
                </a:lnTo>
                <a:lnTo>
                  <a:pt x="2612879" y="627842"/>
                </a:lnTo>
                <a:lnTo>
                  <a:pt x="2683601" y="626594"/>
                </a:lnTo>
                <a:lnTo>
                  <a:pt x="2751184" y="622638"/>
                </a:lnTo>
                <a:lnTo>
                  <a:pt x="2814881" y="616175"/>
                </a:lnTo>
                <a:lnTo>
                  <a:pt x="2869760" y="608030"/>
                </a:lnTo>
                <a:close/>
              </a:path>
              <a:path w="3575050" h="716915">
                <a:moveTo>
                  <a:pt x="855754" y="63160"/>
                </a:moveTo>
                <a:lnTo>
                  <a:pt x="802621" y="64470"/>
                </a:lnTo>
                <a:lnTo>
                  <a:pt x="728203" y="68624"/>
                </a:lnTo>
                <a:lnTo>
                  <a:pt x="658176" y="75300"/>
                </a:lnTo>
                <a:lnTo>
                  <a:pt x="593106" y="84294"/>
                </a:lnTo>
                <a:lnTo>
                  <a:pt x="533564" y="95401"/>
                </a:lnTo>
                <a:lnTo>
                  <a:pt x="480118" y="108419"/>
                </a:lnTo>
                <a:lnTo>
                  <a:pt x="433336" y="123144"/>
                </a:lnTo>
                <a:lnTo>
                  <a:pt x="393789" y="139371"/>
                </a:lnTo>
                <a:lnTo>
                  <a:pt x="338670" y="175519"/>
                </a:lnTo>
                <a:lnTo>
                  <a:pt x="319312" y="215234"/>
                </a:lnTo>
                <a:lnTo>
                  <a:pt x="324466" y="235920"/>
                </a:lnTo>
                <a:lnTo>
                  <a:pt x="321545" y="238206"/>
                </a:lnTo>
                <a:lnTo>
                  <a:pt x="265767" y="240995"/>
                </a:lnTo>
                <a:lnTo>
                  <a:pt x="212931" y="246084"/>
                </a:lnTo>
                <a:lnTo>
                  <a:pt x="163906" y="253319"/>
                </a:lnTo>
                <a:lnTo>
                  <a:pt x="119558" y="262543"/>
                </a:lnTo>
                <a:lnTo>
                  <a:pt x="80756" y="273601"/>
                </a:lnTo>
                <a:lnTo>
                  <a:pt x="14905" y="307166"/>
                </a:lnTo>
                <a:lnTo>
                  <a:pt x="0" y="328828"/>
                </a:lnTo>
                <a:lnTo>
                  <a:pt x="2878" y="350513"/>
                </a:lnTo>
                <a:lnTo>
                  <a:pt x="22766" y="371407"/>
                </a:lnTo>
                <a:lnTo>
                  <a:pt x="58892" y="390697"/>
                </a:lnTo>
                <a:lnTo>
                  <a:pt x="110483" y="407570"/>
                </a:lnTo>
                <a:lnTo>
                  <a:pt x="176765" y="421213"/>
                </a:lnTo>
                <a:lnTo>
                  <a:pt x="129616" y="438407"/>
                </a:lnTo>
                <a:lnTo>
                  <a:pt x="97517" y="457709"/>
                </a:lnTo>
                <a:lnTo>
                  <a:pt x="81324" y="478416"/>
                </a:lnTo>
                <a:lnTo>
                  <a:pt x="81896" y="499826"/>
                </a:lnTo>
                <a:lnTo>
                  <a:pt x="118972" y="533073"/>
                </a:lnTo>
                <a:lnTo>
                  <a:pt x="193196" y="559878"/>
                </a:lnTo>
                <a:lnTo>
                  <a:pt x="241420" y="570250"/>
                </a:lnTo>
                <a:lnTo>
                  <a:pt x="295547" y="578274"/>
                </a:lnTo>
                <a:lnTo>
                  <a:pt x="354450" y="583705"/>
                </a:lnTo>
                <a:lnTo>
                  <a:pt x="417001" y="586297"/>
                </a:lnTo>
                <a:lnTo>
                  <a:pt x="2967596" y="585805"/>
                </a:lnTo>
                <a:lnTo>
                  <a:pt x="3015877" y="569293"/>
                </a:lnTo>
                <a:lnTo>
                  <a:pt x="3073648" y="536052"/>
                </a:lnTo>
                <a:lnTo>
                  <a:pt x="3094971" y="498429"/>
                </a:lnTo>
                <a:lnTo>
                  <a:pt x="3151516" y="495420"/>
                </a:lnTo>
                <a:lnTo>
                  <a:pt x="3206416" y="490851"/>
                </a:lnTo>
                <a:lnTo>
                  <a:pt x="3259243" y="484777"/>
                </a:lnTo>
                <a:lnTo>
                  <a:pt x="3309570" y="477251"/>
                </a:lnTo>
                <a:lnTo>
                  <a:pt x="3356972" y="468330"/>
                </a:lnTo>
                <a:lnTo>
                  <a:pt x="3418922" y="453255"/>
                </a:lnTo>
                <a:lnTo>
                  <a:pt x="3470833" y="436306"/>
                </a:lnTo>
                <a:lnTo>
                  <a:pt x="3512544" y="417814"/>
                </a:lnTo>
                <a:lnTo>
                  <a:pt x="3564733" y="377521"/>
                </a:lnTo>
                <a:lnTo>
                  <a:pt x="3574892" y="356381"/>
                </a:lnTo>
                <a:lnTo>
                  <a:pt x="3574216" y="335018"/>
                </a:lnTo>
                <a:lnTo>
                  <a:pt x="3562544" y="313764"/>
                </a:lnTo>
                <a:lnTo>
                  <a:pt x="3539719" y="292948"/>
                </a:lnTo>
                <a:lnTo>
                  <a:pt x="3505580" y="272901"/>
                </a:lnTo>
                <a:lnTo>
                  <a:pt x="3459969" y="253954"/>
                </a:lnTo>
                <a:lnTo>
                  <a:pt x="3465803" y="250100"/>
                </a:lnTo>
                <a:lnTo>
                  <a:pt x="3471222" y="246084"/>
                </a:lnTo>
                <a:lnTo>
                  <a:pt x="3475899" y="242202"/>
                </a:lnTo>
                <a:lnTo>
                  <a:pt x="3480162" y="238206"/>
                </a:lnTo>
                <a:lnTo>
                  <a:pt x="3494141" y="216779"/>
                </a:lnTo>
                <a:lnTo>
                  <a:pt x="3493988" y="195621"/>
                </a:lnTo>
                <a:lnTo>
                  <a:pt x="3454777" y="155779"/>
                </a:lnTo>
                <a:lnTo>
                  <a:pt x="3417465" y="137931"/>
                </a:lnTo>
                <a:lnTo>
                  <a:pt x="3369512" y="122024"/>
                </a:lnTo>
                <a:lnTo>
                  <a:pt x="3311791" y="108475"/>
                </a:lnTo>
                <a:lnTo>
                  <a:pt x="3245174" y="97702"/>
                </a:lnTo>
                <a:lnTo>
                  <a:pt x="3170536" y="90124"/>
                </a:lnTo>
                <a:lnTo>
                  <a:pt x="3164352" y="83901"/>
                </a:lnTo>
                <a:lnTo>
                  <a:pt x="1160126" y="83901"/>
                </a:lnTo>
                <a:lnTo>
                  <a:pt x="1112870" y="77139"/>
                </a:lnTo>
                <a:lnTo>
                  <a:pt x="1063757" y="71673"/>
                </a:lnTo>
                <a:lnTo>
                  <a:pt x="1013138" y="67522"/>
                </a:lnTo>
                <a:lnTo>
                  <a:pt x="961364" y="64706"/>
                </a:lnTo>
                <a:lnTo>
                  <a:pt x="908786" y="63246"/>
                </a:lnTo>
                <a:lnTo>
                  <a:pt x="855754" y="63160"/>
                </a:lnTo>
                <a:close/>
              </a:path>
              <a:path w="3575050" h="716915">
                <a:moveTo>
                  <a:pt x="1531643" y="20034"/>
                </a:moveTo>
                <a:lnTo>
                  <a:pt x="1475373" y="21664"/>
                </a:lnTo>
                <a:lnTo>
                  <a:pt x="1420491" y="25227"/>
                </a:lnTo>
                <a:lnTo>
                  <a:pt x="1367708" y="30662"/>
                </a:lnTo>
                <a:lnTo>
                  <a:pt x="1317733" y="37913"/>
                </a:lnTo>
                <a:lnTo>
                  <a:pt x="1271276" y="46920"/>
                </a:lnTo>
                <a:lnTo>
                  <a:pt x="1229050" y="57626"/>
                </a:lnTo>
                <a:lnTo>
                  <a:pt x="1191763" y="69972"/>
                </a:lnTo>
                <a:lnTo>
                  <a:pt x="1160126" y="83901"/>
                </a:lnTo>
                <a:lnTo>
                  <a:pt x="3164352" y="83901"/>
                </a:lnTo>
                <a:lnTo>
                  <a:pt x="3152398" y="71871"/>
                </a:lnTo>
                <a:lnTo>
                  <a:pt x="3123260" y="54881"/>
                </a:lnTo>
                <a:lnTo>
                  <a:pt x="3122446" y="54564"/>
                </a:lnTo>
                <a:lnTo>
                  <a:pt x="1858880" y="54564"/>
                </a:lnTo>
                <a:lnTo>
                  <a:pt x="1835365" y="48688"/>
                </a:lnTo>
                <a:lnTo>
                  <a:pt x="1784049" y="38365"/>
                </a:lnTo>
                <a:lnTo>
                  <a:pt x="1701674" y="27312"/>
                </a:lnTo>
                <a:lnTo>
                  <a:pt x="1645504" y="22800"/>
                </a:lnTo>
                <a:lnTo>
                  <a:pt x="1588590" y="20393"/>
                </a:lnTo>
                <a:lnTo>
                  <a:pt x="1531643" y="20034"/>
                </a:lnTo>
                <a:close/>
              </a:path>
              <a:path w="3575050" h="716915">
                <a:moveTo>
                  <a:pt x="2176625" y="0"/>
                </a:moveTo>
                <a:lnTo>
                  <a:pt x="2121198" y="1401"/>
                </a:lnTo>
                <a:lnTo>
                  <a:pt x="2067461" y="5081"/>
                </a:lnTo>
                <a:lnTo>
                  <a:pt x="2016398" y="10953"/>
                </a:lnTo>
                <a:lnTo>
                  <a:pt x="1969011" y="18926"/>
                </a:lnTo>
                <a:lnTo>
                  <a:pt x="1926297" y="28912"/>
                </a:lnTo>
                <a:lnTo>
                  <a:pt x="1889254" y="40821"/>
                </a:lnTo>
                <a:lnTo>
                  <a:pt x="1858880" y="54564"/>
                </a:lnTo>
                <a:lnTo>
                  <a:pt x="3122446" y="54564"/>
                </a:lnTo>
                <a:lnTo>
                  <a:pt x="3083882" y="39510"/>
                </a:lnTo>
                <a:lnTo>
                  <a:pt x="3081349" y="38816"/>
                </a:lnTo>
                <a:lnTo>
                  <a:pt x="2468988" y="38816"/>
                </a:lnTo>
                <a:lnTo>
                  <a:pt x="2442105" y="30281"/>
                </a:lnTo>
                <a:lnTo>
                  <a:pt x="2378816" y="15974"/>
                </a:lnTo>
                <a:lnTo>
                  <a:pt x="2288523" y="4394"/>
                </a:lnTo>
                <a:lnTo>
                  <a:pt x="2232731" y="968"/>
                </a:lnTo>
                <a:lnTo>
                  <a:pt x="2176625" y="0"/>
                </a:lnTo>
                <a:close/>
              </a:path>
              <a:path w="3575050" h="716915">
                <a:moveTo>
                  <a:pt x="2770288" y="146"/>
                </a:moveTo>
                <a:lnTo>
                  <a:pt x="2714456" y="1401"/>
                </a:lnTo>
                <a:lnTo>
                  <a:pt x="2659704" y="4758"/>
                </a:lnTo>
                <a:lnTo>
                  <a:pt x="2606906" y="10199"/>
                </a:lnTo>
                <a:lnTo>
                  <a:pt x="2556937" y="17702"/>
                </a:lnTo>
                <a:lnTo>
                  <a:pt x="2510673" y="27247"/>
                </a:lnTo>
                <a:lnTo>
                  <a:pt x="2468988" y="38816"/>
                </a:lnTo>
                <a:lnTo>
                  <a:pt x="3081349" y="38816"/>
                </a:lnTo>
                <a:lnTo>
                  <a:pt x="3035027" y="26116"/>
                </a:lnTo>
                <a:lnTo>
                  <a:pt x="2986918" y="16556"/>
                </a:lnTo>
                <a:lnTo>
                  <a:pt x="2935515" y="9199"/>
                </a:lnTo>
                <a:lnTo>
                  <a:pt x="2881692" y="4025"/>
                </a:lnTo>
                <a:lnTo>
                  <a:pt x="2826325" y="1014"/>
                </a:lnTo>
                <a:lnTo>
                  <a:pt x="2770288" y="146"/>
                </a:lnTo>
                <a:close/>
              </a:path>
            </a:pathLst>
          </a:custGeom>
          <a:solidFill>
            <a:srgbClr val="D4B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277105" y="1503933"/>
            <a:ext cx="165227" cy="1474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059702" y="839007"/>
            <a:ext cx="3575050" cy="716915"/>
          </a:xfrm>
          <a:custGeom>
            <a:avLst/>
            <a:gdLst/>
            <a:ahLst/>
            <a:cxnLst/>
            <a:rect l="l" t="t" r="r" b="b"/>
            <a:pathLst>
              <a:path w="3575050" h="716915">
                <a:moveTo>
                  <a:pt x="324466" y="235920"/>
                </a:moveTo>
                <a:lnTo>
                  <a:pt x="319312" y="215234"/>
                </a:lnTo>
                <a:lnTo>
                  <a:pt x="324236" y="195033"/>
                </a:lnTo>
                <a:lnTo>
                  <a:pt x="338670" y="175519"/>
                </a:lnTo>
                <a:lnTo>
                  <a:pt x="393789" y="139371"/>
                </a:lnTo>
                <a:lnTo>
                  <a:pt x="433336" y="123144"/>
                </a:lnTo>
                <a:lnTo>
                  <a:pt x="480118" y="108419"/>
                </a:lnTo>
                <a:lnTo>
                  <a:pt x="533564" y="95401"/>
                </a:lnTo>
                <a:lnTo>
                  <a:pt x="593106" y="84294"/>
                </a:lnTo>
                <a:lnTo>
                  <a:pt x="658176" y="75300"/>
                </a:lnTo>
                <a:lnTo>
                  <a:pt x="728203" y="68624"/>
                </a:lnTo>
                <a:lnTo>
                  <a:pt x="802621" y="64470"/>
                </a:lnTo>
                <a:lnTo>
                  <a:pt x="855754" y="63160"/>
                </a:lnTo>
                <a:lnTo>
                  <a:pt x="908786" y="63246"/>
                </a:lnTo>
                <a:lnTo>
                  <a:pt x="961364" y="64706"/>
                </a:lnTo>
                <a:lnTo>
                  <a:pt x="1013138" y="67522"/>
                </a:lnTo>
                <a:lnTo>
                  <a:pt x="1063757" y="71673"/>
                </a:lnTo>
                <a:lnTo>
                  <a:pt x="1112870" y="77139"/>
                </a:lnTo>
                <a:lnTo>
                  <a:pt x="1160126" y="83901"/>
                </a:lnTo>
                <a:lnTo>
                  <a:pt x="1191763" y="69972"/>
                </a:lnTo>
                <a:lnTo>
                  <a:pt x="1229050" y="57626"/>
                </a:lnTo>
                <a:lnTo>
                  <a:pt x="1271276" y="46920"/>
                </a:lnTo>
                <a:lnTo>
                  <a:pt x="1317733" y="37913"/>
                </a:lnTo>
                <a:lnTo>
                  <a:pt x="1367708" y="30662"/>
                </a:lnTo>
                <a:lnTo>
                  <a:pt x="1420491" y="25227"/>
                </a:lnTo>
                <a:lnTo>
                  <a:pt x="1475373" y="21664"/>
                </a:lnTo>
                <a:lnTo>
                  <a:pt x="1531643" y="20034"/>
                </a:lnTo>
                <a:lnTo>
                  <a:pt x="1588590" y="20393"/>
                </a:lnTo>
                <a:lnTo>
                  <a:pt x="1645504" y="22800"/>
                </a:lnTo>
                <a:lnTo>
                  <a:pt x="1701674" y="27312"/>
                </a:lnTo>
                <a:lnTo>
                  <a:pt x="1756391" y="33990"/>
                </a:lnTo>
                <a:lnTo>
                  <a:pt x="1810397" y="43277"/>
                </a:lnTo>
                <a:lnTo>
                  <a:pt x="1858880" y="54564"/>
                </a:lnTo>
                <a:lnTo>
                  <a:pt x="1889254" y="40821"/>
                </a:lnTo>
                <a:lnTo>
                  <a:pt x="1926297" y="28912"/>
                </a:lnTo>
                <a:lnTo>
                  <a:pt x="1969011" y="18926"/>
                </a:lnTo>
                <a:lnTo>
                  <a:pt x="2016398" y="10953"/>
                </a:lnTo>
                <a:lnTo>
                  <a:pt x="2067461" y="5081"/>
                </a:lnTo>
                <a:lnTo>
                  <a:pt x="2121203" y="1400"/>
                </a:lnTo>
                <a:lnTo>
                  <a:pt x="2176625" y="0"/>
                </a:lnTo>
                <a:lnTo>
                  <a:pt x="2232731" y="968"/>
                </a:lnTo>
                <a:lnTo>
                  <a:pt x="2288523" y="4394"/>
                </a:lnTo>
                <a:lnTo>
                  <a:pt x="2343004" y="10368"/>
                </a:lnTo>
                <a:lnTo>
                  <a:pt x="2411949" y="22639"/>
                </a:lnTo>
                <a:lnTo>
                  <a:pt x="2468988" y="38816"/>
                </a:lnTo>
                <a:lnTo>
                  <a:pt x="2510673" y="27247"/>
                </a:lnTo>
                <a:lnTo>
                  <a:pt x="2556937" y="17702"/>
                </a:lnTo>
                <a:lnTo>
                  <a:pt x="2606906" y="10199"/>
                </a:lnTo>
                <a:lnTo>
                  <a:pt x="2659704" y="4758"/>
                </a:lnTo>
                <a:lnTo>
                  <a:pt x="2714456" y="1401"/>
                </a:lnTo>
                <a:lnTo>
                  <a:pt x="2770288" y="146"/>
                </a:lnTo>
                <a:lnTo>
                  <a:pt x="2826325" y="1014"/>
                </a:lnTo>
                <a:lnTo>
                  <a:pt x="2881692" y="4025"/>
                </a:lnTo>
                <a:lnTo>
                  <a:pt x="2935515" y="9199"/>
                </a:lnTo>
                <a:lnTo>
                  <a:pt x="2986918" y="16556"/>
                </a:lnTo>
                <a:lnTo>
                  <a:pt x="3035027" y="26116"/>
                </a:lnTo>
                <a:lnTo>
                  <a:pt x="3083882" y="39510"/>
                </a:lnTo>
                <a:lnTo>
                  <a:pt x="3123260" y="54881"/>
                </a:lnTo>
                <a:lnTo>
                  <a:pt x="3170536" y="90124"/>
                </a:lnTo>
                <a:lnTo>
                  <a:pt x="3245174" y="97702"/>
                </a:lnTo>
                <a:lnTo>
                  <a:pt x="3311791" y="108475"/>
                </a:lnTo>
                <a:lnTo>
                  <a:pt x="3369512" y="122024"/>
                </a:lnTo>
                <a:lnTo>
                  <a:pt x="3417465" y="137931"/>
                </a:lnTo>
                <a:lnTo>
                  <a:pt x="3454777" y="155779"/>
                </a:lnTo>
                <a:lnTo>
                  <a:pt x="3493988" y="195621"/>
                </a:lnTo>
                <a:lnTo>
                  <a:pt x="3494141" y="216779"/>
                </a:lnTo>
                <a:lnTo>
                  <a:pt x="3480162" y="238206"/>
                </a:lnTo>
                <a:lnTo>
                  <a:pt x="3475899" y="242202"/>
                </a:lnTo>
                <a:lnTo>
                  <a:pt x="3471113" y="246175"/>
                </a:lnTo>
                <a:lnTo>
                  <a:pt x="3465803" y="250100"/>
                </a:lnTo>
                <a:lnTo>
                  <a:pt x="3459969" y="253954"/>
                </a:lnTo>
                <a:lnTo>
                  <a:pt x="3505580" y="272901"/>
                </a:lnTo>
                <a:lnTo>
                  <a:pt x="3539719" y="292948"/>
                </a:lnTo>
                <a:lnTo>
                  <a:pt x="3562544" y="313764"/>
                </a:lnTo>
                <a:lnTo>
                  <a:pt x="3574216" y="335018"/>
                </a:lnTo>
                <a:lnTo>
                  <a:pt x="3574892" y="356381"/>
                </a:lnTo>
                <a:lnTo>
                  <a:pt x="3564733" y="377521"/>
                </a:lnTo>
                <a:lnTo>
                  <a:pt x="3512544" y="417814"/>
                </a:lnTo>
                <a:lnTo>
                  <a:pt x="3470833" y="436306"/>
                </a:lnTo>
                <a:lnTo>
                  <a:pt x="3418922" y="453255"/>
                </a:lnTo>
                <a:lnTo>
                  <a:pt x="3356972" y="468330"/>
                </a:lnTo>
                <a:lnTo>
                  <a:pt x="3309570" y="477251"/>
                </a:lnTo>
                <a:lnTo>
                  <a:pt x="3259243" y="484777"/>
                </a:lnTo>
                <a:lnTo>
                  <a:pt x="3206416" y="490851"/>
                </a:lnTo>
                <a:lnTo>
                  <a:pt x="3151516" y="495420"/>
                </a:lnTo>
                <a:lnTo>
                  <a:pt x="3094971" y="498429"/>
                </a:lnTo>
                <a:lnTo>
                  <a:pt x="3089238" y="517688"/>
                </a:lnTo>
                <a:lnTo>
                  <a:pt x="3048945" y="553321"/>
                </a:lnTo>
                <a:lnTo>
                  <a:pt x="2975190" y="583765"/>
                </a:lnTo>
                <a:lnTo>
                  <a:pt x="2927631" y="596538"/>
                </a:lnTo>
                <a:lnTo>
                  <a:pt x="2873946" y="607408"/>
                </a:lnTo>
                <a:lnTo>
                  <a:pt x="2814881" y="616175"/>
                </a:lnTo>
                <a:lnTo>
                  <a:pt x="2751184" y="622638"/>
                </a:lnTo>
                <a:lnTo>
                  <a:pt x="2683601" y="626594"/>
                </a:lnTo>
                <a:lnTo>
                  <a:pt x="2612879" y="627842"/>
                </a:lnTo>
                <a:lnTo>
                  <a:pt x="2560224" y="626915"/>
                </a:lnTo>
                <a:lnTo>
                  <a:pt x="2508485" y="624452"/>
                </a:lnTo>
                <a:lnTo>
                  <a:pt x="2458116" y="620472"/>
                </a:lnTo>
                <a:lnTo>
                  <a:pt x="2409577" y="614991"/>
                </a:lnTo>
                <a:lnTo>
                  <a:pt x="2363324" y="608030"/>
                </a:lnTo>
                <a:lnTo>
                  <a:pt x="2340873" y="624789"/>
                </a:lnTo>
                <a:lnTo>
                  <a:pt x="2277631" y="654780"/>
                </a:lnTo>
                <a:lnTo>
                  <a:pt x="2237884" y="667858"/>
                </a:lnTo>
                <a:lnTo>
                  <a:pt x="2193417" y="679556"/>
                </a:lnTo>
                <a:lnTo>
                  <a:pt x="2144754" y="689796"/>
                </a:lnTo>
                <a:lnTo>
                  <a:pt x="2092417" y="698501"/>
                </a:lnTo>
                <a:lnTo>
                  <a:pt x="2036928" y="705595"/>
                </a:lnTo>
                <a:lnTo>
                  <a:pt x="1978812" y="711001"/>
                </a:lnTo>
                <a:lnTo>
                  <a:pt x="1918590" y="714641"/>
                </a:lnTo>
                <a:lnTo>
                  <a:pt x="1856786" y="716439"/>
                </a:lnTo>
                <a:lnTo>
                  <a:pt x="1793923" y="716318"/>
                </a:lnTo>
                <a:lnTo>
                  <a:pt x="1730523" y="714201"/>
                </a:lnTo>
                <a:lnTo>
                  <a:pt x="1667110" y="710011"/>
                </a:lnTo>
                <a:lnTo>
                  <a:pt x="1606796" y="703941"/>
                </a:lnTo>
                <a:lnTo>
                  <a:pt x="1549771" y="696083"/>
                </a:lnTo>
                <a:lnTo>
                  <a:pt x="1496549" y="686532"/>
                </a:lnTo>
                <a:lnTo>
                  <a:pt x="1447644" y="675382"/>
                </a:lnTo>
                <a:lnTo>
                  <a:pt x="1403573" y="662730"/>
                </a:lnTo>
                <a:lnTo>
                  <a:pt x="1364850" y="648670"/>
                </a:lnTo>
                <a:lnTo>
                  <a:pt x="1313692" y="656261"/>
                </a:lnTo>
                <a:lnTo>
                  <a:pt x="1261178" y="662456"/>
                </a:lnTo>
                <a:lnTo>
                  <a:pt x="1207618" y="667276"/>
                </a:lnTo>
                <a:lnTo>
                  <a:pt x="1153320" y="670741"/>
                </a:lnTo>
                <a:lnTo>
                  <a:pt x="1098593" y="672873"/>
                </a:lnTo>
                <a:lnTo>
                  <a:pt x="1043747" y="673693"/>
                </a:lnTo>
                <a:lnTo>
                  <a:pt x="989090" y="673223"/>
                </a:lnTo>
                <a:lnTo>
                  <a:pt x="934932" y="671484"/>
                </a:lnTo>
                <a:lnTo>
                  <a:pt x="881583" y="668498"/>
                </a:lnTo>
                <a:lnTo>
                  <a:pt x="829350" y="664284"/>
                </a:lnTo>
                <a:lnTo>
                  <a:pt x="778544" y="658866"/>
                </a:lnTo>
                <a:lnTo>
                  <a:pt x="729473" y="652263"/>
                </a:lnTo>
                <a:lnTo>
                  <a:pt x="682447" y="644498"/>
                </a:lnTo>
                <a:lnTo>
                  <a:pt x="637774" y="635592"/>
                </a:lnTo>
                <a:lnTo>
                  <a:pt x="595765" y="625566"/>
                </a:lnTo>
                <a:lnTo>
                  <a:pt x="556727" y="614441"/>
                </a:lnTo>
                <a:lnTo>
                  <a:pt x="488804" y="588980"/>
                </a:lnTo>
                <a:lnTo>
                  <a:pt x="486518" y="587837"/>
                </a:lnTo>
                <a:lnTo>
                  <a:pt x="484232" y="586821"/>
                </a:lnTo>
                <a:lnTo>
                  <a:pt x="482073" y="585805"/>
                </a:lnTo>
                <a:lnTo>
                  <a:pt x="417001" y="586297"/>
                </a:lnTo>
                <a:lnTo>
                  <a:pt x="354450" y="583705"/>
                </a:lnTo>
                <a:lnTo>
                  <a:pt x="295547" y="578274"/>
                </a:lnTo>
                <a:lnTo>
                  <a:pt x="241420" y="570250"/>
                </a:lnTo>
                <a:lnTo>
                  <a:pt x="193196" y="559878"/>
                </a:lnTo>
                <a:lnTo>
                  <a:pt x="152004" y="547404"/>
                </a:lnTo>
                <a:lnTo>
                  <a:pt x="95226" y="517132"/>
                </a:lnTo>
                <a:lnTo>
                  <a:pt x="81324" y="478416"/>
                </a:lnTo>
                <a:lnTo>
                  <a:pt x="97517" y="457709"/>
                </a:lnTo>
                <a:lnTo>
                  <a:pt x="129616" y="438407"/>
                </a:lnTo>
                <a:lnTo>
                  <a:pt x="176765" y="421213"/>
                </a:lnTo>
                <a:lnTo>
                  <a:pt x="110483" y="407570"/>
                </a:lnTo>
                <a:lnTo>
                  <a:pt x="58892" y="390697"/>
                </a:lnTo>
                <a:lnTo>
                  <a:pt x="22766" y="371407"/>
                </a:lnTo>
                <a:lnTo>
                  <a:pt x="2878" y="350513"/>
                </a:lnTo>
                <a:lnTo>
                  <a:pt x="0" y="328828"/>
                </a:lnTo>
                <a:lnTo>
                  <a:pt x="14905" y="307166"/>
                </a:lnTo>
                <a:lnTo>
                  <a:pt x="48368" y="286339"/>
                </a:lnTo>
                <a:lnTo>
                  <a:pt x="119558" y="262543"/>
                </a:lnTo>
                <a:lnTo>
                  <a:pt x="163906" y="253319"/>
                </a:lnTo>
                <a:lnTo>
                  <a:pt x="212931" y="246084"/>
                </a:lnTo>
                <a:lnTo>
                  <a:pt x="265767" y="240995"/>
                </a:lnTo>
                <a:lnTo>
                  <a:pt x="321545" y="238206"/>
                </a:lnTo>
                <a:lnTo>
                  <a:pt x="324466" y="235920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77105" y="16116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751" y="19939"/>
                </a:moveTo>
                <a:lnTo>
                  <a:pt x="38189" y="27642"/>
                </a:lnTo>
                <a:lnTo>
                  <a:pt x="33924" y="33940"/>
                </a:lnTo>
                <a:lnTo>
                  <a:pt x="27588" y="38191"/>
                </a:lnTo>
                <a:lnTo>
                  <a:pt x="19812" y="39750"/>
                </a:lnTo>
                <a:lnTo>
                  <a:pt x="12108" y="38191"/>
                </a:lnTo>
                <a:lnTo>
                  <a:pt x="5810" y="33940"/>
                </a:lnTo>
                <a:lnTo>
                  <a:pt x="1559" y="27642"/>
                </a:lnTo>
                <a:lnTo>
                  <a:pt x="0" y="19939"/>
                </a:lnTo>
                <a:lnTo>
                  <a:pt x="1559" y="12162"/>
                </a:lnTo>
                <a:lnTo>
                  <a:pt x="5810" y="5826"/>
                </a:lnTo>
                <a:lnTo>
                  <a:pt x="12108" y="1561"/>
                </a:lnTo>
                <a:lnTo>
                  <a:pt x="19812" y="0"/>
                </a:lnTo>
                <a:lnTo>
                  <a:pt x="27588" y="1561"/>
                </a:lnTo>
                <a:lnTo>
                  <a:pt x="33924" y="5826"/>
                </a:lnTo>
                <a:lnTo>
                  <a:pt x="38189" y="12162"/>
                </a:lnTo>
                <a:lnTo>
                  <a:pt x="39751" y="19939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84471" y="1570100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79501" y="39877"/>
                </a:moveTo>
                <a:lnTo>
                  <a:pt x="76380" y="55358"/>
                </a:lnTo>
                <a:lnTo>
                  <a:pt x="67865" y="67992"/>
                </a:lnTo>
                <a:lnTo>
                  <a:pt x="55231" y="76507"/>
                </a:lnTo>
                <a:lnTo>
                  <a:pt x="39750" y="79628"/>
                </a:lnTo>
                <a:lnTo>
                  <a:pt x="24270" y="76507"/>
                </a:lnTo>
                <a:lnTo>
                  <a:pt x="11636" y="67992"/>
                </a:lnTo>
                <a:lnTo>
                  <a:pt x="3121" y="55358"/>
                </a:lnTo>
                <a:lnTo>
                  <a:pt x="0" y="39877"/>
                </a:lnTo>
                <a:lnTo>
                  <a:pt x="3121" y="24378"/>
                </a:lnTo>
                <a:lnTo>
                  <a:pt x="11636" y="11699"/>
                </a:lnTo>
                <a:lnTo>
                  <a:pt x="24270" y="3141"/>
                </a:lnTo>
                <a:lnTo>
                  <a:pt x="39750" y="0"/>
                </a:lnTo>
                <a:lnTo>
                  <a:pt x="55231" y="3141"/>
                </a:lnTo>
                <a:lnTo>
                  <a:pt x="67865" y="11699"/>
                </a:lnTo>
                <a:lnTo>
                  <a:pt x="76380" y="24378"/>
                </a:lnTo>
                <a:lnTo>
                  <a:pt x="79501" y="39877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22953" y="1503933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80">
                <a:moveTo>
                  <a:pt x="119380" y="59689"/>
                </a:moveTo>
                <a:lnTo>
                  <a:pt x="114679" y="82893"/>
                </a:lnTo>
                <a:lnTo>
                  <a:pt x="101869" y="101869"/>
                </a:lnTo>
                <a:lnTo>
                  <a:pt x="82893" y="114679"/>
                </a:lnTo>
                <a:lnTo>
                  <a:pt x="59689" y="119379"/>
                </a:lnTo>
                <a:lnTo>
                  <a:pt x="36433" y="114679"/>
                </a:lnTo>
                <a:lnTo>
                  <a:pt x="17462" y="101869"/>
                </a:lnTo>
                <a:lnTo>
                  <a:pt x="4683" y="82893"/>
                </a:lnTo>
                <a:lnTo>
                  <a:pt x="0" y="59689"/>
                </a:lnTo>
                <a:lnTo>
                  <a:pt x="4683" y="36433"/>
                </a:lnTo>
                <a:lnTo>
                  <a:pt x="17462" y="17462"/>
                </a:lnTo>
                <a:lnTo>
                  <a:pt x="36433" y="4683"/>
                </a:lnTo>
                <a:lnTo>
                  <a:pt x="59689" y="0"/>
                </a:lnTo>
                <a:lnTo>
                  <a:pt x="82893" y="4683"/>
                </a:lnTo>
                <a:lnTo>
                  <a:pt x="101869" y="17462"/>
                </a:lnTo>
                <a:lnTo>
                  <a:pt x="114679" y="36433"/>
                </a:lnTo>
                <a:lnTo>
                  <a:pt x="119380" y="59689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240277" y="1257427"/>
            <a:ext cx="209550" cy="13335"/>
          </a:xfrm>
          <a:custGeom>
            <a:avLst/>
            <a:gdLst/>
            <a:ahLst/>
            <a:cxnLst/>
            <a:rect l="l" t="t" r="r" b="b"/>
            <a:pathLst>
              <a:path w="209550" h="13334">
                <a:moveTo>
                  <a:pt x="209550" y="13335"/>
                </a:moveTo>
                <a:lnTo>
                  <a:pt x="154858" y="13340"/>
                </a:lnTo>
                <a:lnTo>
                  <a:pt x="101107" y="11096"/>
                </a:lnTo>
                <a:lnTo>
                  <a:pt x="49190" y="6637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542919" y="1415288"/>
            <a:ext cx="92075" cy="6350"/>
          </a:xfrm>
          <a:custGeom>
            <a:avLst/>
            <a:gdLst/>
            <a:ahLst/>
            <a:cxnLst/>
            <a:rect l="l" t="t" r="r" b="b"/>
            <a:pathLst>
              <a:path w="92075" h="6350">
                <a:moveTo>
                  <a:pt x="91693" y="0"/>
                </a:moveTo>
                <a:lnTo>
                  <a:pt x="69365" y="2188"/>
                </a:lnTo>
                <a:lnTo>
                  <a:pt x="46608" y="3984"/>
                </a:lnTo>
                <a:lnTo>
                  <a:pt x="23471" y="5375"/>
                </a:lnTo>
                <a:lnTo>
                  <a:pt x="0" y="635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369053" y="1455927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09">
                <a:moveTo>
                  <a:pt x="55245" y="28829"/>
                </a:moveTo>
                <a:lnTo>
                  <a:pt x="39344" y="21949"/>
                </a:lnTo>
                <a:lnTo>
                  <a:pt x="24812" y="14843"/>
                </a:lnTo>
                <a:lnTo>
                  <a:pt x="11685" y="7522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423408" y="1412875"/>
            <a:ext cx="22225" cy="31750"/>
          </a:xfrm>
          <a:custGeom>
            <a:avLst/>
            <a:gdLst/>
            <a:ahLst/>
            <a:cxnLst/>
            <a:rect l="l" t="t" r="r" b="b"/>
            <a:pathLst>
              <a:path w="22225" h="31750">
                <a:moveTo>
                  <a:pt x="22097" y="0"/>
                </a:moveTo>
                <a:lnTo>
                  <a:pt x="18859" y="7995"/>
                </a:lnTo>
                <a:lnTo>
                  <a:pt x="14096" y="15954"/>
                </a:lnTo>
                <a:lnTo>
                  <a:pt x="7810" y="23842"/>
                </a:lnTo>
                <a:lnTo>
                  <a:pt x="0" y="31623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883909" y="1217294"/>
            <a:ext cx="269240" cy="118745"/>
          </a:xfrm>
          <a:custGeom>
            <a:avLst/>
            <a:gdLst/>
            <a:ahLst/>
            <a:cxnLst/>
            <a:rect l="l" t="t" r="r" b="b"/>
            <a:pathLst>
              <a:path w="269239" h="118744">
                <a:moveTo>
                  <a:pt x="0" y="0"/>
                </a:moveTo>
                <a:lnTo>
                  <a:pt x="67151" y="10834"/>
                </a:lnTo>
                <a:lnTo>
                  <a:pt x="126024" y="24273"/>
                </a:lnTo>
                <a:lnTo>
                  <a:pt x="175838" y="39965"/>
                </a:lnTo>
                <a:lnTo>
                  <a:pt x="215811" y="57558"/>
                </a:lnTo>
                <a:lnTo>
                  <a:pt x="263103" y="97045"/>
                </a:lnTo>
                <a:lnTo>
                  <a:pt x="268859" y="118237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398259" y="1091311"/>
            <a:ext cx="120014" cy="44450"/>
          </a:xfrm>
          <a:custGeom>
            <a:avLst/>
            <a:gdLst/>
            <a:ahLst/>
            <a:cxnLst/>
            <a:rect l="l" t="t" r="r" b="b"/>
            <a:pathLst>
              <a:path w="120015" h="44450">
                <a:moveTo>
                  <a:pt x="119761" y="0"/>
                </a:moveTo>
                <a:lnTo>
                  <a:pt x="97047" y="12408"/>
                </a:lnTo>
                <a:lnTo>
                  <a:pt x="69310" y="24018"/>
                </a:lnTo>
                <a:lnTo>
                  <a:pt x="36857" y="34700"/>
                </a:lnTo>
                <a:lnTo>
                  <a:pt x="0" y="44323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230746" y="926591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5" h="20955">
                <a:moveTo>
                  <a:pt x="0" y="0"/>
                </a:moveTo>
                <a:lnTo>
                  <a:pt x="4572" y="6985"/>
                </a:lnTo>
                <a:lnTo>
                  <a:pt x="6730" y="13970"/>
                </a:lnTo>
                <a:lnTo>
                  <a:pt x="6350" y="20955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466207" y="875538"/>
            <a:ext cx="61594" cy="26670"/>
          </a:xfrm>
          <a:custGeom>
            <a:avLst/>
            <a:gdLst/>
            <a:ahLst/>
            <a:cxnLst/>
            <a:rect l="l" t="t" r="r" b="b"/>
            <a:pathLst>
              <a:path w="61595" h="26669">
                <a:moveTo>
                  <a:pt x="0" y="26670"/>
                </a:moveTo>
                <a:lnTo>
                  <a:pt x="12638" y="19556"/>
                </a:lnTo>
                <a:lnTo>
                  <a:pt x="27098" y="12715"/>
                </a:lnTo>
                <a:lnTo>
                  <a:pt x="43344" y="6185"/>
                </a:lnTo>
                <a:lnTo>
                  <a:pt x="6134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892547" y="891921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4">
                <a:moveTo>
                  <a:pt x="0" y="22987"/>
                </a:moveTo>
                <a:lnTo>
                  <a:pt x="5447" y="17037"/>
                </a:lnTo>
                <a:lnTo>
                  <a:pt x="12239" y="11207"/>
                </a:lnTo>
                <a:lnTo>
                  <a:pt x="20341" y="5520"/>
                </a:lnTo>
                <a:lnTo>
                  <a:pt x="29717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19447" y="922782"/>
            <a:ext cx="107950" cy="22860"/>
          </a:xfrm>
          <a:custGeom>
            <a:avLst/>
            <a:gdLst/>
            <a:ahLst/>
            <a:cxnLst/>
            <a:rect l="l" t="t" r="r" b="b"/>
            <a:pathLst>
              <a:path w="107950" h="22859">
                <a:moveTo>
                  <a:pt x="0" y="0"/>
                </a:moveTo>
                <a:lnTo>
                  <a:pt x="28682" y="4903"/>
                </a:lnTo>
                <a:lnTo>
                  <a:pt x="56197" y="10271"/>
                </a:lnTo>
                <a:lnTo>
                  <a:pt x="82474" y="16091"/>
                </a:lnTo>
                <a:lnTo>
                  <a:pt x="107441" y="22351"/>
                </a:lnTo>
              </a:path>
            </a:pathLst>
          </a:custGeom>
          <a:ln w="9143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384169" y="1074927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4">
                <a:moveTo>
                  <a:pt x="18795" y="23495"/>
                </a:moveTo>
                <a:lnTo>
                  <a:pt x="12840" y="17734"/>
                </a:lnTo>
                <a:lnTo>
                  <a:pt x="7731" y="11890"/>
                </a:lnTo>
                <a:lnTo>
                  <a:pt x="3454" y="5974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065542" y="4152183"/>
            <a:ext cx="3575050" cy="716915"/>
          </a:xfrm>
          <a:custGeom>
            <a:avLst/>
            <a:gdLst/>
            <a:ahLst/>
            <a:cxnLst/>
            <a:rect l="l" t="t" r="r" b="b"/>
            <a:pathLst>
              <a:path w="3575050" h="716914">
                <a:moveTo>
                  <a:pt x="2292289" y="648670"/>
                </a:moveTo>
                <a:lnTo>
                  <a:pt x="1364850" y="648670"/>
                </a:lnTo>
                <a:lnTo>
                  <a:pt x="1403573" y="662730"/>
                </a:lnTo>
                <a:lnTo>
                  <a:pt x="1447644" y="675382"/>
                </a:lnTo>
                <a:lnTo>
                  <a:pt x="1496549" y="686532"/>
                </a:lnTo>
                <a:lnTo>
                  <a:pt x="1549771" y="696083"/>
                </a:lnTo>
                <a:lnTo>
                  <a:pt x="1606796" y="703941"/>
                </a:lnTo>
                <a:lnTo>
                  <a:pt x="1667110" y="710011"/>
                </a:lnTo>
                <a:lnTo>
                  <a:pt x="1730523" y="714201"/>
                </a:lnTo>
                <a:lnTo>
                  <a:pt x="1793923" y="716318"/>
                </a:lnTo>
                <a:lnTo>
                  <a:pt x="1856786" y="716439"/>
                </a:lnTo>
                <a:lnTo>
                  <a:pt x="1918590" y="714641"/>
                </a:lnTo>
                <a:lnTo>
                  <a:pt x="1978812" y="711001"/>
                </a:lnTo>
                <a:lnTo>
                  <a:pt x="2036928" y="705595"/>
                </a:lnTo>
                <a:lnTo>
                  <a:pt x="2092417" y="698501"/>
                </a:lnTo>
                <a:lnTo>
                  <a:pt x="2144754" y="689796"/>
                </a:lnTo>
                <a:lnTo>
                  <a:pt x="2193417" y="679556"/>
                </a:lnTo>
                <a:lnTo>
                  <a:pt x="2237884" y="667858"/>
                </a:lnTo>
                <a:lnTo>
                  <a:pt x="2277631" y="654780"/>
                </a:lnTo>
                <a:lnTo>
                  <a:pt x="2292289" y="648670"/>
                </a:lnTo>
                <a:close/>
              </a:path>
              <a:path w="3575050" h="716914">
                <a:moveTo>
                  <a:pt x="2967596" y="585805"/>
                </a:moveTo>
                <a:lnTo>
                  <a:pt x="482073" y="585805"/>
                </a:lnTo>
                <a:lnTo>
                  <a:pt x="484232" y="586821"/>
                </a:lnTo>
                <a:lnTo>
                  <a:pt x="486518" y="587837"/>
                </a:lnTo>
                <a:lnTo>
                  <a:pt x="488804" y="588980"/>
                </a:lnTo>
                <a:lnTo>
                  <a:pt x="556727" y="614441"/>
                </a:lnTo>
                <a:lnTo>
                  <a:pt x="595765" y="625566"/>
                </a:lnTo>
                <a:lnTo>
                  <a:pt x="637774" y="635592"/>
                </a:lnTo>
                <a:lnTo>
                  <a:pt x="682447" y="644498"/>
                </a:lnTo>
                <a:lnTo>
                  <a:pt x="729473" y="652263"/>
                </a:lnTo>
                <a:lnTo>
                  <a:pt x="778544" y="658866"/>
                </a:lnTo>
                <a:lnTo>
                  <a:pt x="829350" y="664284"/>
                </a:lnTo>
                <a:lnTo>
                  <a:pt x="881583" y="668498"/>
                </a:lnTo>
                <a:lnTo>
                  <a:pt x="934932" y="671484"/>
                </a:lnTo>
                <a:lnTo>
                  <a:pt x="989090" y="673223"/>
                </a:lnTo>
                <a:lnTo>
                  <a:pt x="1043747" y="673693"/>
                </a:lnTo>
                <a:lnTo>
                  <a:pt x="1098593" y="672873"/>
                </a:lnTo>
                <a:lnTo>
                  <a:pt x="1153320" y="670741"/>
                </a:lnTo>
                <a:lnTo>
                  <a:pt x="1207618" y="667276"/>
                </a:lnTo>
                <a:lnTo>
                  <a:pt x="1261178" y="662456"/>
                </a:lnTo>
                <a:lnTo>
                  <a:pt x="1313692" y="656261"/>
                </a:lnTo>
                <a:lnTo>
                  <a:pt x="1364850" y="648670"/>
                </a:lnTo>
                <a:lnTo>
                  <a:pt x="2292289" y="648670"/>
                </a:lnTo>
                <a:lnTo>
                  <a:pt x="2312135" y="640398"/>
                </a:lnTo>
                <a:lnTo>
                  <a:pt x="2340873" y="624789"/>
                </a:lnTo>
                <a:lnTo>
                  <a:pt x="2363324" y="608030"/>
                </a:lnTo>
                <a:lnTo>
                  <a:pt x="2869760" y="608030"/>
                </a:lnTo>
                <a:lnTo>
                  <a:pt x="2873946" y="607408"/>
                </a:lnTo>
                <a:lnTo>
                  <a:pt x="2927631" y="596538"/>
                </a:lnTo>
                <a:lnTo>
                  <a:pt x="2967596" y="585805"/>
                </a:lnTo>
                <a:close/>
              </a:path>
              <a:path w="3575050" h="716914">
                <a:moveTo>
                  <a:pt x="2869760" y="608030"/>
                </a:moveTo>
                <a:lnTo>
                  <a:pt x="2363324" y="608030"/>
                </a:lnTo>
                <a:lnTo>
                  <a:pt x="2409577" y="614991"/>
                </a:lnTo>
                <a:lnTo>
                  <a:pt x="2458116" y="620472"/>
                </a:lnTo>
                <a:lnTo>
                  <a:pt x="2508485" y="624452"/>
                </a:lnTo>
                <a:lnTo>
                  <a:pt x="2560224" y="626915"/>
                </a:lnTo>
                <a:lnTo>
                  <a:pt x="2612879" y="627842"/>
                </a:lnTo>
                <a:lnTo>
                  <a:pt x="2683601" y="626594"/>
                </a:lnTo>
                <a:lnTo>
                  <a:pt x="2751184" y="622638"/>
                </a:lnTo>
                <a:lnTo>
                  <a:pt x="2814881" y="616175"/>
                </a:lnTo>
                <a:lnTo>
                  <a:pt x="2869760" y="608030"/>
                </a:lnTo>
                <a:close/>
              </a:path>
              <a:path w="3575050" h="716914">
                <a:moveTo>
                  <a:pt x="855754" y="63160"/>
                </a:moveTo>
                <a:lnTo>
                  <a:pt x="802621" y="64470"/>
                </a:lnTo>
                <a:lnTo>
                  <a:pt x="728203" y="68624"/>
                </a:lnTo>
                <a:lnTo>
                  <a:pt x="658176" y="75300"/>
                </a:lnTo>
                <a:lnTo>
                  <a:pt x="593106" y="84294"/>
                </a:lnTo>
                <a:lnTo>
                  <a:pt x="533564" y="95401"/>
                </a:lnTo>
                <a:lnTo>
                  <a:pt x="480118" y="108419"/>
                </a:lnTo>
                <a:lnTo>
                  <a:pt x="433336" y="123144"/>
                </a:lnTo>
                <a:lnTo>
                  <a:pt x="393789" y="139371"/>
                </a:lnTo>
                <a:lnTo>
                  <a:pt x="338670" y="175519"/>
                </a:lnTo>
                <a:lnTo>
                  <a:pt x="319312" y="215234"/>
                </a:lnTo>
                <a:lnTo>
                  <a:pt x="324466" y="235920"/>
                </a:lnTo>
                <a:lnTo>
                  <a:pt x="321545" y="238206"/>
                </a:lnTo>
                <a:lnTo>
                  <a:pt x="265767" y="240995"/>
                </a:lnTo>
                <a:lnTo>
                  <a:pt x="212931" y="246084"/>
                </a:lnTo>
                <a:lnTo>
                  <a:pt x="163906" y="253319"/>
                </a:lnTo>
                <a:lnTo>
                  <a:pt x="119558" y="262543"/>
                </a:lnTo>
                <a:lnTo>
                  <a:pt x="80756" y="273601"/>
                </a:lnTo>
                <a:lnTo>
                  <a:pt x="14905" y="307166"/>
                </a:lnTo>
                <a:lnTo>
                  <a:pt x="0" y="328828"/>
                </a:lnTo>
                <a:lnTo>
                  <a:pt x="2878" y="350513"/>
                </a:lnTo>
                <a:lnTo>
                  <a:pt x="22766" y="371407"/>
                </a:lnTo>
                <a:lnTo>
                  <a:pt x="58892" y="390697"/>
                </a:lnTo>
                <a:lnTo>
                  <a:pt x="110483" y="407570"/>
                </a:lnTo>
                <a:lnTo>
                  <a:pt x="176765" y="421213"/>
                </a:lnTo>
                <a:lnTo>
                  <a:pt x="129616" y="438407"/>
                </a:lnTo>
                <a:lnTo>
                  <a:pt x="97517" y="457709"/>
                </a:lnTo>
                <a:lnTo>
                  <a:pt x="81324" y="478416"/>
                </a:lnTo>
                <a:lnTo>
                  <a:pt x="81896" y="499826"/>
                </a:lnTo>
                <a:lnTo>
                  <a:pt x="118972" y="533073"/>
                </a:lnTo>
                <a:lnTo>
                  <a:pt x="193196" y="559878"/>
                </a:lnTo>
                <a:lnTo>
                  <a:pt x="241420" y="570250"/>
                </a:lnTo>
                <a:lnTo>
                  <a:pt x="295547" y="578274"/>
                </a:lnTo>
                <a:lnTo>
                  <a:pt x="354450" y="583705"/>
                </a:lnTo>
                <a:lnTo>
                  <a:pt x="417001" y="586297"/>
                </a:lnTo>
                <a:lnTo>
                  <a:pt x="2967596" y="585805"/>
                </a:lnTo>
                <a:lnTo>
                  <a:pt x="3015877" y="569293"/>
                </a:lnTo>
                <a:lnTo>
                  <a:pt x="3073648" y="536052"/>
                </a:lnTo>
                <a:lnTo>
                  <a:pt x="3094971" y="498429"/>
                </a:lnTo>
                <a:lnTo>
                  <a:pt x="3151516" y="495420"/>
                </a:lnTo>
                <a:lnTo>
                  <a:pt x="3206416" y="490851"/>
                </a:lnTo>
                <a:lnTo>
                  <a:pt x="3259243" y="484777"/>
                </a:lnTo>
                <a:lnTo>
                  <a:pt x="3309570" y="477251"/>
                </a:lnTo>
                <a:lnTo>
                  <a:pt x="3356972" y="468330"/>
                </a:lnTo>
                <a:lnTo>
                  <a:pt x="3418922" y="453255"/>
                </a:lnTo>
                <a:lnTo>
                  <a:pt x="3470833" y="436306"/>
                </a:lnTo>
                <a:lnTo>
                  <a:pt x="3512544" y="417814"/>
                </a:lnTo>
                <a:lnTo>
                  <a:pt x="3564733" y="377521"/>
                </a:lnTo>
                <a:lnTo>
                  <a:pt x="3574892" y="356381"/>
                </a:lnTo>
                <a:lnTo>
                  <a:pt x="3574216" y="335018"/>
                </a:lnTo>
                <a:lnTo>
                  <a:pt x="3562544" y="313764"/>
                </a:lnTo>
                <a:lnTo>
                  <a:pt x="3539719" y="292948"/>
                </a:lnTo>
                <a:lnTo>
                  <a:pt x="3505580" y="272901"/>
                </a:lnTo>
                <a:lnTo>
                  <a:pt x="3459969" y="253954"/>
                </a:lnTo>
                <a:lnTo>
                  <a:pt x="3465803" y="250100"/>
                </a:lnTo>
                <a:lnTo>
                  <a:pt x="3471222" y="246084"/>
                </a:lnTo>
                <a:lnTo>
                  <a:pt x="3475899" y="242202"/>
                </a:lnTo>
                <a:lnTo>
                  <a:pt x="3480162" y="238206"/>
                </a:lnTo>
                <a:lnTo>
                  <a:pt x="3494141" y="216779"/>
                </a:lnTo>
                <a:lnTo>
                  <a:pt x="3493988" y="195621"/>
                </a:lnTo>
                <a:lnTo>
                  <a:pt x="3454777" y="155779"/>
                </a:lnTo>
                <a:lnTo>
                  <a:pt x="3417465" y="137931"/>
                </a:lnTo>
                <a:lnTo>
                  <a:pt x="3369512" y="122024"/>
                </a:lnTo>
                <a:lnTo>
                  <a:pt x="3311791" y="108475"/>
                </a:lnTo>
                <a:lnTo>
                  <a:pt x="3245174" y="97702"/>
                </a:lnTo>
                <a:lnTo>
                  <a:pt x="3170536" y="90124"/>
                </a:lnTo>
                <a:lnTo>
                  <a:pt x="3164352" y="83901"/>
                </a:lnTo>
                <a:lnTo>
                  <a:pt x="1160126" y="83901"/>
                </a:lnTo>
                <a:lnTo>
                  <a:pt x="1112870" y="77139"/>
                </a:lnTo>
                <a:lnTo>
                  <a:pt x="1063757" y="71673"/>
                </a:lnTo>
                <a:lnTo>
                  <a:pt x="1013138" y="67522"/>
                </a:lnTo>
                <a:lnTo>
                  <a:pt x="961364" y="64706"/>
                </a:lnTo>
                <a:lnTo>
                  <a:pt x="908786" y="63246"/>
                </a:lnTo>
                <a:lnTo>
                  <a:pt x="855754" y="63160"/>
                </a:lnTo>
                <a:close/>
              </a:path>
              <a:path w="3575050" h="716914">
                <a:moveTo>
                  <a:pt x="1531643" y="20034"/>
                </a:moveTo>
                <a:lnTo>
                  <a:pt x="1475373" y="21664"/>
                </a:lnTo>
                <a:lnTo>
                  <a:pt x="1420491" y="25227"/>
                </a:lnTo>
                <a:lnTo>
                  <a:pt x="1367708" y="30662"/>
                </a:lnTo>
                <a:lnTo>
                  <a:pt x="1317733" y="37913"/>
                </a:lnTo>
                <a:lnTo>
                  <a:pt x="1271276" y="46920"/>
                </a:lnTo>
                <a:lnTo>
                  <a:pt x="1229050" y="57626"/>
                </a:lnTo>
                <a:lnTo>
                  <a:pt x="1191763" y="69972"/>
                </a:lnTo>
                <a:lnTo>
                  <a:pt x="1160126" y="83901"/>
                </a:lnTo>
                <a:lnTo>
                  <a:pt x="3164352" y="83901"/>
                </a:lnTo>
                <a:lnTo>
                  <a:pt x="3152398" y="71871"/>
                </a:lnTo>
                <a:lnTo>
                  <a:pt x="3123260" y="54881"/>
                </a:lnTo>
                <a:lnTo>
                  <a:pt x="3122446" y="54564"/>
                </a:lnTo>
                <a:lnTo>
                  <a:pt x="1858880" y="54564"/>
                </a:lnTo>
                <a:lnTo>
                  <a:pt x="1835365" y="48688"/>
                </a:lnTo>
                <a:lnTo>
                  <a:pt x="1784049" y="38365"/>
                </a:lnTo>
                <a:lnTo>
                  <a:pt x="1701674" y="27312"/>
                </a:lnTo>
                <a:lnTo>
                  <a:pt x="1645504" y="22800"/>
                </a:lnTo>
                <a:lnTo>
                  <a:pt x="1588590" y="20393"/>
                </a:lnTo>
                <a:lnTo>
                  <a:pt x="1531643" y="20034"/>
                </a:lnTo>
                <a:close/>
              </a:path>
              <a:path w="3575050" h="716914">
                <a:moveTo>
                  <a:pt x="2176625" y="0"/>
                </a:moveTo>
                <a:lnTo>
                  <a:pt x="2121198" y="1401"/>
                </a:lnTo>
                <a:lnTo>
                  <a:pt x="2067461" y="5081"/>
                </a:lnTo>
                <a:lnTo>
                  <a:pt x="2016398" y="10953"/>
                </a:lnTo>
                <a:lnTo>
                  <a:pt x="1969011" y="18926"/>
                </a:lnTo>
                <a:lnTo>
                  <a:pt x="1926297" y="28912"/>
                </a:lnTo>
                <a:lnTo>
                  <a:pt x="1889254" y="40821"/>
                </a:lnTo>
                <a:lnTo>
                  <a:pt x="1858880" y="54564"/>
                </a:lnTo>
                <a:lnTo>
                  <a:pt x="3122446" y="54564"/>
                </a:lnTo>
                <a:lnTo>
                  <a:pt x="3083882" y="39510"/>
                </a:lnTo>
                <a:lnTo>
                  <a:pt x="3081349" y="38816"/>
                </a:lnTo>
                <a:lnTo>
                  <a:pt x="2468988" y="38816"/>
                </a:lnTo>
                <a:lnTo>
                  <a:pt x="2442105" y="30281"/>
                </a:lnTo>
                <a:lnTo>
                  <a:pt x="2378816" y="15974"/>
                </a:lnTo>
                <a:lnTo>
                  <a:pt x="2288523" y="4394"/>
                </a:lnTo>
                <a:lnTo>
                  <a:pt x="2232731" y="968"/>
                </a:lnTo>
                <a:lnTo>
                  <a:pt x="2176625" y="0"/>
                </a:lnTo>
                <a:close/>
              </a:path>
              <a:path w="3575050" h="716914">
                <a:moveTo>
                  <a:pt x="2770288" y="146"/>
                </a:moveTo>
                <a:lnTo>
                  <a:pt x="2714456" y="1401"/>
                </a:lnTo>
                <a:lnTo>
                  <a:pt x="2659704" y="4758"/>
                </a:lnTo>
                <a:lnTo>
                  <a:pt x="2606906" y="10199"/>
                </a:lnTo>
                <a:lnTo>
                  <a:pt x="2556937" y="17702"/>
                </a:lnTo>
                <a:lnTo>
                  <a:pt x="2510673" y="27247"/>
                </a:lnTo>
                <a:lnTo>
                  <a:pt x="2468988" y="38816"/>
                </a:lnTo>
                <a:lnTo>
                  <a:pt x="3081349" y="38816"/>
                </a:lnTo>
                <a:lnTo>
                  <a:pt x="3035027" y="26116"/>
                </a:lnTo>
                <a:lnTo>
                  <a:pt x="2986918" y="16556"/>
                </a:lnTo>
                <a:lnTo>
                  <a:pt x="2935515" y="9199"/>
                </a:lnTo>
                <a:lnTo>
                  <a:pt x="2881692" y="4025"/>
                </a:lnTo>
                <a:lnTo>
                  <a:pt x="2826325" y="1014"/>
                </a:lnTo>
                <a:lnTo>
                  <a:pt x="2770288" y="146"/>
                </a:lnTo>
                <a:close/>
              </a:path>
            </a:pathLst>
          </a:custGeom>
          <a:solidFill>
            <a:srgbClr val="D4B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282946" y="4817109"/>
            <a:ext cx="165226" cy="1474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065542" y="4152183"/>
            <a:ext cx="3575050" cy="716915"/>
          </a:xfrm>
          <a:custGeom>
            <a:avLst/>
            <a:gdLst/>
            <a:ahLst/>
            <a:cxnLst/>
            <a:rect l="l" t="t" r="r" b="b"/>
            <a:pathLst>
              <a:path w="3575050" h="716914">
                <a:moveTo>
                  <a:pt x="324466" y="235920"/>
                </a:moveTo>
                <a:lnTo>
                  <a:pt x="319312" y="215234"/>
                </a:lnTo>
                <a:lnTo>
                  <a:pt x="324236" y="195033"/>
                </a:lnTo>
                <a:lnTo>
                  <a:pt x="338670" y="175519"/>
                </a:lnTo>
                <a:lnTo>
                  <a:pt x="393789" y="139371"/>
                </a:lnTo>
                <a:lnTo>
                  <a:pt x="433336" y="123144"/>
                </a:lnTo>
                <a:lnTo>
                  <a:pt x="480118" y="108419"/>
                </a:lnTo>
                <a:lnTo>
                  <a:pt x="533564" y="95401"/>
                </a:lnTo>
                <a:lnTo>
                  <a:pt x="593106" y="84294"/>
                </a:lnTo>
                <a:lnTo>
                  <a:pt x="658176" y="75300"/>
                </a:lnTo>
                <a:lnTo>
                  <a:pt x="728203" y="68624"/>
                </a:lnTo>
                <a:lnTo>
                  <a:pt x="802621" y="64470"/>
                </a:lnTo>
                <a:lnTo>
                  <a:pt x="855754" y="63160"/>
                </a:lnTo>
                <a:lnTo>
                  <a:pt x="908786" y="63246"/>
                </a:lnTo>
                <a:lnTo>
                  <a:pt x="961364" y="64706"/>
                </a:lnTo>
                <a:lnTo>
                  <a:pt x="1013138" y="67522"/>
                </a:lnTo>
                <a:lnTo>
                  <a:pt x="1063757" y="71673"/>
                </a:lnTo>
                <a:lnTo>
                  <a:pt x="1112870" y="77139"/>
                </a:lnTo>
                <a:lnTo>
                  <a:pt x="1160126" y="83901"/>
                </a:lnTo>
                <a:lnTo>
                  <a:pt x="1191763" y="69972"/>
                </a:lnTo>
                <a:lnTo>
                  <a:pt x="1229050" y="57626"/>
                </a:lnTo>
                <a:lnTo>
                  <a:pt x="1271276" y="46920"/>
                </a:lnTo>
                <a:lnTo>
                  <a:pt x="1317733" y="37913"/>
                </a:lnTo>
                <a:lnTo>
                  <a:pt x="1367708" y="30662"/>
                </a:lnTo>
                <a:lnTo>
                  <a:pt x="1420491" y="25227"/>
                </a:lnTo>
                <a:lnTo>
                  <a:pt x="1475373" y="21664"/>
                </a:lnTo>
                <a:lnTo>
                  <a:pt x="1531643" y="20034"/>
                </a:lnTo>
                <a:lnTo>
                  <a:pt x="1588590" y="20393"/>
                </a:lnTo>
                <a:lnTo>
                  <a:pt x="1645504" y="22800"/>
                </a:lnTo>
                <a:lnTo>
                  <a:pt x="1701674" y="27312"/>
                </a:lnTo>
                <a:lnTo>
                  <a:pt x="1756391" y="33990"/>
                </a:lnTo>
                <a:lnTo>
                  <a:pt x="1810397" y="43277"/>
                </a:lnTo>
                <a:lnTo>
                  <a:pt x="1858880" y="54564"/>
                </a:lnTo>
                <a:lnTo>
                  <a:pt x="1889254" y="40821"/>
                </a:lnTo>
                <a:lnTo>
                  <a:pt x="1926297" y="28912"/>
                </a:lnTo>
                <a:lnTo>
                  <a:pt x="1969011" y="18926"/>
                </a:lnTo>
                <a:lnTo>
                  <a:pt x="2016398" y="10953"/>
                </a:lnTo>
                <a:lnTo>
                  <a:pt x="2067461" y="5081"/>
                </a:lnTo>
                <a:lnTo>
                  <a:pt x="2121203" y="1400"/>
                </a:lnTo>
                <a:lnTo>
                  <a:pt x="2176625" y="0"/>
                </a:lnTo>
                <a:lnTo>
                  <a:pt x="2232731" y="968"/>
                </a:lnTo>
                <a:lnTo>
                  <a:pt x="2288523" y="4394"/>
                </a:lnTo>
                <a:lnTo>
                  <a:pt x="2343004" y="10368"/>
                </a:lnTo>
                <a:lnTo>
                  <a:pt x="2411949" y="22639"/>
                </a:lnTo>
                <a:lnTo>
                  <a:pt x="2468988" y="38816"/>
                </a:lnTo>
                <a:lnTo>
                  <a:pt x="2510673" y="27247"/>
                </a:lnTo>
                <a:lnTo>
                  <a:pt x="2556937" y="17702"/>
                </a:lnTo>
                <a:lnTo>
                  <a:pt x="2606906" y="10199"/>
                </a:lnTo>
                <a:lnTo>
                  <a:pt x="2659704" y="4758"/>
                </a:lnTo>
                <a:lnTo>
                  <a:pt x="2714456" y="1401"/>
                </a:lnTo>
                <a:lnTo>
                  <a:pt x="2770288" y="146"/>
                </a:lnTo>
                <a:lnTo>
                  <a:pt x="2826325" y="1014"/>
                </a:lnTo>
                <a:lnTo>
                  <a:pt x="2881692" y="4025"/>
                </a:lnTo>
                <a:lnTo>
                  <a:pt x="2935515" y="9199"/>
                </a:lnTo>
                <a:lnTo>
                  <a:pt x="2986918" y="16556"/>
                </a:lnTo>
                <a:lnTo>
                  <a:pt x="3035027" y="26116"/>
                </a:lnTo>
                <a:lnTo>
                  <a:pt x="3083882" y="39510"/>
                </a:lnTo>
                <a:lnTo>
                  <a:pt x="3123260" y="54881"/>
                </a:lnTo>
                <a:lnTo>
                  <a:pt x="3170536" y="90124"/>
                </a:lnTo>
                <a:lnTo>
                  <a:pt x="3245174" y="97702"/>
                </a:lnTo>
                <a:lnTo>
                  <a:pt x="3311791" y="108475"/>
                </a:lnTo>
                <a:lnTo>
                  <a:pt x="3369512" y="122024"/>
                </a:lnTo>
                <a:lnTo>
                  <a:pt x="3417465" y="137931"/>
                </a:lnTo>
                <a:lnTo>
                  <a:pt x="3454777" y="155779"/>
                </a:lnTo>
                <a:lnTo>
                  <a:pt x="3493988" y="195621"/>
                </a:lnTo>
                <a:lnTo>
                  <a:pt x="3494141" y="216779"/>
                </a:lnTo>
                <a:lnTo>
                  <a:pt x="3480162" y="238206"/>
                </a:lnTo>
                <a:lnTo>
                  <a:pt x="3475899" y="242202"/>
                </a:lnTo>
                <a:lnTo>
                  <a:pt x="3471113" y="246175"/>
                </a:lnTo>
                <a:lnTo>
                  <a:pt x="3465803" y="250100"/>
                </a:lnTo>
                <a:lnTo>
                  <a:pt x="3459969" y="253954"/>
                </a:lnTo>
                <a:lnTo>
                  <a:pt x="3505580" y="272901"/>
                </a:lnTo>
                <a:lnTo>
                  <a:pt x="3539719" y="292948"/>
                </a:lnTo>
                <a:lnTo>
                  <a:pt x="3562544" y="313764"/>
                </a:lnTo>
                <a:lnTo>
                  <a:pt x="3574216" y="335018"/>
                </a:lnTo>
                <a:lnTo>
                  <a:pt x="3574892" y="356381"/>
                </a:lnTo>
                <a:lnTo>
                  <a:pt x="3564733" y="377521"/>
                </a:lnTo>
                <a:lnTo>
                  <a:pt x="3512544" y="417814"/>
                </a:lnTo>
                <a:lnTo>
                  <a:pt x="3470833" y="436306"/>
                </a:lnTo>
                <a:lnTo>
                  <a:pt x="3418922" y="453255"/>
                </a:lnTo>
                <a:lnTo>
                  <a:pt x="3356972" y="468330"/>
                </a:lnTo>
                <a:lnTo>
                  <a:pt x="3309570" y="477251"/>
                </a:lnTo>
                <a:lnTo>
                  <a:pt x="3259243" y="484777"/>
                </a:lnTo>
                <a:lnTo>
                  <a:pt x="3206416" y="490851"/>
                </a:lnTo>
                <a:lnTo>
                  <a:pt x="3151516" y="495420"/>
                </a:lnTo>
                <a:lnTo>
                  <a:pt x="3094971" y="498429"/>
                </a:lnTo>
                <a:lnTo>
                  <a:pt x="3089238" y="517688"/>
                </a:lnTo>
                <a:lnTo>
                  <a:pt x="3048945" y="553321"/>
                </a:lnTo>
                <a:lnTo>
                  <a:pt x="2975190" y="583765"/>
                </a:lnTo>
                <a:lnTo>
                  <a:pt x="2927631" y="596538"/>
                </a:lnTo>
                <a:lnTo>
                  <a:pt x="2873946" y="607408"/>
                </a:lnTo>
                <a:lnTo>
                  <a:pt x="2814881" y="616175"/>
                </a:lnTo>
                <a:lnTo>
                  <a:pt x="2751184" y="622638"/>
                </a:lnTo>
                <a:lnTo>
                  <a:pt x="2683601" y="626594"/>
                </a:lnTo>
                <a:lnTo>
                  <a:pt x="2612879" y="627842"/>
                </a:lnTo>
                <a:lnTo>
                  <a:pt x="2560224" y="626915"/>
                </a:lnTo>
                <a:lnTo>
                  <a:pt x="2508485" y="624452"/>
                </a:lnTo>
                <a:lnTo>
                  <a:pt x="2458116" y="620472"/>
                </a:lnTo>
                <a:lnTo>
                  <a:pt x="2409577" y="614991"/>
                </a:lnTo>
                <a:lnTo>
                  <a:pt x="2363324" y="608030"/>
                </a:lnTo>
                <a:lnTo>
                  <a:pt x="2340873" y="624789"/>
                </a:lnTo>
                <a:lnTo>
                  <a:pt x="2277631" y="654780"/>
                </a:lnTo>
                <a:lnTo>
                  <a:pt x="2237884" y="667858"/>
                </a:lnTo>
                <a:lnTo>
                  <a:pt x="2193417" y="679556"/>
                </a:lnTo>
                <a:lnTo>
                  <a:pt x="2144754" y="689796"/>
                </a:lnTo>
                <a:lnTo>
                  <a:pt x="2092417" y="698501"/>
                </a:lnTo>
                <a:lnTo>
                  <a:pt x="2036928" y="705595"/>
                </a:lnTo>
                <a:lnTo>
                  <a:pt x="1978812" y="711001"/>
                </a:lnTo>
                <a:lnTo>
                  <a:pt x="1918590" y="714641"/>
                </a:lnTo>
                <a:lnTo>
                  <a:pt x="1856786" y="716439"/>
                </a:lnTo>
                <a:lnTo>
                  <a:pt x="1793923" y="716318"/>
                </a:lnTo>
                <a:lnTo>
                  <a:pt x="1730523" y="714201"/>
                </a:lnTo>
                <a:lnTo>
                  <a:pt x="1667110" y="710011"/>
                </a:lnTo>
                <a:lnTo>
                  <a:pt x="1606796" y="703941"/>
                </a:lnTo>
                <a:lnTo>
                  <a:pt x="1549771" y="696083"/>
                </a:lnTo>
                <a:lnTo>
                  <a:pt x="1496549" y="686532"/>
                </a:lnTo>
                <a:lnTo>
                  <a:pt x="1447644" y="675382"/>
                </a:lnTo>
                <a:lnTo>
                  <a:pt x="1403573" y="662730"/>
                </a:lnTo>
                <a:lnTo>
                  <a:pt x="1364850" y="648670"/>
                </a:lnTo>
                <a:lnTo>
                  <a:pt x="1313692" y="656261"/>
                </a:lnTo>
                <a:lnTo>
                  <a:pt x="1261178" y="662456"/>
                </a:lnTo>
                <a:lnTo>
                  <a:pt x="1207618" y="667276"/>
                </a:lnTo>
                <a:lnTo>
                  <a:pt x="1153320" y="670741"/>
                </a:lnTo>
                <a:lnTo>
                  <a:pt x="1098593" y="672873"/>
                </a:lnTo>
                <a:lnTo>
                  <a:pt x="1043747" y="673693"/>
                </a:lnTo>
                <a:lnTo>
                  <a:pt x="989090" y="673223"/>
                </a:lnTo>
                <a:lnTo>
                  <a:pt x="934932" y="671484"/>
                </a:lnTo>
                <a:lnTo>
                  <a:pt x="881583" y="668498"/>
                </a:lnTo>
                <a:lnTo>
                  <a:pt x="829350" y="664284"/>
                </a:lnTo>
                <a:lnTo>
                  <a:pt x="778544" y="658866"/>
                </a:lnTo>
                <a:lnTo>
                  <a:pt x="729473" y="652263"/>
                </a:lnTo>
                <a:lnTo>
                  <a:pt x="682447" y="644498"/>
                </a:lnTo>
                <a:lnTo>
                  <a:pt x="637774" y="635592"/>
                </a:lnTo>
                <a:lnTo>
                  <a:pt x="595765" y="625566"/>
                </a:lnTo>
                <a:lnTo>
                  <a:pt x="556727" y="614441"/>
                </a:lnTo>
                <a:lnTo>
                  <a:pt x="488804" y="588980"/>
                </a:lnTo>
                <a:lnTo>
                  <a:pt x="486518" y="587837"/>
                </a:lnTo>
                <a:lnTo>
                  <a:pt x="484232" y="586821"/>
                </a:lnTo>
                <a:lnTo>
                  <a:pt x="482073" y="585805"/>
                </a:lnTo>
                <a:lnTo>
                  <a:pt x="417001" y="586297"/>
                </a:lnTo>
                <a:lnTo>
                  <a:pt x="354450" y="583705"/>
                </a:lnTo>
                <a:lnTo>
                  <a:pt x="295547" y="578274"/>
                </a:lnTo>
                <a:lnTo>
                  <a:pt x="241420" y="570250"/>
                </a:lnTo>
                <a:lnTo>
                  <a:pt x="193196" y="559878"/>
                </a:lnTo>
                <a:lnTo>
                  <a:pt x="152004" y="547404"/>
                </a:lnTo>
                <a:lnTo>
                  <a:pt x="95226" y="517132"/>
                </a:lnTo>
                <a:lnTo>
                  <a:pt x="81324" y="478416"/>
                </a:lnTo>
                <a:lnTo>
                  <a:pt x="97517" y="457709"/>
                </a:lnTo>
                <a:lnTo>
                  <a:pt x="129616" y="438407"/>
                </a:lnTo>
                <a:lnTo>
                  <a:pt x="176765" y="421213"/>
                </a:lnTo>
                <a:lnTo>
                  <a:pt x="110483" y="407570"/>
                </a:lnTo>
                <a:lnTo>
                  <a:pt x="58892" y="390697"/>
                </a:lnTo>
                <a:lnTo>
                  <a:pt x="22766" y="371407"/>
                </a:lnTo>
                <a:lnTo>
                  <a:pt x="2878" y="350513"/>
                </a:lnTo>
                <a:lnTo>
                  <a:pt x="0" y="328828"/>
                </a:lnTo>
                <a:lnTo>
                  <a:pt x="14905" y="307166"/>
                </a:lnTo>
                <a:lnTo>
                  <a:pt x="48368" y="286339"/>
                </a:lnTo>
                <a:lnTo>
                  <a:pt x="119558" y="262543"/>
                </a:lnTo>
                <a:lnTo>
                  <a:pt x="163906" y="253319"/>
                </a:lnTo>
                <a:lnTo>
                  <a:pt x="212931" y="246084"/>
                </a:lnTo>
                <a:lnTo>
                  <a:pt x="265767" y="240995"/>
                </a:lnTo>
                <a:lnTo>
                  <a:pt x="321545" y="238206"/>
                </a:lnTo>
                <a:lnTo>
                  <a:pt x="324466" y="235920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282946" y="492480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750" y="19939"/>
                </a:moveTo>
                <a:lnTo>
                  <a:pt x="38189" y="27642"/>
                </a:lnTo>
                <a:lnTo>
                  <a:pt x="33924" y="33940"/>
                </a:lnTo>
                <a:lnTo>
                  <a:pt x="27588" y="38191"/>
                </a:lnTo>
                <a:lnTo>
                  <a:pt x="19812" y="39751"/>
                </a:lnTo>
                <a:lnTo>
                  <a:pt x="12108" y="38191"/>
                </a:lnTo>
                <a:lnTo>
                  <a:pt x="5810" y="33940"/>
                </a:lnTo>
                <a:lnTo>
                  <a:pt x="1559" y="27642"/>
                </a:lnTo>
                <a:lnTo>
                  <a:pt x="0" y="19939"/>
                </a:lnTo>
                <a:lnTo>
                  <a:pt x="1559" y="12162"/>
                </a:lnTo>
                <a:lnTo>
                  <a:pt x="5810" y="5826"/>
                </a:lnTo>
                <a:lnTo>
                  <a:pt x="12108" y="1561"/>
                </a:lnTo>
                <a:lnTo>
                  <a:pt x="19812" y="0"/>
                </a:lnTo>
                <a:lnTo>
                  <a:pt x="27588" y="1561"/>
                </a:lnTo>
                <a:lnTo>
                  <a:pt x="33924" y="5826"/>
                </a:lnTo>
                <a:lnTo>
                  <a:pt x="38189" y="12162"/>
                </a:lnTo>
                <a:lnTo>
                  <a:pt x="39750" y="19939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290184" y="4883277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79628" y="39878"/>
                </a:moveTo>
                <a:lnTo>
                  <a:pt x="76507" y="55358"/>
                </a:lnTo>
                <a:lnTo>
                  <a:pt x="67992" y="67992"/>
                </a:lnTo>
                <a:lnTo>
                  <a:pt x="55358" y="76507"/>
                </a:lnTo>
                <a:lnTo>
                  <a:pt x="39877" y="79629"/>
                </a:lnTo>
                <a:lnTo>
                  <a:pt x="24378" y="76507"/>
                </a:lnTo>
                <a:lnTo>
                  <a:pt x="11699" y="67992"/>
                </a:lnTo>
                <a:lnTo>
                  <a:pt x="3141" y="55358"/>
                </a:lnTo>
                <a:lnTo>
                  <a:pt x="0" y="39878"/>
                </a:lnTo>
                <a:lnTo>
                  <a:pt x="3141" y="24378"/>
                </a:lnTo>
                <a:lnTo>
                  <a:pt x="11699" y="11699"/>
                </a:lnTo>
                <a:lnTo>
                  <a:pt x="24378" y="3141"/>
                </a:lnTo>
                <a:lnTo>
                  <a:pt x="39877" y="0"/>
                </a:lnTo>
                <a:lnTo>
                  <a:pt x="55358" y="3141"/>
                </a:lnTo>
                <a:lnTo>
                  <a:pt x="67992" y="11699"/>
                </a:lnTo>
                <a:lnTo>
                  <a:pt x="76507" y="24378"/>
                </a:lnTo>
                <a:lnTo>
                  <a:pt x="79628" y="39878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328792" y="4817109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9380" y="59689"/>
                </a:moveTo>
                <a:lnTo>
                  <a:pt x="114679" y="82893"/>
                </a:lnTo>
                <a:lnTo>
                  <a:pt x="101869" y="101869"/>
                </a:lnTo>
                <a:lnTo>
                  <a:pt x="82893" y="114679"/>
                </a:lnTo>
                <a:lnTo>
                  <a:pt x="59690" y="119379"/>
                </a:lnTo>
                <a:lnTo>
                  <a:pt x="36433" y="114679"/>
                </a:lnTo>
                <a:lnTo>
                  <a:pt x="17462" y="101869"/>
                </a:lnTo>
                <a:lnTo>
                  <a:pt x="4683" y="82893"/>
                </a:lnTo>
                <a:lnTo>
                  <a:pt x="0" y="59689"/>
                </a:lnTo>
                <a:lnTo>
                  <a:pt x="4683" y="36433"/>
                </a:lnTo>
                <a:lnTo>
                  <a:pt x="17462" y="17462"/>
                </a:lnTo>
                <a:lnTo>
                  <a:pt x="36433" y="4683"/>
                </a:lnTo>
                <a:lnTo>
                  <a:pt x="59690" y="0"/>
                </a:lnTo>
                <a:lnTo>
                  <a:pt x="82893" y="4683"/>
                </a:lnTo>
                <a:lnTo>
                  <a:pt x="101869" y="17462"/>
                </a:lnTo>
                <a:lnTo>
                  <a:pt x="114679" y="36433"/>
                </a:lnTo>
                <a:lnTo>
                  <a:pt x="119380" y="59689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246117" y="4570603"/>
            <a:ext cx="209550" cy="13335"/>
          </a:xfrm>
          <a:custGeom>
            <a:avLst/>
            <a:gdLst/>
            <a:ahLst/>
            <a:cxnLst/>
            <a:rect l="l" t="t" r="r" b="b"/>
            <a:pathLst>
              <a:path w="209550" h="13335">
                <a:moveTo>
                  <a:pt x="209550" y="13335"/>
                </a:moveTo>
                <a:lnTo>
                  <a:pt x="154858" y="13340"/>
                </a:lnTo>
                <a:lnTo>
                  <a:pt x="101107" y="11096"/>
                </a:lnTo>
                <a:lnTo>
                  <a:pt x="49190" y="6637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548759" y="4728464"/>
            <a:ext cx="92075" cy="6350"/>
          </a:xfrm>
          <a:custGeom>
            <a:avLst/>
            <a:gdLst/>
            <a:ahLst/>
            <a:cxnLst/>
            <a:rect l="l" t="t" r="r" b="b"/>
            <a:pathLst>
              <a:path w="92075" h="6350">
                <a:moveTo>
                  <a:pt x="91693" y="0"/>
                </a:moveTo>
                <a:lnTo>
                  <a:pt x="69365" y="2188"/>
                </a:lnTo>
                <a:lnTo>
                  <a:pt x="46608" y="3984"/>
                </a:lnTo>
                <a:lnTo>
                  <a:pt x="23471" y="5375"/>
                </a:lnTo>
                <a:lnTo>
                  <a:pt x="0" y="635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374894" y="4769103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55244" y="28829"/>
                </a:moveTo>
                <a:lnTo>
                  <a:pt x="39344" y="21949"/>
                </a:lnTo>
                <a:lnTo>
                  <a:pt x="24812" y="14843"/>
                </a:lnTo>
                <a:lnTo>
                  <a:pt x="11685" y="7522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429247" y="4726051"/>
            <a:ext cx="22225" cy="31750"/>
          </a:xfrm>
          <a:custGeom>
            <a:avLst/>
            <a:gdLst/>
            <a:ahLst/>
            <a:cxnLst/>
            <a:rect l="l" t="t" r="r" b="b"/>
            <a:pathLst>
              <a:path w="22225" h="31750">
                <a:moveTo>
                  <a:pt x="22098" y="0"/>
                </a:moveTo>
                <a:lnTo>
                  <a:pt x="18859" y="7995"/>
                </a:lnTo>
                <a:lnTo>
                  <a:pt x="14097" y="15954"/>
                </a:lnTo>
                <a:lnTo>
                  <a:pt x="7810" y="23842"/>
                </a:lnTo>
                <a:lnTo>
                  <a:pt x="0" y="31623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889750" y="4530471"/>
            <a:ext cx="269240" cy="118745"/>
          </a:xfrm>
          <a:custGeom>
            <a:avLst/>
            <a:gdLst/>
            <a:ahLst/>
            <a:cxnLst/>
            <a:rect l="l" t="t" r="r" b="b"/>
            <a:pathLst>
              <a:path w="269240" h="118745">
                <a:moveTo>
                  <a:pt x="0" y="0"/>
                </a:moveTo>
                <a:lnTo>
                  <a:pt x="67151" y="10834"/>
                </a:lnTo>
                <a:lnTo>
                  <a:pt x="126024" y="24273"/>
                </a:lnTo>
                <a:lnTo>
                  <a:pt x="175838" y="39965"/>
                </a:lnTo>
                <a:lnTo>
                  <a:pt x="215811" y="57558"/>
                </a:lnTo>
                <a:lnTo>
                  <a:pt x="263103" y="97045"/>
                </a:lnTo>
                <a:lnTo>
                  <a:pt x="268858" y="118236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404100" y="4404486"/>
            <a:ext cx="120014" cy="44450"/>
          </a:xfrm>
          <a:custGeom>
            <a:avLst/>
            <a:gdLst/>
            <a:ahLst/>
            <a:cxnLst/>
            <a:rect l="l" t="t" r="r" b="b"/>
            <a:pathLst>
              <a:path w="120015" h="44450">
                <a:moveTo>
                  <a:pt x="119760" y="0"/>
                </a:moveTo>
                <a:lnTo>
                  <a:pt x="97047" y="12408"/>
                </a:lnTo>
                <a:lnTo>
                  <a:pt x="69310" y="24018"/>
                </a:lnTo>
                <a:lnTo>
                  <a:pt x="36857" y="34700"/>
                </a:lnTo>
                <a:lnTo>
                  <a:pt x="0" y="44323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236586" y="423976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0"/>
                </a:moveTo>
                <a:lnTo>
                  <a:pt x="4572" y="6984"/>
                </a:lnTo>
                <a:lnTo>
                  <a:pt x="6731" y="13969"/>
                </a:lnTo>
                <a:lnTo>
                  <a:pt x="6350" y="20954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472046" y="4188714"/>
            <a:ext cx="61594" cy="26670"/>
          </a:xfrm>
          <a:custGeom>
            <a:avLst/>
            <a:gdLst/>
            <a:ahLst/>
            <a:cxnLst/>
            <a:rect l="l" t="t" r="r" b="b"/>
            <a:pathLst>
              <a:path w="61595" h="26670">
                <a:moveTo>
                  <a:pt x="0" y="26669"/>
                </a:moveTo>
                <a:lnTo>
                  <a:pt x="12638" y="19556"/>
                </a:lnTo>
                <a:lnTo>
                  <a:pt x="27098" y="12715"/>
                </a:lnTo>
                <a:lnTo>
                  <a:pt x="43344" y="6185"/>
                </a:lnTo>
                <a:lnTo>
                  <a:pt x="61341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898388" y="4205096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5">
                <a:moveTo>
                  <a:pt x="0" y="22986"/>
                </a:moveTo>
                <a:lnTo>
                  <a:pt x="5447" y="17037"/>
                </a:lnTo>
                <a:lnTo>
                  <a:pt x="12239" y="11207"/>
                </a:lnTo>
                <a:lnTo>
                  <a:pt x="20341" y="5520"/>
                </a:lnTo>
                <a:lnTo>
                  <a:pt x="29717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225288" y="4235958"/>
            <a:ext cx="107950" cy="22860"/>
          </a:xfrm>
          <a:custGeom>
            <a:avLst/>
            <a:gdLst/>
            <a:ahLst/>
            <a:cxnLst/>
            <a:rect l="l" t="t" r="r" b="b"/>
            <a:pathLst>
              <a:path w="107950" h="22860">
                <a:moveTo>
                  <a:pt x="0" y="0"/>
                </a:moveTo>
                <a:lnTo>
                  <a:pt x="28682" y="4903"/>
                </a:lnTo>
                <a:lnTo>
                  <a:pt x="56197" y="10271"/>
                </a:lnTo>
                <a:lnTo>
                  <a:pt x="82474" y="16091"/>
                </a:lnTo>
                <a:lnTo>
                  <a:pt x="107441" y="22352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390009" y="4388103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18795" y="23495"/>
                </a:moveTo>
                <a:lnTo>
                  <a:pt x="12840" y="17734"/>
                </a:lnTo>
                <a:lnTo>
                  <a:pt x="7731" y="11890"/>
                </a:lnTo>
                <a:lnTo>
                  <a:pt x="3454" y="5974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433323" y="762510"/>
            <a:ext cx="7212965" cy="5510530"/>
          </a:xfrm>
          <a:prstGeom prst="rect">
            <a:avLst/>
          </a:prstGeom>
        </p:spPr>
        <p:txBody>
          <a:bodyPr wrap="square" lIns="0" tIns="217804" rIns="0" bIns="0" rtlCol="0" vert="horz">
            <a:spAutoFit/>
          </a:bodyPr>
          <a:lstStyle/>
          <a:p>
            <a:pPr algn="ctr" marL="1363345">
              <a:lnSpc>
                <a:spcPct val="100000"/>
              </a:lnSpc>
              <a:spcBef>
                <a:spcPts val="1714"/>
              </a:spcBef>
            </a:pPr>
            <a:r>
              <a:rPr dirty="0" sz="3200" spc="55" b="1">
                <a:solidFill>
                  <a:srgbClr val="2E1211"/>
                </a:solidFill>
                <a:latin typeface="Arial"/>
                <a:cs typeface="Arial"/>
              </a:rPr>
              <a:t>مااااااه</a:t>
            </a:r>
            <a:endParaRPr sz="3200">
              <a:latin typeface="Arial"/>
              <a:cs typeface="Arial"/>
            </a:endParaRPr>
          </a:p>
          <a:p>
            <a:pPr algn="r" marR="81280">
              <a:lnSpc>
                <a:spcPct val="100000"/>
              </a:lnSpc>
              <a:spcBef>
                <a:spcPts val="1620"/>
              </a:spcBef>
            </a:pPr>
            <a:r>
              <a:rPr dirty="0" baseline="7812" sz="4800" spc="-907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605">
                <a:solidFill>
                  <a:srgbClr val="2E1211"/>
                </a:solidFill>
                <a:latin typeface="Arial"/>
                <a:cs typeface="Arial"/>
              </a:rPr>
              <a:t>ايفنم    </a:t>
            </a:r>
            <a:r>
              <a:rPr dirty="0" sz="3200" spc="-495">
                <a:solidFill>
                  <a:srgbClr val="2E1211"/>
                </a:solidFill>
                <a:latin typeface="Arial"/>
                <a:cs typeface="Arial"/>
              </a:rPr>
              <a:t>نوكي  </a:t>
            </a:r>
            <a:r>
              <a:rPr dirty="0" sz="3200" spc="-505">
                <a:solidFill>
                  <a:srgbClr val="2E1211"/>
                </a:solidFill>
                <a:latin typeface="Arial"/>
                <a:cs typeface="Arial"/>
              </a:rPr>
              <a:t>دق       </a:t>
            </a:r>
            <a:r>
              <a:rPr dirty="0" sz="3200" spc="-725">
                <a:solidFill>
                  <a:srgbClr val="2E1211"/>
                </a:solidFill>
                <a:latin typeface="Arial"/>
                <a:cs typeface="Arial"/>
              </a:rPr>
              <a:t>ةيلعفلا      </a:t>
            </a:r>
            <a:r>
              <a:rPr dirty="0" sz="3200" spc="-265">
                <a:solidFill>
                  <a:srgbClr val="2E1211"/>
                </a:solidFill>
                <a:latin typeface="Arial"/>
                <a:cs typeface="Arial"/>
              </a:rPr>
              <a:t>ةلمجلا</a:t>
            </a:r>
            <a:r>
              <a:rPr dirty="0" sz="3200" spc="-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20">
                <a:solidFill>
                  <a:srgbClr val="2E1211"/>
                </a:solidFill>
                <a:latin typeface="Arial"/>
                <a:cs typeface="Arial"/>
              </a:rPr>
              <a:t>ربخلا</a:t>
            </a:r>
            <a:endParaRPr sz="3200">
              <a:latin typeface="Arial"/>
              <a:cs typeface="Arial"/>
            </a:endParaRPr>
          </a:p>
          <a:p>
            <a:pPr algn="r" marL="702310" marR="76200" indent="-323215">
              <a:lnSpc>
                <a:spcPct val="120100"/>
              </a:lnSpc>
            </a:pPr>
            <a:r>
              <a:rPr dirty="0" sz="3200" spc="-459">
                <a:solidFill>
                  <a:srgbClr val="2E1211"/>
                </a:solidFill>
                <a:latin typeface="Arial"/>
                <a:cs typeface="Arial"/>
              </a:rPr>
              <a:t>لمعت </a:t>
            </a:r>
            <a:r>
              <a:rPr dirty="0" sz="3200" spc="114">
                <a:solidFill>
                  <a:srgbClr val="2E1211"/>
                </a:solidFill>
                <a:latin typeface="Arial"/>
                <a:cs typeface="Arial"/>
              </a:rPr>
              <a:t>ل </a:t>
            </a:r>
            <a:r>
              <a:rPr dirty="0" sz="3200" spc="-80">
                <a:solidFill>
                  <a:srgbClr val="2E1211"/>
                </a:solidFill>
                <a:latin typeface="Arial"/>
                <a:cs typeface="Arial"/>
              </a:rPr>
              <a:t>ةمداخلا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490">
                <a:solidFill>
                  <a:srgbClr val="2E1211"/>
                </a:solidFill>
                <a:latin typeface="Arial"/>
                <a:cs typeface="Arial"/>
              </a:rPr>
              <a:t>هركي </a:t>
            </a:r>
            <a:r>
              <a:rPr dirty="0" sz="3200" spc="114">
                <a:solidFill>
                  <a:srgbClr val="2E1211"/>
                </a:solidFill>
                <a:latin typeface="Arial"/>
                <a:cs typeface="Arial"/>
              </a:rPr>
              <a:t>ل </a:t>
            </a:r>
            <a:r>
              <a:rPr dirty="0" sz="3200" spc="-325">
                <a:solidFill>
                  <a:srgbClr val="2E1211"/>
                </a:solidFill>
                <a:latin typeface="Arial"/>
                <a:cs typeface="Arial"/>
              </a:rPr>
              <a:t>حاجنلا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915">
                <a:solidFill>
                  <a:srgbClr val="2E1211"/>
                </a:solidFill>
                <a:latin typeface="Arial"/>
                <a:cs typeface="Arial"/>
              </a:rPr>
              <a:t>عيضي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114">
                <a:solidFill>
                  <a:srgbClr val="2E1211"/>
                </a:solidFill>
                <a:latin typeface="Arial"/>
                <a:cs typeface="Arial"/>
              </a:rPr>
              <a:t>ل</a:t>
            </a: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75">
                <a:solidFill>
                  <a:srgbClr val="2E1211"/>
                </a:solidFill>
                <a:latin typeface="Arial"/>
                <a:cs typeface="Arial"/>
              </a:rPr>
              <a:t>قحلا</a:t>
            </a:r>
            <a:r>
              <a:rPr dirty="0" sz="3200" spc="1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هيلإ </a:t>
            </a:r>
            <a:r>
              <a:rPr dirty="0" sz="3200" spc="-114">
                <a:solidFill>
                  <a:srgbClr val="2E1211"/>
                </a:solidFill>
                <a:latin typeface="Arial"/>
                <a:cs typeface="Arial"/>
              </a:rPr>
              <a:t>فاضمو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فرظ ـ 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رورجمو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راج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 </a:t>
            </a: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ةلمج</a:t>
            </a:r>
            <a:r>
              <a:rPr dirty="0" sz="3200" spc="3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15">
                <a:solidFill>
                  <a:srgbClr val="2E1211"/>
                </a:solidFill>
                <a:latin typeface="Arial"/>
                <a:cs typeface="Arial"/>
              </a:rPr>
              <a:t>هبش</a:t>
            </a:r>
            <a:endParaRPr sz="3200">
              <a:latin typeface="Arial"/>
              <a:cs typeface="Arial"/>
            </a:endParaRPr>
          </a:p>
          <a:p>
            <a:pPr algn="r" marR="83185">
              <a:lnSpc>
                <a:spcPct val="100000"/>
              </a:lnSpc>
              <a:spcBef>
                <a:spcPts val="770"/>
              </a:spcBef>
            </a:pPr>
            <a:r>
              <a:rPr dirty="0" sz="3200" spc="-325">
                <a:solidFill>
                  <a:srgbClr val="2E1211"/>
                </a:solidFill>
                <a:latin typeface="Arial"/>
                <a:cs typeface="Arial"/>
              </a:rPr>
              <a:t>.كل  حاجنلا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250">
                <a:solidFill>
                  <a:srgbClr val="2E1211"/>
                </a:solidFill>
                <a:latin typeface="Arial"/>
                <a:cs typeface="Arial"/>
              </a:rPr>
              <a:t>كدنع </a:t>
            </a:r>
            <a:r>
              <a:rPr dirty="0" sz="3200" spc="-300">
                <a:solidFill>
                  <a:srgbClr val="2E1211"/>
                </a:solidFill>
                <a:latin typeface="Arial"/>
                <a:cs typeface="Arial"/>
              </a:rPr>
              <a:t>لدعلا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335">
                <a:solidFill>
                  <a:srgbClr val="2E1211"/>
                </a:solidFill>
                <a:latin typeface="Arial"/>
                <a:cs typeface="Arial"/>
              </a:rPr>
              <a:t>نآرقلا 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75">
                <a:solidFill>
                  <a:srgbClr val="2E1211"/>
                </a:solidFill>
                <a:latin typeface="Arial"/>
                <a:cs typeface="Arial"/>
              </a:rPr>
              <a:t>قحلا</a:t>
            </a:r>
            <a:r>
              <a:rPr dirty="0" sz="3200" spc="-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835660">
              <a:lnSpc>
                <a:spcPct val="100000"/>
              </a:lnSpc>
              <a:spcBef>
                <a:spcPts val="2970"/>
              </a:spcBef>
            </a:pPr>
            <a:r>
              <a:rPr dirty="0" sz="3200" spc="-10" b="1">
                <a:solidFill>
                  <a:srgbClr val="2E1211"/>
                </a:solidFill>
                <a:latin typeface="Arial"/>
                <a:cs typeface="Arial"/>
              </a:rPr>
              <a:t>ماا</a:t>
            </a:r>
            <a:r>
              <a:rPr dirty="0" sz="3200" b="1">
                <a:solidFill>
                  <a:srgbClr val="2E1211"/>
                </a:solidFill>
                <a:latin typeface="Arial"/>
                <a:cs typeface="Arial"/>
              </a:rPr>
              <a:t>ا</a:t>
            </a:r>
            <a:r>
              <a:rPr dirty="0" sz="3200" spc="150" b="1">
                <a:solidFill>
                  <a:srgbClr val="2E1211"/>
                </a:solidFill>
                <a:latin typeface="Arial"/>
                <a:cs typeface="Arial"/>
              </a:rPr>
              <a:t>ااه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750">
              <a:latin typeface="Times New Roman"/>
              <a:cs typeface="Times New Roman"/>
            </a:endParaRPr>
          </a:p>
          <a:p>
            <a:pPr algn="r" marR="85090">
              <a:lnSpc>
                <a:spcPct val="100000"/>
              </a:lnSpc>
            </a:pPr>
            <a:r>
              <a:rPr dirty="0" sz="3200" spc="-405">
                <a:solidFill>
                  <a:srgbClr val="2E1211"/>
                </a:solidFill>
                <a:latin typeface="Arial"/>
                <a:cs typeface="Arial"/>
              </a:rPr>
              <a:t>واولاب  </a:t>
            </a:r>
            <a:r>
              <a:rPr dirty="0" sz="3200" spc="-560">
                <a:solidFill>
                  <a:srgbClr val="2E1211"/>
                </a:solidFill>
                <a:latin typeface="Arial"/>
                <a:cs typeface="Arial"/>
              </a:rPr>
              <a:t>ناعفري   </a:t>
            </a:r>
            <a:r>
              <a:rPr dirty="0" sz="3200" spc="-260">
                <a:solidFill>
                  <a:srgbClr val="2E1211"/>
                </a:solidFill>
                <a:latin typeface="Arial"/>
                <a:cs typeface="Arial"/>
              </a:rPr>
              <a:t>ةسمخلا  </a:t>
            </a:r>
            <a:r>
              <a:rPr dirty="0" sz="3200" spc="-180">
                <a:solidFill>
                  <a:srgbClr val="2E1211"/>
                </a:solidFill>
                <a:latin typeface="Arial"/>
                <a:cs typeface="Arial"/>
              </a:rPr>
              <a:t>ءامسلأا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434">
                <a:solidFill>
                  <a:srgbClr val="2E1211"/>
                </a:solidFill>
                <a:latin typeface="Arial"/>
                <a:cs typeface="Arial"/>
              </a:rPr>
              <a:t>ربخلاو  </a:t>
            </a:r>
            <a:r>
              <a:rPr dirty="0" sz="3200" spc="-550">
                <a:solidFill>
                  <a:srgbClr val="2E1211"/>
                </a:solidFill>
                <a:latin typeface="Arial"/>
                <a:cs typeface="Arial"/>
              </a:rPr>
              <a:t>أدتبملا  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</a:t>
            </a:r>
            <a:r>
              <a:rPr dirty="0" sz="3200" spc="-50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</a:t>
            </a:r>
            <a:endParaRPr sz="3200">
              <a:latin typeface="Arial"/>
              <a:cs typeface="Arial"/>
            </a:endParaRPr>
          </a:p>
          <a:p>
            <a:pPr algn="r" marR="79375">
              <a:lnSpc>
                <a:spcPct val="100000"/>
              </a:lnSpc>
              <a:spcBef>
                <a:spcPts val="770"/>
              </a:spcBef>
            </a:pPr>
            <a:r>
              <a:rPr dirty="0" sz="3200" spc="-360">
                <a:solidFill>
                  <a:srgbClr val="2E1211"/>
                </a:solidFill>
                <a:latin typeface="Arial"/>
                <a:cs typeface="Arial"/>
              </a:rPr>
              <a:t>قلخ 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وذ</a:t>
            </a:r>
            <a:r>
              <a:rPr dirty="0" sz="3200" spc="-2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90">
                <a:solidFill>
                  <a:srgbClr val="2E1211"/>
                </a:solidFill>
                <a:latin typeface="Arial"/>
                <a:cs typeface="Arial"/>
              </a:rPr>
              <a:t>كوبأ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88664" y="64058"/>
            <a:ext cx="1601597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125595" y="215900"/>
            <a:ext cx="90043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735"/>
              <a:t>ةل</a:t>
            </a:r>
            <a:r>
              <a:rPr dirty="0" spc="-1170"/>
              <a:t>ئ</a:t>
            </a:r>
            <a:r>
              <a:rPr dirty="0" spc="-645"/>
              <a:t>سأ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094479" y="593725"/>
            <a:ext cx="4520565" cy="529526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algn="r" marR="8890">
              <a:lnSpc>
                <a:spcPct val="100000"/>
              </a:lnSpc>
              <a:spcBef>
                <a:spcPts val="675"/>
              </a:spcBef>
            </a:pPr>
            <a:r>
              <a:rPr dirty="0" sz="2400" spc="-285" b="1">
                <a:solidFill>
                  <a:srgbClr val="FFFFFF"/>
                </a:solidFill>
                <a:latin typeface="Arial"/>
                <a:cs typeface="Arial"/>
              </a:rPr>
              <a:t>:ةيتلآا  </a:t>
            </a:r>
            <a:r>
              <a:rPr dirty="0" sz="2400" spc="-110" b="1">
                <a:solidFill>
                  <a:srgbClr val="FFFFFF"/>
                </a:solidFill>
                <a:latin typeface="Arial"/>
                <a:cs typeface="Arial"/>
              </a:rPr>
              <a:t>لمجلا </a:t>
            </a:r>
            <a:r>
              <a:rPr dirty="0" sz="2400" spc="65" b="1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400" spc="-270" b="1">
                <a:solidFill>
                  <a:srgbClr val="FFFFFF"/>
                </a:solidFill>
                <a:latin typeface="Arial"/>
                <a:cs typeface="Arial"/>
              </a:rPr>
              <a:t>ربخلاو  </a:t>
            </a:r>
            <a:r>
              <a:rPr dirty="0" sz="2400" spc="-320" b="1">
                <a:solidFill>
                  <a:srgbClr val="FFFFFF"/>
                </a:solidFill>
                <a:latin typeface="Arial"/>
                <a:cs typeface="Arial"/>
              </a:rPr>
              <a:t>أدتبملا  </a:t>
            </a:r>
            <a:r>
              <a:rPr dirty="0" sz="2400" spc="-295" b="1">
                <a:solidFill>
                  <a:srgbClr val="FFFFFF"/>
                </a:solidFill>
                <a:latin typeface="Arial"/>
                <a:cs typeface="Arial"/>
              </a:rPr>
              <a:t>جرختسا</a:t>
            </a:r>
            <a:r>
              <a:rPr dirty="0" sz="2400" spc="-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1س</a:t>
            </a:r>
            <a:endParaRPr sz="24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  <a:spcBef>
                <a:spcPts val="580"/>
              </a:spcBef>
            </a:pPr>
            <a:r>
              <a:rPr dirty="0" sz="2400" spc="-400" b="1">
                <a:solidFill>
                  <a:srgbClr val="FFFFFF"/>
                </a:solidFill>
                <a:latin typeface="Arial"/>
                <a:cs typeface="Arial"/>
              </a:rPr>
              <a:t>فرشي   </a:t>
            </a:r>
            <a:r>
              <a:rPr dirty="0" sz="2400" spc="-220" b="1">
                <a:solidFill>
                  <a:srgbClr val="FFFFFF"/>
                </a:solidFill>
                <a:latin typeface="Arial"/>
                <a:cs typeface="Arial"/>
              </a:rPr>
              <a:t>حاجنلا</a:t>
            </a:r>
            <a:r>
              <a:rPr dirty="0" sz="2400" spc="-1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0" b="1">
                <a:solidFill>
                  <a:srgbClr val="FFFFFF"/>
                </a:solidFill>
                <a:latin typeface="Arial"/>
                <a:cs typeface="Arial"/>
              </a:rPr>
              <a:t>ـ1</a:t>
            </a:r>
            <a:endParaRPr sz="24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  <a:spcBef>
                <a:spcPts val="575"/>
              </a:spcBef>
            </a:pPr>
            <a:r>
              <a:rPr dirty="0" sz="2400" spc="-15" b="1">
                <a:solidFill>
                  <a:srgbClr val="FFFFFF"/>
                </a:solidFill>
                <a:latin typeface="Arial"/>
                <a:cs typeface="Arial"/>
              </a:rPr>
              <a:t>.فادهلأا </a:t>
            </a:r>
            <a:r>
              <a:rPr dirty="0" sz="2400" spc="-265" b="1">
                <a:solidFill>
                  <a:srgbClr val="FFFFFF"/>
                </a:solidFill>
                <a:latin typeface="Arial"/>
                <a:cs typeface="Arial"/>
              </a:rPr>
              <a:t>زرحي  </a:t>
            </a:r>
            <a:r>
              <a:rPr dirty="0" sz="2400" spc="-204" b="1">
                <a:solidFill>
                  <a:srgbClr val="FFFFFF"/>
                </a:solidFill>
                <a:latin typeface="Arial"/>
                <a:cs typeface="Arial"/>
              </a:rPr>
              <a:t>قولخلا  </a:t>
            </a:r>
            <a:r>
              <a:rPr dirty="0" sz="2400" spc="-200" b="1">
                <a:solidFill>
                  <a:srgbClr val="FFFFFF"/>
                </a:solidFill>
                <a:latin typeface="Arial"/>
                <a:cs typeface="Arial"/>
              </a:rPr>
              <a:t>زيمملا </a:t>
            </a:r>
            <a:r>
              <a:rPr dirty="0" sz="2400" spc="-145" b="1">
                <a:solidFill>
                  <a:srgbClr val="FFFFFF"/>
                </a:solidFill>
                <a:latin typeface="Arial"/>
                <a:cs typeface="Arial"/>
              </a:rPr>
              <a:t>بعلالا</a:t>
            </a:r>
            <a:r>
              <a:rPr dirty="0" sz="2400" spc="-1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FFFFFF"/>
                </a:solidFill>
                <a:latin typeface="Arial"/>
                <a:cs typeface="Arial"/>
              </a:rPr>
              <a:t>ـ2</a:t>
            </a:r>
            <a:endParaRPr sz="2400">
              <a:latin typeface="Arial"/>
              <a:cs typeface="Arial"/>
            </a:endParaRPr>
          </a:p>
          <a:p>
            <a:pPr algn="r" marL="3259454" marR="6350" indent="-52069">
              <a:lnSpc>
                <a:spcPct val="120100"/>
              </a:lnSpc>
            </a:pPr>
            <a:r>
              <a:rPr dirty="0" sz="2400" spc="-105" b="1">
                <a:solidFill>
                  <a:srgbClr val="FFFFFF"/>
                </a:solidFill>
                <a:latin typeface="Arial"/>
                <a:cs typeface="Arial"/>
              </a:rPr>
              <a:t>.بلاط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00" b="1">
                <a:solidFill>
                  <a:srgbClr val="FFFFFF"/>
                </a:solidFill>
                <a:latin typeface="Arial"/>
                <a:cs typeface="Arial"/>
              </a:rPr>
              <a:t>اذه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0" b="1">
                <a:solidFill>
                  <a:srgbClr val="FFFFFF"/>
                </a:solidFill>
                <a:latin typeface="Arial"/>
                <a:cs typeface="Arial"/>
              </a:rPr>
              <a:t>ـ3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30" b="1">
                <a:solidFill>
                  <a:srgbClr val="FFFFFF"/>
                </a:solidFill>
                <a:latin typeface="Arial"/>
                <a:cs typeface="Arial"/>
              </a:rPr>
              <a:t>بلاط </a:t>
            </a:r>
            <a:r>
              <a:rPr dirty="0" sz="2400" spc="-220" b="1">
                <a:solidFill>
                  <a:srgbClr val="FFFFFF"/>
                </a:solidFill>
                <a:latin typeface="Arial"/>
                <a:cs typeface="Arial"/>
              </a:rPr>
              <a:t>تنأ</a:t>
            </a:r>
            <a:r>
              <a:rPr dirty="0" sz="2400" spc="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FFFFFF"/>
                </a:solidFill>
                <a:latin typeface="Arial"/>
                <a:cs typeface="Arial"/>
              </a:rPr>
              <a:t>ـ4</a:t>
            </a:r>
            <a:endParaRPr sz="2400">
              <a:latin typeface="Arial"/>
              <a:cs typeface="Arial"/>
            </a:endParaRPr>
          </a:p>
          <a:p>
            <a:pPr algn="r" marR="6350">
              <a:lnSpc>
                <a:spcPct val="100000"/>
              </a:lnSpc>
              <a:spcBef>
                <a:spcPts val="580"/>
              </a:spcBef>
            </a:pPr>
            <a:r>
              <a:rPr dirty="0" sz="2400" spc="-455" b="1">
                <a:solidFill>
                  <a:srgbClr val="FFFFFF"/>
                </a:solidFill>
                <a:latin typeface="Arial"/>
                <a:cs typeface="Arial"/>
              </a:rPr>
              <a:t>ةريثك   </a:t>
            </a:r>
            <a:r>
              <a:rPr dirty="0" sz="2400" spc="-340" b="1">
                <a:solidFill>
                  <a:srgbClr val="FFFFFF"/>
                </a:solidFill>
                <a:latin typeface="Arial"/>
                <a:cs typeface="Arial"/>
              </a:rPr>
              <a:t>هدئاوف  </a:t>
            </a:r>
            <a:r>
              <a:rPr dirty="0" sz="2400" spc="-380" b="1">
                <a:solidFill>
                  <a:srgbClr val="FFFFFF"/>
                </a:solidFill>
                <a:latin typeface="Arial"/>
                <a:cs typeface="Arial"/>
              </a:rPr>
              <a:t>رصنلا </a:t>
            </a:r>
            <a:r>
              <a:rPr dirty="0" sz="2400" spc="-2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FFFFFF"/>
                </a:solidFill>
                <a:latin typeface="Arial"/>
                <a:cs typeface="Arial"/>
              </a:rPr>
              <a:t>ـ5</a:t>
            </a:r>
            <a:endParaRPr sz="2400">
              <a:latin typeface="Arial"/>
              <a:cs typeface="Arial"/>
            </a:endParaRPr>
          </a:p>
          <a:p>
            <a:pPr algn="r" marL="2335530" marR="5080" indent="801370">
              <a:lnSpc>
                <a:spcPct val="120100"/>
              </a:lnSpc>
            </a:pPr>
            <a:r>
              <a:rPr dirty="0" sz="2400" spc="-715" b="1">
                <a:solidFill>
                  <a:srgbClr val="FFFFFF"/>
                </a:solidFill>
                <a:latin typeface="Arial"/>
                <a:cs typeface="Arial"/>
              </a:rPr>
              <a:t>ديفي</a:t>
            </a:r>
            <a:r>
              <a:rPr dirty="0" sz="24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15" b="1">
                <a:solidFill>
                  <a:srgbClr val="FFFFFF"/>
                </a:solidFill>
                <a:latin typeface="Arial"/>
                <a:cs typeface="Arial"/>
              </a:rPr>
              <a:t>باتكلا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FFFFFF"/>
                </a:solidFill>
                <a:latin typeface="Arial"/>
                <a:cs typeface="Arial"/>
              </a:rPr>
              <a:t>ـ6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30" b="1">
                <a:solidFill>
                  <a:srgbClr val="FFFFFF"/>
                </a:solidFill>
                <a:latin typeface="Arial"/>
                <a:cs typeface="Arial"/>
              </a:rPr>
              <a:t>لمهي </a:t>
            </a:r>
            <a:r>
              <a:rPr dirty="0" sz="2400" spc="-220" b="1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sz="2400" spc="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80" b="1">
                <a:solidFill>
                  <a:srgbClr val="FFFFFF"/>
                </a:solidFill>
                <a:latin typeface="Arial"/>
                <a:cs typeface="Arial"/>
              </a:rPr>
              <a:t>بلاطلا</a:t>
            </a:r>
            <a:r>
              <a:rPr dirty="0" sz="24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20" b="1">
                <a:solidFill>
                  <a:srgbClr val="FFFFFF"/>
                </a:solidFill>
                <a:latin typeface="Arial"/>
                <a:cs typeface="Arial"/>
              </a:rPr>
              <a:t>ـ7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10" b="1">
                <a:solidFill>
                  <a:srgbClr val="FFFFFF"/>
                </a:solidFill>
                <a:latin typeface="Arial"/>
                <a:cs typeface="Arial"/>
              </a:rPr>
              <a:t>نآرقلا </a:t>
            </a:r>
            <a:r>
              <a:rPr dirty="0" sz="2400" spc="-630" b="1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400" spc="-5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00" b="1">
                <a:solidFill>
                  <a:srgbClr val="FFFFFF"/>
                </a:solidFill>
                <a:latin typeface="Arial"/>
                <a:cs typeface="Arial"/>
              </a:rPr>
              <a:t>لدعلا</a:t>
            </a:r>
            <a:r>
              <a:rPr dirty="0" sz="24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FFFFFF"/>
                </a:solidFill>
                <a:latin typeface="Arial"/>
                <a:cs typeface="Arial"/>
              </a:rPr>
              <a:t>ـ8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20" b="1">
                <a:solidFill>
                  <a:srgbClr val="FFFFFF"/>
                </a:solidFill>
                <a:latin typeface="Arial"/>
                <a:cs typeface="Arial"/>
              </a:rPr>
              <a:t>جرفلا </a:t>
            </a:r>
            <a:r>
              <a:rPr dirty="0" sz="2400" spc="-365" b="1">
                <a:solidFill>
                  <a:srgbClr val="FFFFFF"/>
                </a:solidFill>
                <a:latin typeface="Arial"/>
                <a:cs typeface="Arial"/>
              </a:rPr>
              <a:t>حاتفم</a:t>
            </a:r>
            <a:r>
              <a:rPr dirty="0" sz="2400" spc="-3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30" b="1">
                <a:solidFill>
                  <a:srgbClr val="FFFFFF"/>
                </a:solidFill>
                <a:latin typeface="Arial"/>
                <a:cs typeface="Arial"/>
              </a:rPr>
              <a:t>ربصلا</a:t>
            </a:r>
            <a:r>
              <a:rPr dirty="0" sz="2400" spc="-2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FFFFFF"/>
                </a:solidFill>
                <a:latin typeface="Arial"/>
                <a:cs typeface="Arial"/>
              </a:rPr>
              <a:t>ـ9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5" b="1">
                <a:solidFill>
                  <a:srgbClr val="FFFFFF"/>
                </a:solidFill>
                <a:latin typeface="Arial"/>
                <a:cs typeface="Arial"/>
              </a:rPr>
              <a:t>ةكلمم </a:t>
            </a:r>
            <a:r>
              <a:rPr dirty="0" sz="2400" spc="-300" b="1">
                <a:solidFill>
                  <a:srgbClr val="FFFFFF"/>
                </a:solidFill>
                <a:latin typeface="Arial"/>
                <a:cs typeface="Arial"/>
              </a:rPr>
              <a:t>ةيدوعسلا</a:t>
            </a:r>
            <a:r>
              <a:rPr dirty="0" sz="24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5" b="1">
                <a:solidFill>
                  <a:srgbClr val="FFFFFF"/>
                </a:solidFill>
                <a:latin typeface="Arial"/>
                <a:cs typeface="Arial"/>
              </a:rPr>
              <a:t>ـ10</a:t>
            </a:r>
            <a:endParaRPr sz="2400">
              <a:latin typeface="Arial"/>
              <a:cs typeface="Arial"/>
            </a:endParaRPr>
          </a:p>
          <a:p>
            <a:pPr algn="r" marR="22860">
              <a:lnSpc>
                <a:spcPct val="100000"/>
              </a:lnSpc>
              <a:spcBef>
                <a:spcPts val="575"/>
              </a:spcBef>
            </a:pPr>
            <a:r>
              <a:rPr dirty="0" sz="2400" spc="-355" b="1">
                <a:solidFill>
                  <a:srgbClr val="FFFFFF"/>
                </a:solidFill>
                <a:latin typeface="Arial"/>
                <a:cs typeface="Arial"/>
              </a:rPr>
              <a:t>روفصع  </a:t>
            </a:r>
            <a:r>
              <a:rPr dirty="0" sz="2400" spc="-235" b="1">
                <a:solidFill>
                  <a:srgbClr val="FFFFFF"/>
                </a:solidFill>
                <a:latin typeface="Arial"/>
                <a:cs typeface="Arial"/>
              </a:rPr>
              <a:t>ةرجشلا  </a:t>
            </a:r>
            <a:r>
              <a:rPr dirty="0" sz="2400" spc="-370" b="1">
                <a:solidFill>
                  <a:srgbClr val="FFFFFF"/>
                </a:solidFill>
                <a:latin typeface="Arial"/>
                <a:cs typeface="Arial"/>
              </a:rPr>
              <a:t>قوف</a:t>
            </a:r>
            <a:r>
              <a:rPr dirty="0" sz="2400" spc="-1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80" b="1">
                <a:solidFill>
                  <a:srgbClr val="FFFFFF"/>
                </a:solidFill>
                <a:latin typeface="Arial"/>
                <a:cs typeface="Arial"/>
              </a:rPr>
              <a:t>_11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522478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190">
                <a:solidFill>
                  <a:srgbClr val="F7D37C"/>
                </a:solidFill>
              </a:rPr>
              <a:t>اهتاوخأو </a:t>
            </a:r>
            <a:r>
              <a:rPr dirty="0" sz="4000" spc="-245">
                <a:solidFill>
                  <a:srgbClr val="F7D37C"/>
                </a:solidFill>
              </a:rPr>
              <a:t>ناك </a:t>
            </a:r>
            <a:r>
              <a:rPr dirty="0" sz="4000" spc="-450">
                <a:solidFill>
                  <a:srgbClr val="F7D37C"/>
                </a:solidFill>
              </a:rPr>
              <a:t>ةخسانلا</a:t>
            </a:r>
            <a:r>
              <a:rPr dirty="0" sz="4000" spc="-440">
                <a:solidFill>
                  <a:srgbClr val="F7D37C"/>
                </a:solidFill>
              </a:rPr>
              <a:t> </a:t>
            </a:r>
            <a:r>
              <a:rPr dirty="0" sz="4000" spc="-470">
                <a:solidFill>
                  <a:srgbClr val="F7D37C"/>
                </a:solidFill>
              </a:rPr>
              <a:t>لاعفلأا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4214895" y="2862872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2292431" y="645883"/>
                </a:moveTo>
                <a:lnTo>
                  <a:pt x="1364850" y="645883"/>
                </a:lnTo>
                <a:lnTo>
                  <a:pt x="1403573" y="659888"/>
                </a:lnTo>
                <a:lnTo>
                  <a:pt x="1447644" y="672501"/>
                </a:lnTo>
                <a:lnTo>
                  <a:pt x="1496549" y="683617"/>
                </a:lnTo>
                <a:lnTo>
                  <a:pt x="1549771" y="693136"/>
                </a:lnTo>
                <a:lnTo>
                  <a:pt x="1606796" y="700954"/>
                </a:lnTo>
                <a:lnTo>
                  <a:pt x="1667110" y="706970"/>
                </a:lnTo>
                <a:lnTo>
                  <a:pt x="1730523" y="711138"/>
                </a:lnTo>
                <a:lnTo>
                  <a:pt x="1793923" y="713245"/>
                </a:lnTo>
                <a:lnTo>
                  <a:pt x="1856786" y="713366"/>
                </a:lnTo>
                <a:lnTo>
                  <a:pt x="1918590" y="711579"/>
                </a:lnTo>
                <a:lnTo>
                  <a:pt x="1978812" y="707958"/>
                </a:lnTo>
                <a:lnTo>
                  <a:pt x="2036928" y="702581"/>
                </a:lnTo>
                <a:lnTo>
                  <a:pt x="2092417" y="695524"/>
                </a:lnTo>
                <a:lnTo>
                  <a:pt x="2144754" y="686863"/>
                </a:lnTo>
                <a:lnTo>
                  <a:pt x="2193417" y="676675"/>
                </a:lnTo>
                <a:lnTo>
                  <a:pt x="2237884" y="665035"/>
                </a:lnTo>
                <a:lnTo>
                  <a:pt x="2277631" y="652022"/>
                </a:lnTo>
                <a:lnTo>
                  <a:pt x="2292431" y="645883"/>
                </a:lnTo>
                <a:close/>
              </a:path>
              <a:path w="3575050" h="713739">
                <a:moveTo>
                  <a:pt x="2967618" y="583272"/>
                </a:moveTo>
                <a:lnTo>
                  <a:pt x="482073" y="583272"/>
                </a:lnTo>
                <a:lnTo>
                  <a:pt x="484232" y="584288"/>
                </a:lnTo>
                <a:lnTo>
                  <a:pt x="486518" y="585431"/>
                </a:lnTo>
                <a:lnTo>
                  <a:pt x="556727" y="611824"/>
                </a:lnTo>
                <a:lnTo>
                  <a:pt x="595765" y="622908"/>
                </a:lnTo>
                <a:lnTo>
                  <a:pt x="637774" y="632895"/>
                </a:lnTo>
                <a:lnTo>
                  <a:pt x="682447" y="641764"/>
                </a:lnTo>
                <a:lnTo>
                  <a:pt x="729473" y="649495"/>
                </a:lnTo>
                <a:lnTo>
                  <a:pt x="778544" y="656066"/>
                </a:lnTo>
                <a:lnTo>
                  <a:pt x="829350" y="661457"/>
                </a:lnTo>
                <a:lnTo>
                  <a:pt x="881583" y="665647"/>
                </a:lnTo>
                <a:lnTo>
                  <a:pt x="934932" y="668615"/>
                </a:lnTo>
                <a:lnTo>
                  <a:pt x="989090" y="670341"/>
                </a:lnTo>
                <a:lnTo>
                  <a:pt x="1043747" y="670803"/>
                </a:lnTo>
                <a:lnTo>
                  <a:pt x="1098593" y="669981"/>
                </a:lnTo>
                <a:lnTo>
                  <a:pt x="1153320" y="667854"/>
                </a:lnTo>
                <a:lnTo>
                  <a:pt x="1207618" y="664402"/>
                </a:lnTo>
                <a:lnTo>
                  <a:pt x="1261178" y="659603"/>
                </a:lnTo>
                <a:lnTo>
                  <a:pt x="1313692" y="653437"/>
                </a:lnTo>
                <a:lnTo>
                  <a:pt x="1364850" y="645883"/>
                </a:lnTo>
                <a:lnTo>
                  <a:pt x="2292431" y="645883"/>
                </a:lnTo>
                <a:lnTo>
                  <a:pt x="2312135" y="637710"/>
                </a:lnTo>
                <a:lnTo>
                  <a:pt x="2340873" y="622176"/>
                </a:lnTo>
                <a:lnTo>
                  <a:pt x="2363324" y="605497"/>
                </a:lnTo>
                <a:lnTo>
                  <a:pt x="2869103" y="605497"/>
                </a:lnTo>
                <a:lnTo>
                  <a:pt x="2873946" y="604781"/>
                </a:lnTo>
                <a:lnTo>
                  <a:pt x="2927631" y="593960"/>
                </a:lnTo>
                <a:lnTo>
                  <a:pt x="2967618" y="583272"/>
                </a:lnTo>
                <a:close/>
              </a:path>
              <a:path w="3575050" h="713739">
                <a:moveTo>
                  <a:pt x="2869103" y="605497"/>
                </a:moveTo>
                <a:lnTo>
                  <a:pt x="2363324" y="605497"/>
                </a:lnTo>
                <a:lnTo>
                  <a:pt x="2409577" y="612396"/>
                </a:lnTo>
                <a:lnTo>
                  <a:pt x="2458116" y="617839"/>
                </a:lnTo>
                <a:lnTo>
                  <a:pt x="2508485" y="621800"/>
                </a:lnTo>
                <a:lnTo>
                  <a:pt x="2560224" y="624256"/>
                </a:lnTo>
                <a:lnTo>
                  <a:pt x="2612879" y="625182"/>
                </a:lnTo>
                <a:lnTo>
                  <a:pt x="2683601" y="623911"/>
                </a:lnTo>
                <a:lnTo>
                  <a:pt x="2751184" y="619955"/>
                </a:lnTo>
                <a:lnTo>
                  <a:pt x="2814881" y="613512"/>
                </a:lnTo>
                <a:lnTo>
                  <a:pt x="2869103" y="605497"/>
                </a:lnTo>
                <a:close/>
              </a:path>
              <a:path w="3575050" h="713739">
                <a:moveTo>
                  <a:pt x="855754" y="62833"/>
                </a:moveTo>
                <a:lnTo>
                  <a:pt x="802621" y="64096"/>
                </a:lnTo>
                <a:lnTo>
                  <a:pt x="728203" y="68245"/>
                </a:lnTo>
                <a:lnTo>
                  <a:pt x="658176" y="74905"/>
                </a:lnTo>
                <a:lnTo>
                  <a:pt x="593106" y="83874"/>
                </a:lnTo>
                <a:lnTo>
                  <a:pt x="533564" y="94947"/>
                </a:lnTo>
                <a:lnTo>
                  <a:pt x="480118" y="107922"/>
                </a:lnTo>
                <a:lnTo>
                  <a:pt x="433336" y="122595"/>
                </a:lnTo>
                <a:lnTo>
                  <a:pt x="393789" y="138763"/>
                </a:lnTo>
                <a:lnTo>
                  <a:pt x="338670" y="174770"/>
                </a:lnTo>
                <a:lnTo>
                  <a:pt x="319312" y="214317"/>
                </a:lnTo>
                <a:lnTo>
                  <a:pt x="324466" y="234911"/>
                </a:lnTo>
                <a:lnTo>
                  <a:pt x="321545" y="237197"/>
                </a:lnTo>
                <a:lnTo>
                  <a:pt x="265767" y="239976"/>
                </a:lnTo>
                <a:lnTo>
                  <a:pt x="212931" y="245042"/>
                </a:lnTo>
                <a:lnTo>
                  <a:pt x="163906" y="252246"/>
                </a:lnTo>
                <a:lnTo>
                  <a:pt x="119558" y="261439"/>
                </a:lnTo>
                <a:lnTo>
                  <a:pt x="80756" y="272474"/>
                </a:lnTo>
                <a:lnTo>
                  <a:pt x="14905" y="305921"/>
                </a:lnTo>
                <a:lnTo>
                  <a:pt x="0" y="327478"/>
                </a:lnTo>
                <a:lnTo>
                  <a:pt x="2878" y="349061"/>
                </a:lnTo>
                <a:lnTo>
                  <a:pt x="22766" y="369859"/>
                </a:lnTo>
                <a:lnTo>
                  <a:pt x="58892" y="389063"/>
                </a:lnTo>
                <a:lnTo>
                  <a:pt x="110483" y="405861"/>
                </a:lnTo>
                <a:lnTo>
                  <a:pt x="176765" y="419442"/>
                </a:lnTo>
                <a:lnTo>
                  <a:pt x="129616" y="436541"/>
                </a:lnTo>
                <a:lnTo>
                  <a:pt x="97517" y="455748"/>
                </a:lnTo>
                <a:lnTo>
                  <a:pt x="81324" y="476359"/>
                </a:lnTo>
                <a:lnTo>
                  <a:pt x="81896" y="497674"/>
                </a:lnTo>
                <a:lnTo>
                  <a:pt x="118972" y="530822"/>
                </a:lnTo>
                <a:lnTo>
                  <a:pt x="193196" y="557514"/>
                </a:lnTo>
                <a:lnTo>
                  <a:pt x="241420" y="567834"/>
                </a:lnTo>
                <a:lnTo>
                  <a:pt x="295547" y="575811"/>
                </a:lnTo>
                <a:lnTo>
                  <a:pt x="354450" y="581205"/>
                </a:lnTo>
                <a:lnTo>
                  <a:pt x="417001" y="583773"/>
                </a:lnTo>
                <a:lnTo>
                  <a:pt x="2967618" y="583272"/>
                </a:lnTo>
                <a:lnTo>
                  <a:pt x="3015877" y="566843"/>
                </a:lnTo>
                <a:lnTo>
                  <a:pt x="3073648" y="533753"/>
                </a:lnTo>
                <a:lnTo>
                  <a:pt x="3094971" y="496277"/>
                </a:lnTo>
                <a:lnTo>
                  <a:pt x="3151516" y="493281"/>
                </a:lnTo>
                <a:lnTo>
                  <a:pt x="3206416" y="488744"/>
                </a:lnTo>
                <a:lnTo>
                  <a:pt x="3259243" y="482707"/>
                </a:lnTo>
                <a:lnTo>
                  <a:pt x="3309570" y="475213"/>
                </a:lnTo>
                <a:lnTo>
                  <a:pt x="3356972" y="466305"/>
                </a:lnTo>
                <a:lnTo>
                  <a:pt x="3418922" y="451302"/>
                </a:lnTo>
                <a:lnTo>
                  <a:pt x="3470833" y="434432"/>
                </a:lnTo>
                <a:lnTo>
                  <a:pt x="3512544" y="416023"/>
                </a:lnTo>
                <a:lnTo>
                  <a:pt x="3564733" y="375909"/>
                </a:lnTo>
                <a:lnTo>
                  <a:pt x="3574892" y="354864"/>
                </a:lnTo>
                <a:lnTo>
                  <a:pt x="3574216" y="333600"/>
                </a:lnTo>
                <a:lnTo>
                  <a:pt x="3562544" y="312446"/>
                </a:lnTo>
                <a:lnTo>
                  <a:pt x="3539719" y="291732"/>
                </a:lnTo>
                <a:lnTo>
                  <a:pt x="3505580" y="271788"/>
                </a:lnTo>
                <a:lnTo>
                  <a:pt x="3459969" y="252945"/>
                </a:lnTo>
                <a:lnTo>
                  <a:pt x="3465803" y="249037"/>
                </a:lnTo>
                <a:lnTo>
                  <a:pt x="3471205" y="245042"/>
                </a:lnTo>
                <a:lnTo>
                  <a:pt x="3475899" y="241175"/>
                </a:lnTo>
                <a:lnTo>
                  <a:pt x="3480162" y="237197"/>
                </a:lnTo>
                <a:lnTo>
                  <a:pt x="3494141" y="215855"/>
                </a:lnTo>
                <a:lnTo>
                  <a:pt x="3493988" y="194780"/>
                </a:lnTo>
                <a:lnTo>
                  <a:pt x="3454777" y="155097"/>
                </a:lnTo>
                <a:lnTo>
                  <a:pt x="3417465" y="137324"/>
                </a:lnTo>
                <a:lnTo>
                  <a:pt x="3369512" y="121485"/>
                </a:lnTo>
                <a:lnTo>
                  <a:pt x="3311791" y="107999"/>
                </a:lnTo>
                <a:lnTo>
                  <a:pt x="3245174" y="97281"/>
                </a:lnTo>
                <a:lnTo>
                  <a:pt x="3170536" y="89750"/>
                </a:lnTo>
                <a:lnTo>
                  <a:pt x="3164320" y="83527"/>
                </a:lnTo>
                <a:lnTo>
                  <a:pt x="1160126" y="83527"/>
                </a:lnTo>
                <a:lnTo>
                  <a:pt x="1112870" y="76812"/>
                </a:lnTo>
                <a:lnTo>
                  <a:pt x="1063757" y="71377"/>
                </a:lnTo>
                <a:lnTo>
                  <a:pt x="1013138" y="67241"/>
                </a:lnTo>
                <a:lnTo>
                  <a:pt x="961364" y="64425"/>
                </a:lnTo>
                <a:lnTo>
                  <a:pt x="908786" y="62949"/>
                </a:lnTo>
                <a:lnTo>
                  <a:pt x="855754" y="62833"/>
                </a:lnTo>
                <a:close/>
              </a:path>
              <a:path w="3575050" h="713739">
                <a:moveTo>
                  <a:pt x="1531643" y="19904"/>
                </a:moveTo>
                <a:lnTo>
                  <a:pt x="1475373" y="21526"/>
                </a:lnTo>
                <a:lnTo>
                  <a:pt x="1420491" y="25075"/>
                </a:lnTo>
                <a:lnTo>
                  <a:pt x="1367708" y="30492"/>
                </a:lnTo>
                <a:lnTo>
                  <a:pt x="1317733" y="37717"/>
                </a:lnTo>
                <a:lnTo>
                  <a:pt x="1271276" y="46693"/>
                </a:lnTo>
                <a:lnTo>
                  <a:pt x="1229050" y="57359"/>
                </a:lnTo>
                <a:lnTo>
                  <a:pt x="1191763" y="69656"/>
                </a:lnTo>
                <a:lnTo>
                  <a:pt x="1160126" y="83527"/>
                </a:lnTo>
                <a:lnTo>
                  <a:pt x="3164320" y="83527"/>
                </a:lnTo>
                <a:lnTo>
                  <a:pt x="3152398" y="71590"/>
                </a:lnTo>
                <a:lnTo>
                  <a:pt x="3123260" y="54682"/>
                </a:lnTo>
                <a:lnTo>
                  <a:pt x="3122321" y="54317"/>
                </a:lnTo>
                <a:lnTo>
                  <a:pt x="1858880" y="54317"/>
                </a:lnTo>
                <a:lnTo>
                  <a:pt x="1835365" y="48461"/>
                </a:lnTo>
                <a:lnTo>
                  <a:pt x="1784049" y="38225"/>
                </a:lnTo>
                <a:lnTo>
                  <a:pt x="1701674" y="27192"/>
                </a:lnTo>
                <a:lnTo>
                  <a:pt x="1645504" y="22678"/>
                </a:lnTo>
                <a:lnTo>
                  <a:pt x="1588590" y="20269"/>
                </a:lnTo>
                <a:lnTo>
                  <a:pt x="1531643" y="19904"/>
                </a:lnTo>
                <a:close/>
              </a:path>
              <a:path w="3575050" h="713739">
                <a:moveTo>
                  <a:pt x="2176625" y="0"/>
                </a:moveTo>
                <a:lnTo>
                  <a:pt x="2121203" y="1391"/>
                </a:lnTo>
                <a:lnTo>
                  <a:pt x="2067461" y="5056"/>
                </a:lnTo>
                <a:lnTo>
                  <a:pt x="2016398" y="10905"/>
                </a:lnTo>
                <a:lnTo>
                  <a:pt x="1969011" y="18846"/>
                </a:lnTo>
                <a:lnTo>
                  <a:pt x="1926297" y="28788"/>
                </a:lnTo>
                <a:lnTo>
                  <a:pt x="1889254" y="40642"/>
                </a:lnTo>
                <a:lnTo>
                  <a:pt x="1858880" y="54317"/>
                </a:lnTo>
                <a:lnTo>
                  <a:pt x="3122321" y="54317"/>
                </a:lnTo>
                <a:lnTo>
                  <a:pt x="3083882" y="39368"/>
                </a:lnTo>
                <a:lnTo>
                  <a:pt x="3081424" y="38696"/>
                </a:lnTo>
                <a:lnTo>
                  <a:pt x="2468988" y="38696"/>
                </a:lnTo>
                <a:lnTo>
                  <a:pt x="2442105" y="30163"/>
                </a:lnTo>
                <a:lnTo>
                  <a:pt x="2378816" y="15907"/>
                </a:lnTo>
                <a:lnTo>
                  <a:pt x="2288523" y="4401"/>
                </a:lnTo>
                <a:lnTo>
                  <a:pt x="2232731" y="972"/>
                </a:lnTo>
                <a:lnTo>
                  <a:pt x="2176625" y="0"/>
                </a:lnTo>
                <a:close/>
              </a:path>
              <a:path w="3575050" h="713739">
                <a:moveTo>
                  <a:pt x="2770288" y="172"/>
                </a:moveTo>
                <a:lnTo>
                  <a:pt x="2714456" y="1418"/>
                </a:lnTo>
                <a:lnTo>
                  <a:pt x="2659704" y="4758"/>
                </a:lnTo>
                <a:lnTo>
                  <a:pt x="2606906" y="10175"/>
                </a:lnTo>
                <a:lnTo>
                  <a:pt x="2556937" y="17648"/>
                </a:lnTo>
                <a:lnTo>
                  <a:pt x="2510562" y="27192"/>
                </a:lnTo>
                <a:lnTo>
                  <a:pt x="2468988" y="38696"/>
                </a:lnTo>
                <a:lnTo>
                  <a:pt x="3081424" y="38696"/>
                </a:lnTo>
                <a:lnTo>
                  <a:pt x="3035027" y="25996"/>
                </a:lnTo>
                <a:lnTo>
                  <a:pt x="2986918" y="16496"/>
                </a:lnTo>
                <a:lnTo>
                  <a:pt x="2935515" y="9182"/>
                </a:lnTo>
                <a:lnTo>
                  <a:pt x="2881692" y="4035"/>
                </a:lnTo>
                <a:lnTo>
                  <a:pt x="2826325" y="1038"/>
                </a:lnTo>
                <a:lnTo>
                  <a:pt x="2770288" y="172"/>
                </a:lnTo>
                <a:close/>
              </a:path>
            </a:pathLst>
          </a:custGeom>
          <a:solidFill>
            <a:srgbClr val="D4B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432297" y="3525011"/>
            <a:ext cx="164973" cy="1468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14895" y="2862872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324466" y="234911"/>
                </a:moveTo>
                <a:lnTo>
                  <a:pt x="319312" y="214317"/>
                </a:lnTo>
                <a:lnTo>
                  <a:pt x="324236" y="194203"/>
                </a:lnTo>
                <a:lnTo>
                  <a:pt x="338670" y="174770"/>
                </a:lnTo>
                <a:lnTo>
                  <a:pt x="393789" y="138763"/>
                </a:lnTo>
                <a:lnTo>
                  <a:pt x="433336" y="122595"/>
                </a:lnTo>
                <a:lnTo>
                  <a:pt x="480118" y="107922"/>
                </a:lnTo>
                <a:lnTo>
                  <a:pt x="533564" y="94947"/>
                </a:lnTo>
                <a:lnTo>
                  <a:pt x="593106" y="83874"/>
                </a:lnTo>
                <a:lnTo>
                  <a:pt x="658176" y="74905"/>
                </a:lnTo>
                <a:lnTo>
                  <a:pt x="728203" y="68245"/>
                </a:lnTo>
                <a:lnTo>
                  <a:pt x="802621" y="64096"/>
                </a:lnTo>
                <a:lnTo>
                  <a:pt x="855754" y="62833"/>
                </a:lnTo>
                <a:lnTo>
                  <a:pt x="908786" y="62949"/>
                </a:lnTo>
                <a:lnTo>
                  <a:pt x="961364" y="64425"/>
                </a:lnTo>
                <a:lnTo>
                  <a:pt x="1013138" y="67241"/>
                </a:lnTo>
                <a:lnTo>
                  <a:pt x="1063757" y="71377"/>
                </a:lnTo>
                <a:lnTo>
                  <a:pt x="1112870" y="76812"/>
                </a:lnTo>
                <a:lnTo>
                  <a:pt x="1160126" y="83527"/>
                </a:lnTo>
                <a:lnTo>
                  <a:pt x="1191763" y="69656"/>
                </a:lnTo>
                <a:lnTo>
                  <a:pt x="1229050" y="57359"/>
                </a:lnTo>
                <a:lnTo>
                  <a:pt x="1271276" y="46693"/>
                </a:lnTo>
                <a:lnTo>
                  <a:pt x="1317733" y="37717"/>
                </a:lnTo>
                <a:lnTo>
                  <a:pt x="1367708" y="30492"/>
                </a:lnTo>
                <a:lnTo>
                  <a:pt x="1420491" y="25075"/>
                </a:lnTo>
                <a:lnTo>
                  <a:pt x="1475373" y="21526"/>
                </a:lnTo>
                <a:lnTo>
                  <a:pt x="1531643" y="19904"/>
                </a:lnTo>
                <a:lnTo>
                  <a:pt x="1588590" y="20269"/>
                </a:lnTo>
                <a:lnTo>
                  <a:pt x="1645504" y="22678"/>
                </a:lnTo>
                <a:lnTo>
                  <a:pt x="1701674" y="27192"/>
                </a:lnTo>
                <a:lnTo>
                  <a:pt x="1756391" y="33870"/>
                </a:lnTo>
                <a:lnTo>
                  <a:pt x="1810397" y="43093"/>
                </a:lnTo>
                <a:lnTo>
                  <a:pt x="1858880" y="54317"/>
                </a:lnTo>
                <a:lnTo>
                  <a:pt x="1889254" y="40642"/>
                </a:lnTo>
                <a:lnTo>
                  <a:pt x="1926297" y="28788"/>
                </a:lnTo>
                <a:lnTo>
                  <a:pt x="1969011" y="18846"/>
                </a:lnTo>
                <a:lnTo>
                  <a:pt x="2016398" y="10905"/>
                </a:lnTo>
                <a:lnTo>
                  <a:pt x="2067461" y="5056"/>
                </a:lnTo>
                <a:lnTo>
                  <a:pt x="2121203" y="1391"/>
                </a:lnTo>
                <a:lnTo>
                  <a:pt x="2176625" y="0"/>
                </a:lnTo>
                <a:lnTo>
                  <a:pt x="2232731" y="972"/>
                </a:lnTo>
                <a:lnTo>
                  <a:pt x="2288523" y="4401"/>
                </a:lnTo>
                <a:lnTo>
                  <a:pt x="2343004" y="10375"/>
                </a:lnTo>
                <a:lnTo>
                  <a:pt x="2411949" y="22535"/>
                </a:lnTo>
                <a:lnTo>
                  <a:pt x="2468988" y="38696"/>
                </a:lnTo>
                <a:lnTo>
                  <a:pt x="2510673" y="27162"/>
                </a:lnTo>
                <a:lnTo>
                  <a:pt x="2556937" y="17648"/>
                </a:lnTo>
                <a:lnTo>
                  <a:pt x="2606906" y="10175"/>
                </a:lnTo>
                <a:lnTo>
                  <a:pt x="2659704" y="4758"/>
                </a:lnTo>
                <a:lnTo>
                  <a:pt x="2714456" y="1418"/>
                </a:lnTo>
                <a:lnTo>
                  <a:pt x="2770288" y="172"/>
                </a:lnTo>
                <a:lnTo>
                  <a:pt x="2826325" y="1038"/>
                </a:lnTo>
                <a:lnTo>
                  <a:pt x="2881692" y="4035"/>
                </a:lnTo>
                <a:lnTo>
                  <a:pt x="2935515" y="9182"/>
                </a:lnTo>
                <a:lnTo>
                  <a:pt x="2986918" y="16496"/>
                </a:lnTo>
                <a:lnTo>
                  <a:pt x="3035027" y="25996"/>
                </a:lnTo>
                <a:lnTo>
                  <a:pt x="3083882" y="39368"/>
                </a:lnTo>
                <a:lnTo>
                  <a:pt x="3123260" y="54682"/>
                </a:lnTo>
                <a:lnTo>
                  <a:pt x="3170536" y="89750"/>
                </a:lnTo>
                <a:lnTo>
                  <a:pt x="3245174" y="97281"/>
                </a:lnTo>
                <a:lnTo>
                  <a:pt x="3311791" y="107999"/>
                </a:lnTo>
                <a:lnTo>
                  <a:pt x="3369512" y="121485"/>
                </a:lnTo>
                <a:lnTo>
                  <a:pt x="3417465" y="137324"/>
                </a:lnTo>
                <a:lnTo>
                  <a:pt x="3454777" y="155097"/>
                </a:lnTo>
                <a:lnTo>
                  <a:pt x="3493988" y="194780"/>
                </a:lnTo>
                <a:lnTo>
                  <a:pt x="3494141" y="215855"/>
                </a:lnTo>
                <a:lnTo>
                  <a:pt x="3480162" y="237197"/>
                </a:lnTo>
                <a:lnTo>
                  <a:pt x="3475899" y="241175"/>
                </a:lnTo>
                <a:lnTo>
                  <a:pt x="3471113" y="245118"/>
                </a:lnTo>
                <a:lnTo>
                  <a:pt x="3465803" y="249037"/>
                </a:lnTo>
                <a:lnTo>
                  <a:pt x="3459969" y="252945"/>
                </a:lnTo>
                <a:lnTo>
                  <a:pt x="3505580" y="271788"/>
                </a:lnTo>
                <a:lnTo>
                  <a:pt x="3539719" y="291732"/>
                </a:lnTo>
                <a:lnTo>
                  <a:pt x="3562544" y="312446"/>
                </a:lnTo>
                <a:lnTo>
                  <a:pt x="3574216" y="333600"/>
                </a:lnTo>
                <a:lnTo>
                  <a:pt x="3574892" y="354864"/>
                </a:lnTo>
                <a:lnTo>
                  <a:pt x="3564733" y="375909"/>
                </a:lnTo>
                <a:lnTo>
                  <a:pt x="3512544" y="416023"/>
                </a:lnTo>
                <a:lnTo>
                  <a:pt x="3470833" y="434432"/>
                </a:lnTo>
                <a:lnTo>
                  <a:pt x="3418922" y="451302"/>
                </a:lnTo>
                <a:lnTo>
                  <a:pt x="3356972" y="466305"/>
                </a:lnTo>
                <a:lnTo>
                  <a:pt x="3309570" y="475213"/>
                </a:lnTo>
                <a:lnTo>
                  <a:pt x="3259243" y="482707"/>
                </a:lnTo>
                <a:lnTo>
                  <a:pt x="3206416" y="488744"/>
                </a:lnTo>
                <a:lnTo>
                  <a:pt x="3151516" y="493281"/>
                </a:lnTo>
                <a:lnTo>
                  <a:pt x="3094971" y="496277"/>
                </a:lnTo>
                <a:lnTo>
                  <a:pt x="3089238" y="515463"/>
                </a:lnTo>
                <a:lnTo>
                  <a:pt x="3048945" y="550946"/>
                </a:lnTo>
                <a:lnTo>
                  <a:pt x="2975190" y="581248"/>
                </a:lnTo>
                <a:lnTo>
                  <a:pt x="2927631" y="593960"/>
                </a:lnTo>
                <a:lnTo>
                  <a:pt x="2873946" y="604781"/>
                </a:lnTo>
                <a:lnTo>
                  <a:pt x="2814881" y="613512"/>
                </a:lnTo>
                <a:lnTo>
                  <a:pt x="2751184" y="619955"/>
                </a:lnTo>
                <a:lnTo>
                  <a:pt x="2683601" y="623911"/>
                </a:lnTo>
                <a:lnTo>
                  <a:pt x="2612879" y="625182"/>
                </a:lnTo>
                <a:lnTo>
                  <a:pt x="2560224" y="624256"/>
                </a:lnTo>
                <a:lnTo>
                  <a:pt x="2508485" y="621800"/>
                </a:lnTo>
                <a:lnTo>
                  <a:pt x="2458116" y="617839"/>
                </a:lnTo>
                <a:lnTo>
                  <a:pt x="2409577" y="612396"/>
                </a:lnTo>
                <a:lnTo>
                  <a:pt x="2363324" y="605497"/>
                </a:lnTo>
                <a:lnTo>
                  <a:pt x="2340873" y="622176"/>
                </a:lnTo>
                <a:lnTo>
                  <a:pt x="2277631" y="652022"/>
                </a:lnTo>
                <a:lnTo>
                  <a:pt x="2237884" y="665035"/>
                </a:lnTo>
                <a:lnTo>
                  <a:pt x="2193417" y="676675"/>
                </a:lnTo>
                <a:lnTo>
                  <a:pt x="2144754" y="686863"/>
                </a:lnTo>
                <a:lnTo>
                  <a:pt x="2092417" y="695524"/>
                </a:lnTo>
                <a:lnTo>
                  <a:pt x="2036928" y="702581"/>
                </a:lnTo>
                <a:lnTo>
                  <a:pt x="1978812" y="707958"/>
                </a:lnTo>
                <a:lnTo>
                  <a:pt x="1918590" y="711579"/>
                </a:lnTo>
                <a:lnTo>
                  <a:pt x="1856786" y="713366"/>
                </a:lnTo>
                <a:lnTo>
                  <a:pt x="1793923" y="713245"/>
                </a:lnTo>
                <a:lnTo>
                  <a:pt x="1730523" y="711138"/>
                </a:lnTo>
                <a:lnTo>
                  <a:pt x="1667110" y="706970"/>
                </a:lnTo>
                <a:lnTo>
                  <a:pt x="1606796" y="700954"/>
                </a:lnTo>
                <a:lnTo>
                  <a:pt x="1549771" y="693136"/>
                </a:lnTo>
                <a:lnTo>
                  <a:pt x="1496549" y="683617"/>
                </a:lnTo>
                <a:lnTo>
                  <a:pt x="1447644" y="672501"/>
                </a:lnTo>
                <a:lnTo>
                  <a:pt x="1403573" y="659888"/>
                </a:lnTo>
                <a:lnTo>
                  <a:pt x="1364850" y="645883"/>
                </a:lnTo>
                <a:lnTo>
                  <a:pt x="1313692" y="653437"/>
                </a:lnTo>
                <a:lnTo>
                  <a:pt x="1261178" y="659603"/>
                </a:lnTo>
                <a:lnTo>
                  <a:pt x="1207618" y="664402"/>
                </a:lnTo>
                <a:lnTo>
                  <a:pt x="1153320" y="667854"/>
                </a:lnTo>
                <a:lnTo>
                  <a:pt x="1098593" y="669981"/>
                </a:lnTo>
                <a:lnTo>
                  <a:pt x="1043747" y="670803"/>
                </a:lnTo>
                <a:lnTo>
                  <a:pt x="989090" y="670341"/>
                </a:lnTo>
                <a:lnTo>
                  <a:pt x="934932" y="668615"/>
                </a:lnTo>
                <a:lnTo>
                  <a:pt x="881583" y="665647"/>
                </a:lnTo>
                <a:lnTo>
                  <a:pt x="829350" y="661457"/>
                </a:lnTo>
                <a:lnTo>
                  <a:pt x="778544" y="656066"/>
                </a:lnTo>
                <a:lnTo>
                  <a:pt x="729473" y="649495"/>
                </a:lnTo>
                <a:lnTo>
                  <a:pt x="682447" y="641764"/>
                </a:lnTo>
                <a:lnTo>
                  <a:pt x="637774" y="632895"/>
                </a:lnTo>
                <a:lnTo>
                  <a:pt x="595765" y="622908"/>
                </a:lnTo>
                <a:lnTo>
                  <a:pt x="556727" y="611824"/>
                </a:lnTo>
                <a:lnTo>
                  <a:pt x="488804" y="586447"/>
                </a:lnTo>
                <a:lnTo>
                  <a:pt x="484232" y="584288"/>
                </a:lnTo>
                <a:lnTo>
                  <a:pt x="482073" y="583272"/>
                </a:lnTo>
                <a:lnTo>
                  <a:pt x="417001" y="583773"/>
                </a:lnTo>
                <a:lnTo>
                  <a:pt x="354450" y="581205"/>
                </a:lnTo>
                <a:lnTo>
                  <a:pt x="295547" y="575811"/>
                </a:lnTo>
                <a:lnTo>
                  <a:pt x="241420" y="567834"/>
                </a:lnTo>
                <a:lnTo>
                  <a:pt x="193196" y="557514"/>
                </a:lnTo>
                <a:lnTo>
                  <a:pt x="152004" y="545096"/>
                </a:lnTo>
                <a:lnTo>
                  <a:pt x="95226" y="514933"/>
                </a:lnTo>
                <a:lnTo>
                  <a:pt x="81324" y="476359"/>
                </a:lnTo>
                <a:lnTo>
                  <a:pt x="97517" y="455748"/>
                </a:lnTo>
                <a:lnTo>
                  <a:pt x="129616" y="436541"/>
                </a:lnTo>
                <a:lnTo>
                  <a:pt x="176765" y="419442"/>
                </a:lnTo>
                <a:lnTo>
                  <a:pt x="110483" y="405861"/>
                </a:lnTo>
                <a:lnTo>
                  <a:pt x="58892" y="389063"/>
                </a:lnTo>
                <a:lnTo>
                  <a:pt x="22766" y="369859"/>
                </a:lnTo>
                <a:lnTo>
                  <a:pt x="2878" y="349061"/>
                </a:lnTo>
                <a:lnTo>
                  <a:pt x="0" y="327478"/>
                </a:lnTo>
                <a:lnTo>
                  <a:pt x="14905" y="305921"/>
                </a:lnTo>
                <a:lnTo>
                  <a:pt x="48368" y="285203"/>
                </a:lnTo>
                <a:lnTo>
                  <a:pt x="119558" y="261439"/>
                </a:lnTo>
                <a:lnTo>
                  <a:pt x="163906" y="252246"/>
                </a:lnTo>
                <a:lnTo>
                  <a:pt x="212931" y="245042"/>
                </a:lnTo>
                <a:lnTo>
                  <a:pt x="265767" y="239976"/>
                </a:lnTo>
                <a:lnTo>
                  <a:pt x="321545" y="237197"/>
                </a:lnTo>
                <a:lnTo>
                  <a:pt x="324466" y="234911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432297" y="363220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624" y="19812"/>
                </a:moveTo>
                <a:lnTo>
                  <a:pt x="38082" y="27515"/>
                </a:lnTo>
                <a:lnTo>
                  <a:pt x="33861" y="33813"/>
                </a:lnTo>
                <a:lnTo>
                  <a:pt x="27568" y="38064"/>
                </a:lnTo>
                <a:lnTo>
                  <a:pt x="19812" y="39624"/>
                </a:lnTo>
                <a:lnTo>
                  <a:pt x="12108" y="38064"/>
                </a:lnTo>
                <a:lnTo>
                  <a:pt x="5810" y="33813"/>
                </a:lnTo>
                <a:lnTo>
                  <a:pt x="1559" y="27515"/>
                </a:lnTo>
                <a:lnTo>
                  <a:pt x="0" y="19812"/>
                </a:lnTo>
                <a:lnTo>
                  <a:pt x="1559" y="12108"/>
                </a:lnTo>
                <a:lnTo>
                  <a:pt x="5810" y="5810"/>
                </a:lnTo>
                <a:lnTo>
                  <a:pt x="12108" y="1559"/>
                </a:lnTo>
                <a:lnTo>
                  <a:pt x="19812" y="0"/>
                </a:lnTo>
                <a:lnTo>
                  <a:pt x="27568" y="1559"/>
                </a:lnTo>
                <a:lnTo>
                  <a:pt x="33861" y="5810"/>
                </a:lnTo>
                <a:lnTo>
                  <a:pt x="38082" y="12108"/>
                </a:lnTo>
                <a:lnTo>
                  <a:pt x="39624" y="19812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439790" y="359079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39624"/>
                </a:moveTo>
                <a:lnTo>
                  <a:pt x="76128" y="55104"/>
                </a:lnTo>
                <a:lnTo>
                  <a:pt x="67627" y="67738"/>
                </a:lnTo>
                <a:lnTo>
                  <a:pt x="55030" y="76253"/>
                </a:lnTo>
                <a:lnTo>
                  <a:pt x="39624" y="79375"/>
                </a:lnTo>
                <a:lnTo>
                  <a:pt x="24217" y="76253"/>
                </a:lnTo>
                <a:lnTo>
                  <a:pt x="11620" y="67738"/>
                </a:lnTo>
                <a:lnTo>
                  <a:pt x="3119" y="55104"/>
                </a:lnTo>
                <a:lnTo>
                  <a:pt x="0" y="39624"/>
                </a:lnTo>
                <a:lnTo>
                  <a:pt x="3119" y="24217"/>
                </a:lnTo>
                <a:lnTo>
                  <a:pt x="11620" y="11620"/>
                </a:lnTo>
                <a:lnTo>
                  <a:pt x="24217" y="3119"/>
                </a:lnTo>
                <a:lnTo>
                  <a:pt x="39624" y="0"/>
                </a:lnTo>
                <a:lnTo>
                  <a:pt x="55030" y="3119"/>
                </a:lnTo>
                <a:lnTo>
                  <a:pt x="67627" y="11620"/>
                </a:lnTo>
                <a:lnTo>
                  <a:pt x="76128" y="24217"/>
                </a:lnTo>
                <a:lnTo>
                  <a:pt x="79248" y="39624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478398" y="3525011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8872" y="59436"/>
                </a:moveTo>
                <a:lnTo>
                  <a:pt x="114192" y="82546"/>
                </a:lnTo>
                <a:lnTo>
                  <a:pt x="101441" y="101441"/>
                </a:lnTo>
                <a:lnTo>
                  <a:pt x="82546" y="114192"/>
                </a:lnTo>
                <a:lnTo>
                  <a:pt x="59436" y="118871"/>
                </a:lnTo>
                <a:lnTo>
                  <a:pt x="36272" y="114192"/>
                </a:lnTo>
                <a:lnTo>
                  <a:pt x="17383" y="101441"/>
                </a:lnTo>
                <a:lnTo>
                  <a:pt x="4661" y="82546"/>
                </a:lnTo>
                <a:lnTo>
                  <a:pt x="0" y="59436"/>
                </a:lnTo>
                <a:lnTo>
                  <a:pt x="4661" y="36272"/>
                </a:lnTo>
                <a:lnTo>
                  <a:pt x="17383" y="17383"/>
                </a:lnTo>
                <a:lnTo>
                  <a:pt x="36272" y="4661"/>
                </a:lnTo>
                <a:lnTo>
                  <a:pt x="59436" y="0"/>
                </a:lnTo>
                <a:lnTo>
                  <a:pt x="82546" y="4661"/>
                </a:lnTo>
                <a:lnTo>
                  <a:pt x="101441" y="17383"/>
                </a:lnTo>
                <a:lnTo>
                  <a:pt x="114192" y="36272"/>
                </a:lnTo>
                <a:lnTo>
                  <a:pt x="118872" y="59436"/>
                </a:lnTo>
                <a:close/>
              </a:path>
            </a:pathLst>
          </a:custGeom>
          <a:ln w="9143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395470" y="3279521"/>
            <a:ext cx="209550" cy="13335"/>
          </a:xfrm>
          <a:custGeom>
            <a:avLst/>
            <a:gdLst/>
            <a:ahLst/>
            <a:cxnLst/>
            <a:rect l="l" t="t" r="r" b="b"/>
            <a:pathLst>
              <a:path w="209550" h="13335">
                <a:moveTo>
                  <a:pt x="209550" y="13207"/>
                </a:moveTo>
                <a:lnTo>
                  <a:pt x="154858" y="13215"/>
                </a:lnTo>
                <a:lnTo>
                  <a:pt x="101107" y="10985"/>
                </a:lnTo>
                <a:lnTo>
                  <a:pt x="49190" y="6564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698110" y="3436746"/>
            <a:ext cx="92075" cy="6350"/>
          </a:xfrm>
          <a:custGeom>
            <a:avLst/>
            <a:gdLst/>
            <a:ahLst/>
            <a:cxnLst/>
            <a:rect l="l" t="t" r="r" b="b"/>
            <a:pathLst>
              <a:path w="92075" h="6350">
                <a:moveTo>
                  <a:pt x="91693" y="0"/>
                </a:moveTo>
                <a:lnTo>
                  <a:pt x="69365" y="2186"/>
                </a:lnTo>
                <a:lnTo>
                  <a:pt x="46608" y="3968"/>
                </a:lnTo>
                <a:lnTo>
                  <a:pt x="23471" y="5322"/>
                </a:lnTo>
                <a:lnTo>
                  <a:pt x="0" y="6223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524246" y="3477133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55244" y="28828"/>
                </a:moveTo>
                <a:lnTo>
                  <a:pt x="39344" y="21949"/>
                </a:lnTo>
                <a:lnTo>
                  <a:pt x="24812" y="14843"/>
                </a:lnTo>
                <a:lnTo>
                  <a:pt x="11685" y="7522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578600" y="3434334"/>
            <a:ext cx="22225" cy="31750"/>
          </a:xfrm>
          <a:custGeom>
            <a:avLst/>
            <a:gdLst/>
            <a:ahLst/>
            <a:cxnLst/>
            <a:rect l="l" t="t" r="r" b="b"/>
            <a:pathLst>
              <a:path w="22225" h="31750">
                <a:moveTo>
                  <a:pt x="22098" y="0"/>
                </a:moveTo>
                <a:lnTo>
                  <a:pt x="18859" y="7975"/>
                </a:lnTo>
                <a:lnTo>
                  <a:pt x="14097" y="15890"/>
                </a:lnTo>
                <a:lnTo>
                  <a:pt x="7810" y="23735"/>
                </a:lnTo>
                <a:lnTo>
                  <a:pt x="0" y="31495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039102" y="3239516"/>
            <a:ext cx="269240" cy="118110"/>
          </a:xfrm>
          <a:custGeom>
            <a:avLst/>
            <a:gdLst/>
            <a:ahLst/>
            <a:cxnLst/>
            <a:rect l="l" t="t" r="r" b="b"/>
            <a:pathLst>
              <a:path w="269240" h="118110">
                <a:moveTo>
                  <a:pt x="0" y="0"/>
                </a:moveTo>
                <a:lnTo>
                  <a:pt x="67151" y="10820"/>
                </a:lnTo>
                <a:lnTo>
                  <a:pt x="126024" y="24220"/>
                </a:lnTo>
                <a:lnTo>
                  <a:pt x="175838" y="39855"/>
                </a:lnTo>
                <a:lnTo>
                  <a:pt x="215811" y="57380"/>
                </a:lnTo>
                <a:lnTo>
                  <a:pt x="263103" y="96725"/>
                </a:lnTo>
                <a:lnTo>
                  <a:pt x="268858" y="117856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553452" y="3114039"/>
            <a:ext cx="120014" cy="44450"/>
          </a:xfrm>
          <a:custGeom>
            <a:avLst/>
            <a:gdLst/>
            <a:ahLst/>
            <a:cxnLst/>
            <a:rect l="l" t="t" r="r" b="b"/>
            <a:pathLst>
              <a:path w="120015" h="44450">
                <a:moveTo>
                  <a:pt x="119761" y="0"/>
                </a:moveTo>
                <a:lnTo>
                  <a:pt x="97047" y="12388"/>
                </a:lnTo>
                <a:lnTo>
                  <a:pt x="69310" y="23955"/>
                </a:lnTo>
                <a:lnTo>
                  <a:pt x="36857" y="34593"/>
                </a:lnTo>
                <a:lnTo>
                  <a:pt x="0" y="44196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385939" y="2950082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5">
                <a:moveTo>
                  <a:pt x="0" y="0"/>
                </a:moveTo>
                <a:lnTo>
                  <a:pt x="4571" y="6984"/>
                </a:lnTo>
                <a:lnTo>
                  <a:pt x="6730" y="13969"/>
                </a:lnTo>
                <a:lnTo>
                  <a:pt x="6350" y="20954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621398" y="2899155"/>
            <a:ext cx="61594" cy="26670"/>
          </a:xfrm>
          <a:custGeom>
            <a:avLst/>
            <a:gdLst/>
            <a:ahLst/>
            <a:cxnLst/>
            <a:rect l="l" t="t" r="r" b="b"/>
            <a:pathLst>
              <a:path w="61595" h="26669">
                <a:moveTo>
                  <a:pt x="0" y="26670"/>
                </a:moveTo>
                <a:lnTo>
                  <a:pt x="12638" y="19556"/>
                </a:lnTo>
                <a:lnTo>
                  <a:pt x="27098" y="12715"/>
                </a:lnTo>
                <a:lnTo>
                  <a:pt x="43344" y="6185"/>
                </a:lnTo>
                <a:lnTo>
                  <a:pt x="61341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047740" y="2915539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4">
                <a:moveTo>
                  <a:pt x="0" y="22987"/>
                </a:moveTo>
                <a:lnTo>
                  <a:pt x="5447" y="17037"/>
                </a:lnTo>
                <a:lnTo>
                  <a:pt x="12239" y="11207"/>
                </a:lnTo>
                <a:lnTo>
                  <a:pt x="20341" y="5520"/>
                </a:lnTo>
                <a:lnTo>
                  <a:pt x="29718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374640" y="2946273"/>
            <a:ext cx="107950" cy="22225"/>
          </a:xfrm>
          <a:custGeom>
            <a:avLst/>
            <a:gdLst/>
            <a:ahLst/>
            <a:cxnLst/>
            <a:rect l="l" t="t" r="r" b="b"/>
            <a:pathLst>
              <a:path w="107950" h="22225">
                <a:moveTo>
                  <a:pt x="0" y="0"/>
                </a:moveTo>
                <a:lnTo>
                  <a:pt x="28682" y="4901"/>
                </a:lnTo>
                <a:lnTo>
                  <a:pt x="56197" y="10255"/>
                </a:lnTo>
                <a:lnTo>
                  <a:pt x="82474" y="16037"/>
                </a:lnTo>
                <a:lnTo>
                  <a:pt x="107442" y="22225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539360" y="3097783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4">
                <a:moveTo>
                  <a:pt x="18796" y="23494"/>
                </a:moveTo>
                <a:lnTo>
                  <a:pt x="12840" y="17680"/>
                </a:lnTo>
                <a:lnTo>
                  <a:pt x="7731" y="11842"/>
                </a:lnTo>
                <a:lnTo>
                  <a:pt x="3454" y="5957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403352" y="1623136"/>
            <a:ext cx="7174865" cy="39281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5244">
              <a:lnSpc>
                <a:spcPct val="100000"/>
              </a:lnSpc>
              <a:spcBef>
                <a:spcPts val="95"/>
              </a:spcBef>
            </a:pPr>
            <a:r>
              <a:rPr dirty="0" sz="3200" spc="35">
                <a:solidFill>
                  <a:srgbClr val="2E1211"/>
                </a:solidFill>
                <a:latin typeface="Arial"/>
                <a:cs typeface="Arial"/>
              </a:rPr>
              <a:t>/لازام </a:t>
            </a:r>
            <a:r>
              <a:rPr dirty="0" sz="3200" spc="-565">
                <a:solidFill>
                  <a:srgbClr val="2E1211"/>
                </a:solidFill>
                <a:latin typeface="Arial"/>
                <a:cs typeface="Arial"/>
              </a:rPr>
              <a:t>/سيل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لظ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480">
                <a:solidFill>
                  <a:srgbClr val="2E1211"/>
                </a:solidFill>
                <a:latin typeface="Arial"/>
                <a:cs typeface="Arial"/>
              </a:rPr>
              <a:t>تاب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250">
                <a:solidFill>
                  <a:srgbClr val="2E1211"/>
                </a:solidFill>
                <a:latin typeface="Arial"/>
                <a:cs typeface="Arial"/>
              </a:rPr>
              <a:t>راص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ىسمأ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610">
                <a:solidFill>
                  <a:srgbClr val="2E1211"/>
                </a:solidFill>
                <a:latin typeface="Arial"/>
                <a:cs typeface="Arial"/>
              </a:rPr>
              <a:t>حبصأ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</a:t>
            </a:r>
            <a:r>
              <a:rPr dirty="0" sz="3200" spc="58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</a:t>
            </a:r>
            <a:endParaRPr sz="3200">
              <a:latin typeface="Arial"/>
              <a:cs typeface="Arial"/>
            </a:endParaRPr>
          </a:p>
          <a:p>
            <a:pPr marL="1509395">
              <a:lnSpc>
                <a:spcPct val="100000"/>
              </a:lnSpc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45">
                <a:solidFill>
                  <a:srgbClr val="2E1211"/>
                </a:solidFill>
                <a:latin typeface="Arial"/>
                <a:cs typeface="Arial"/>
              </a:rPr>
              <a:t>مادام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840">
                <a:solidFill>
                  <a:srgbClr val="2E1211"/>
                </a:solidFill>
                <a:latin typeface="Arial"/>
                <a:cs typeface="Arial"/>
              </a:rPr>
              <a:t>ءيتف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380">
                <a:solidFill>
                  <a:srgbClr val="2E1211"/>
                </a:solidFill>
                <a:latin typeface="Arial"/>
                <a:cs typeface="Arial"/>
              </a:rPr>
              <a:t>/حرب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340">
                <a:solidFill>
                  <a:srgbClr val="2E1211"/>
                </a:solidFill>
                <a:latin typeface="Arial"/>
                <a:cs typeface="Arial"/>
              </a:rPr>
              <a:t>/كفناام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15">
                <a:solidFill>
                  <a:srgbClr val="2E1211"/>
                </a:solidFill>
                <a:latin typeface="Arial"/>
                <a:cs typeface="Arial"/>
              </a:rPr>
              <a:t>/حربام</a:t>
            </a:r>
            <a:endParaRPr sz="3200">
              <a:latin typeface="Arial"/>
              <a:cs typeface="Arial"/>
            </a:endParaRPr>
          </a:p>
          <a:p>
            <a:pPr algn="r" marR="1344930">
              <a:lnSpc>
                <a:spcPct val="100000"/>
              </a:lnSpc>
              <a:spcBef>
                <a:spcPts val="3085"/>
              </a:spcBef>
            </a:pPr>
            <a:r>
              <a:rPr dirty="0" sz="3200" spc="-10" b="1">
                <a:solidFill>
                  <a:srgbClr val="2E1211"/>
                </a:solidFill>
                <a:latin typeface="Arial"/>
                <a:cs typeface="Arial"/>
              </a:rPr>
              <a:t>ماا</a:t>
            </a:r>
            <a:r>
              <a:rPr dirty="0" sz="3200" b="1">
                <a:solidFill>
                  <a:srgbClr val="2E1211"/>
                </a:solidFill>
                <a:latin typeface="Arial"/>
                <a:cs typeface="Arial"/>
              </a:rPr>
              <a:t>ا</a:t>
            </a:r>
            <a:r>
              <a:rPr dirty="0" sz="3200" spc="220" b="1">
                <a:solidFill>
                  <a:srgbClr val="2E1211"/>
                </a:solidFill>
                <a:latin typeface="Arial"/>
                <a:cs typeface="Arial"/>
              </a:rPr>
              <a:t>اه</a:t>
            </a:r>
            <a:endParaRPr sz="3200">
              <a:latin typeface="Arial"/>
              <a:cs typeface="Arial"/>
            </a:endParaRPr>
          </a:p>
          <a:p>
            <a:pPr algn="r" marR="10795">
              <a:lnSpc>
                <a:spcPct val="100000"/>
              </a:lnSpc>
              <a:spcBef>
                <a:spcPts val="3065"/>
              </a:spcBef>
            </a:pPr>
            <a:r>
              <a:rPr dirty="0" sz="3200" spc="-740">
                <a:solidFill>
                  <a:srgbClr val="2E1211"/>
                </a:solidFill>
                <a:latin typeface="Arial"/>
                <a:cs typeface="Arial"/>
              </a:rPr>
              <a:t>نافرصتي      </a:t>
            </a:r>
            <a:r>
              <a:rPr dirty="0" sz="3200" spc="114">
                <a:solidFill>
                  <a:srgbClr val="2E1211"/>
                </a:solidFill>
                <a:latin typeface="Arial"/>
                <a:cs typeface="Arial"/>
              </a:rPr>
              <a:t>ل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........... </a:t>
            </a:r>
            <a:r>
              <a:rPr dirty="0" sz="3200" spc="-755">
                <a:solidFill>
                  <a:srgbClr val="2E1211"/>
                </a:solidFill>
                <a:latin typeface="Arial"/>
                <a:cs typeface="Arial"/>
              </a:rPr>
              <a:t>سيل 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،</a:t>
            </a:r>
            <a:r>
              <a:rPr dirty="0" sz="3200" spc="-19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50">
                <a:solidFill>
                  <a:srgbClr val="2E1211"/>
                </a:solidFill>
                <a:latin typeface="Arial"/>
                <a:cs typeface="Arial"/>
              </a:rPr>
              <a:t>مادام</a:t>
            </a:r>
            <a:endParaRPr sz="3200">
              <a:latin typeface="Arial"/>
              <a:cs typeface="Arial"/>
            </a:endParaRPr>
          </a:p>
          <a:p>
            <a:pPr algn="r" marL="12700" marR="5080" indent="1865630">
              <a:lnSpc>
                <a:spcPct val="120100"/>
              </a:lnSpc>
            </a:pPr>
            <a:r>
              <a:rPr dirty="0" sz="3200" spc="-420">
                <a:solidFill>
                  <a:srgbClr val="2E1211"/>
                </a:solidFill>
                <a:latin typeface="Arial"/>
                <a:cs typeface="Arial"/>
              </a:rPr>
              <a:t>امب </a:t>
            </a:r>
            <a:r>
              <a:rPr dirty="0" sz="3200" spc="-869">
                <a:solidFill>
                  <a:srgbClr val="2E1211"/>
                </a:solidFill>
                <a:latin typeface="Arial"/>
                <a:cs typeface="Arial"/>
              </a:rPr>
              <a:t>تقبس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 </a:t>
            </a:r>
            <a:r>
              <a:rPr dirty="0" sz="3200" spc="50">
                <a:solidFill>
                  <a:srgbClr val="2E1211"/>
                </a:solidFill>
                <a:latin typeface="Arial"/>
                <a:cs typeface="Arial"/>
              </a:rPr>
              <a:t>لإ 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لمعت </a:t>
            </a:r>
            <a:r>
              <a:rPr dirty="0" sz="3200" spc="114">
                <a:solidFill>
                  <a:srgbClr val="2E1211"/>
                </a:solidFill>
                <a:latin typeface="Arial"/>
                <a:cs typeface="Arial"/>
              </a:rPr>
              <a:t>ل</a:t>
            </a:r>
            <a:r>
              <a:rPr dirty="0" sz="3200" spc="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............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50">
                <a:solidFill>
                  <a:srgbClr val="2E1211"/>
                </a:solidFill>
                <a:latin typeface="Arial"/>
                <a:cs typeface="Arial"/>
              </a:rPr>
              <a:t>مادام </a:t>
            </a:r>
            <a:r>
              <a:rPr dirty="0" sz="3200" spc="1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25">
                <a:solidFill>
                  <a:srgbClr val="2E1211"/>
                </a:solidFill>
                <a:latin typeface="Arial"/>
                <a:cs typeface="Arial"/>
              </a:rPr>
              <a:t>لاب   </a:t>
            </a:r>
            <a:r>
              <a:rPr dirty="0" sz="3200" spc="-990">
                <a:solidFill>
                  <a:srgbClr val="2E1211"/>
                </a:solidFill>
                <a:latin typeface="Arial"/>
                <a:cs typeface="Arial"/>
              </a:rPr>
              <a:t>قبست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نأ </a:t>
            </a:r>
            <a:r>
              <a:rPr dirty="0" sz="3200" spc="-85">
                <a:solidFill>
                  <a:srgbClr val="2E1211"/>
                </a:solidFill>
                <a:latin typeface="Arial"/>
                <a:cs typeface="Arial"/>
              </a:rPr>
              <a:t>نكمم </a:t>
            </a: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.....ءيتفام  </a:t>
            </a:r>
            <a:r>
              <a:rPr dirty="0" sz="3200" spc="-340">
                <a:solidFill>
                  <a:srgbClr val="2E1211"/>
                </a:solidFill>
                <a:latin typeface="Arial"/>
                <a:cs typeface="Arial"/>
              </a:rPr>
              <a:t>،كفناام  </a:t>
            </a:r>
            <a:r>
              <a:rPr dirty="0" sz="3200" spc="-380">
                <a:solidFill>
                  <a:srgbClr val="2E1211"/>
                </a:solidFill>
                <a:latin typeface="Arial"/>
                <a:cs typeface="Arial"/>
              </a:rPr>
              <a:t>،حرب 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،</a:t>
            </a:r>
            <a:r>
              <a:rPr dirty="0" sz="3200" spc="-39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45">
                <a:solidFill>
                  <a:srgbClr val="2E1211"/>
                </a:solidFill>
                <a:latin typeface="Arial"/>
                <a:cs typeface="Arial"/>
              </a:rPr>
              <a:t>لازام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284416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190">
                <a:solidFill>
                  <a:srgbClr val="F7D37C"/>
                </a:solidFill>
              </a:rPr>
              <a:t>اهتاوخأو </a:t>
            </a:r>
            <a:r>
              <a:rPr dirty="0" sz="4000" spc="-245">
                <a:solidFill>
                  <a:srgbClr val="F7D37C"/>
                </a:solidFill>
              </a:rPr>
              <a:t>ناك</a:t>
            </a:r>
            <a:r>
              <a:rPr dirty="0" sz="4000" spc="125">
                <a:solidFill>
                  <a:srgbClr val="F7D37C"/>
                </a:solidFill>
              </a:rPr>
              <a:t> </a:t>
            </a:r>
            <a:r>
              <a:rPr dirty="0" sz="4000" spc="-1019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10489" rIns="0" bIns="0" rtlCol="0" vert="horz">
            <a:spAutoFit/>
          </a:bodyPr>
          <a:lstStyle/>
          <a:p>
            <a:pPr algn="r" marR="27305">
              <a:lnSpc>
                <a:spcPct val="100000"/>
              </a:lnSpc>
              <a:spcBef>
                <a:spcPts val="869"/>
              </a:spcBef>
            </a:pPr>
            <a:r>
              <a:rPr dirty="0" spc="-215"/>
              <a:t>.</a:t>
            </a:r>
            <a:r>
              <a:rPr dirty="0" baseline="7812" sz="4800" spc="-322"/>
              <a:t>ً</a:t>
            </a:r>
            <a:r>
              <a:rPr dirty="0" sz="3200" spc="-215"/>
              <a:t>اعوفرم  </a:t>
            </a:r>
            <a:r>
              <a:rPr dirty="0" sz="3200" spc="-70"/>
              <a:t>اهمسا </a:t>
            </a:r>
            <a:r>
              <a:rPr dirty="0" sz="3200" spc="-445"/>
              <a:t>برعي  </a:t>
            </a:r>
            <a:r>
              <a:rPr dirty="0" sz="3200" spc="-180"/>
              <a:t>اهل </a:t>
            </a:r>
            <a:r>
              <a:rPr dirty="0" sz="3200" spc="-585"/>
              <a:t>يلاتلا   </a:t>
            </a:r>
            <a:r>
              <a:rPr dirty="0" sz="3200" spc="-210"/>
              <a:t>مسلا</a:t>
            </a:r>
            <a:r>
              <a:rPr dirty="0" sz="3200" spc="-35"/>
              <a:t> </a:t>
            </a:r>
            <a:r>
              <a:rPr dirty="0" sz="3200" spc="-5"/>
              <a:t>ـ</a:t>
            </a:r>
            <a:endParaRPr sz="3200"/>
          </a:p>
          <a:p>
            <a:pPr algn="r" marR="17780">
              <a:lnSpc>
                <a:spcPct val="100000"/>
              </a:lnSpc>
              <a:spcBef>
                <a:spcPts val="770"/>
              </a:spcBef>
            </a:pPr>
            <a:r>
              <a:rPr dirty="0" spc="-260"/>
              <a:t>.بوصنم </a:t>
            </a:r>
            <a:r>
              <a:rPr dirty="0" baseline="7812" sz="4800" spc="-254"/>
              <a:t>ً</a:t>
            </a:r>
            <a:r>
              <a:rPr dirty="0" sz="3200" spc="-170"/>
              <a:t>امئاد </a:t>
            </a:r>
            <a:r>
              <a:rPr dirty="0" baseline="7812" sz="4800" spc="-487"/>
              <a:t>ً</a:t>
            </a:r>
            <a:r>
              <a:rPr dirty="0" sz="3200" spc="-325"/>
              <a:t>اربخ  </a:t>
            </a:r>
            <a:r>
              <a:rPr dirty="0" sz="3200" spc="-180"/>
              <a:t>اهل  </a:t>
            </a:r>
            <a:r>
              <a:rPr dirty="0" sz="3200" spc="-490"/>
              <a:t>نوكي   </a:t>
            </a:r>
            <a:r>
              <a:rPr dirty="0" sz="3200" spc="-5"/>
              <a:t>نأ </a:t>
            </a:r>
            <a:r>
              <a:rPr dirty="0" sz="3200" spc="-355"/>
              <a:t>دبلو</a:t>
            </a:r>
            <a:r>
              <a:rPr dirty="0" sz="3200" spc="-560"/>
              <a:t> </a:t>
            </a:r>
            <a:r>
              <a:rPr dirty="0" sz="3200" spc="-5"/>
              <a:t>ـ</a:t>
            </a:r>
            <a:endParaRPr sz="3200"/>
          </a:p>
          <a:p>
            <a:pPr algn="r" marR="2413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337"/>
              <a:t>ً</a:t>
            </a:r>
            <a:r>
              <a:rPr dirty="0" sz="3200" spc="-225"/>
              <a:t>اريزغ  </a:t>
            </a:r>
            <a:r>
              <a:rPr dirty="0" sz="3200" spc="-165"/>
              <a:t>رطملا</a:t>
            </a:r>
            <a:r>
              <a:rPr dirty="0" sz="3200" spc="-360"/>
              <a:t> </a:t>
            </a:r>
            <a:r>
              <a:rPr dirty="0" sz="3200" spc="-200"/>
              <a:t>ناك</a:t>
            </a:r>
            <a:endParaRPr sz="3200"/>
          </a:p>
          <a:p>
            <a:pPr algn="r" marR="25400">
              <a:lnSpc>
                <a:spcPct val="100000"/>
              </a:lnSpc>
              <a:spcBef>
                <a:spcPts val="770"/>
              </a:spcBef>
            </a:pPr>
            <a:r>
              <a:rPr dirty="0" spc="-220"/>
              <a:t>.ةمضلا </a:t>
            </a:r>
            <a:r>
              <a:rPr dirty="0" spc="-465"/>
              <a:t>هعفر  </a:t>
            </a:r>
            <a:r>
              <a:rPr dirty="0" spc="5"/>
              <a:t>ةملاعو </a:t>
            </a:r>
            <a:r>
              <a:rPr dirty="0" spc="-305"/>
              <a:t>عوفرم  </a:t>
            </a:r>
            <a:r>
              <a:rPr dirty="0" spc="-200"/>
              <a:t>ناك </a:t>
            </a:r>
            <a:r>
              <a:rPr dirty="0" spc="-315"/>
              <a:t>مسا  </a:t>
            </a:r>
            <a:r>
              <a:rPr dirty="0" spc="-5"/>
              <a:t>..... </a:t>
            </a:r>
            <a:r>
              <a:rPr dirty="0" spc="-165"/>
              <a:t>رطملا</a:t>
            </a:r>
            <a:r>
              <a:rPr dirty="0" spc="40"/>
              <a:t> </a:t>
            </a:r>
            <a:r>
              <a:rPr dirty="0" spc="-5"/>
              <a:t>*</a:t>
            </a:r>
          </a:p>
          <a:p>
            <a:pPr algn="r" marR="25400">
              <a:lnSpc>
                <a:spcPct val="100000"/>
              </a:lnSpc>
              <a:spcBef>
                <a:spcPts val="770"/>
              </a:spcBef>
            </a:pPr>
            <a:r>
              <a:rPr dirty="0" spc="-570"/>
              <a:t>.ةحتفلا </a:t>
            </a:r>
            <a:r>
              <a:rPr dirty="0" spc="-254"/>
              <a:t> </a:t>
            </a:r>
            <a:r>
              <a:rPr dirty="0" spc="-735"/>
              <a:t>هبصن      </a:t>
            </a:r>
            <a:r>
              <a:rPr dirty="0" spc="5"/>
              <a:t>ةملاعو </a:t>
            </a:r>
            <a:r>
              <a:rPr dirty="0" spc="-315"/>
              <a:t>بوصنم  </a:t>
            </a:r>
            <a:r>
              <a:rPr dirty="0" spc="-200"/>
              <a:t>ناك </a:t>
            </a:r>
            <a:r>
              <a:rPr dirty="0" spc="-545"/>
              <a:t>ربخ   </a:t>
            </a:r>
            <a:r>
              <a:rPr dirty="0" spc="-5"/>
              <a:t>......</a:t>
            </a:r>
            <a:r>
              <a:rPr dirty="0" spc="-160"/>
              <a:t> </a:t>
            </a:r>
            <a:r>
              <a:rPr dirty="0" baseline="7812" sz="4800" spc="-292"/>
              <a:t>ً</a:t>
            </a:r>
            <a:r>
              <a:rPr dirty="0" sz="3200" spc="-195"/>
              <a:t>اريزغ*</a:t>
            </a:r>
            <a:endParaRPr sz="3200"/>
          </a:p>
          <a:p>
            <a:pPr algn="r" marR="29209">
              <a:lnSpc>
                <a:spcPct val="100000"/>
              </a:lnSpc>
              <a:spcBef>
                <a:spcPts val="770"/>
              </a:spcBef>
            </a:pPr>
            <a:r>
              <a:rPr dirty="0" spc="-365"/>
              <a:t>نيمهاف  </a:t>
            </a:r>
            <a:r>
              <a:rPr dirty="0" spc="-415"/>
              <a:t>نابلاطلا</a:t>
            </a:r>
            <a:r>
              <a:rPr dirty="0" spc="-165"/>
              <a:t> </a:t>
            </a:r>
            <a:r>
              <a:rPr dirty="0" spc="-615"/>
              <a:t>حبصأ</a:t>
            </a:r>
          </a:p>
          <a:p>
            <a:pPr algn="r" marR="25400">
              <a:lnSpc>
                <a:spcPct val="100000"/>
              </a:lnSpc>
              <a:spcBef>
                <a:spcPts val="770"/>
              </a:spcBef>
            </a:pPr>
            <a:r>
              <a:rPr dirty="0" spc="-420"/>
              <a:t>.فللأاب  </a:t>
            </a:r>
            <a:r>
              <a:rPr dirty="0" spc="-305"/>
              <a:t>عوفرم  </a:t>
            </a:r>
            <a:r>
              <a:rPr dirty="0" spc="-615"/>
              <a:t>حبصأ   </a:t>
            </a:r>
            <a:r>
              <a:rPr dirty="0" spc="-315"/>
              <a:t>مسا  </a:t>
            </a:r>
            <a:r>
              <a:rPr dirty="0" spc="-5"/>
              <a:t>.... </a:t>
            </a:r>
            <a:r>
              <a:rPr dirty="0" spc="-415"/>
              <a:t>نابلاطلا</a:t>
            </a:r>
            <a:r>
              <a:rPr dirty="0" spc="-480"/>
              <a:t> </a:t>
            </a:r>
            <a:r>
              <a:rPr dirty="0" spc="-5"/>
              <a:t>*</a:t>
            </a:r>
          </a:p>
          <a:p>
            <a:pPr algn="r" marR="25400">
              <a:lnSpc>
                <a:spcPct val="100000"/>
              </a:lnSpc>
              <a:spcBef>
                <a:spcPts val="770"/>
              </a:spcBef>
            </a:pPr>
            <a:r>
              <a:rPr dirty="0" spc="-515"/>
              <a:t>.ءايلاب   </a:t>
            </a:r>
            <a:r>
              <a:rPr dirty="0" spc="-315"/>
              <a:t>بوصنم  </a:t>
            </a:r>
            <a:r>
              <a:rPr dirty="0" spc="-615"/>
              <a:t>حبصأ   </a:t>
            </a:r>
            <a:r>
              <a:rPr dirty="0" spc="-540"/>
              <a:t>ربخ   </a:t>
            </a:r>
            <a:r>
              <a:rPr dirty="0" spc="-5"/>
              <a:t>..... </a:t>
            </a:r>
            <a:r>
              <a:rPr dirty="0" spc="-365"/>
              <a:t>نيمهاف</a:t>
            </a:r>
            <a:r>
              <a:rPr dirty="0" spc="-490"/>
              <a:t> </a:t>
            </a:r>
            <a:r>
              <a:rPr dirty="0" spc="-5"/>
              <a:t>*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280873"/>
            <a:ext cx="284416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190">
                <a:solidFill>
                  <a:srgbClr val="F7D37C"/>
                </a:solidFill>
              </a:rPr>
              <a:t>اهتاوخأو </a:t>
            </a:r>
            <a:r>
              <a:rPr dirty="0" sz="4000" spc="-245">
                <a:solidFill>
                  <a:srgbClr val="F7D37C"/>
                </a:solidFill>
              </a:rPr>
              <a:t>ناك</a:t>
            </a:r>
            <a:r>
              <a:rPr dirty="0" sz="4000" spc="125">
                <a:solidFill>
                  <a:srgbClr val="F7D37C"/>
                </a:solidFill>
              </a:rPr>
              <a:t> </a:t>
            </a:r>
            <a:r>
              <a:rPr dirty="0" sz="4000" spc="-1019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416559" y="1068562"/>
            <a:ext cx="7345045" cy="52952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63500" marR="56515" indent="5826760">
              <a:lnSpc>
                <a:spcPct val="120100"/>
              </a:lnSpc>
              <a:spcBef>
                <a:spcPts val="100"/>
              </a:spcBef>
            </a:pP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:</a:t>
            </a:r>
            <a:r>
              <a:rPr dirty="0" sz="3200" spc="-6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40" b="1">
                <a:solidFill>
                  <a:srgbClr val="2E1211"/>
                </a:solidFill>
                <a:latin typeface="Arial"/>
                <a:cs typeface="Arial"/>
              </a:rPr>
              <a:t>ماااااااااه </a:t>
            </a:r>
            <a:r>
              <a:rPr dirty="0" sz="3200" spc="16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05">
                <a:solidFill>
                  <a:srgbClr val="2E1211"/>
                </a:solidFill>
                <a:latin typeface="Arial"/>
                <a:cs typeface="Arial"/>
              </a:rPr>
              <a:t>واولاب </a:t>
            </a:r>
            <a:r>
              <a:rPr dirty="0" sz="3200" spc="-325">
                <a:solidFill>
                  <a:srgbClr val="2E1211"/>
                </a:solidFill>
                <a:latin typeface="Arial"/>
                <a:cs typeface="Arial"/>
              </a:rPr>
              <a:t>عفري...... </a:t>
            </a:r>
            <a:r>
              <a:rPr dirty="0" sz="3200" spc="-260">
                <a:solidFill>
                  <a:srgbClr val="2E1211"/>
                </a:solidFill>
                <a:latin typeface="Arial"/>
                <a:cs typeface="Arial"/>
              </a:rPr>
              <a:t>ةسمخلا </a:t>
            </a:r>
            <a:r>
              <a:rPr dirty="0" sz="3200" spc="-180">
                <a:solidFill>
                  <a:srgbClr val="2E1211"/>
                </a:solidFill>
                <a:latin typeface="Arial"/>
                <a:cs typeface="Arial"/>
              </a:rPr>
              <a:t>ءامسلأا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</a:t>
            </a:r>
            <a:r>
              <a:rPr dirty="0" sz="3200" spc="-3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</a:t>
            </a:r>
            <a:r>
              <a:rPr dirty="0" sz="3200" spc="-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95">
                <a:solidFill>
                  <a:srgbClr val="2E1211"/>
                </a:solidFill>
                <a:latin typeface="Arial"/>
                <a:cs typeface="Arial"/>
              </a:rPr>
              <a:t>فللأاب  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بصني 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 </a:t>
            </a:r>
            <a:r>
              <a:rPr dirty="0" sz="3200" spc="-260">
                <a:solidFill>
                  <a:srgbClr val="2E1211"/>
                </a:solidFill>
                <a:latin typeface="Arial"/>
                <a:cs typeface="Arial"/>
              </a:rPr>
              <a:t>ةسمخلا  </a:t>
            </a:r>
            <a:r>
              <a:rPr dirty="0" sz="3200" spc="-180">
                <a:solidFill>
                  <a:srgbClr val="2E1211"/>
                </a:solidFill>
                <a:latin typeface="Arial"/>
                <a:cs typeface="Arial"/>
              </a:rPr>
              <a:t>ءامسلأا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 </a:t>
            </a:r>
            <a:r>
              <a:rPr dirty="0" sz="3200" spc="-545">
                <a:solidFill>
                  <a:srgbClr val="2E1211"/>
                </a:solidFill>
                <a:latin typeface="Arial"/>
                <a:cs typeface="Arial"/>
              </a:rPr>
              <a:t>ربخ  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</a:t>
            </a:r>
            <a:r>
              <a:rPr dirty="0" sz="3200" spc="-1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</a:t>
            </a:r>
            <a:endParaRPr sz="32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770"/>
              </a:spcBef>
            </a:pPr>
            <a:r>
              <a:rPr dirty="0" sz="3200" spc="-500">
                <a:solidFill>
                  <a:srgbClr val="2E1211"/>
                </a:solidFill>
                <a:latin typeface="Arial"/>
                <a:cs typeface="Arial"/>
              </a:rPr>
              <a:t>.ةرسكلاب   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بصني      </a:t>
            </a:r>
            <a:r>
              <a:rPr dirty="0" baseline="7812" sz="4800" spc="-555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370">
                <a:solidFill>
                  <a:srgbClr val="2E1211"/>
                </a:solidFill>
                <a:latin typeface="Arial"/>
                <a:cs typeface="Arial"/>
              </a:rPr>
              <a:t>اثنؤم  </a:t>
            </a:r>
            <a:r>
              <a:rPr dirty="0" baseline="7812" sz="4800" spc="-11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75">
                <a:solidFill>
                  <a:srgbClr val="2E1211"/>
                </a:solidFill>
                <a:latin typeface="Arial"/>
                <a:cs typeface="Arial"/>
              </a:rPr>
              <a:t>اعمج </a:t>
            </a:r>
            <a:r>
              <a:rPr dirty="0" sz="3200" spc="-520">
                <a:solidFill>
                  <a:srgbClr val="2E1211"/>
                </a:solidFill>
                <a:latin typeface="Arial"/>
                <a:cs typeface="Arial"/>
              </a:rPr>
              <a:t>ربخلا </a:t>
            </a: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</a:t>
            </a:r>
            <a:r>
              <a:rPr dirty="0" sz="3200" spc="-39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اذإو</a:t>
            </a:r>
            <a:endParaRPr sz="3200">
              <a:latin typeface="Arial"/>
              <a:cs typeface="Arial"/>
            </a:endParaRPr>
          </a:p>
          <a:p>
            <a:pPr algn="r" marR="57785">
              <a:lnSpc>
                <a:spcPct val="100000"/>
              </a:lnSpc>
              <a:spcBef>
                <a:spcPts val="770"/>
              </a:spcBef>
            </a:pP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300" b="1">
                <a:solidFill>
                  <a:srgbClr val="2E1211"/>
                </a:solidFill>
                <a:latin typeface="Arial"/>
                <a:cs typeface="Arial"/>
              </a:rPr>
              <a:t>قلخ 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اذ </a:t>
            </a:r>
            <a:r>
              <a:rPr dirty="0" sz="3200" spc="-310" b="1">
                <a:solidFill>
                  <a:srgbClr val="2E1211"/>
                </a:solidFill>
                <a:latin typeface="Arial"/>
                <a:cs typeface="Arial"/>
              </a:rPr>
              <a:t>كوبأ</a:t>
            </a:r>
            <a:r>
              <a:rPr dirty="0" sz="3200" spc="-28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80" b="1">
                <a:solidFill>
                  <a:srgbClr val="2E1211"/>
                </a:solidFill>
                <a:latin typeface="Arial"/>
                <a:cs typeface="Arial"/>
              </a:rPr>
              <a:t>ناك</a:t>
            </a:r>
            <a:endParaRPr sz="3200">
              <a:latin typeface="Arial"/>
              <a:cs typeface="Arial"/>
            </a:endParaRPr>
          </a:p>
          <a:p>
            <a:pPr algn="r" marR="53975">
              <a:lnSpc>
                <a:spcPct val="100000"/>
              </a:lnSpc>
              <a:spcBef>
                <a:spcPts val="770"/>
              </a:spcBef>
            </a:pPr>
            <a:r>
              <a:rPr dirty="0" sz="3200" spc="-405">
                <a:solidFill>
                  <a:srgbClr val="2E1211"/>
                </a:solidFill>
                <a:latin typeface="Arial"/>
                <a:cs typeface="Arial"/>
              </a:rPr>
              <a:t>واولاب 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عوفرم 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 </a:t>
            </a:r>
            <a:r>
              <a:rPr dirty="0" sz="3200" spc="-390">
                <a:solidFill>
                  <a:srgbClr val="2E1211"/>
                </a:solidFill>
                <a:latin typeface="Arial"/>
                <a:cs typeface="Arial"/>
              </a:rPr>
              <a:t>كوبأ </a:t>
            </a:r>
            <a:r>
              <a:rPr dirty="0" sz="3200" spc="-1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3975">
              <a:lnSpc>
                <a:spcPct val="100000"/>
              </a:lnSpc>
              <a:spcBef>
                <a:spcPts val="770"/>
              </a:spcBef>
            </a:pP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.فللأا 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بوصنم 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 </a:t>
            </a:r>
            <a:r>
              <a:rPr dirty="0" sz="3200" spc="-545">
                <a:solidFill>
                  <a:srgbClr val="2E1211"/>
                </a:solidFill>
                <a:latin typeface="Arial"/>
                <a:cs typeface="Arial"/>
              </a:rPr>
              <a:t>ربخ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........اذ</a:t>
            </a:r>
            <a:r>
              <a:rPr dirty="0" sz="3200" spc="19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9690">
              <a:lnSpc>
                <a:spcPct val="100000"/>
              </a:lnSpc>
              <a:spcBef>
                <a:spcPts val="770"/>
              </a:spcBef>
            </a:pPr>
            <a:r>
              <a:rPr dirty="0" sz="3200" spc="-140" b="1">
                <a:solidFill>
                  <a:srgbClr val="2E1211"/>
                </a:solidFill>
                <a:latin typeface="Arial"/>
                <a:cs typeface="Arial"/>
              </a:rPr>
              <a:t>تامهاف </a:t>
            </a:r>
            <a:r>
              <a:rPr dirty="0" sz="3200" spc="-320" b="1">
                <a:solidFill>
                  <a:srgbClr val="2E1211"/>
                </a:solidFill>
                <a:latin typeface="Arial"/>
                <a:cs typeface="Arial"/>
              </a:rPr>
              <a:t>تابلاطلا</a:t>
            </a:r>
            <a:r>
              <a:rPr dirty="0" sz="3200" spc="15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60" b="1">
                <a:solidFill>
                  <a:srgbClr val="2E1211"/>
                </a:solidFill>
                <a:latin typeface="Arial"/>
                <a:cs typeface="Arial"/>
              </a:rPr>
              <a:t>تناك</a:t>
            </a:r>
            <a:endParaRPr sz="3200">
              <a:latin typeface="Arial"/>
              <a:cs typeface="Arial"/>
            </a:endParaRPr>
          </a:p>
          <a:p>
            <a:pPr algn="r" marR="57785">
              <a:lnSpc>
                <a:spcPct val="100000"/>
              </a:lnSpc>
              <a:spcBef>
                <a:spcPts val="765"/>
              </a:spcBef>
            </a:pPr>
            <a:r>
              <a:rPr dirty="0" sz="3200" spc="-570">
                <a:solidFill>
                  <a:srgbClr val="2E1211"/>
                </a:solidFill>
                <a:latin typeface="Arial"/>
                <a:cs typeface="Arial"/>
              </a:rPr>
              <a:t>ةرسكلاب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بوصنم  </a:t>
            </a:r>
            <a:r>
              <a:rPr dirty="0" sz="3200" spc="-380">
                <a:solidFill>
                  <a:srgbClr val="2E1211"/>
                </a:solidFill>
                <a:latin typeface="Arial"/>
                <a:cs typeface="Arial"/>
              </a:rPr>
              <a:t>تناك  </a:t>
            </a:r>
            <a:r>
              <a:rPr dirty="0" sz="3200" spc="-540">
                <a:solidFill>
                  <a:srgbClr val="2E1211"/>
                </a:solidFill>
                <a:latin typeface="Arial"/>
                <a:cs typeface="Arial"/>
              </a:rPr>
              <a:t>ربخ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</a:t>
            </a:r>
            <a:r>
              <a:rPr dirty="0" sz="3200" spc="-57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40">
                <a:solidFill>
                  <a:srgbClr val="2E1211"/>
                </a:solidFill>
                <a:latin typeface="Arial"/>
                <a:cs typeface="Arial"/>
              </a:rPr>
              <a:t>تامهاف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245186"/>
            <a:ext cx="184848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645">
                <a:solidFill>
                  <a:srgbClr val="F7D37C"/>
                </a:solidFill>
              </a:rPr>
              <a:t>ربخلا</a:t>
            </a:r>
            <a:r>
              <a:rPr dirty="0" sz="4000" spc="-580">
                <a:solidFill>
                  <a:srgbClr val="F7D37C"/>
                </a:solidFill>
              </a:rPr>
              <a:t> </a:t>
            </a:r>
            <a:r>
              <a:rPr dirty="0" sz="4000" spc="-225">
                <a:solidFill>
                  <a:srgbClr val="F7D37C"/>
                </a:solidFill>
              </a:rPr>
              <a:t>عاونأ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570991" y="996682"/>
            <a:ext cx="7141209" cy="470979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8255">
              <a:lnSpc>
                <a:spcPct val="100000"/>
              </a:lnSpc>
              <a:spcBef>
                <a:spcPts val="875"/>
              </a:spcBef>
            </a:pP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 </a:t>
            </a:r>
            <a:r>
              <a:rPr dirty="0" sz="3200" spc="-30">
                <a:solidFill>
                  <a:srgbClr val="2E1211"/>
                </a:solidFill>
                <a:latin typeface="Arial"/>
                <a:cs typeface="Arial"/>
              </a:rPr>
              <a:t>ةدحاو </a:t>
            </a:r>
            <a:r>
              <a:rPr dirty="0" sz="3200" spc="-290">
                <a:solidFill>
                  <a:srgbClr val="2E1211"/>
                </a:solidFill>
                <a:latin typeface="Arial"/>
                <a:cs typeface="Arial"/>
              </a:rPr>
              <a:t>ةملك  </a:t>
            </a:r>
            <a:r>
              <a:rPr dirty="0" sz="3200" spc="-175">
                <a:solidFill>
                  <a:srgbClr val="2E1211"/>
                </a:solidFill>
                <a:latin typeface="Arial"/>
                <a:cs typeface="Arial"/>
              </a:rPr>
              <a:t>.....درفم</a:t>
            </a:r>
            <a:r>
              <a:rPr dirty="0" sz="3200" spc="-5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baseline="3472" sz="4800" spc="-427" b="1">
                <a:solidFill>
                  <a:srgbClr val="FF0000"/>
                </a:solidFill>
                <a:latin typeface="Arial"/>
                <a:cs typeface="Arial"/>
              </a:rPr>
              <a:t>ً</a:t>
            </a:r>
            <a:r>
              <a:rPr dirty="0" sz="3200" spc="-285" b="1">
                <a:solidFill>
                  <a:srgbClr val="FF0000"/>
                </a:solidFill>
                <a:latin typeface="Arial"/>
                <a:cs typeface="Arial"/>
              </a:rPr>
              <a:t>ابلطم  </a:t>
            </a:r>
            <a:r>
              <a:rPr dirty="0" sz="3200" spc="-475">
                <a:solidFill>
                  <a:srgbClr val="2E1211"/>
                </a:solidFill>
                <a:latin typeface="Arial"/>
                <a:cs typeface="Arial"/>
              </a:rPr>
              <a:t>ريخلا   </a:t>
            </a:r>
            <a:r>
              <a:rPr dirty="0" sz="3200" spc="-195">
                <a:solidFill>
                  <a:srgbClr val="2E1211"/>
                </a:solidFill>
                <a:latin typeface="Arial"/>
                <a:cs typeface="Arial"/>
              </a:rPr>
              <a:t>ناك</a:t>
            </a:r>
            <a:r>
              <a:rPr dirty="0" sz="3200" spc="2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7620">
              <a:lnSpc>
                <a:spcPct val="100000"/>
              </a:lnSpc>
              <a:spcBef>
                <a:spcPts val="770"/>
              </a:spcBef>
            </a:pPr>
            <a:r>
              <a:rPr dirty="0" sz="3200" spc="-545">
                <a:solidFill>
                  <a:srgbClr val="2E1211"/>
                </a:solidFill>
                <a:latin typeface="Arial"/>
                <a:cs typeface="Arial"/>
              </a:rPr>
              <a:t>.لعف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5">
                <a:solidFill>
                  <a:srgbClr val="2E1211"/>
                </a:solidFill>
                <a:latin typeface="Arial"/>
                <a:cs typeface="Arial"/>
              </a:rPr>
              <a:t>ةدحاو </a:t>
            </a:r>
            <a:r>
              <a:rPr dirty="0" sz="3200" spc="-290">
                <a:solidFill>
                  <a:srgbClr val="2E1211"/>
                </a:solidFill>
                <a:latin typeface="Arial"/>
                <a:cs typeface="Arial"/>
              </a:rPr>
              <a:t>ةملك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 </a:t>
            </a:r>
            <a:r>
              <a:rPr dirty="0" sz="3200" spc="-819">
                <a:solidFill>
                  <a:srgbClr val="2E1211"/>
                </a:solidFill>
                <a:latin typeface="Arial"/>
                <a:cs typeface="Arial"/>
              </a:rPr>
              <a:t>ةيلعف             </a:t>
            </a:r>
            <a:r>
              <a:rPr dirty="0" sz="3200" spc="-150">
                <a:solidFill>
                  <a:srgbClr val="2E1211"/>
                </a:solidFill>
                <a:latin typeface="Arial"/>
                <a:cs typeface="Arial"/>
              </a:rPr>
              <a:t>ةلمج</a:t>
            </a:r>
            <a:r>
              <a:rPr dirty="0" sz="3200" spc="-43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L="12700" marR="5080" indent="4252595">
              <a:lnSpc>
                <a:spcPct val="120000"/>
              </a:lnSpc>
            </a:pPr>
            <a:r>
              <a:rPr dirty="0" sz="3200" spc="-450" b="1">
                <a:solidFill>
                  <a:srgbClr val="FF0000"/>
                </a:solidFill>
                <a:latin typeface="Arial"/>
                <a:cs typeface="Arial"/>
              </a:rPr>
              <a:t>دهتجي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لماعلا</a:t>
            </a:r>
            <a:r>
              <a:rPr dirty="0" sz="3200" spc="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15">
                <a:solidFill>
                  <a:srgbClr val="2E1211"/>
                </a:solidFill>
                <a:latin typeface="Arial"/>
                <a:cs typeface="Arial"/>
              </a:rPr>
              <a:t>حبصأ</a:t>
            </a:r>
            <a:r>
              <a:rPr dirty="0" sz="3200" spc="-38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ةملك+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ريمض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204">
                <a:solidFill>
                  <a:srgbClr val="2E1211"/>
                </a:solidFill>
                <a:latin typeface="Arial"/>
                <a:cs typeface="Arial"/>
              </a:rPr>
              <a:t>ءاه </a:t>
            </a:r>
            <a:r>
              <a:rPr dirty="0" sz="3200" spc="-360">
                <a:solidFill>
                  <a:srgbClr val="2E1211"/>
                </a:solidFill>
                <a:latin typeface="Arial"/>
                <a:cs typeface="Arial"/>
              </a:rPr>
              <a:t>اهب  </a:t>
            </a: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ىلولأا 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ناتملك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 </a:t>
            </a:r>
            <a:r>
              <a:rPr dirty="0" sz="3200" spc="-350">
                <a:solidFill>
                  <a:srgbClr val="2E1211"/>
                </a:solidFill>
                <a:latin typeface="Arial"/>
                <a:cs typeface="Arial"/>
              </a:rPr>
              <a:t>ةيمسا  </a:t>
            </a:r>
            <a:r>
              <a:rPr dirty="0" sz="3200" spc="-150">
                <a:solidFill>
                  <a:srgbClr val="2E1211"/>
                </a:solidFill>
                <a:latin typeface="Arial"/>
                <a:cs typeface="Arial"/>
              </a:rPr>
              <a:t>ةلمج</a:t>
            </a:r>
            <a:r>
              <a:rPr dirty="0" sz="3200" spc="-409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L="137160" marR="5080" indent="3606800">
              <a:lnSpc>
                <a:spcPct val="120100"/>
              </a:lnSpc>
            </a:pPr>
            <a:r>
              <a:rPr dirty="0" sz="3200" spc="-665" b="1">
                <a:solidFill>
                  <a:srgbClr val="FF0000"/>
                </a:solidFill>
                <a:latin typeface="Arial"/>
                <a:cs typeface="Arial"/>
              </a:rPr>
              <a:t>ريفو </a:t>
            </a:r>
            <a:r>
              <a:rPr dirty="0" sz="3200" spc="-345" b="1">
                <a:solidFill>
                  <a:srgbClr val="FF0000"/>
                </a:solidFill>
                <a:latin typeface="Arial"/>
                <a:cs typeface="Arial"/>
              </a:rPr>
              <a:t>هريخ </a:t>
            </a:r>
            <a:r>
              <a:rPr dirty="0" sz="3200" spc="-165">
                <a:solidFill>
                  <a:srgbClr val="2E1211"/>
                </a:solidFill>
                <a:latin typeface="Arial"/>
                <a:cs typeface="Arial"/>
              </a:rPr>
              <a:t>رطملا</a:t>
            </a:r>
            <a:r>
              <a:rPr dirty="0" sz="3200" spc="-2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ىسمأ</a:t>
            </a:r>
            <a:r>
              <a:rPr dirty="0" sz="3200" spc="6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هيلإ   </a:t>
            </a:r>
            <a:r>
              <a:rPr dirty="0" sz="3200" spc="-114">
                <a:solidFill>
                  <a:srgbClr val="2E1211"/>
                </a:solidFill>
                <a:latin typeface="Arial"/>
                <a:cs typeface="Arial"/>
              </a:rPr>
              <a:t>فاضمو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فرظ /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رورجمو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راج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....... </a:t>
            </a: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ةلمج </a:t>
            </a:r>
            <a:r>
              <a:rPr dirty="0" sz="3200" spc="-715">
                <a:solidFill>
                  <a:srgbClr val="2E1211"/>
                </a:solidFill>
                <a:latin typeface="Arial"/>
                <a:cs typeface="Arial"/>
              </a:rPr>
              <a:t>هبش    </a:t>
            </a:r>
            <a:r>
              <a:rPr dirty="0" sz="3200" spc="-66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6985">
              <a:lnSpc>
                <a:spcPct val="100000"/>
              </a:lnSpc>
              <a:spcBef>
                <a:spcPts val="770"/>
              </a:spcBef>
            </a:pPr>
            <a:r>
              <a:rPr dirty="0" sz="3200" spc="-315" b="1">
                <a:solidFill>
                  <a:srgbClr val="FF0000"/>
                </a:solidFill>
                <a:latin typeface="Arial"/>
                <a:cs typeface="Arial"/>
              </a:rPr>
              <a:t>تايرورضلا  </a:t>
            </a:r>
            <a:r>
              <a:rPr dirty="0" sz="3200" spc="80" b="1">
                <a:solidFill>
                  <a:srgbClr val="FF0000"/>
                </a:solidFill>
                <a:latin typeface="Arial"/>
                <a:cs typeface="Arial"/>
              </a:rPr>
              <a:t>نم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ملعلا  </a:t>
            </a:r>
            <a:r>
              <a:rPr dirty="0" sz="3200" spc="-610">
                <a:solidFill>
                  <a:srgbClr val="2E1211"/>
                </a:solidFill>
                <a:latin typeface="Arial"/>
                <a:cs typeface="Arial"/>
              </a:rPr>
              <a:t>حبصأ </a:t>
            </a:r>
            <a:r>
              <a:rPr dirty="0" sz="3200" spc="-5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*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243586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30">
                <a:solidFill>
                  <a:srgbClr val="F7D37C"/>
                </a:solidFill>
              </a:rPr>
              <a:t>ماااااااااااااااااااه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942652" y="1523986"/>
            <a:ext cx="6628765" cy="5100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732405">
              <a:lnSpc>
                <a:spcPct val="120100"/>
              </a:lnSpc>
              <a:spcBef>
                <a:spcPts val="100"/>
              </a:spcBef>
            </a:pPr>
            <a:r>
              <a:rPr dirty="0" sz="3200" spc="-165">
                <a:solidFill>
                  <a:srgbClr val="2E1211"/>
                </a:solidFill>
                <a:latin typeface="Arial"/>
                <a:cs typeface="Arial"/>
              </a:rPr>
              <a:t>ماودلا </a:t>
            </a:r>
            <a:r>
              <a:rPr dirty="0" sz="3200" spc="55">
                <a:solidFill>
                  <a:srgbClr val="2E1211"/>
                </a:solidFill>
                <a:latin typeface="Arial"/>
                <a:cs typeface="Arial"/>
              </a:rPr>
              <a:t>ةدم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 </a:t>
            </a:r>
            <a:r>
              <a:rPr dirty="0" sz="3200" spc="40">
                <a:solidFill>
                  <a:srgbClr val="2E1211"/>
                </a:solidFill>
                <a:latin typeface="Arial"/>
                <a:cs typeface="Arial"/>
              </a:rPr>
              <a:t>)مادام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ىنعم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 </a:t>
            </a:r>
            <a:r>
              <a:rPr dirty="0" sz="3200" spc="35">
                <a:solidFill>
                  <a:srgbClr val="2E1211"/>
                </a:solidFill>
                <a:latin typeface="Arial"/>
                <a:cs typeface="Arial"/>
              </a:rPr>
              <a:t>ةمزلام) </a:t>
            </a:r>
            <a:r>
              <a:rPr dirty="0" sz="3200" spc="-840">
                <a:solidFill>
                  <a:srgbClr val="2E1211"/>
                </a:solidFill>
                <a:latin typeface="Arial"/>
                <a:cs typeface="Arial"/>
              </a:rPr>
              <a:t>ءيتف </a:t>
            </a:r>
            <a:r>
              <a:rPr dirty="0" sz="3200" spc="130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395">
                <a:solidFill>
                  <a:srgbClr val="2E1211"/>
                </a:solidFill>
                <a:latin typeface="Arial"/>
                <a:cs typeface="Arial"/>
              </a:rPr>
              <a:t>كفناام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حربام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45">
                <a:solidFill>
                  <a:srgbClr val="2E1211"/>
                </a:solidFill>
                <a:latin typeface="Arial"/>
                <a:cs typeface="Arial"/>
              </a:rPr>
              <a:t>لازام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ىنعم</a:t>
            </a:r>
            <a:r>
              <a:rPr dirty="0" sz="3200" spc="-59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marL="4729480">
              <a:lnSpc>
                <a:spcPct val="100000"/>
              </a:lnSpc>
              <a:spcBef>
                <a:spcPts val="5"/>
              </a:spcBef>
            </a:pPr>
            <a:r>
              <a:rPr dirty="0" sz="3200" spc="-685">
                <a:solidFill>
                  <a:srgbClr val="2E1211"/>
                </a:solidFill>
                <a:latin typeface="Arial"/>
                <a:cs typeface="Arial"/>
              </a:rPr>
              <a:t>أدتبملل</a:t>
            </a:r>
            <a:r>
              <a:rPr dirty="0" sz="3200" spc="-6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25">
                <a:solidFill>
                  <a:srgbClr val="2E1211"/>
                </a:solidFill>
                <a:latin typeface="Arial"/>
                <a:cs typeface="Arial"/>
              </a:rPr>
              <a:t>ربخلا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65"/>
              </a:spcBef>
            </a:pPr>
            <a:r>
              <a:rPr dirty="0" sz="3200" spc="-440">
                <a:solidFill>
                  <a:srgbClr val="2E1211"/>
                </a:solidFill>
                <a:latin typeface="Arial"/>
                <a:cs typeface="Arial"/>
              </a:rPr>
              <a:t>لوحتلا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 ) </a:t>
            </a:r>
            <a:r>
              <a:rPr dirty="0" sz="3200" spc="-280">
                <a:solidFill>
                  <a:srgbClr val="2E1211"/>
                </a:solidFill>
                <a:latin typeface="Arial"/>
                <a:cs typeface="Arial"/>
              </a:rPr>
              <a:t>ىحضأ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، </a:t>
            </a:r>
            <a:r>
              <a:rPr dirty="0" sz="3200" spc="-480">
                <a:solidFill>
                  <a:srgbClr val="2E1211"/>
                </a:solidFill>
                <a:latin typeface="Arial"/>
                <a:cs typeface="Arial"/>
              </a:rPr>
              <a:t>تاب  </a:t>
            </a:r>
            <a:r>
              <a:rPr dirty="0" sz="3200" spc="-190">
                <a:solidFill>
                  <a:srgbClr val="2E1211"/>
                </a:solidFill>
                <a:latin typeface="Arial"/>
                <a:cs typeface="Arial"/>
              </a:rPr>
              <a:t>،راص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ىنعم</a:t>
            </a:r>
            <a:r>
              <a:rPr dirty="0" sz="3200" spc="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يفنلا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....... </a:t>
            </a:r>
            <a:r>
              <a:rPr dirty="0" sz="3200" spc="-570">
                <a:solidFill>
                  <a:srgbClr val="2E1211"/>
                </a:solidFill>
                <a:latin typeface="Arial"/>
                <a:cs typeface="Arial"/>
              </a:rPr>
              <a:t>)سيل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ىنعم</a:t>
            </a:r>
            <a:r>
              <a:rPr dirty="0" sz="3200" spc="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L="198755" marR="5080" indent="648970">
              <a:lnSpc>
                <a:spcPct val="120100"/>
              </a:lnSpc>
            </a:pPr>
            <a:r>
              <a:rPr dirty="0" sz="3200" spc="-580">
                <a:solidFill>
                  <a:srgbClr val="2E1211"/>
                </a:solidFill>
                <a:latin typeface="Arial"/>
                <a:cs typeface="Arial"/>
              </a:rPr>
              <a:t>.ربخلاب </a:t>
            </a:r>
            <a:r>
              <a:rPr dirty="0" sz="3200" spc="-550">
                <a:solidFill>
                  <a:srgbClr val="2E1211"/>
                </a:solidFill>
                <a:latin typeface="Arial"/>
                <a:cs typeface="Arial"/>
              </a:rPr>
              <a:t>أدتبملا </a:t>
            </a:r>
            <a:r>
              <a:rPr dirty="0" sz="3200" spc="-450">
                <a:solidFill>
                  <a:srgbClr val="2E1211"/>
                </a:solidFill>
                <a:latin typeface="Arial"/>
                <a:cs typeface="Arial"/>
              </a:rPr>
              <a:t>فاصتا </a:t>
            </a:r>
            <a:r>
              <a:rPr dirty="0" sz="3200" spc="-330">
                <a:solidFill>
                  <a:srgbClr val="2E1211"/>
                </a:solidFill>
                <a:latin typeface="Arial"/>
                <a:cs typeface="Arial"/>
              </a:rPr>
              <a:t>رارمتسا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)لظ</a:t>
            </a:r>
            <a:r>
              <a:rPr dirty="0" sz="3200" spc="-229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(ىنعم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يضاملا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75">
                <a:solidFill>
                  <a:srgbClr val="2E1211"/>
                </a:solidFill>
                <a:latin typeface="Arial"/>
                <a:cs typeface="Arial"/>
              </a:rPr>
              <a:t>ربخلاب </a:t>
            </a:r>
            <a:r>
              <a:rPr dirty="0" sz="3200" spc="-550">
                <a:solidFill>
                  <a:srgbClr val="2E1211"/>
                </a:solidFill>
                <a:latin typeface="Arial"/>
                <a:cs typeface="Arial"/>
              </a:rPr>
              <a:t>أدتبملا </a:t>
            </a:r>
            <a:r>
              <a:rPr dirty="0" sz="3200" spc="-450">
                <a:solidFill>
                  <a:srgbClr val="2E1211"/>
                </a:solidFill>
                <a:latin typeface="Arial"/>
                <a:cs typeface="Arial"/>
              </a:rPr>
              <a:t>فاصتا </a:t>
            </a:r>
            <a:r>
              <a:rPr dirty="0" sz="3200" spc="-125">
                <a:solidFill>
                  <a:srgbClr val="2E1211"/>
                </a:solidFill>
                <a:latin typeface="Arial"/>
                <a:cs typeface="Arial"/>
              </a:rPr>
              <a:t>)ناك(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ىنعم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925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75">
                <a:solidFill>
                  <a:srgbClr val="2E1211"/>
                </a:solidFill>
                <a:latin typeface="Arial"/>
                <a:cs typeface="Arial"/>
              </a:rPr>
              <a:t>ربخلاب    </a:t>
            </a:r>
            <a:r>
              <a:rPr dirty="0" sz="3200" spc="-550">
                <a:solidFill>
                  <a:srgbClr val="2E1211"/>
                </a:solidFill>
                <a:latin typeface="Arial"/>
                <a:cs typeface="Arial"/>
              </a:rPr>
              <a:t>أدتبملا   </a:t>
            </a:r>
            <a:r>
              <a:rPr dirty="0" sz="3200" spc="-450">
                <a:solidFill>
                  <a:srgbClr val="2E1211"/>
                </a:solidFill>
                <a:latin typeface="Arial"/>
                <a:cs typeface="Arial"/>
              </a:rPr>
              <a:t>فاصتا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) </a:t>
            </a:r>
            <a:r>
              <a:rPr dirty="0" sz="3200" spc="-615">
                <a:solidFill>
                  <a:srgbClr val="2E1211"/>
                </a:solidFill>
                <a:latin typeface="Arial"/>
                <a:cs typeface="Arial"/>
              </a:rPr>
              <a:t>حبصأ    </a:t>
            </a:r>
            <a:r>
              <a:rPr dirty="0" sz="3200" spc="-190">
                <a:solidFill>
                  <a:srgbClr val="2E1211"/>
                </a:solidFill>
                <a:latin typeface="Arial"/>
                <a:cs typeface="Arial"/>
              </a:rPr>
              <a:t>/ىسمأ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ىنعم</a:t>
            </a:r>
            <a:r>
              <a:rPr dirty="0" sz="3200" spc="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marL="3150235">
              <a:lnSpc>
                <a:spcPct val="100000"/>
              </a:lnSpc>
              <a:spcBef>
                <a:spcPts val="5"/>
              </a:spcBef>
            </a:pPr>
            <a:r>
              <a:rPr dirty="0" sz="3200" spc="-525">
                <a:solidFill>
                  <a:srgbClr val="2E1211"/>
                </a:solidFill>
                <a:latin typeface="Arial"/>
                <a:cs typeface="Arial"/>
              </a:rPr>
              <a:t>.لعفلا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موهفملا</a:t>
            </a:r>
            <a:r>
              <a:rPr dirty="0" sz="3200" spc="-229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تقولا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667000" y="286562"/>
            <a:ext cx="3841877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003550" y="437514"/>
            <a:ext cx="314452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30"/>
              <a:t>ماااااااااااااااااااااااه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482878" y="1525889"/>
            <a:ext cx="7165975" cy="236791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40005">
              <a:lnSpc>
                <a:spcPct val="100000"/>
              </a:lnSpc>
              <a:spcBef>
                <a:spcPts val="869"/>
              </a:spcBef>
            </a:pPr>
            <a:r>
              <a:rPr dirty="0" sz="3200" spc="-60">
                <a:solidFill>
                  <a:srgbClr val="FFFFFF"/>
                </a:solidFill>
                <a:latin typeface="Arial"/>
                <a:cs typeface="Arial"/>
              </a:rPr>
              <a:t>رج </a:t>
            </a: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فرح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خسانلا  </a:t>
            </a:r>
            <a:r>
              <a:rPr dirty="0" sz="3200" spc="-635">
                <a:solidFill>
                  <a:srgbClr val="FFFFFF"/>
                </a:solidFill>
                <a:latin typeface="Arial"/>
                <a:cs typeface="Arial"/>
              </a:rPr>
              <a:t>لعفلا   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وأ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خسانلا  </a:t>
            </a: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فرحلا 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دعب   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ءاج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اذإ</a:t>
            </a:r>
            <a:r>
              <a:rPr dirty="0" sz="3200" spc="5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E2E2FF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L="1562735" marR="43180" indent="-1365885">
              <a:lnSpc>
                <a:spcPct val="120100"/>
              </a:lnSpc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مسلا </a:t>
            </a:r>
            <a:r>
              <a:rPr dirty="0" sz="3200" spc="180">
                <a:solidFill>
                  <a:srgbClr val="FFFFFF"/>
                </a:solidFill>
                <a:latin typeface="Arial"/>
                <a:cs typeface="Arial"/>
              </a:rPr>
              <a:t>يه </a:t>
            </a:r>
            <a:r>
              <a:rPr dirty="0" sz="3200" spc="-620">
                <a:solidFill>
                  <a:srgbClr val="FFFFFF"/>
                </a:solidFill>
                <a:latin typeface="Arial"/>
                <a:cs typeface="Arial"/>
              </a:rPr>
              <a:t>ةيلاتلا 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ةملكلاو </a:t>
            </a:r>
            <a:r>
              <a:rPr dirty="0" baseline="7812" sz="4800" spc="-494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30">
                <a:solidFill>
                  <a:srgbClr val="FFFFFF"/>
                </a:solidFill>
                <a:latin typeface="Arial"/>
                <a:cs typeface="Arial"/>
              </a:rPr>
              <a:t>اربخ </a:t>
            </a:r>
            <a:r>
              <a:rPr dirty="0" sz="3200" spc="-120">
                <a:solidFill>
                  <a:srgbClr val="FFFFFF"/>
                </a:solidFill>
                <a:latin typeface="Arial"/>
                <a:cs typeface="Arial"/>
              </a:rPr>
              <a:t>رورجملاو</a:t>
            </a:r>
            <a:r>
              <a:rPr dirty="0" sz="32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راجلا</a:t>
            </a:r>
            <a:r>
              <a:rPr dirty="0" sz="320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95">
                <a:solidFill>
                  <a:srgbClr val="FFFFFF"/>
                </a:solidFill>
                <a:latin typeface="Arial"/>
                <a:cs typeface="Arial"/>
              </a:rPr>
              <a:t>نوكي </a:t>
            </a:r>
            <a:r>
              <a:rPr dirty="0" sz="3200" spc="-5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 </a:t>
            </a:r>
            <a:r>
              <a:rPr dirty="0" sz="3200" spc="-100">
                <a:solidFill>
                  <a:srgbClr val="FFFFFF"/>
                </a:solidFill>
                <a:latin typeface="Arial"/>
                <a:cs typeface="Arial"/>
              </a:rPr>
              <a:t>بلاط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 </a:t>
            </a:r>
            <a:r>
              <a:rPr dirty="0" sz="3200" spc="-100">
                <a:solidFill>
                  <a:srgbClr val="FFFFFF"/>
                </a:solidFill>
                <a:latin typeface="Arial"/>
                <a:cs typeface="Arial"/>
              </a:rPr>
              <a:t>بلاط </a:t>
            </a:r>
            <a:r>
              <a:rPr dirty="0" sz="3200" spc="-280">
                <a:solidFill>
                  <a:srgbClr val="FFFFFF"/>
                </a:solidFill>
                <a:latin typeface="Arial"/>
                <a:cs typeface="Arial"/>
              </a:rPr>
              <a:t>ةعاقلا</a:t>
            </a:r>
            <a:r>
              <a:rPr dirty="0" sz="3200" spc="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نإ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 </a:t>
            </a:r>
            <a:r>
              <a:rPr dirty="0" baseline="7812" sz="4800" spc="-2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اخأ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.................. </a:t>
            </a:r>
            <a:r>
              <a:rPr dirty="0" baseline="7812" sz="4800" spc="-2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اخأ 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هل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نإ</a:t>
            </a:r>
            <a:r>
              <a:rPr dirty="0" sz="3200" spc="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844" y="287858"/>
            <a:ext cx="90043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735">
                <a:solidFill>
                  <a:srgbClr val="FFFFFF"/>
                </a:solidFill>
              </a:rPr>
              <a:t>ةل</a:t>
            </a:r>
            <a:r>
              <a:rPr dirty="0" spc="-1175">
                <a:solidFill>
                  <a:srgbClr val="FFFFFF"/>
                </a:solidFill>
              </a:rPr>
              <a:t>ئ</a:t>
            </a:r>
            <a:r>
              <a:rPr dirty="0" spc="-645">
                <a:solidFill>
                  <a:srgbClr val="FFFFFF"/>
                </a:solidFill>
              </a:rPr>
              <a:t>سأ</a:t>
            </a:r>
          </a:p>
        </p:txBody>
      </p:sp>
      <p:sp>
        <p:nvSpPr>
          <p:cNvPr id="8" name="object 8"/>
          <p:cNvSpPr/>
          <p:nvPr/>
        </p:nvSpPr>
        <p:spPr>
          <a:xfrm>
            <a:off x="685800" y="1072896"/>
            <a:ext cx="7772400" cy="5023485"/>
          </a:xfrm>
          <a:custGeom>
            <a:avLst/>
            <a:gdLst/>
            <a:ahLst/>
            <a:cxnLst/>
            <a:rect l="l" t="t" r="r" b="b"/>
            <a:pathLst>
              <a:path w="7772400" h="5023485">
                <a:moveTo>
                  <a:pt x="0" y="5023104"/>
                </a:moveTo>
                <a:lnTo>
                  <a:pt x="7772400" y="5023104"/>
                </a:lnTo>
                <a:lnTo>
                  <a:pt x="7772400" y="0"/>
                </a:lnTo>
                <a:lnTo>
                  <a:pt x="0" y="0"/>
                </a:lnTo>
                <a:lnTo>
                  <a:pt x="0" y="5023104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151377" y="996682"/>
            <a:ext cx="5258435" cy="470979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30480">
              <a:lnSpc>
                <a:spcPct val="100000"/>
              </a:lnSpc>
              <a:spcBef>
                <a:spcPts val="875"/>
              </a:spcBef>
            </a:pPr>
            <a:r>
              <a:rPr dirty="0" sz="3200" spc="-330">
                <a:solidFill>
                  <a:srgbClr val="FFCC00"/>
                </a:solidFill>
                <a:latin typeface="Arial"/>
                <a:cs typeface="Arial"/>
              </a:rPr>
              <a:t>هربخو  </a:t>
            </a:r>
            <a:r>
              <a:rPr dirty="0" sz="3200" spc="-475">
                <a:solidFill>
                  <a:srgbClr val="FFCC00"/>
                </a:solidFill>
                <a:latin typeface="Arial"/>
                <a:cs typeface="Arial"/>
              </a:rPr>
              <a:t>خسانلا  </a:t>
            </a:r>
            <a:r>
              <a:rPr dirty="0" sz="3200" spc="-635">
                <a:solidFill>
                  <a:srgbClr val="FFCC00"/>
                </a:solidFill>
                <a:latin typeface="Arial"/>
                <a:cs typeface="Arial"/>
              </a:rPr>
              <a:t>لعفلا    </a:t>
            </a:r>
            <a:r>
              <a:rPr dirty="0" sz="3200" spc="-315">
                <a:solidFill>
                  <a:srgbClr val="FFCC00"/>
                </a:solidFill>
                <a:latin typeface="Arial"/>
                <a:cs typeface="Arial"/>
              </a:rPr>
              <a:t>مسا  </a:t>
            </a:r>
            <a:r>
              <a:rPr dirty="0" sz="3200" spc="-434">
                <a:solidFill>
                  <a:srgbClr val="FFCC00"/>
                </a:solidFill>
                <a:latin typeface="Arial"/>
                <a:cs typeface="Arial"/>
              </a:rPr>
              <a:t>جرختسا  </a:t>
            </a:r>
            <a:r>
              <a:rPr dirty="0" sz="3200" spc="-20">
                <a:solidFill>
                  <a:srgbClr val="FFCC00"/>
                </a:solidFill>
                <a:latin typeface="Arial"/>
                <a:cs typeface="Arial"/>
              </a:rPr>
              <a:t>1س</a:t>
            </a:r>
            <a:r>
              <a:rPr dirty="0" sz="3200" spc="-26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359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240">
                <a:solidFill>
                  <a:srgbClr val="FFCC00"/>
                </a:solidFill>
                <a:latin typeface="Arial"/>
                <a:cs typeface="Arial"/>
              </a:rPr>
              <a:t>اغزاب  </a:t>
            </a:r>
            <a:r>
              <a:rPr dirty="0" sz="3200" spc="-365">
                <a:solidFill>
                  <a:srgbClr val="FFCC00"/>
                </a:solidFill>
                <a:latin typeface="Arial"/>
                <a:cs typeface="Arial"/>
              </a:rPr>
              <a:t>رمقلا  </a:t>
            </a:r>
            <a:r>
              <a:rPr dirty="0" sz="3200" spc="-200">
                <a:solidFill>
                  <a:srgbClr val="FFCC00"/>
                </a:solidFill>
                <a:latin typeface="Arial"/>
                <a:cs typeface="Arial"/>
              </a:rPr>
              <a:t>ناك </a:t>
            </a:r>
            <a:r>
              <a:rPr dirty="0" sz="3200" spc="15">
                <a:solidFill>
                  <a:srgbClr val="FFCC00"/>
                </a:solidFill>
                <a:latin typeface="Arial"/>
                <a:cs typeface="Arial"/>
              </a:rPr>
              <a:t>ـ1</a:t>
            </a: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409">
                <a:solidFill>
                  <a:srgbClr val="FFCC00"/>
                </a:solidFill>
                <a:latin typeface="Arial"/>
                <a:cs typeface="Arial"/>
              </a:rPr>
              <a:t>.</a:t>
            </a:r>
            <a:r>
              <a:rPr dirty="0" baseline="7812" sz="4800" spc="-615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409">
                <a:solidFill>
                  <a:srgbClr val="FFCC00"/>
                </a:solidFill>
                <a:latin typeface="Arial"/>
                <a:cs typeface="Arial"/>
              </a:rPr>
              <a:t>ايوق  </a:t>
            </a:r>
            <a:r>
              <a:rPr dirty="0" sz="3200" spc="-475">
                <a:solidFill>
                  <a:srgbClr val="FFCC00"/>
                </a:solidFill>
                <a:latin typeface="Arial"/>
                <a:cs typeface="Arial"/>
              </a:rPr>
              <a:t>شيجلا  </a:t>
            </a:r>
            <a:r>
              <a:rPr dirty="0" sz="3200" spc="-615">
                <a:solidFill>
                  <a:srgbClr val="FFCC00"/>
                </a:solidFill>
                <a:latin typeface="Arial"/>
                <a:cs typeface="Arial"/>
              </a:rPr>
              <a:t>حبصأ    </a:t>
            </a:r>
            <a:r>
              <a:rPr dirty="0" sz="3200" spc="15">
                <a:solidFill>
                  <a:srgbClr val="FFCC00"/>
                </a:solidFill>
                <a:latin typeface="Arial"/>
                <a:cs typeface="Arial"/>
              </a:rPr>
              <a:t>ـ2</a:t>
            </a:r>
            <a:r>
              <a:rPr dirty="0" sz="3200" spc="204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415">
                <a:solidFill>
                  <a:srgbClr val="FFCC00"/>
                </a:solidFill>
                <a:latin typeface="Arial"/>
                <a:cs typeface="Arial"/>
              </a:rPr>
              <a:t>.</a:t>
            </a:r>
            <a:r>
              <a:rPr dirty="0" baseline="7812" sz="4800" spc="-622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415">
                <a:solidFill>
                  <a:srgbClr val="FFCC00"/>
                </a:solidFill>
                <a:latin typeface="Arial"/>
                <a:cs typeface="Arial"/>
              </a:rPr>
              <a:t>ارشتنم  </a:t>
            </a:r>
            <a:r>
              <a:rPr dirty="0" sz="3200" spc="-295">
                <a:solidFill>
                  <a:srgbClr val="FFCC00"/>
                </a:solidFill>
                <a:latin typeface="Arial"/>
                <a:cs typeface="Arial"/>
              </a:rPr>
              <a:t>لدعلا  </a:t>
            </a:r>
            <a:r>
              <a:rPr dirty="0" sz="3200" spc="-280">
                <a:solidFill>
                  <a:srgbClr val="FFCC00"/>
                </a:solidFill>
                <a:latin typeface="Arial"/>
                <a:cs typeface="Arial"/>
              </a:rPr>
              <a:t>ىحضأ</a:t>
            </a:r>
            <a:r>
              <a:rPr dirty="0" sz="3200" spc="32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CC00"/>
                </a:solidFill>
                <a:latin typeface="Arial"/>
                <a:cs typeface="Arial"/>
              </a:rPr>
              <a:t>ـ3</a:t>
            </a:r>
            <a:r>
              <a:rPr dirty="0" sz="3200" spc="-38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180">
                <a:solidFill>
                  <a:srgbClr val="FFCC00"/>
                </a:solidFill>
                <a:latin typeface="Arial"/>
                <a:cs typeface="Arial"/>
              </a:rPr>
              <a:t>.ةعطاس </a:t>
            </a:r>
            <a:r>
              <a:rPr dirty="0" sz="3200" spc="-350">
                <a:solidFill>
                  <a:srgbClr val="FFCC00"/>
                </a:solidFill>
                <a:latin typeface="Arial"/>
                <a:cs typeface="Arial"/>
              </a:rPr>
              <a:t>سمشلا  </a:t>
            </a:r>
            <a:r>
              <a:rPr dirty="0" sz="3200" spc="-325">
                <a:solidFill>
                  <a:srgbClr val="FFCC00"/>
                </a:solidFill>
                <a:latin typeface="Arial"/>
                <a:cs typeface="Arial"/>
              </a:rPr>
              <a:t>تلظ  </a:t>
            </a:r>
            <a:r>
              <a:rPr dirty="0" sz="3200" spc="25">
                <a:solidFill>
                  <a:srgbClr val="FFCC00"/>
                </a:solidFill>
                <a:latin typeface="Arial"/>
                <a:cs typeface="Arial"/>
              </a:rPr>
              <a:t>ـ4</a:t>
            </a:r>
            <a:r>
              <a:rPr dirty="0" sz="3200" spc="-11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367030">
              <a:lnSpc>
                <a:spcPct val="100000"/>
              </a:lnSpc>
              <a:spcBef>
                <a:spcPts val="770"/>
              </a:spcBef>
            </a:pPr>
            <a:r>
              <a:rPr dirty="0" sz="3200" spc="-325">
                <a:solidFill>
                  <a:srgbClr val="FFCC00"/>
                </a:solidFill>
                <a:latin typeface="Arial"/>
                <a:cs typeface="Arial"/>
              </a:rPr>
              <a:t>.ركاذي  </a:t>
            </a:r>
            <a:r>
              <a:rPr dirty="0" sz="3200" spc="-310">
                <a:solidFill>
                  <a:srgbClr val="FFCC00"/>
                </a:solidFill>
                <a:latin typeface="Arial"/>
                <a:cs typeface="Arial"/>
              </a:rPr>
              <a:t>بلاطلا  </a:t>
            </a:r>
            <a:r>
              <a:rPr dirty="0" sz="3200" spc="-254">
                <a:solidFill>
                  <a:srgbClr val="FFCC00"/>
                </a:solidFill>
                <a:latin typeface="Arial"/>
                <a:cs typeface="Arial"/>
              </a:rPr>
              <a:t>حربام</a:t>
            </a:r>
            <a:r>
              <a:rPr dirty="0" sz="3200" spc="-62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30">
                <a:solidFill>
                  <a:srgbClr val="FFCC00"/>
                </a:solidFill>
                <a:latin typeface="Arial"/>
                <a:cs typeface="Arial"/>
              </a:rPr>
              <a:t>ـ5</a:t>
            </a:r>
            <a:endParaRPr sz="3200">
              <a:latin typeface="Arial"/>
              <a:cs typeface="Arial"/>
            </a:endParaRPr>
          </a:p>
          <a:p>
            <a:pPr algn="r" marR="367030">
              <a:lnSpc>
                <a:spcPct val="100000"/>
              </a:lnSpc>
              <a:spcBef>
                <a:spcPts val="770"/>
              </a:spcBef>
            </a:pPr>
            <a:r>
              <a:rPr dirty="0" sz="3200" spc="-450">
                <a:solidFill>
                  <a:srgbClr val="FFCC00"/>
                </a:solidFill>
                <a:latin typeface="Arial"/>
                <a:cs typeface="Arial"/>
              </a:rPr>
              <a:t>.ذيذل  </a:t>
            </a:r>
            <a:r>
              <a:rPr dirty="0" sz="3200" spc="-10">
                <a:solidFill>
                  <a:srgbClr val="FFCC00"/>
                </a:solidFill>
                <a:latin typeface="Arial"/>
                <a:cs typeface="Arial"/>
              </a:rPr>
              <a:t>همعط </a:t>
            </a:r>
            <a:r>
              <a:rPr dirty="0" sz="3200" spc="-325">
                <a:solidFill>
                  <a:srgbClr val="FFCC00"/>
                </a:solidFill>
                <a:latin typeface="Arial"/>
                <a:cs typeface="Arial"/>
              </a:rPr>
              <a:t>حاجنلا  </a:t>
            </a:r>
            <a:r>
              <a:rPr dirty="0" sz="3200" spc="45">
                <a:solidFill>
                  <a:srgbClr val="FFCC00"/>
                </a:solidFill>
                <a:latin typeface="Arial"/>
                <a:cs typeface="Arial"/>
              </a:rPr>
              <a:t>لازام</a:t>
            </a:r>
            <a:r>
              <a:rPr dirty="0" sz="3200" spc="-23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35">
                <a:solidFill>
                  <a:srgbClr val="FFCC00"/>
                </a:solidFill>
                <a:latin typeface="Arial"/>
                <a:cs typeface="Arial"/>
              </a:rPr>
              <a:t>ـ6</a:t>
            </a:r>
            <a:endParaRPr sz="3200">
              <a:latin typeface="Arial"/>
              <a:cs typeface="Arial"/>
            </a:endParaRPr>
          </a:p>
          <a:p>
            <a:pPr algn="r" marR="367030">
              <a:lnSpc>
                <a:spcPct val="100000"/>
              </a:lnSpc>
              <a:spcBef>
                <a:spcPts val="770"/>
              </a:spcBef>
            </a:pPr>
            <a:r>
              <a:rPr dirty="0" sz="3200" spc="-220">
                <a:solidFill>
                  <a:srgbClr val="FFCC00"/>
                </a:solidFill>
                <a:latin typeface="Arial"/>
                <a:cs typeface="Arial"/>
              </a:rPr>
              <a:t>.قاش  </a:t>
            </a:r>
            <a:r>
              <a:rPr dirty="0" sz="3200" spc="-570">
                <a:solidFill>
                  <a:srgbClr val="FFCC00"/>
                </a:solidFill>
                <a:latin typeface="Arial"/>
                <a:cs typeface="Arial"/>
              </a:rPr>
              <a:t>مهبيردت </a:t>
            </a:r>
            <a:r>
              <a:rPr dirty="0" sz="3200" spc="-254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دونجلا  </a:t>
            </a:r>
            <a:r>
              <a:rPr dirty="0" sz="3200" spc="-235">
                <a:solidFill>
                  <a:srgbClr val="FFCC00"/>
                </a:solidFill>
                <a:latin typeface="Arial"/>
                <a:cs typeface="Arial"/>
              </a:rPr>
              <a:t>ىسمأ</a:t>
            </a:r>
            <a:r>
              <a:rPr dirty="0" sz="3200" spc="-61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10">
                <a:solidFill>
                  <a:srgbClr val="FFCC00"/>
                </a:solidFill>
                <a:latin typeface="Arial"/>
                <a:cs typeface="Arial"/>
              </a:rPr>
              <a:t>ـ7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76471" y="4288485"/>
            <a:ext cx="1699132" cy="1122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741546" y="3381825"/>
            <a:ext cx="1737360" cy="1681480"/>
          </a:xfrm>
          <a:prstGeom prst="rect">
            <a:avLst/>
          </a:prstGeom>
        </p:spPr>
        <p:txBody>
          <a:bodyPr wrap="square" lIns="0" tIns="139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00"/>
              </a:spcBef>
            </a:pPr>
            <a:r>
              <a:rPr dirty="0" sz="5400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sz="5400" spc="-20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5400" spc="-1525">
                <a:solidFill>
                  <a:srgbClr val="FFFFFF"/>
                </a:solidFill>
                <a:latin typeface="Arial"/>
                <a:cs typeface="Arial"/>
              </a:rPr>
              <a:t>بسل</a:t>
            </a:r>
            <a:r>
              <a:rPr dirty="0" sz="5400" spc="-490">
                <a:solidFill>
                  <a:srgbClr val="FFFFFF"/>
                </a:solidFill>
                <a:latin typeface="Arial"/>
                <a:cs typeface="Arial"/>
              </a:rPr>
              <a:t>أ</a:t>
            </a:r>
            <a:r>
              <a:rPr dirty="0" sz="5400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5400">
              <a:latin typeface="Arial"/>
              <a:cs typeface="Arial"/>
            </a:endParaRPr>
          </a:p>
          <a:p>
            <a:pPr algn="ctr" marL="4445">
              <a:lnSpc>
                <a:spcPct val="100000"/>
              </a:lnSpc>
              <a:spcBef>
                <a:spcPts val="755"/>
              </a:spcBef>
            </a:pPr>
            <a:r>
              <a:rPr dirty="0" sz="4000" spc="-630" b="1">
                <a:solidFill>
                  <a:srgbClr val="E2E2FF"/>
                </a:solidFill>
                <a:latin typeface="Arial"/>
                <a:cs typeface="Arial"/>
              </a:rPr>
              <a:t>عباسلا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05510"/>
          </a:xfrm>
          <a:prstGeom prst="rect"/>
          <a:solidFill>
            <a:srgbClr val="FF0000"/>
          </a:solidFill>
        </p:spPr>
        <p:txBody>
          <a:bodyPr wrap="square" lIns="0" tIns="136525" rIns="0" bIns="0" rtlCol="0" vert="horz">
            <a:spAutoFit/>
          </a:bodyPr>
          <a:lstStyle/>
          <a:p>
            <a:pPr algn="ctr" marL="5080">
              <a:lnSpc>
                <a:spcPct val="100000"/>
              </a:lnSpc>
              <a:spcBef>
                <a:spcPts val="1075"/>
              </a:spcBef>
            </a:pPr>
            <a:r>
              <a:rPr dirty="0" sz="4000" spc="-710">
                <a:solidFill>
                  <a:srgbClr val="E4FFFF"/>
                </a:solidFill>
              </a:rPr>
              <a:t>ةلئسأ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457200" y="1356360"/>
            <a:ext cx="8229600" cy="4739640"/>
          </a:xfrm>
          <a:custGeom>
            <a:avLst/>
            <a:gdLst/>
            <a:ahLst/>
            <a:cxnLst/>
            <a:rect l="l" t="t" r="r" b="b"/>
            <a:pathLst>
              <a:path w="8229600" h="4739640">
                <a:moveTo>
                  <a:pt x="0" y="4739640"/>
                </a:moveTo>
                <a:lnTo>
                  <a:pt x="8229600" y="4739640"/>
                </a:lnTo>
                <a:lnTo>
                  <a:pt x="8229600" y="0"/>
                </a:lnTo>
                <a:lnTo>
                  <a:pt x="0" y="0"/>
                </a:lnTo>
                <a:lnTo>
                  <a:pt x="0" y="473964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241792" y="1475257"/>
            <a:ext cx="540804" cy="562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898648" y="1267917"/>
            <a:ext cx="5633974" cy="903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116823" y="1853133"/>
            <a:ext cx="763358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327392" y="1853133"/>
            <a:ext cx="1324228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04559" y="1853133"/>
            <a:ext cx="1860676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248400" y="2414059"/>
            <a:ext cx="1372997" cy="806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065776" y="1853133"/>
            <a:ext cx="1354709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953000" y="1853133"/>
            <a:ext cx="650570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116823" y="2438349"/>
            <a:ext cx="763358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360919" y="2438349"/>
            <a:ext cx="1290574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653783" y="2438349"/>
            <a:ext cx="1244904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897623" y="2999273"/>
            <a:ext cx="757237" cy="806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693920" y="2438349"/>
            <a:ext cx="2378710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81144" y="2438349"/>
            <a:ext cx="650570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116823" y="3023565"/>
            <a:ext cx="763358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885688" y="3023565"/>
            <a:ext cx="2765933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892040" y="3023565"/>
            <a:ext cx="1531365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023103" y="3584491"/>
            <a:ext cx="1156525" cy="8060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779264" y="3023565"/>
            <a:ext cx="650570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116823" y="3608781"/>
            <a:ext cx="763358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245095" y="3608781"/>
            <a:ext cx="1406398" cy="9035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196584" y="4169707"/>
            <a:ext cx="1342389" cy="8060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208776" y="4197984"/>
            <a:ext cx="1292860" cy="0"/>
          </a:xfrm>
          <a:custGeom>
            <a:avLst/>
            <a:gdLst/>
            <a:ahLst/>
            <a:cxnLst/>
            <a:rect l="l" t="t" r="r" b="b"/>
            <a:pathLst>
              <a:path w="1292859" h="0">
                <a:moveTo>
                  <a:pt x="0" y="0"/>
                </a:moveTo>
                <a:lnTo>
                  <a:pt x="1292352" y="0"/>
                </a:lnTo>
              </a:path>
            </a:pathLst>
          </a:custGeom>
          <a:ln w="304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952744" y="3608781"/>
            <a:ext cx="1717421" cy="9035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12791" y="3608781"/>
            <a:ext cx="1677797" cy="9035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700015" y="3608781"/>
            <a:ext cx="650570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116823" y="4193997"/>
            <a:ext cx="763358" cy="9035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915656" y="4193997"/>
            <a:ext cx="735914" cy="9035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739128" y="4193997"/>
            <a:ext cx="1714246" cy="9035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982968" y="4754923"/>
            <a:ext cx="1226616" cy="8060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620511" y="4193997"/>
            <a:ext cx="1540510" cy="9035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507735" y="4193997"/>
            <a:ext cx="650570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116823" y="4779264"/>
            <a:ext cx="763358" cy="9035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915656" y="4779264"/>
            <a:ext cx="735914" cy="9035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123176" y="4779264"/>
            <a:ext cx="1330198" cy="9035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367016" y="5340139"/>
            <a:ext cx="842581" cy="8060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593335" y="4779264"/>
            <a:ext cx="2954909" cy="9035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80559" y="4779264"/>
            <a:ext cx="650570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3117850" y="1282877"/>
            <a:ext cx="5547360" cy="412432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5880">
              <a:lnSpc>
                <a:spcPct val="100000"/>
              </a:lnSpc>
              <a:spcBef>
                <a:spcPts val="869"/>
              </a:spcBef>
            </a:pPr>
            <a:r>
              <a:rPr dirty="0" sz="3200" spc="-65">
                <a:solidFill>
                  <a:srgbClr val="FFFFFF"/>
                </a:solidFill>
                <a:latin typeface="Arial"/>
                <a:cs typeface="Arial"/>
              </a:rPr>
              <a:t>طخ </a:t>
            </a:r>
            <a:r>
              <a:rPr dirty="0" sz="3200" spc="-715">
                <a:solidFill>
                  <a:srgbClr val="FFFFFF"/>
                </a:solidFill>
                <a:latin typeface="Arial"/>
                <a:cs typeface="Arial"/>
              </a:rPr>
              <a:t>هتحت     </a:t>
            </a:r>
            <a:r>
              <a:rPr dirty="0" sz="3200" spc="-680">
                <a:solidFill>
                  <a:srgbClr val="FFFFFF"/>
                </a:solidFill>
                <a:latin typeface="Arial"/>
                <a:cs typeface="Arial"/>
              </a:rPr>
              <a:t>اميف     </a:t>
            </a:r>
            <a:r>
              <a:rPr dirty="0" sz="3200" spc="-90">
                <a:solidFill>
                  <a:srgbClr val="FFFFFF"/>
                </a:solidFill>
                <a:latin typeface="Arial"/>
                <a:cs typeface="Arial"/>
              </a:rPr>
              <a:t>بارعلإا 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ةملاع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عون  </a:t>
            </a:r>
            <a:r>
              <a:rPr dirty="0" sz="3200" spc="-175">
                <a:solidFill>
                  <a:srgbClr val="FFFFFF"/>
                </a:solidFill>
                <a:latin typeface="Arial"/>
                <a:cs typeface="Arial"/>
              </a:rPr>
              <a:t>ركذأ</a:t>
            </a:r>
            <a:r>
              <a:rPr dirty="0" sz="3200" spc="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50" spc="25">
                <a:solidFill>
                  <a:srgbClr val="00CCFF"/>
                </a:solidFill>
                <a:latin typeface="Wingdings"/>
                <a:cs typeface="Wingdings"/>
              </a:rPr>
              <a:t></a:t>
            </a:r>
            <a:endParaRPr sz="2050">
              <a:latin typeface="Wingdings"/>
              <a:cs typeface="Wingdings"/>
            </a:endParaRPr>
          </a:p>
          <a:p>
            <a:pPr algn="r" marR="558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baseline="7812" sz="4800" spc="-509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اركبم </a:t>
            </a:r>
            <a:r>
              <a:rPr dirty="0" u="heavy" sz="3200" spc="-34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23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نودهتجملا</a:t>
            </a:r>
            <a:r>
              <a:rPr dirty="0" sz="3200" spc="-235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ءاج</a:t>
            </a:r>
            <a:r>
              <a:rPr dirty="0" sz="3200" spc="-5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0">
                <a:solidFill>
                  <a:srgbClr val="FFFFFF"/>
                </a:solidFill>
                <a:latin typeface="Arial"/>
                <a:cs typeface="Arial"/>
              </a:rPr>
              <a:t>ـ1</a:t>
            </a:r>
            <a:endParaRPr sz="32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3200" spc="-545">
                <a:solidFill>
                  <a:srgbClr val="FFFFFF"/>
                </a:solidFill>
                <a:latin typeface="Arial"/>
                <a:cs typeface="Arial"/>
              </a:rPr>
              <a:t>ةيبهذلاب 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45">
                <a:solidFill>
                  <a:srgbClr val="FFFFFF"/>
                </a:solidFill>
                <a:latin typeface="Arial"/>
                <a:cs typeface="Arial"/>
              </a:rPr>
              <a:t>زئافلا  </a:t>
            </a:r>
            <a:r>
              <a:rPr dirty="0" u="heavy" sz="3200" spc="-64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 </a:t>
            </a:r>
            <a:r>
              <a:rPr dirty="0" u="heavy" sz="3200" spc="-50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لطبلا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داع</a:t>
            </a:r>
            <a:r>
              <a:rPr dirty="0" sz="32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775"/>
              </a:spcBef>
            </a:pPr>
            <a:r>
              <a:rPr dirty="0" u="heavy" sz="3200" spc="-79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.نيبلاطلا</a:t>
            </a:r>
            <a:r>
              <a:rPr dirty="0" sz="3200" spc="-5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45">
                <a:solidFill>
                  <a:srgbClr val="FFFFFF"/>
                </a:solidFill>
                <a:latin typeface="Arial"/>
                <a:cs typeface="Arial"/>
              </a:rPr>
              <a:t>لاك  </a:t>
            </a:r>
            <a:r>
              <a:rPr dirty="0" sz="3200" spc="-400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تملس</a:t>
            </a:r>
            <a:r>
              <a:rPr dirty="0" sz="3200" spc="-5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ـ3</a:t>
            </a:r>
            <a:endParaRPr sz="32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765"/>
              </a:spcBef>
            </a:pPr>
            <a:r>
              <a:rPr dirty="0" sz="3200" spc="-145">
                <a:solidFill>
                  <a:srgbClr val="FFFFFF"/>
                </a:solidFill>
                <a:latin typeface="Arial"/>
                <a:cs typeface="Arial"/>
              </a:rPr>
              <a:t>.تادهتجم </a:t>
            </a:r>
            <a:r>
              <a:rPr dirty="0" sz="3200" spc="-415">
                <a:solidFill>
                  <a:srgbClr val="FFFFFF"/>
                </a:solidFill>
                <a:latin typeface="Arial"/>
                <a:cs typeface="Arial"/>
              </a:rPr>
              <a:t>تابلاطلا  </a:t>
            </a:r>
            <a:r>
              <a:rPr dirty="0" sz="3200" spc="-325">
                <a:solidFill>
                  <a:srgbClr val="FFFFFF"/>
                </a:solidFill>
                <a:latin typeface="Arial"/>
                <a:cs typeface="Arial"/>
              </a:rPr>
              <a:t>تيأر</a:t>
            </a:r>
            <a:r>
              <a:rPr dirty="0" sz="32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ـ4</a:t>
            </a:r>
            <a:endParaRPr sz="32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3200" spc="-135">
                <a:solidFill>
                  <a:srgbClr val="FFFFFF"/>
                </a:solidFill>
                <a:latin typeface="Arial"/>
                <a:cs typeface="Arial"/>
              </a:rPr>
              <a:t>نومداق</a:t>
            </a:r>
            <a:r>
              <a:rPr dirty="0" u="heavy" sz="3200" spc="-13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3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نوملسملا</a:t>
            </a:r>
            <a:r>
              <a:rPr dirty="0" sz="3200" spc="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ـ5</a:t>
            </a:r>
            <a:endParaRPr sz="32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770"/>
              </a:spcBef>
            </a:pPr>
            <a:r>
              <a:rPr dirty="0" sz="3200" spc="-480">
                <a:solidFill>
                  <a:srgbClr val="FFFFFF"/>
                </a:solidFill>
                <a:latin typeface="Arial"/>
                <a:cs typeface="Arial"/>
              </a:rPr>
              <a:t>.هئانبأ  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دعاوس  </a:t>
            </a:r>
            <a:r>
              <a:rPr dirty="0" sz="3200" spc="-570">
                <a:solidFill>
                  <a:srgbClr val="FFFFFF"/>
                </a:solidFill>
                <a:latin typeface="Arial"/>
                <a:cs typeface="Arial"/>
              </a:rPr>
              <a:t>جاتحي </a:t>
            </a:r>
            <a:r>
              <a:rPr dirty="0" u="heavy" sz="3200" spc="-25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نطولا</a:t>
            </a:r>
            <a:r>
              <a:rPr dirty="0" sz="3200" spc="-40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ـ6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245186"/>
            <a:ext cx="269748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450">
                <a:solidFill>
                  <a:srgbClr val="F7D37C"/>
                </a:solidFill>
              </a:rPr>
              <a:t>ةخسانلا</a:t>
            </a:r>
            <a:r>
              <a:rPr dirty="0" sz="4000" spc="-110">
                <a:solidFill>
                  <a:srgbClr val="F7D37C"/>
                </a:solidFill>
              </a:rPr>
              <a:t> </a:t>
            </a:r>
            <a:r>
              <a:rPr dirty="0" sz="4000" spc="-220">
                <a:solidFill>
                  <a:srgbClr val="F7D37C"/>
                </a:solidFill>
              </a:rPr>
              <a:t>فورحلا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446023" y="925433"/>
            <a:ext cx="7128509" cy="470979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8255">
              <a:lnSpc>
                <a:spcPct val="100000"/>
              </a:lnSpc>
              <a:spcBef>
                <a:spcPts val="869"/>
              </a:spcBef>
            </a:pPr>
            <a:r>
              <a:rPr dirty="0" sz="3200" spc="-195">
                <a:solidFill>
                  <a:srgbClr val="2E1211"/>
                </a:solidFill>
                <a:latin typeface="Arial"/>
                <a:cs typeface="Arial"/>
              </a:rPr>
              <a:t>نأك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490">
                <a:solidFill>
                  <a:srgbClr val="2E1211"/>
                </a:solidFill>
                <a:latin typeface="Arial"/>
                <a:cs typeface="Arial"/>
              </a:rPr>
              <a:t>لعل</a:t>
            </a:r>
            <a:r>
              <a:rPr dirty="0" sz="3200" spc="-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تيل 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665">
                <a:solidFill>
                  <a:srgbClr val="2E1211"/>
                </a:solidFill>
                <a:latin typeface="Arial"/>
                <a:cs typeface="Arial"/>
              </a:rPr>
              <a:t>ن</a:t>
            </a:r>
            <a:r>
              <a:rPr dirty="0" baseline="3472" sz="4800" spc="-997">
                <a:solidFill>
                  <a:srgbClr val="2E1211"/>
                </a:solidFill>
                <a:latin typeface="Arial"/>
                <a:cs typeface="Arial"/>
              </a:rPr>
              <a:t>ّ      </a:t>
            </a:r>
            <a:r>
              <a:rPr dirty="0" sz="3200" spc="-819">
                <a:solidFill>
                  <a:srgbClr val="2E1211"/>
                </a:solidFill>
                <a:latin typeface="Arial"/>
                <a:cs typeface="Arial"/>
              </a:rPr>
              <a:t>كل             </a:t>
            </a:r>
            <a:r>
              <a:rPr dirty="0" sz="3200" spc="-445">
                <a:solidFill>
                  <a:srgbClr val="2E1211"/>
                </a:solidFill>
                <a:latin typeface="Arial"/>
                <a:cs typeface="Arial"/>
              </a:rPr>
              <a:t>/ن</a:t>
            </a:r>
            <a:r>
              <a:rPr dirty="0" baseline="3472" sz="4800" spc="-667">
                <a:solidFill>
                  <a:srgbClr val="2E1211"/>
                </a:solidFill>
                <a:latin typeface="Arial"/>
                <a:cs typeface="Arial"/>
              </a:rPr>
              <a:t>ّ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أ /</a:t>
            </a:r>
            <a:r>
              <a:rPr dirty="0" sz="3200" spc="16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65">
                <a:solidFill>
                  <a:srgbClr val="2E1211"/>
                </a:solidFill>
                <a:latin typeface="Arial"/>
                <a:cs typeface="Arial"/>
              </a:rPr>
              <a:t>ن</a:t>
            </a:r>
            <a:r>
              <a:rPr dirty="0" baseline="3472" sz="4800" spc="-997">
                <a:solidFill>
                  <a:srgbClr val="2E1211"/>
                </a:solidFill>
                <a:latin typeface="Arial"/>
                <a:cs typeface="Arial"/>
              </a:rPr>
              <a:t>ّ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إ</a:t>
            </a:r>
            <a:endParaRPr sz="3200">
              <a:latin typeface="Arial"/>
              <a:cs typeface="Arial"/>
            </a:endParaRPr>
          </a:p>
          <a:p>
            <a:pPr algn="r" marR="12065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520">
                <a:solidFill>
                  <a:srgbClr val="2E1211"/>
                </a:solidFill>
                <a:latin typeface="Arial"/>
                <a:cs typeface="Arial"/>
              </a:rPr>
              <a:t>ربخلا </a:t>
            </a: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00">
                <a:solidFill>
                  <a:srgbClr val="2E1211"/>
                </a:solidFill>
                <a:latin typeface="Arial"/>
                <a:cs typeface="Arial"/>
              </a:rPr>
              <a:t>عفرتو     </a:t>
            </a:r>
            <a:r>
              <a:rPr dirty="0" sz="3200" spc="-550">
                <a:solidFill>
                  <a:srgbClr val="2E1211"/>
                </a:solidFill>
                <a:latin typeface="Arial"/>
                <a:cs typeface="Arial"/>
              </a:rPr>
              <a:t>أدتبملا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810">
                <a:solidFill>
                  <a:srgbClr val="2E1211"/>
                </a:solidFill>
                <a:latin typeface="Arial"/>
                <a:cs typeface="Arial"/>
              </a:rPr>
              <a:t>بصنت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195" b="1">
                <a:solidFill>
                  <a:srgbClr val="2E1211"/>
                </a:solidFill>
                <a:latin typeface="Arial"/>
                <a:cs typeface="Arial"/>
              </a:rPr>
              <a:t>فرشم </a:t>
            </a:r>
            <a:r>
              <a:rPr dirty="0" sz="3200" spc="-285" b="1">
                <a:solidFill>
                  <a:srgbClr val="2E1211"/>
                </a:solidFill>
                <a:latin typeface="Arial"/>
                <a:cs typeface="Arial"/>
              </a:rPr>
              <a:t>حاجنلا 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نإ</a:t>
            </a:r>
            <a:r>
              <a:rPr dirty="0" sz="3200" spc="-13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70">
                <a:solidFill>
                  <a:srgbClr val="2E1211"/>
                </a:solidFill>
                <a:latin typeface="Arial"/>
                <a:cs typeface="Arial"/>
              </a:rPr>
              <a:t>.ةحتفلا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35">
                <a:solidFill>
                  <a:srgbClr val="2E1211"/>
                </a:solidFill>
                <a:latin typeface="Arial"/>
                <a:cs typeface="Arial"/>
              </a:rPr>
              <a:t>هبصن     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بوصنم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نإ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 </a:t>
            </a:r>
            <a:r>
              <a:rPr dirty="0" sz="3200" spc="-325">
                <a:solidFill>
                  <a:srgbClr val="2E1211"/>
                </a:solidFill>
                <a:latin typeface="Arial"/>
                <a:cs typeface="Arial"/>
              </a:rPr>
              <a:t>حاجنلا </a:t>
            </a:r>
            <a:r>
              <a:rPr dirty="0" sz="3200" spc="-3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5"/>
              </a:spcBef>
            </a:pPr>
            <a:r>
              <a:rPr dirty="0" sz="3200" spc="-220">
                <a:solidFill>
                  <a:srgbClr val="2E1211"/>
                </a:solidFill>
                <a:latin typeface="Arial"/>
                <a:cs typeface="Arial"/>
              </a:rPr>
              <a:t>.ةمضلا  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هعفر 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عوفرم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نإ </a:t>
            </a:r>
            <a:r>
              <a:rPr dirty="0" sz="3200" spc="-545">
                <a:solidFill>
                  <a:srgbClr val="2E1211"/>
                </a:solidFill>
                <a:latin typeface="Arial"/>
                <a:cs typeface="Arial"/>
              </a:rPr>
              <a:t>ربخ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 </a:t>
            </a:r>
            <a:r>
              <a:rPr dirty="0" sz="3200" spc="-195">
                <a:solidFill>
                  <a:srgbClr val="2E1211"/>
                </a:solidFill>
                <a:latin typeface="Arial"/>
                <a:cs typeface="Arial"/>
              </a:rPr>
              <a:t>فرشم</a:t>
            </a:r>
            <a:r>
              <a:rPr dirty="0" sz="3200" spc="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8890">
              <a:lnSpc>
                <a:spcPct val="100000"/>
              </a:lnSpc>
              <a:spcBef>
                <a:spcPts val="770"/>
              </a:spcBef>
            </a:pPr>
            <a:r>
              <a:rPr dirty="0" sz="3200" spc="-35" b="1">
                <a:solidFill>
                  <a:srgbClr val="2E1211"/>
                </a:solidFill>
                <a:latin typeface="Arial"/>
                <a:cs typeface="Arial"/>
              </a:rPr>
              <a:t>.نامركم </a:t>
            </a:r>
            <a:r>
              <a:rPr dirty="0" sz="3200" spc="-560" b="1">
                <a:solidFill>
                  <a:srgbClr val="2E1211"/>
                </a:solidFill>
                <a:latin typeface="Arial"/>
                <a:cs typeface="Arial"/>
              </a:rPr>
              <a:t>نيزئافلا   </a:t>
            </a:r>
            <a:r>
              <a:rPr dirty="0" sz="3200" spc="-434" b="1">
                <a:solidFill>
                  <a:srgbClr val="2E1211"/>
                </a:solidFill>
                <a:latin typeface="Arial"/>
                <a:cs typeface="Arial"/>
              </a:rPr>
              <a:t>لعل</a:t>
            </a:r>
            <a:r>
              <a:rPr dirty="0" sz="3200" spc="-4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8890">
              <a:lnSpc>
                <a:spcPct val="100000"/>
              </a:lnSpc>
              <a:spcBef>
                <a:spcPts val="770"/>
              </a:spcBef>
            </a:pPr>
            <a:r>
              <a:rPr dirty="0" sz="3200" spc="-360">
                <a:solidFill>
                  <a:srgbClr val="2E1211"/>
                </a:solidFill>
                <a:latin typeface="Arial"/>
                <a:cs typeface="Arial"/>
              </a:rPr>
              <a:t>.ءايلا  </a:t>
            </a:r>
            <a:r>
              <a:rPr dirty="0" sz="3200" spc="-540">
                <a:solidFill>
                  <a:srgbClr val="2E1211"/>
                </a:solidFill>
                <a:latin typeface="Arial"/>
                <a:cs typeface="Arial"/>
              </a:rPr>
              <a:t>بصنلا  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بوصنم  </a:t>
            </a:r>
            <a:r>
              <a:rPr dirty="0" sz="3200" spc="-495">
                <a:solidFill>
                  <a:srgbClr val="2E1211"/>
                </a:solidFill>
                <a:latin typeface="Arial"/>
                <a:cs typeface="Arial"/>
              </a:rPr>
              <a:t>لعل 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 </a:t>
            </a:r>
            <a:r>
              <a:rPr dirty="0" sz="3200" spc="-345">
                <a:solidFill>
                  <a:srgbClr val="2E1211"/>
                </a:solidFill>
                <a:latin typeface="Arial"/>
                <a:cs typeface="Arial"/>
              </a:rPr>
              <a:t>.......نيزئافلا</a:t>
            </a:r>
            <a:r>
              <a:rPr dirty="0" sz="3200" spc="-57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8255">
              <a:lnSpc>
                <a:spcPct val="100000"/>
              </a:lnSpc>
              <a:spcBef>
                <a:spcPts val="770"/>
              </a:spcBef>
            </a:pP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.فللأا 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هعفر 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عوفرم  </a:t>
            </a:r>
            <a:r>
              <a:rPr dirty="0" sz="3200" spc="-495">
                <a:solidFill>
                  <a:srgbClr val="2E1211"/>
                </a:solidFill>
                <a:latin typeface="Arial"/>
                <a:cs typeface="Arial"/>
              </a:rPr>
              <a:t>لعل  </a:t>
            </a:r>
            <a:r>
              <a:rPr dirty="0" sz="3200" spc="-545">
                <a:solidFill>
                  <a:srgbClr val="2E1211"/>
                </a:solidFill>
                <a:latin typeface="Arial"/>
                <a:cs typeface="Arial"/>
              </a:rPr>
              <a:t>ربخ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5">
                <a:solidFill>
                  <a:srgbClr val="2E1211"/>
                </a:solidFill>
                <a:latin typeface="Arial"/>
                <a:cs typeface="Arial"/>
              </a:rPr>
              <a:t>.....نامركم</a:t>
            </a:r>
            <a:r>
              <a:rPr dirty="0" sz="3200" spc="1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170180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50">
                <a:solidFill>
                  <a:srgbClr val="F7D37C"/>
                </a:solidFill>
              </a:rPr>
              <a:t>مااااااااااااه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4071639" y="4505745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2292431" y="645883"/>
                </a:moveTo>
                <a:lnTo>
                  <a:pt x="1364850" y="645883"/>
                </a:lnTo>
                <a:lnTo>
                  <a:pt x="1403573" y="659888"/>
                </a:lnTo>
                <a:lnTo>
                  <a:pt x="1447644" y="672501"/>
                </a:lnTo>
                <a:lnTo>
                  <a:pt x="1496549" y="683617"/>
                </a:lnTo>
                <a:lnTo>
                  <a:pt x="1549771" y="693136"/>
                </a:lnTo>
                <a:lnTo>
                  <a:pt x="1606796" y="700954"/>
                </a:lnTo>
                <a:lnTo>
                  <a:pt x="1667110" y="706970"/>
                </a:lnTo>
                <a:lnTo>
                  <a:pt x="1730523" y="711138"/>
                </a:lnTo>
                <a:lnTo>
                  <a:pt x="1793923" y="713245"/>
                </a:lnTo>
                <a:lnTo>
                  <a:pt x="1856786" y="713366"/>
                </a:lnTo>
                <a:lnTo>
                  <a:pt x="1918590" y="711579"/>
                </a:lnTo>
                <a:lnTo>
                  <a:pt x="1978812" y="707958"/>
                </a:lnTo>
                <a:lnTo>
                  <a:pt x="2036928" y="702581"/>
                </a:lnTo>
                <a:lnTo>
                  <a:pt x="2092417" y="695524"/>
                </a:lnTo>
                <a:lnTo>
                  <a:pt x="2144754" y="686863"/>
                </a:lnTo>
                <a:lnTo>
                  <a:pt x="2193417" y="676675"/>
                </a:lnTo>
                <a:lnTo>
                  <a:pt x="2237884" y="665035"/>
                </a:lnTo>
                <a:lnTo>
                  <a:pt x="2277631" y="652022"/>
                </a:lnTo>
                <a:lnTo>
                  <a:pt x="2292431" y="645883"/>
                </a:lnTo>
                <a:close/>
              </a:path>
              <a:path w="3575050" h="713739">
                <a:moveTo>
                  <a:pt x="2967618" y="583272"/>
                </a:moveTo>
                <a:lnTo>
                  <a:pt x="482073" y="583272"/>
                </a:lnTo>
                <a:lnTo>
                  <a:pt x="484232" y="584288"/>
                </a:lnTo>
                <a:lnTo>
                  <a:pt x="486518" y="585431"/>
                </a:lnTo>
                <a:lnTo>
                  <a:pt x="556727" y="611824"/>
                </a:lnTo>
                <a:lnTo>
                  <a:pt x="595765" y="622908"/>
                </a:lnTo>
                <a:lnTo>
                  <a:pt x="637774" y="632895"/>
                </a:lnTo>
                <a:lnTo>
                  <a:pt x="682447" y="641764"/>
                </a:lnTo>
                <a:lnTo>
                  <a:pt x="729473" y="649495"/>
                </a:lnTo>
                <a:lnTo>
                  <a:pt x="778544" y="656066"/>
                </a:lnTo>
                <a:lnTo>
                  <a:pt x="829350" y="661457"/>
                </a:lnTo>
                <a:lnTo>
                  <a:pt x="881583" y="665647"/>
                </a:lnTo>
                <a:lnTo>
                  <a:pt x="934932" y="668615"/>
                </a:lnTo>
                <a:lnTo>
                  <a:pt x="989090" y="670341"/>
                </a:lnTo>
                <a:lnTo>
                  <a:pt x="1043747" y="670803"/>
                </a:lnTo>
                <a:lnTo>
                  <a:pt x="1098593" y="669981"/>
                </a:lnTo>
                <a:lnTo>
                  <a:pt x="1153320" y="667854"/>
                </a:lnTo>
                <a:lnTo>
                  <a:pt x="1207618" y="664402"/>
                </a:lnTo>
                <a:lnTo>
                  <a:pt x="1261178" y="659603"/>
                </a:lnTo>
                <a:lnTo>
                  <a:pt x="1313692" y="653437"/>
                </a:lnTo>
                <a:lnTo>
                  <a:pt x="1364850" y="645883"/>
                </a:lnTo>
                <a:lnTo>
                  <a:pt x="2292431" y="645883"/>
                </a:lnTo>
                <a:lnTo>
                  <a:pt x="2312135" y="637710"/>
                </a:lnTo>
                <a:lnTo>
                  <a:pt x="2340873" y="622176"/>
                </a:lnTo>
                <a:lnTo>
                  <a:pt x="2363324" y="605497"/>
                </a:lnTo>
                <a:lnTo>
                  <a:pt x="2869103" y="605497"/>
                </a:lnTo>
                <a:lnTo>
                  <a:pt x="2873946" y="604781"/>
                </a:lnTo>
                <a:lnTo>
                  <a:pt x="2927631" y="593960"/>
                </a:lnTo>
                <a:lnTo>
                  <a:pt x="2967618" y="583272"/>
                </a:lnTo>
                <a:close/>
              </a:path>
              <a:path w="3575050" h="713739">
                <a:moveTo>
                  <a:pt x="2869103" y="605497"/>
                </a:moveTo>
                <a:lnTo>
                  <a:pt x="2363324" y="605497"/>
                </a:lnTo>
                <a:lnTo>
                  <a:pt x="2409577" y="612396"/>
                </a:lnTo>
                <a:lnTo>
                  <a:pt x="2458116" y="617839"/>
                </a:lnTo>
                <a:lnTo>
                  <a:pt x="2508485" y="621800"/>
                </a:lnTo>
                <a:lnTo>
                  <a:pt x="2560224" y="624256"/>
                </a:lnTo>
                <a:lnTo>
                  <a:pt x="2612879" y="625182"/>
                </a:lnTo>
                <a:lnTo>
                  <a:pt x="2683601" y="623911"/>
                </a:lnTo>
                <a:lnTo>
                  <a:pt x="2751184" y="619955"/>
                </a:lnTo>
                <a:lnTo>
                  <a:pt x="2814881" y="613512"/>
                </a:lnTo>
                <a:lnTo>
                  <a:pt x="2869103" y="605497"/>
                </a:lnTo>
                <a:close/>
              </a:path>
              <a:path w="3575050" h="713739">
                <a:moveTo>
                  <a:pt x="855754" y="62833"/>
                </a:moveTo>
                <a:lnTo>
                  <a:pt x="802621" y="64096"/>
                </a:lnTo>
                <a:lnTo>
                  <a:pt x="728203" y="68245"/>
                </a:lnTo>
                <a:lnTo>
                  <a:pt x="658176" y="74905"/>
                </a:lnTo>
                <a:lnTo>
                  <a:pt x="593106" y="83874"/>
                </a:lnTo>
                <a:lnTo>
                  <a:pt x="533564" y="94947"/>
                </a:lnTo>
                <a:lnTo>
                  <a:pt x="480118" y="107922"/>
                </a:lnTo>
                <a:lnTo>
                  <a:pt x="433336" y="122595"/>
                </a:lnTo>
                <a:lnTo>
                  <a:pt x="393789" y="138763"/>
                </a:lnTo>
                <a:lnTo>
                  <a:pt x="338670" y="174770"/>
                </a:lnTo>
                <a:lnTo>
                  <a:pt x="319312" y="214317"/>
                </a:lnTo>
                <a:lnTo>
                  <a:pt x="324466" y="234911"/>
                </a:lnTo>
                <a:lnTo>
                  <a:pt x="321545" y="237197"/>
                </a:lnTo>
                <a:lnTo>
                  <a:pt x="265767" y="239976"/>
                </a:lnTo>
                <a:lnTo>
                  <a:pt x="212931" y="245042"/>
                </a:lnTo>
                <a:lnTo>
                  <a:pt x="163906" y="252246"/>
                </a:lnTo>
                <a:lnTo>
                  <a:pt x="119558" y="261439"/>
                </a:lnTo>
                <a:lnTo>
                  <a:pt x="80756" y="272474"/>
                </a:lnTo>
                <a:lnTo>
                  <a:pt x="14905" y="305921"/>
                </a:lnTo>
                <a:lnTo>
                  <a:pt x="0" y="327478"/>
                </a:lnTo>
                <a:lnTo>
                  <a:pt x="2878" y="349061"/>
                </a:lnTo>
                <a:lnTo>
                  <a:pt x="22766" y="369859"/>
                </a:lnTo>
                <a:lnTo>
                  <a:pt x="58892" y="389063"/>
                </a:lnTo>
                <a:lnTo>
                  <a:pt x="110483" y="405861"/>
                </a:lnTo>
                <a:lnTo>
                  <a:pt x="176765" y="419442"/>
                </a:lnTo>
                <a:lnTo>
                  <a:pt x="129616" y="436541"/>
                </a:lnTo>
                <a:lnTo>
                  <a:pt x="97517" y="455748"/>
                </a:lnTo>
                <a:lnTo>
                  <a:pt x="81324" y="476359"/>
                </a:lnTo>
                <a:lnTo>
                  <a:pt x="81896" y="497674"/>
                </a:lnTo>
                <a:lnTo>
                  <a:pt x="118972" y="530822"/>
                </a:lnTo>
                <a:lnTo>
                  <a:pt x="193196" y="557514"/>
                </a:lnTo>
                <a:lnTo>
                  <a:pt x="241420" y="567834"/>
                </a:lnTo>
                <a:lnTo>
                  <a:pt x="295547" y="575811"/>
                </a:lnTo>
                <a:lnTo>
                  <a:pt x="354450" y="581205"/>
                </a:lnTo>
                <a:lnTo>
                  <a:pt x="417001" y="583773"/>
                </a:lnTo>
                <a:lnTo>
                  <a:pt x="2967618" y="583272"/>
                </a:lnTo>
                <a:lnTo>
                  <a:pt x="3015877" y="566843"/>
                </a:lnTo>
                <a:lnTo>
                  <a:pt x="3073648" y="533753"/>
                </a:lnTo>
                <a:lnTo>
                  <a:pt x="3094971" y="496277"/>
                </a:lnTo>
                <a:lnTo>
                  <a:pt x="3151516" y="493281"/>
                </a:lnTo>
                <a:lnTo>
                  <a:pt x="3206416" y="488744"/>
                </a:lnTo>
                <a:lnTo>
                  <a:pt x="3259243" y="482707"/>
                </a:lnTo>
                <a:lnTo>
                  <a:pt x="3309570" y="475213"/>
                </a:lnTo>
                <a:lnTo>
                  <a:pt x="3356972" y="466305"/>
                </a:lnTo>
                <a:lnTo>
                  <a:pt x="3418922" y="451302"/>
                </a:lnTo>
                <a:lnTo>
                  <a:pt x="3470833" y="434432"/>
                </a:lnTo>
                <a:lnTo>
                  <a:pt x="3512544" y="416023"/>
                </a:lnTo>
                <a:lnTo>
                  <a:pt x="3564733" y="375909"/>
                </a:lnTo>
                <a:lnTo>
                  <a:pt x="3574892" y="354864"/>
                </a:lnTo>
                <a:lnTo>
                  <a:pt x="3574216" y="333600"/>
                </a:lnTo>
                <a:lnTo>
                  <a:pt x="3562544" y="312446"/>
                </a:lnTo>
                <a:lnTo>
                  <a:pt x="3539719" y="291732"/>
                </a:lnTo>
                <a:lnTo>
                  <a:pt x="3505580" y="271788"/>
                </a:lnTo>
                <a:lnTo>
                  <a:pt x="3459969" y="252945"/>
                </a:lnTo>
                <a:lnTo>
                  <a:pt x="3465803" y="249037"/>
                </a:lnTo>
                <a:lnTo>
                  <a:pt x="3471205" y="245042"/>
                </a:lnTo>
                <a:lnTo>
                  <a:pt x="3475899" y="241175"/>
                </a:lnTo>
                <a:lnTo>
                  <a:pt x="3480162" y="237197"/>
                </a:lnTo>
                <a:lnTo>
                  <a:pt x="3494141" y="215855"/>
                </a:lnTo>
                <a:lnTo>
                  <a:pt x="3493988" y="194780"/>
                </a:lnTo>
                <a:lnTo>
                  <a:pt x="3454777" y="155097"/>
                </a:lnTo>
                <a:lnTo>
                  <a:pt x="3417465" y="137324"/>
                </a:lnTo>
                <a:lnTo>
                  <a:pt x="3369512" y="121485"/>
                </a:lnTo>
                <a:lnTo>
                  <a:pt x="3311791" y="107999"/>
                </a:lnTo>
                <a:lnTo>
                  <a:pt x="3245174" y="97281"/>
                </a:lnTo>
                <a:lnTo>
                  <a:pt x="3170536" y="89750"/>
                </a:lnTo>
                <a:lnTo>
                  <a:pt x="3164320" y="83527"/>
                </a:lnTo>
                <a:lnTo>
                  <a:pt x="1160126" y="83527"/>
                </a:lnTo>
                <a:lnTo>
                  <a:pt x="1112870" y="76812"/>
                </a:lnTo>
                <a:lnTo>
                  <a:pt x="1063757" y="71377"/>
                </a:lnTo>
                <a:lnTo>
                  <a:pt x="1013138" y="67241"/>
                </a:lnTo>
                <a:lnTo>
                  <a:pt x="961364" y="64425"/>
                </a:lnTo>
                <a:lnTo>
                  <a:pt x="908786" y="62949"/>
                </a:lnTo>
                <a:lnTo>
                  <a:pt x="855754" y="62833"/>
                </a:lnTo>
                <a:close/>
              </a:path>
              <a:path w="3575050" h="713739">
                <a:moveTo>
                  <a:pt x="1531643" y="19904"/>
                </a:moveTo>
                <a:lnTo>
                  <a:pt x="1475373" y="21526"/>
                </a:lnTo>
                <a:lnTo>
                  <a:pt x="1420491" y="25075"/>
                </a:lnTo>
                <a:lnTo>
                  <a:pt x="1367708" y="30492"/>
                </a:lnTo>
                <a:lnTo>
                  <a:pt x="1317733" y="37717"/>
                </a:lnTo>
                <a:lnTo>
                  <a:pt x="1271276" y="46693"/>
                </a:lnTo>
                <a:lnTo>
                  <a:pt x="1229050" y="57359"/>
                </a:lnTo>
                <a:lnTo>
                  <a:pt x="1191763" y="69656"/>
                </a:lnTo>
                <a:lnTo>
                  <a:pt x="1160126" y="83527"/>
                </a:lnTo>
                <a:lnTo>
                  <a:pt x="3164320" y="83527"/>
                </a:lnTo>
                <a:lnTo>
                  <a:pt x="3152398" y="71590"/>
                </a:lnTo>
                <a:lnTo>
                  <a:pt x="3123260" y="54682"/>
                </a:lnTo>
                <a:lnTo>
                  <a:pt x="3122321" y="54317"/>
                </a:lnTo>
                <a:lnTo>
                  <a:pt x="1858880" y="54317"/>
                </a:lnTo>
                <a:lnTo>
                  <a:pt x="1835365" y="48461"/>
                </a:lnTo>
                <a:lnTo>
                  <a:pt x="1784049" y="38225"/>
                </a:lnTo>
                <a:lnTo>
                  <a:pt x="1701674" y="27192"/>
                </a:lnTo>
                <a:lnTo>
                  <a:pt x="1645504" y="22678"/>
                </a:lnTo>
                <a:lnTo>
                  <a:pt x="1588590" y="20269"/>
                </a:lnTo>
                <a:lnTo>
                  <a:pt x="1531643" y="19904"/>
                </a:lnTo>
                <a:close/>
              </a:path>
              <a:path w="3575050" h="713739">
                <a:moveTo>
                  <a:pt x="2176625" y="0"/>
                </a:moveTo>
                <a:lnTo>
                  <a:pt x="2121203" y="1391"/>
                </a:lnTo>
                <a:lnTo>
                  <a:pt x="2067461" y="5056"/>
                </a:lnTo>
                <a:lnTo>
                  <a:pt x="2016398" y="10905"/>
                </a:lnTo>
                <a:lnTo>
                  <a:pt x="1969011" y="18846"/>
                </a:lnTo>
                <a:lnTo>
                  <a:pt x="1926297" y="28788"/>
                </a:lnTo>
                <a:lnTo>
                  <a:pt x="1889254" y="40642"/>
                </a:lnTo>
                <a:lnTo>
                  <a:pt x="1858880" y="54317"/>
                </a:lnTo>
                <a:lnTo>
                  <a:pt x="3122321" y="54317"/>
                </a:lnTo>
                <a:lnTo>
                  <a:pt x="3083882" y="39368"/>
                </a:lnTo>
                <a:lnTo>
                  <a:pt x="3081424" y="38696"/>
                </a:lnTo>
                <a:lnTo>
                  <a:pt x="2468988" y="38696"/>
                </a:lnTo>
                <a:lnTo>
                  <a:pt x="2442105" y="30163"/>
                </a:lnTo>
                <a:lnTo>
                  <a:pt x="2378816" y="15907"/>
                </a:lnTo>
                <a:lnTo>
                  <a:pt x="2288523" y="4401"/>
                </a:lnTo>
                <a:lnTo>
                  <a:pt x="2232731" y="972"/>
                </a:lnTo>
                <a:lnTo>
                  <a:pt x="2176625" y="0"/>
                </a:lnTo>
                <a:close/>
              </a:path>
              <a:path w="3575050" h="713739">
                <a:moveTo>
                  <a:pt x="2770288" y="172"/>
                </a:moveTo>
                <a:lnTo>
                  <a:pt x="2714456" y="1418"/>
                </a:lnTo>
                <a:lnTo>
                  <a:pt x="2659704" y="4758"/>
                </a:lnTo>
                <a:lnTo>
                  <a:pt x="2606906" y="10175"/>
                </a:lnTo>
                <a:lnTo>
                  <a:pt x="2556937" y="17648"/>
                </a:lnTo>
                <a:lnTo>
                  <a:pt x="2510562" y="27192"/>
                </a:lnTo>
                <a:lnTo>
                  <a:pt x="2468988" y="38696"/>
                </a:lnTo>
                <a:lnTo>
                  <a:pt x="3081424" y="38696"/>
                </a:lnTo>
                <a:lnTo>
                  <a:pt x="3035027" y="25996"/>
                </a:lnTo>
                <a:lnTo>
                  <a:pt x="2986918" y="16496"/>
                </a:lnTo>
                <a:lnTo>
                  <a:pt x="2935515" y="9182"/>
                </a:lnTo>
                <a:lnTo>
                  <a:pt x="2881692" y="4035"/>
                </a:lnTo>
                <a:lnTo>
                  <a:pt x="2826325" y="1038"/>
                </a:lnTo>
                <a:lnTo>
                  <a:pt x="2770288" y="172"/>
                </a:lnTo>
                <a:close/>
              </a:path>
            </a:pathLst>
          </a:custGeom>
          <a:solidFill>
            <a:srgbClr val="D4B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289041" y="5167884"/>
            <a:ext cx="164973" cy="1468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071639" y="4505745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324466" y="234911"/>
                </a:moveTo>
                <a:lnTo>
                  <a:pt x="319312" y="214317"/>
                </a:lnTo>
                <a:lnTo>
                  <a:pt x="324236" y="194203"/>
                </a:lnTo>
                <a:lnTo>
                  <a:pt x="338670" y="174770"/>
                </a:lnTo>
                <a:lnTo>
                  <a:pt x="393789" y="138763"/>
                </a:lnTo>
                <a:lnTo>
                  <a:pt x="433336" y="122595"/>
                </a:lnTo>
                <a:lnTo>
                  <a:pt x="480118" y="107922"/>
                </a:lnTo>
                <a:lnTo>
                  <a:pt x="533564" y="94947"/>
                </a:lnTo>
                <a:lnTo>
                  <a:pt x="593106" y="83874"/>
                </a:lnTo>
                <a:lnTo>
                  <a:pt x="658176" y="74905"/>
                </a:lnTo>
                <a:lnTo>
                  <a:pt x="728203" y="68245"/>
                </a:lnTo>
                <a:lnTo>
                  <a:pt x="802621" y="64096"/>
                </a:lnTo>
                <a:lnTo>
                  <a:pt x="855754" y="62833"/>
                </a:lnTo>
                <a:lnTo>
                  <a:pt x="908786" y="62949"/>
                </a:lnTo>
                <a:lnTo>
                  <a:pt x="961364" y="64425"/>
                </a:lnTo>
                <a:lnTo>
                  <a:pt x="1013138" y="67241"/>
                </a:lnTo>
                <a:lnTo>
                  <a:pt x="1063757" y="71377"/>
                </a:lnTo>
                <a:lnTo>
                  <a:pt x="1112870" y="76812"/>
                </a:lnTo>
                <a:lnTo>
                  <a:pt x="1160126" y="83527"/>
                </a:lnTo>
                <a:lnTo>
                  <a:pt x="1191763" y="69656"/>
                </a:lnTo>
                <a:lnTo>
                  <a:pt x="1229050" y="57359"/>
                </a:lnTo>
                <a:lnTo>
                  <a:pt x="1271276" y="46693"/>
                </a:lnTo>
                <a:lnTo>
                  <a:pt x="1317733" y="37717"/>
                </a:lnTo>
                <a:lnTo>
                  <a:pt x="1367708" y="30492"/>
                </a:lnTo>
                <a:lnTo>
                  <a:pt x="1420491" y="25075"/>
                </a:lnTo>
                <a:lnTo>
                  <a:pt x="1475373" y="21526"/>
                </a:lnTo>
                <a:lnTo>
                  <a:pt x="1531643" y="19904"/>
                </a:lnTo>
                <a:lnTo>
                  <a:pt x="1588590" y="20269"/>
                </a:lnTo>
                <a:lnTo>
                  <a:pt x="1645504" y="22678"/>
                </a:lnTo>
                <a:lnTo>
                  <a:pt x="1701674" y="27192"/>
                </a:lnTo>
                <a:lnTo>
                  <a:pt x="1756391" y="33870"/>
                </a:lnTo>
                <a:lnTo>
                  <a:pt x="1810397" y="43093"/>
                </a:lnTo>
                <a:lnTo>
                  <a:pt x="1858880" y="54317"/>
                </a:lnTo>
                <a:lnTo>
                  <a:pt x="1889254" y="40642"/>
                </a:lnTo>
                <a:lnTo>
                  <a:pt x="1926297" y="28788"/>
                </a:lnTo>
                <a:lnTo>
                  <a:pt x="1969011" y="18846"/>
                </a:lnTo>
                <a:lnTo>
                  <a:pt x="2016398" y="10905"/>
                </a:lnTo>
                <a:lnTo>
                  <a:pt x="2067461" y="5056"/>
                </a:lnTo>
                <a:lnTo>
                  <a:pt x="2121203" y="1391"/>
                </a:lnTo>
                <a:lnTo>
                  <a:pt x="2176625" y="0"/>
                </a:lnTo>
                <a:lnTo>
                  <a:pt x="2232731" y="972"/>
                </a:lnTo>
                <a:lnTo>
                  <a:pt x="2288523" y="4401"/>
                </a:lnTo>
                <a:lnTo>
                  <a:pt x="2343004" y="10375"/>
                </a:lnTo>
                <a:lnTo>
                  <a:pt x="2411949" y="22535"/>
                </a:lnTo>
                <a:lnTo>
                  <a:pt x="2468988" y="38696"/>
                </a:lnTo>
                <a:lnTo>
                  <a:pt x="2510673" y="27162"/>
                </a:lnTo>
                <a:lnTo>
                  <a:pt x="2556937" y="17648"/>
                </a:lnTo>
                <a:lnTo>
                  <a:pt x="2606906" y="10175"/>
                </a:lnTo>
                <a:lnTo>
                  <a:pt x="2659704" y="4758"/>
                </a:lnTo>
                <a:lnTo>
                  <a:pt x="2714456" y="1418"/>
                </a:lnTo>
                <a:lnTo>
                  <a:pt x="2770288" y="172"/>
                </a:lnTo>
                <a:lnTo>
                  <a:pt x="2826325" y="1038"/>
                </a:lnTo>
                <a:lnTo>
                  <a:pt x="2881692" y="4035"/>
                </a:lnTo>
                <a:lnTo>
                  <a:pt x="2935515" y="9182"/>
                </a:lnTo>
                <a:lnTo>
                  <a:pt x="2986918" y="16496"/>
                </a:lnTo>
                <a:lnTo>
                  <a:pt x="3035027" y="25996"/>
                </a:lnTo>
                <a:lnTo>
                  <a:pt x="3083882" y="39368"/>
                </a:lnTo>
                <a:lnTo>
                  <a:pt x="3123260" y="54682"/>
                </a:lnTo>
                <a:lnTo>
                  <a:pt x="3170536" y="89750"/>
                </a:lnTo>
                <a:lnTo>
                  <a:pt x="3245174" y="97281"/>
                </a:lnTo>
                <a:lnTo>
                  <a:pt x="3311791" y="107999"/>
                </a:lnTo>
                <a:lnTo>
                  <a:pt x="3369512" y="121485"/>
                </a:lnTo>
                <a:lnTo>
                  <a:pt x="3417465" y="137324"/>
                </a:lnTo>
                <a:lnTo>
                  <a:pt x="3454777" y="155097"/>
                </a:lnTo>
                <a:lnTo>
                  <a:pt x="3493988" y="194780"/>
                </a:lnTo>
                <a:lnTo>
                  <a:pt x="3494141" y="215855"/>
                </a:lnTo>
                <a:lnTo>
                  <a:pt x="3480162" y="237197"/>
                </a:lnTo>
                <a:lnTo>
                  <a:pt x="3475899" y="241175"/>
                </a:lnTo>
                <a:lnTo>
                  <a:pt x="3471113" y="245118"/>
                </a:lnTo>
                <a:lnTo>
                  <a:pt x="3465803" y="249037"/>
                </a:lnTo>
                <a:lnTo>
                  <a:pt x="3459969" y="252945"/>
                </a:lnTo>
                <a:lnTo>
                  <a:pt x="3505580" y="271788"/>
                </a:lnTo>
                <a:lnTo>
                  <a:pt x="3539719" y="291732"/>
                </a:lnTo>
                <a:lnTo>
                  <a:pt x="3562544" y="312446"/>
                </a:lnTo>
                <a:lnTo>
                  <a:pt x="3574216" y="333600"/>
                </a:lnTo>
                <a:lnTo>
                  <a:pt x="3574892" y="354864"/>
                </a:lnTo>
                <a:lnTo>
                  <a:pt x="3564733" y="375909"/>
                </a:lnTo>
                <a:lnTo>
                  <a:pt x="3512544" y="416023"/>
                </a:lnTo>
                <a:lnTo>
                  <a:pt x="3470833" y="434432"/>
                </a:lnTo>
                <a:lnTo>
                  <a:pt x="3418922" y="451302"/>
                </a:lnTo>
                <a:lnTo>
                  <a:pt x="3356972" y="466305"/>
                </a:lnTo>
                <a:lnTo>
                  <a:pt x="3309570" y="475213"/>
                </a:lnTo>
                <a:lnTo>
                  <a:pt x="3259243" y="482707"/>
                </a:lnTo>
                <a:lnTo>
                  <a:pt x="3206416" y="488744"/>
                </a:lnTo>
                <a:lnTo>
                  <a:pt x="3151516" y="493281"/>
                </a:lnTo>
                <a:lnTo>
                  <a:pt x="3094971" y="496277"/>
                </a:lnTo>
                <a:lnTo>
                  <a:pt x="3089238" y="515463"/>
                </a:lnTo>
                <a:lnTo>
                  <a:pt x="3048945" y="550946"/>
                </a:lnTo>
                <a:lnTo>
                  <a:pt x="2975190" y="581248"/>
                </a:lnTo>
                <a:lnTo>
                  <a:pt x="2927631" y="593960"/>
                </a:lnTo>
                <a:lnTo>
                  <a:pt x="2873946" y="604781"/>
                </a:lnTo>
                <a:lnTo>
                  <a:pt x="2814881" y="613512"/>
                </a:lnTo>
                <a:lnTo>
                  <a:pt x="2751184" y="619955"/>
                </a:lnTo>
                <a:lnTo>
                  <a:pt x="2683601" y="623911"/>
                </a:lnTo>
                <a:lnTo>
                  <a:pt x="2612879" y="625182"/>
                </a:lnTo>
                <a:lnTo>
                  <a:pt x="2560224" y="624256"/>
                </a:lnTo>
                <a:lnTo>
                  <a:pt x="2508485" y="621800"/>
                </a:lnTo>
                <a:lnTo>
                  <a:pt x="2458116" y="617839"/>
                </a:lnTo>
                <a:lnTo>
                  <a:pt x="2409577" y="612396"/>
                </a:lnTo>
                <a:lnTo>
                  <a:pt x="2363324" y="605497"/>
                </a:lnTo>
                <a:lnTo>
                  <a:pt x="2340873" y="622176"/>
                </a:lnTo>
                <a:lnTo>
                  <a:pt x="2277631" y="652022"/>
                </a:lnTo>
                <a:lnTo>
                  <a:pt x="2237884" y="665035"/>
                </a:lnTo>
                <a:lnTo>
                  <a:pt x="2193417" y="676675"/>
                </a:lnTo>
                <a:lnTo>
                  <a:pt x="2144754" y="686863"/>
                </a:lnTo>
                <a:lnTo>
                  <a:pt x="2092417" y="695524"/>
                </a:lnTo>
                <a:lnTo>
                  <a:pt x="2036928" y="702581"/>
                </a:lnTo>
                <a:lnTo>
                  <a:pt x="1978812" y="707958"/>
                </a:lnTo>
                <a:lnTo>
                  <a:pt x="1918590" y="711579"/>
                </a:lnTo>
                <a:lnTo>
                  <a:pt x="1856786" y="713366"/>
                </a:lnTo>
                <a:lnTo>
                  <a:pt x="1793923" y="713245"/>
                </a:lnTo>
                <a:lnTo>
                  <a:pt x="1730523" y="711138"/>
                </a:lnTo>
                <a:lnTo>
                  <a:pt x="1667110" y="706970"/>
                </a:lnTo>
                <a:lnTo>
                  <a:pt x="1606796" y="700954"/>
                </a:lnTo>
                <a:lnTo>
                  <a:pt x="1549771" y="693136"/>
                </a:lnTo>
                <a:lnTo>
                  <a:pt x="1496549" y="683617"/>
                </a:lnTo>
                <a:lnTo>
                  <a:pt x="1447644" y="672501"/>
                </a:lnTo>
                <a:lnTo>
                  <a:pt x="1403573" y="659888"/>
                </a:lnTo>
                <a:lnTo>
                  <a:pt x="1364850" y="645883"/>
                </a:lnTo>
                <a:lnTo>
                  <a:pt x="1313692" y="653437"/>
                </a:lnTo>
                <a:lnTo>
                  <a:pt x="1261178" y="659603"/>
                </a:lnTo>
                <a:lnTo>
                  <a:pt x="1207618" y="664402"/>
                </a:lnTo>
                <a:lnTo>
                  <a:pt x="1153320" y="667854"/>
                </a:lnTo>
                <a:lnTo>
                  <a:pt x="1098593" y="669981"/>
                </a:lnTo>
                <a:lnTo>
                  <a:pt x="1043747" y="670803"/>
                </a:lnTo>
                <a:lnTo>
                  <a:pt x="989090" y="670341"/>
                </a:lnTo>
                <a:lnTo>
                  <a:pt x="934932" y="668615"/>
                </a:lnTo>
                <a:lnTo>
                  <a:pt x="881583" y="665647"/>
                </a:lnTo>
                <a:lnTo>
                  <a:pt x="829350" y="661457"/>
                </a:lnTo>
                <a:lnTo>
                  <a:pt x="778544" y="656066"/>
                </a:lnTo>
                <a:lnTo>
                  <a:pt x="729473" y="649495"/>
                </a:lnTo>
                <a:lnTo>
                  <a:pt x="682447" y="641764"/>
                </a:lnTo>
                <a:lnTo>
                  <a:pt x="637774" y="632895"/>
                </a:lnTo>
                <a:lnTo>
                  <a:pt x="595765" y="622908"/>
                </a:lnTo>
                <a:lnTo>
                  <a:pt x="556727" y="611824"/>
                </a:lnTo>
                <a:lnTo>
                  <a:pt x="488804" y="586447"/>
                </a:lnTo>
                <a:lnTo>
                  <a:pt x="484232" y="584288"/>
                </a:lnTo>
                <a:lnTo>
                  <a:pt x="482073" y="583272"/>
                </a:lnTo>
                <a:lnTo>
                  <a:pt x="417001" y="583773"/>
                </a:lnTo>
                <a:lnTo>
                  <a:pt x="354450" y="581205"/>
                </a:lnTo>
                <a:lnTo>
                  <a:pt x="295547" y="575811"/>
                </a:lnTo>
                <a:lnTo>
                  <a:pt x="241420" y="567834"/>
                </a:lnTo>
                <a:lnTo>
                  <a:pt x="193196" y="557514"/>
                </a:lnTo>
                <a:lnTo>
                  <a:pt x="152004" y="545096"/>
                </a:lnTo>
                <a:lnTo>
                  <a:pt x="95226" y="514933"/>
                </a:lnTo>
                <a:lnTo>
                  <a:pt x="81324" y="476359"/>
                </a:lnTo>
                <a:lnTo>
                  <a:pt x="97517" y="455748"/>
                </a:lnTo>
                <a:lnTo>
                  <a:pt x="129616" y="436541"/>
                </a:lnTo>
                <a:lnTo>
                  <a:pt x="176765" y="419442"/>
                </a:lnTo>
                <a:lnTo>
                  <a:pt x="110483" y="405861"/>
                </a:lnTo>
                <a:lnTo>
                  <a:pt x="58892" y="389063"/>
                </a:lnTo>
                <a:lnTo>
                  <a:pt x="22766" y="369859"/>
                </a:lnTo>
                <a:lnTo>
                  <a:pt x="2878" y="349061"/>
                </a:lnTo>
                <a:lnTo>
                  <a:pt x="0" y="327478"/>
                </a:lnTo>
                <a:lnTo>
                  <a:pt x="14905" y="305921"/>
                </a:lnTo>
                <a:lnTo>
                  <a:pt x="48368" y="285203"/>
                </a:lnTo>
                <a:lnTo>
                  <a:pt x="119558" y="261439"/>
                </a:lnTo>
                <a:lnTo>
                  <a:pt x="163906" y="252246"/>
                </a:lnTo>
                <a:lnTo>
                  <a:pt x="212931" y="245042"/>
                </a:lnTo>
                <a:lnTo>
                  <a:pt x="265767" y="239976"/>
                </a:lnTo>
                <a:lnTo>
                  <a:pt x="321545" y="237197"/>
                </a:lnTo>
                <a:lnTo>
                  <a:pt x="324466" y="234911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289041" y="527507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624" y="19811"/>
                </a:moveTo>
                <a:lnTo>
                  <a:pt x="38082" y="27515"/>
                </a:lnTo>
                <a:lnTo>
                  <a:pt x="33861" y="33813"/>
                </a:lnTo>
                <a:lnTo>
                  <a:pt x="27568" y="38064"/>
                </a:lnTo>
                <a:lnTo>
                  <a:pt x="19812" y="39623"/>
                </a:lnTo>
                <a:lnTo>
                  <a:pt x="12108" y="38064"/>
                </a:lnTo>
                <a:lnTo>
                  <a:pt x="5810" y="33813"/>
                </a:lnTo>
                <a:lnTo>
                  <a:pt x="1559" y="27515"/>
                </a:lnTo>
                <a:lnTo>
                  <a:pt x="0" y="19811"/>
                </a:lnTo>
                <a:lnTo>
                  <a:pt x="1559" y="12108"/>
                </a:lnTo>
                <a:lnTo>
                  <a:pt x="5810" y="5810"/>
                </a:lnTo>
                <a:lnTo>
                  <a:pt x="12108" y="1559"/>
                </a:lnTo>
                <a:lnTo>
                  <a:pt x="19812" y="0"/>
                </a:lnTo>
                <a:lnTo>
                  <a:pt x="27568" y="1559"/>
                </a:lnTo>
                <a:lnTo>
                  <a:pt x="33861" y="5810"/>
                </a:lnTo>
                <a:lnTo>
                  <a:pt x="38082" y="12108"/>
                </a:lnTo>
                <a:lnTo>
                  <a:pt x="39624" y="19811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296534" y="5233670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39623"/>
                </a:moveTo>
                <a:lnTo>
                  <a:pt x="76128" y="55104"/>
                </a:lnTo>
                <a:lnTo>
                  <a:pt x="67627" y="67738"/>
                </a:lnTo>
                <a:lnTo>
                  <a:pt x="55030" y="76253"/>
                </a:lnTo>
                <a:lnTo>
                  <a:pt x="39624" y="79374"/>
                </a:lnTo>
                <a:lnTo>
                  <a:pt x="24217" y="76253"/>
                </a:lnTo>
                <a:lnTo>
                  <a:pt x="11620" y="67738"/>
                </a:lnTo>
                <a:lnTo>
                  <a:pt x="3119" y="55104"/>
                </a:lnTo>
                <a:lnTo>
                  <a:pt x="0" y="39623"/>
                </a:lnTo>
                <a:lnTo>
                  <a:pt x="3119" y="24217"/>
                </a:lnTo>
                <a:lnTo>
                  <a:pt x="11620" y="11620"/>
                </a:lnTo>
                <a:lnTo>
                  <a:pt x="24217" y="3119"/>
                </a:lnTo>
                <a:lnTo>
                  <a:pt x="39624" y="0"/>
                </a:lnTo>
                <a:lnTo>
                  <a:pt x="55030" y="3119"/>
                </a:lnTo>
                <a:lnTo>
                  <a:pt x="67627" y="11620"/>
                </a:lnTo>
                <a:lnTo>
                  <a:pt x="76128" y="24217"/>
                </a:lnTo>
                <a:lnTo>
                  <a:pt x="79248" y="39623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335142" y="5167884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8872" y="59436"/>
                </a:moveTo>
                <a:lnTo>
                  <a:pt x="114192" y="82546"/>
                </a:lnTo>
                <a:lnTo>
                  <a:pt x="101441" y="101441"/>
                </a:lnTo>
                <a:lnTo>
                  <a:pt x="82546" y="114192"/>
                </a:lnTo>
                <a:lnTo>
                  <a:pt x="59436" y="118872"/>
                </a:lnTo>
                <a:lnTo>
                  <a:pt x="36272" y="114192"/>
                </a:lnTo>
                <a:lnTo>
                  <a:pt x="17383" y="101441"/>
                </a:lnTo>
                <a:lnTo>
                  <a:pt x="4661" y="82546"/>
                </a:lnTo>
                <a:lnTo>
                  <a:pt x="0" y="59436"/>
                </a:lnTo>
                <a:lnTo>
                  <a:pt x="4661" y="36272"/>
                </a:lnTo>
                <a:lnTo>
                  <a:pt x="17383" y="17383"/>
                </a:lnTo>
                <a:lnTo>
                  <a:pt x="36272" y="4661"/>
                </a:lnTo>
                <a:lnTo>
                  <a:pt x="59436" y="0"/>
                </a:lnTo>
                <a:lnTo>
                  <a:pt x="82546" y="4661"/>
                </a:lnTo>
                <a:lnTo>
                  <a:pt x="101441" y="17383"/>
                </a:lnTo>
                <a:lnTo>
                  <a:pt x="114192" y="36272"/>
                </a:lnTo>
                <a:lnTo>
                  <a:pt x="118872" y="59436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252214" y="4922392"/>
            <a:ext cx="209550" cy="13335"/>
          </a:xfrm>
          <a:custGeom>
            <a:avLst/>
            <a:gdLst/>
            <a:ahLst/>
            <a:cxnLst/>
            <a:rect l="l" t="t" r="r" b="b"/>
            <a:pathLst>
              <a:path w="209550" h="13335">
                <a:moveTo>
                  <a:pt x="209550" y="13207"/>
                </a:moveTo>
                <a:lnTo>
                  <a:pt x="154858" y="13215"/>
                </a:lnTo>
                <a:lnTo>
                  <a:pt x="101107" y="10985"/>
                </a:lnTo>
                <a:lnTo>
                  <a:pt x="49190" y="6564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554854" y="5079619"/>
            <a:ext cx="92075" cy="6350"/>
          </a:xfrm>
          <a:custGeom>
            <a:avLst/>
            <a:gdLst/>
            <a:ahLst/>
            <a:cxnLst/>
            <a:rect l="l" t="t" r="r" b="b"/>
            <a:pathLst>
              <a:path w="92075" h="6350">
                <a:moveTo>
                  <a:pt x="91694" y="0"/>
                </a:moveTo>
                <a:lnTo>
                  <a:pt x="69365" y="2186"/>
                </a:lnTo>
                <a:lnTo>
                  <a:pt x="46609" y="3968"/>
                </a:lnTo>
                <a:lnTo>
                  <a:pt x="23471" y="5322"/>
                </a:lnTo>
                <a:lnTo>
                  <a:pt x="0" y="6222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380990" y="5120004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55245" y="28829"/>
                </a:moveTo>
                <a:lnTo>
                  <a:pt x="39344" y="21949"/>
                </a:lnTo>
                <a:lnTo>
                  <a:pt x="24812" y="14843"/>
                </a:lnTo>
                <a:lnTo>
                  <a:pt x="11685" y="7522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435344" y="5077205"/>
            <a:ext cx="22225" cy="31750"/>
          </a:xfrm>
          <a:custGeom>
            <a:avLst/>
            <a:gdLst/>
            <a:ahLst/>
            <a:cxnLst/>
            <a:rect l="l" t="t" r="r" b="b"/>
            <a:pathLst>
              <a:path w="22225" h="31750">
                <a:moveTo>
                  <a:pt x="22097" y="0"/>
                </a:moveTo>
                <a:lnTo>
                  <a:pt x="18859" y="7975"/>
                </a:lnTo>
                <a:lnTo>
                  <a:pt x="14096" y="15890"/>
                </a:lnTo>
                <a:lnTo>
                  <a:pt x="7810" y="23735"/>
                </a:lnTo>
                <a:lnTo>
                  <a:pt x="0" y="31496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895845" y="4882388"/>
            <a:ext cx="269240" cy="118110"/>
          </a:xfrm>
          <a:custGeom>
            <a:avLst/>
            <a:gdLst/>
            <a:ahLst/>
            <a:cxnLst/>
            <a:rect l="l" t="t" r="r" b="b"/>
            <a:pathLst>
              <a:path w="269240" h="118110">
                <a:moveTo>
                  <a:pt x="0" y="0"/>
                </a:moveTo>
                <a:lnTo>
                  <a:pt x="67151" y="10820"/>
                </a:lnTo>
                <a:lnTo>
                  <a:pt x="126024" y="24220"/>
                </a:lnTo>
                <a:lnTo>
                  <a:pt x="175838" y="39855"/>
                </a:lnTo>
                <a:lnTo>
                  <a:pt x="215811" y="57380"/>
                </a:lnTo>
                <a:lnTo>
                  <a:pt x="263103" y="96725"/>
                </a:lnTo>
                <a:lnTo>
                  <a:pt x="268858" y="117856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410195" y="4756911"/>
            <a:ext cx="120014" cy="44450"/>
          </a:xfrm>
          <a:custGeom>
            <a:avLst/>
            <a:gdLst/>
            <a:ahLst/>
            <a:cxnLst/>
            <a:rect l="l" t="t" r="r" b="b"/>
            <a:pathLst>
              <a:path w="120015" h="44450">
                <a:moveTo>
                  <a:pt x="119760" y="0"/>
                </a:moveTo>
                <a:lnTo>
                  <a:pt x="97047" y="12388"/>
                </a:lnTo>
                <a:lnTo>
                  <a:pt x="69310" y="23955"/>
                </a:lnTo>
                <a:lnTo>
                  <a:pt x="36857" y="34593"/>
                </a:lnTo>
                <a:lnTo>
                  <a:pt x="0" y="44195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242682" y="459295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0"/>
                </a:moveTo>
                <a:lnTo>
                  <a:pt x="4572" y="6985"/>
                </a:lnTo>
                <a:lnTo>
                  <a:pt x="6731" y="13970"/>
                </a:lnTo>
                <a:lnTo>
                  <a:pt x="6350" y="20955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478142" y="4542028"/>
            <a:ext cx="61594" cy="26670"/>
          </a:xfrm>
          <a:custGeom>
            <a:avLst/>
            <a:gdLst/>
            <a:ahLst/>
            <a:cxnLst/>
            <a:rect l="l" t="t" r="r" b="b"/>
            <a:pathLst>
              <a:path w="61595" h="26670">
                <a:moveTo>
                  <a:pt x="0" y="26670"/>
                </a:moveTo>
                <a:lnTo>
                  <a:pt x="12638" y="19556"/>
                </a:lnTo>
                <a:lnTo>
                  <a:pt x="27098" y="12715"/>
                </a:lnTo>
                <a:lnTo>
                  <a:pt x="43344" y="6185"/>
                </a:lnTo>
                <a:lnTo>
                  <a:pt x="6134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904484" y="4558410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5">
                <a:moveTo>
                  <a:pt x="0" y="22987"/>
                </a:moveTo>
                <a:lnTo>
                  <a:pt x="5447" y="17037"/>
                </a:lnTo>
                <a:lnTo>
                  <a:pt x="12239" y="11207"/>
                </a:lnTo>
                <a:lnTo>
                  <a:pt x="20341" y="5520"/>
                </a:lnTo>
                <a:lnTo>
                  <a:pt x="29717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231384" y="4589145"/>
            <a:ext cx="107950" cy="22225"/>
          </a:xfrm>
          <a:custGeom>
            <a:avLst/>
            <a:gdLst/>
            <a:ahLst/>
            <a:cxnLst/>
            <a:rect l="l" t="t" r="r" b="b"/>
            <a:pathLst>
              <a:path w="107950" h="22225">
                <a:moveTo>
                  <a:pt x="0" y="0"/>
                </a:moveTo>
                <a:lnTo>
                  <a:pt x="28682" y="4901"/>
                </a:lnTo>
                <a:lnTo>
                  <a:pt x="56197" y="10255"/>
                </a:lnTo>
                <a:lnTo>
                  <a:pt x="82474" y="16037"/>
                </a:lnTo>
                <a:lnTo>
                  <a:pt x="107441" y="22224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396104" y="4740655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18796" y="23495"/>
                </a:moveTo>
                <a:lnTo>
                  <a:pt x="12840" y="17680"/>
                </a:lnTo>
                <a:lnTo>
                  <a:pt x="7731" y="11842"/>
                </a:lnTo>
                <a:lnTo>
                  <a:pt x="3454" y="5957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294638" y="1523986"/>
            <a:ext cx="6329045" cy="470979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57785">
              <a:lnSpc>
                <a:spcPct val="100000"/>
              </a:lnSpc>
              <a:spcBef>
                <a:spcPts val="875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640">
                <a:solidFill>
                  <a:srgbClr val="2E1211"/>
                </a:solidFill>
                <a:latin typeface="Arial"/>
                <a:cs typeface="Arial"/>
              </a:rPr>
              <a:t>ديكوتلا     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)نإ (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ىنعم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7785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240">
                <a:solidFill>
                  <a:srgbClr val="2E1211"/>
                </a:solidFill>
                <a:latin typeface="Arial"/>
                <a:cs typeface="Arial"/>
              </a:rPr>
              <a:t>نظلا 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وأ </a:t>
            </a:r>
            <a:r>
              <a:rPr dirty="0" sz="3200" spc="-844">
                <a:solidFill>
                  <a:srgbClr val="2E1211"/>
                </a:solidFill>
                <a:latin typeface="Arial"/>
                <a:cs typeface="Arial"/>
              </a:rPr>
              <a:t>هيبشتلا                                  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)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نأك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ىنعم</a:t>
            </a:r>
            <a:r>
              <a:rPr dirty="0" sz="3200" spc="-1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7785">
              <a:lnSpc>
                <a:spcPct val="100000"/>
              </a:lnSpc>
              <a:spcBef>
                <a:spcPts val="770"/>
              </a:spcBef>
            </a:pPr>
            <a:r>
              <a:rPr dirty="0" sz="3200" spc="-260">
                <a:solidFill>
                  <a:srgbClr val="2E1211"/>
                </a:solidFill>
                <a:latin typeface="Arial"/>
                <a:cs typeface="Arial"/>
              </a:rPr>
              <a:t>.كاردتسلا  </a:t>
            </a:r>
            <a:r>
              <a:rPr dirty="0" sz="3200" spc="-415">
                <a:solidFill>
                  <a:srgbClr val="2E1211"/>
                </a:solidFill>
                <a:latin typeface="Arial"/>
                <a:cs typeface="Arial"/>
              </a:rPr>
              <a:t>)نكل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ىنعم</a:t>
            </a:r>
            <a:r>
              <a:rPr dirty="0" sz="3200" spc="-4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7785">
              <a:lnSpc>
                <a:spcPct val="100000"/>
              </a:lnSpc>
              <a:spcBef>
                <a:spcPts val="770"/>
              </a:spcBef>
            </a:pPr>
            <a:r>
              <a:rPr dirty="0" sz="3200" spc="-490">
                <a:solidFill>
                  <a:srgbClr val="2E1211"/>
                </a:solidFill>
                <a:latin typeface="Arial"/>
                <a:cs typeface="Arial"/>
              </a:rPr>
              <a:t>.ىنمتلا     </a:t>
            </a:r>
            <a:r>
              <a:rPr dirty="0" sz="3200" spc="-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50">
                <a:solidFill>
                  <a:srgbClr val="2E1211"/>
                </a:solidFill>
                <a:latin typeface="Arial"/>
                <a:cs typeface="Arial"/>
              </a:rPr>
              <a:t>)تيل( 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ىنعم</a:t>
            </a:r>
            <a:r>
              <a:rPr dirty="0" sz="3200" spc="-1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7785">
              <a:lnSpc>
                <a:spcPct val="100000"/>
              </a:lnSpc>
              <a:spcBef>
                <a:spcPts val="770"/>
              </a:spcBef>
            </a:pPr>
            <a:r>
              <a:rPr dirty="0" sz="3200" spc="-345">
                <a:solidFill>
                  <a:srgbClr val="2E1211"/>
                </a:solidFill>
                <a:latin typeface="Arial"/>
                <a:cs typeface="Arial"/>
              </a:rPr>
              <a:t>.قافشلإاو  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يجرتلا  </a:t>
            </a:r>
            <a:r>
              <a:rPr dirty="0" sz="3200" spc="-375">
                <a:solidFill>
                  <a:srgbClr val="2E1211"/>
                </a:solidFill>
                <a:latin typeface="Arial"/>
                <a:cs typeface="Arial"/>
              </a:rPr>
              <a:t>)لعل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ىنعم</a:t>
            </a:r>
            <a:r>
              <a:rPr dirty="0" sz="3200" spc="-2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marL="3905885">
              <a:lnSpc>
                <a:spcPct val="100000"/>
              </a:lnSpc>
              <a:spcBef>
                <a:spcPts val="1430"/>
              </a:spcBef>
            </a:pPr>
            <a:r>
              <a:rPr dirty="0" sz="3200" spc="-525" b="1">
                <a:solidFill>
                  <a:srgbClr val="2E1211"/>
                </a:solidFill>
                <a:latin typeface="Arial"/>
                <a:cs typeface="Arial"/>
              </a:rPr>
              <a:t>حصحص</a:t>
            </a:r>
            <a:endParaRPr sz="32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110"/>
              </a:spcBef>
            </a:pPr>
            <a:r>
              <a:rPr dirty="0" baseline="7812" sz="4800" spc="-630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420">
                <a:solidFill>
                  <a:srgbClr val="2E1211"/>
                </a:solidFill>
                <a:latin typeface="Arial"/>
                <a:cs typeface="Arial"/>
              </a:rPr>
              <a:t>لاصتم  </a:t>
            </a:r>
            <a:r>
              <a:rPr dirty="0" baseline="7812" sz="4800" spc="-487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325">
                <a:solidFill>
                  <a:srgbClr val="2E1211"/>
                </a:solidFill>
                <a:latin typeface="Arial"/>
                <a:cs typeface="Arial"/>
              </a:rPr>
              <a:t>اريمض  </a:t>
            </a:r>
            <a:r>
              <a:rPr dirty="0" sz="3200" spc="-475">
                <a:solidFill>
                  <a:srgbClr val="2E1211"/>
                </a:solidFill>
                <a:latin typeface="Arial"/>
                <a:cs typeface="Arial"/>
              </a:rPr>
              <a:t>خسانلا  </a:t>
            </a:r>
            <a:r>
              <a:rPr dirty="0" sz="3200" spc="-220">
                <a:solidFill>
                  <a:srgbClr val="2E1211"/>
                </a:solidFill>
                <a:latin typeface="Arial"/>
                <a:cs typeface="Arial"/>
              </a:rPr>
              <a:t>فرحلا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 </a:t>
            </a:r>
            <a:r>
              <a:rPr dirty="0" sz="3200" spc="-495">
                <a:solidFill>
                  <a:srgbClr val="2E1211"/>
                </a:solidFill>
                <a:latin typeface="Arial"/>
                <a:cs typeface="Arial"/>
              </a:rPr>
              <a:t>نوكي </a:t>
            </a:r>
            <a:r>
              <a:rPr dirty="0" sz="3200" spc="-459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90">
                <a:solidFill>
                  <a:srgbClr val="2E1211"/>
                </a:solidFill>
                <a:latin typeface="Arial"/>
                <a:cs typeface="Arial"/>
              </a:rPr>
              <a:t>نكمم</a:t>
            </a:r>
            <a:endParaRPr sz="32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نإ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 </a:t>
            </a:r>
            <a:r>
              <a:rPr dirty="0" sz="3200" spc="-575">
                <a:solidFill>
                  <a:srgbClr val="2E1211"/>
                </a:solidFill>
                <a:latin typeface="Arial"/>
                <a:cs typeface="Arial"/>
              </a:rPr>
              <a:t>بصن   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لحم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10">
                <a:solidFill>
                  <a:srgbClr val="2E1211"/>
                </a:solidFill>
                <a:latin typeface="Arial"/>
                <a:cs typeface="Arial"/>
              </a:rPr>
              <a:t>ينبم  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ريمض  </a:t>
            </a:r>
            <a:r>
              <a:rPr dirty="0" sz="3200" spc="-110">
                <a:solidFill>
                  <a:srgbClr val="2E1211"/>
                </a:solidFill>
                <a:latin typeface="Arial"/>
                <a:cs typeface="Arial"/>
              </a:rPr>
              <a:t>ءاهلا</a:t>
            </a:r>
            <a:r>
              <a:rPr dirty="0" sz="3200" spc="-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80">
                <a:solidFill>
                  <a:srgbClr val="2E1211"/>
                </a:solidFill>
                <a:latin typeface="Arial"/>
                <a:cs typeface="Arial"/>
              </a:rPr>
              <a:t>.....هنإ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6203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4284998" y="3502959"/>
            <a:ext cx="3575050" cy="716915"/>
          </a:xfrm>
          <a:custGeom>
            <a:avLst/>
            <a:gdLst/>
            <a:ahLst/>
            <a:cxnLst/>
            <a:rect l="l" t="t" r="r" b="b"/>
            <a:pathLst>
              <a:path w="3575050" h="716914">
                <a:moveTo>
                  <a:pt x="2292289" y="648670"/>
                </a:moveTo>
                <a:lnTo>
                  <a:pt x="1364850" y="648670"/>
                </a:lnTo>
                <a:lnTo>
                  <a:pt x="1403573" y="662730"/>
                </a:lnTo>
                <a:lnTo>
                  <a:pt x="1447644" y="675382"/>
                </a:lnTo>
                <a:lnTo>
                  <a:pt x="1496549" y="686532"/>
                </a:lnTo>
                <a:lnTo>
                  <a:pt x="1549771" y="696083"/>
                </a:lnTo>
                <a:lnTo>
                  <a:pt x="1606796" y="703941"/>
                </a:lnTo>
                <a:lnTo>
                  <a:pt x="1667110" y="710011"/>
                </a:lnTo>
                <a:lnTo>
                  <a:pt x="1730523" y="714201"/>
                </a:lnTo>
                <a:lnTo>
                  <a:pt x="1793923" y="716318"/>
                </a:lnTo>
                <a:lnTo>
                  <a:pt x="1856786" y="716439"/>
                </a:lnTo>
                <a:lnTo>
                  <a:pt x="1918590" y="714641"/>
                </a:lnTo>
                <a:lnTo>
                  <a:pt x="1978812" y="711001"/>
                </a:lnTo>
                <a:lnTo>
                  <a:pt x="2036928" y="705595"/>
                </a:lnTo>
                <a:lnTo>
                  <a:pt x="2092417" y="698501"/>
                </a:lnTo>
                <a:lnTo>
                  <a:pt x="2144754" y="689796"/>
                </a:lnTo>
                <a:lnTo>
                  <a:pt x="2193417" y="679556"/>
                </a:lnTo>
                <a:lnTo>
                  <a:pt x="2237884" y="667858"/>
                </a:lnTo>
                <a:lnTo>
                  <a:pt x="2277631" y="654780"/>
                </a:lnTo>
                <a:lnTo>
                  <a:pt x="2292289" y="648670"/>
                </a:lnTo>
                <a:close/>
              </a:path>
              <a:path w="3575050" h="716914">
                <a:moveTo>
                  <a:pt x="2967596" y="585805"/>
                </a:moveTo>
                <a:lnTo>
                  <a:pt x="482073" y="585805"/>
                </a:lnTo>
                <a:lnTo>
                  <a:pt x="484232" y="586821"/>
                </a:lnTo>
                <a:lnTo>
                  <a:pt x="486518" y="587837"/>
                </a:lnTo>
                <a:lnTo>
                  <a:pt x="488804" y="588980"/>
                </a:lnTo>
                <a:lnTo>
                  <a:pt x="556727" y="614441"/>
                </a:lnTo>
                <a:lnTo>
                  <a:pt x="595765" y="625566"/>
                </a:lnTo>
                <a:lnTo>
                  <a:pt x="637774" y="635592"/>
                </a:lnTo>
                <a:lnTo>
                  <a:pt x="682447" y="644498"/>
                </a:lnTo>
                <a:lnTo>
                  <a:pt x="729473" y="652263"/>
                </a:lnTo>
                <a:lnTo>
                  <a:pt x="778544" y="658866"/>
                </a:lnTo>
                <a:lnTo>
                  <a:pt x="829350" y="664284"/>
                </a:lnTo>
                <a:lnTo>
                  <a:pt x="881583" y="668498"/>
                </a:lnTo>
                <a:lnTo>
                  <a:pt x="934932" y="671484"/>
                </a:lnTo>
                <a:lnTo>
                  <a:pt x="989090" y="673223"/>
                </a:lnTo>
                <a:lnTo>
                  <a:pt x="1043747" y="673693"/>
                </a:lnTo>
                <a:lnTo>
                  <a:pt x="1098593" y="672873"/>
                </a:lnTo>
                <a:lnTo>
                  <a:pt x="1153320" y="670741"/>
                </a:lnTo>
                <a:lnTo>
                  <a:pt x="1207618" y="667276"/>
                </a:lnTo>
                <a:lnTo>
                  <a:pt x="1261178" y="662456"/>
                </a:lnTo>
                <a:lnTo>
                  <a:pt x="1313692" y="656261"/>
                </a:lnTo>
                <a:lnTo>
                  <a:pt x="1364850" y="648670"/>
                </a:lnTo>
                <a:lnTo>
                  <a:pt x="2292289" y="648670"/>
                </a:lnTo>
                <a:lnTo>
                  <a:pt x="2312135" y="640398"/>
                </a:lnTo>
                <a:lnTo>
                  <a:pt x="2340873" y="624789"/>
                </a:lnTo>
                <a:lnTo>
                  <a:pt x="2363324" y="608030"/>
                </a:lnTo>
                <a:lnTo>
                  <a:pt x="2869760" y="608030"/>
                </a:lnTo>
                <a:lnTo>
                  <a:pt x="2873946" y="607408"/>
                </a:lnTo>
                <a:lnTo>
                  <a:pt x="2927631" y="596538"/>
                </a:lnTo>
                <a:lnTo>
                  <a:pt x="2967596" y="585805"/>
                </a:lnTo>
                <a:close/>
              </a:path>
              <a:path w="3575050" h="716914">
                <a:moveTo>
                  <a:pt x="2869760" y="608030"/>
                </a:moveTo>
                <a:lnTo>
                  <a:pt x="2363324" y="608030"/>
                </a:lnTo>
                <a:lnTo>
                  <a:pt x="2409577" y="614991"/>
                </a:lnTo>
                <a:lnTo>
                  <a:pt x="2458116" y="620472"/>
                </a:lnTo>
                <a:lnTo>
                  <a:pt x="2508485" y="624452"/>
                </a:lnTo>
                <a:lnTo>
                  <a:pt x="2560224" y="626915"/>
                </a:lnTo>
                <a:lnTo>
                  <a:pt x="2612879" y="627842"/>
                </a:lnTo>
                <a:lnTo>
                  <a:pt x="2683601" y="626594"/>
                </a:lnTo>
                <a:lnTo>
                  <a:pt x="2751184" y="622638"/>
                </a:lnTo>
                <a:lnTo>
                  <a:pt x="2814881" y="616175"/>
                </a:lnTo>
                <a:lnTo>
                  <a:pt x="2869760" y="608030"/>
                </a:lnTo>
                <a:close/>
              </a:path>
              <a:path w="3575050" h="716914">
                <a:moveTo>
                  <a:pt x="855754" y="63160"/>
                </a:moveTo>
                <a:lnTo>
                  <a:pt x="802621" y="64470"/>
                </a:lnTo>
                <a:lnTo>
                  <a:pt x="728203" y="68624"/>
                </a:lnTo>
                <a:lnTo>
                  <a:pt x="658176" y="75300"/>
                </a:lnTo>
                <a:lnTo>
                  <a:pt x="593106" y="84294"/>
                </a:lnTo>
                <a:lnTo>
                  <a:pt x="533564" y="95401"/>
                </a:lnTo>
                <a:lnTo>
                  <a:pt x="480118" y="108419"/>
                </a:lnTo>
                <a:lnTo>
                  <a:pt x="433336" y="123144"/>
                </a:lnTo>
                <a:lnTo>
                  <a:pt x="393789" y="139371"/>
                </a:lnTo>
                <a:lnTo>
                  <a:pt x="338670" y="175519"/>
                </a:lnTo>
                <a:lnTo>
                  <a:pt x="319312" y="215234"/>
                </a:lnTo>
                <a:lnTo>
                  <a:pt x="324466" y="235920"/>
                </a:lnTo>
                <a:lnTo>
                  <a:pt x="321545" y="238206"/>
                </a:lnTo>
                <a:lnTo>
                  <a:pt x="265767" y="240995"/>
                </a:lnTo>
                <a:lnTo>
                  <a:pt x="212931" y="246084"/>
                </a:lnTo>
                <a:lnTo>
                  <a:pt x="163906" y="253319"/>
                </a:lnTo>
                <a:lnTo>
                  <a:pt x="119558" y="262543"/>
                </a:lnTo>
                <a:lnTo>
                  <a:pt x="80756" y="273601"/>
                </a:lnTo>
                <a:lnTo>
                  <a:pt x="14905" y="307166"/>
                </a:lnTo>
                <a:lnTo>
                  <a:pt x="0" y="328828"/>
                </a:lnTo>
                <a:lnTo>
                  <a:pt x="2878" y="350513"/>
                </a:lnTo>
                <a:lnTo>
                  <a:pt x="22766" y="371407"/>
                </a:lnTo>
                <a:lnTo>
                  <a:pt x="58892" y="390697"/>
                </a:lnTo>
                <a:lnTo>
                  <a:pt x="110483" y="407570"/>
                </a:lnTo>
                <a:lnTo>
                  <a:pt x="176765" y="421213"/>
                </a:lnTo>
                <a:lnTo>
                  <a:pt x="129616" y="438407"/>
                </a:lnTo>
                <a:lnTo>
                  <a:pt x="97517" y="457709"/>
                </a:lnTo>
                <a:lnTo>
                  <a:pt x="81324" y="478416"/>
                </a:lnTo>
                <a:lnTo>
                  <a:pt x="81896" y="499826"/>
                </a:lnTo>
                <a:lnTo>
                  <a:pt x="118972" y="533073"/>
                </a:lnTo>
                <a:lnTo>
                  <a:pt x="193196" y="559878"/>
                </a:lnTo>
                <a:lnTo>
                  <a:pt x="241420" y="570250"/>
                </a:lnTo>
                <a:lnTo>
                  <a:pt x="295547" y="578274"/>
                </a:lnTo>
                <a:lnTo>
                  <a:pt x="354450" y="583705"/>
                </a:lnTo>
                <a:lnTo>
                  <a:pt x="417001" y="586297"/>
                </a:lnTo>
                <a:lnTo>
                  <a:pt x="2967596" y="585805"/>
                </a:lnTo>
                <a:lnTo>
                  <a:pt x="3015877" y="569293"/>
                </a:lnTo>
                <a:lnTo>
                  <a:pt x="3073648" y="536052"/>
                </a:lnTo>
                <a:lnTo>
                  <a:pt x="3094971" y="498429"/>
                </a:lnTo>
                <a:lnTo>
                  <a:pt x="3151516" y="495420"/>
                </a:lnTo>
                <a:lnTo>
                  <a:pt x="3206416" y="490851"/>
                </a:lnTo>
                <a:lnTo>
                  <a:pt x="3259243" y="484777"/>
                </a:lnTo>
                <a:lnTo>
                  <a:pt x="3309570" y="477251"/>
                </a:lnTo>
                <a:lnTo>
                  <a:pt x="3356972" y="468330"/>
                </a:lnTo>
                <a:lnTo>
                  <a:pt x="3418922" y="453255"/>
                </a:lnTo>
                <a:lnTo>
                  <a:pt x="3470833" y="436306"/>
                </a:lnTo>
                <a:lnTo>
                  <a:pt x="3512544" y="417814"/>
                </a:lnTo>
                <a:lnTo>
                  <a:pt x="3564733" y="377521"/>
                </a:lnTo>
                <a:lnTo>
                  <a:pt x="3574892" y="356381"/>
                </a:lnTo>
                <a:lnTo>
                  <a:pt x="3574216" y="335018"/>
                </a:lnTo>
                <a:lnTo>
                  <a:pt x="3562544" y="313764"/>
                </a:lnTo>
                <a:lnTo>
                  <a:pt x="3539719" y="292948"/>
                </a:lnTo>
                <a:lnTo>
                  <a:pt x="3505580" y="272901"/>
                </a:lnTo>
                <a:lnTo>
                  <a:pt x="3459969" y="253954"/>
                </a:lnTo>
                <a:lnTo>
                  <a:pt x="3465803" y="250100"/>
                </a:lnTo>
                <a:lnTo>
                  <a:pt x="3471222" y="246084"/>
                </a:lnTo>
                <a:lnTo>
                  <a:pt x="3475899" y="242202"/>
                </a:lnTo>
                <a:lnTo>
                  <a:pt x="3480162" y="238206"/>
                </a:lnTo>
                <a:lnTo>
                  <a:pt x="3494141" y="216779"/>
                </a:lnTo>
                <a:lnTo>
                  <a:pt x="3493988" y="195621"/>
                </a:lnTo>
                <a:lnTo>
                  <a:pt x="3454777" y="155779"/>
                </a:lnTo>
                <a:lnTo>
                  <a:pt x="3417465" y="137931"/>
                </a:lnTo>
                <a:lnTo>
                  <a:pt x="3369512" y="122024"/>
                </a:lnTo>
                <a:lnTo>
                  <a:pt x="3311791" y="108475"/>
                </a:lnTo>
                <a:lnTo>
                  <a:pt x="3245174" y="97702"/>
                </a:lnTo>
                <a:lnTo>
                  <a:pt x="3170536" y="90124"/>
                </a:lnTo>
                <a:lnTo>
                  <a:pt x="3164352" y="83901"/>
                </a:lnTo>
                <a:lnTo>
                  <a:pt x="1160126" y="83901"/>
                </a:lnTo>
                <a:lnTo>
                  <a:pt x="1112870" y="77139"/>
                </a:lnTo>
                <a:lnTo>
                  <a:pt x="1063757" y="71673"/>
                </a:lnTo>
                <a:lnTo>
                  <a:pt x="1013138" y="67522"/>
                </a:lnTo>
                <a:lnTo>
                  <a:pt x="961364" y="64706"/>
                </a:lnTo>
                <a:lnTo>
                  <a:pt x="908786" y="63246"/>
                </a:lnTo>
                <a:lnTo>
                  <a:pt x="855754" y="63160"/>
                </a:lnTo>
                <a:close/>
              </a:path>
              <a:path w="3575050" h="716914">
                <a:moveTo>
                  <a:pt x="1531643" y="20034"/>
                </a:moveTo>
                <a:lnTo>
                  <a:pt x="1475373" y="21664"/>
                </a:lnTo>
                <a:lnTo>
                  <a:pt x="1420491" y="25227"/>
                </a:lnTo>
                <a:lnTo>
                  <a:pt x="1367708" y="30662"/>
                </a:lnTo>
                <a:lnTo>
                  <a:pt x="1317733" y="37913"/>
                </a:lnTo>
                <a:lnTo>
                  <a:pt x="1271276" y="46920"/>
                </a:lnTo>
                <a:lnTo>
                  <a:pt x="1229050" y="57626"/>
                </a:lnTo>
                <a:lnTo>
                  <a:pt x="1191763" y="69972"/>
                </a:lnTo>
                <a:lnTo>
                  <a:pt x="1160126" y="83901"/>
                </a:lnTo>
                <a:lnTo>
                  <a:pt x="3164352" y="83901"/>
                </a:lnTo>
                <a:lnTo>
                  <a:pt x="3152398" y="71871"/>
                </a:lnTo>
                <a:lnTo>
                  <a:pt x="3123260" y="54881"/>
                </a:lnTo>
                <a:lnTo>
                  <a:pt x="3122446" y="54564"/>
                </a:lnTo>
                <a:lnTo>
                  <a:pt x="1858880" y="54564"/>
                </a:lnTo>
                <a:lnTo>
                  <a:pt x="1835365" y="48688"/>
                </a:lnTo>
                <a:lnTo>
                  <a:pt x="1784049" y="38365"/>
                </a:lnTo>
                <a:lnTo>
                  <a:pt x="1701674" y="27312"/>
                </a:lnTo>
                <a:lnTo>
                  <a:pt x="1645504" y="22800"/>
                </a:lnTo>
                <a:lnTo>
                  <a:pt x="1588590" y="20393"/>
                </a:lnTo>
                <a:lnTo>
                  <a:pt x="1531643" y="20034"/>
                </a:lnTo>
                <a:close/>
              </a:path>
              <a:path w="3575050" h="716914">
                <a:moveTo>
                  <a:pt x="2176625" y="0"/>
                </a:moveTo>
                <a:lnTo>
                  <a:pt x="2121198" y="1401"/>
                </a:lnTo>
                <a:lnTo>
                  <a:pt x="2067461" y="5081"/>
                </a:lnTo>
                <a:lnTo>
                  <a:pt x="2016398" y="10953"/>
                </a:lnTo>
                <a:lnTo>
                  <a:pt x="1969011" y="18926"/>
                </a:lnTo>
                <a:lnTo>
                  <a:pt x="1926297" y="28912"/>
                </a:lnTo>
                <a:lnTo>
                  <a:pt x="1889254" y="40821"/>
                </a:lnTo>
                <a:lnTo>
                  <a:pt x="1858880" y="54564"/>
                </a:lnTo>
                <a:lnTo>
                  <a:pt x="3122446" y="54564"/>
                </a:lnTo>
                <a:lnTo>
                  <a:pt x="3083882" y="39510"/>
                </a:lnTo>
                <a:lnTo>
                  <a:pt x="3081349" y="38816"/>
                </a:lnTo>
                <a:lnTo>
                  <a:pt x="2468988" y="38816"/>
                </a:lnTo>
                <a:lnTo>
                  <a:pt x="2442105" y="30281"/>
                </a:lnTo>
                <a:lnTo>
                  <a:pt x="2378816" y="15974"/>
                </a:lnTo>
                <a:lnTo>
                  <a:pt x="2288523" y="4394"/>
                </a:lnTo>
                <a:lnTo>
                  <a:pt x="2232731" y="968"/>
                </a:lnTo>
                <a:lnTo>
                  <a:pt x="2176625" y="0"/>
                </a:lnTo>
                <a:close/>
              </a:path>
              <a:path w="3575050" h="716914">
                <a:moveTo>
                  <a:pt x="2770288" y="146"/>
                </a:moveTo>
                <a:lnTo>
                  <a:pt x="2714456" y="1401"/>
                </a:lnTo>
                <a:lnTo>
                  <a:pt x="2659704" y="4758"/>
                </a:lnTo>
                <a:lnTo>
                  <a:pt x="2606906" y="10199"/>
                </a:lnTo>
                <a:lnTo>
                  <a:pt x="2556937" y="17702"/>
                </a:lnTo>
                <a:lnTo>
                  <a:pt x="2510673" y="27247"/>
                </a:lnTo>
                <a:lnTo>
                  <a:pt x="2468988" y="38816"/>
                </a:lnTo>
                <a:lnTo>
                  <a:pt x="3081349" y="38816"/>
                </a:lnTo>
                <a:lnTo>
                  <a:pt x="3035027" y="26116"/>
                </a:lnTo>
                <a:lnTo>
                  <a:pt x="2986918" y="16556"/>
                </a:lnTo>
                <a:lnTo>
                  <a:pt x="2935515" y="9199"/>
                </a:lnTo>
                <a:lnTo>
                  <a:pt x="2881692" y="4025"/>
                </a:lnTo>
                <a:lnTo>
                  <a:pt x="2826325" y="1014"/>
                </a:lnTo>
                <a:lnTo>
                  <a:pt x="2770288" y="146"/>
                </a:lnTo>
                <a:close/>
              </a:path>
            </a:pathLst>
          </a:custGeom>
          <a:solidFill>
            <a:srgbClr val="D4B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502402" y="4167885"/>
            <a:ext cx="165226" cy="1474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84998" y="3502959"/>
            <a:ext cx="3575050" cy="716915"/>
          </a:xfrm>
          <a:custGeom>
            <a:avLst/>
            <a:gdLst/>
            <a:ahLst/>
            <a:cxnLst/>
            <a:rect l="l" t="t" r="r" b="b"/>
            <a:pathLst>
              <a:path w="3575050" h="716914">
                <a:moveTo>
                  <a:pt x="324466" y="235920"/>
                </a:moveTo>
                <a:lnTo>
                  <a:pt x="319312" y="215234"/>
                </a:lnTo>
                <a:lnTo>
                  <a:pt x="324236" y="195033"/>
                </a:lnTo>
                <a:lnTo>
                  <a:pt x="338670" y="175519"/>
                </a:lnTo>
                <a:lnTo>
                  <a:pt x="393789" y="139371"/>
                </a:lnTo>
                <a:lnTo>
                  <a:pt x="433336" y="123144"/>
                </a:lnTo>
                <a:lnTo>
                  <a:pt x="480118" y="108419"/>
                </a:lnTo>
                <a:lnTo>
                  <a:pt x="533564" y="95401"/>
                </a:lnTo>
                <a:lnTo>
                  <a:pt x="593106" y="84294"/>
                </a:lnTo>
                <a:lnTo>
                  <a:pt x="658176" y="75300"/>
                </a:lnTo>
                <a:lnTo>
                  <a:pt x="728203" y="68624"/>
                </a:lnTo>
                <a:lnTo>
                  <a:pt x="802621" y="64470"/>
                </a:lnTo>
                <a:lnTo>
                  <a:pt x="855754" y="63160"/>
                </a:lnTo>
                <a:lnTo>
                  <a:pt x="908786" y="63246"/>
                </a:lnTo>
                <a:lnTo>
                  <a:pt x="961364" y="64706"/>
                </a:lnTo>
                <a:lnTo>
                  <a:pt x="1013138" y="67522"/>
                </a:lnTo>
                <a:lnTo>
                  <a:pt x="1063757" y="71673"/>
                </a:lnTo>
                <a:lnTo>
                  <a:pt x="1112870" y="77139"/>
                </a:lnTo>
                <a:lnTo>
                  <a:pt x="1160126" y="83901"/>
                </a:lnTo>
                <a:lnTo>
                  <a:pt x="1191763" y="69972"/>
                </a:lnTo>
                <a:lnTo>
                  <a:pt x="1229050" y="57626"/>
                </a:lnTo>
                <a:lnTo>
                  <a:pt x="1271276" y="46920"/>
                </a:lnTo>
                <a:lnTo>
                  <a:pt x="1317733" y="37913"/>
                </a:lnTo>
                <a:lnTo>
                  <a:pt x="1367708" y="30662"/>
                </a:lnTo>
                <a:lnTo>
                  <a:pt x="1420491" y="25227"/>
                </a:lnTo>
                <a:lnTo>
                  <a:pt x="1475373" y="21664"/>
                </a:lnTo>
                <a:lnTo>
                  <a:pt x="1531643" y="20034"/>
                </a:lnTo>
                <a:lnTo>
                  <a:pt x="1588590" y="20393"/>
                </a:lnTo>
                <a:lnTo>
                  <a:pt x="1645504" y="22800"/>
                </a:lnTo>
                <a:lnTo>
                  <a:pt x="1701674" y="27312"/>
                </a:lnTo>
                <a:lnTo>
                  <a:pt x="1756391" y="33990"/>
                </a:lnTo>
                <a:lnTo>
                  <a:pt x="1810397" y="43277"/>
                </a:lnTo>
                <a:lnTo>
                  <a:pt x="1858880" y="54564"/>
                </a:lnTo>
                <a:lnTo>
                  <a:pt x="1889254" y="40821"/>
                </a:lnTo>
                <a:lnTo>
                  <a:pt x="1926297" y="28912"/>
                </a:lnTo>
                <a:lnTo>
                  <a:pt x="1969011" y="18926"/>
                </a:lnTo>
                <a:lnTo>
                  <a:pt x="2016398" y="10953"/>
                </a:lnTo>
                <a:lnTo>
                  <a:pt x="2067461" y="5081"/>
                </a:lnTo>
                <a:lnTo>
                  <a:pt x="2121203" y="1400"/>
                </a:lnTo>
                <a:lnTo>
                  <a:pt x="2176625" y="0"/>
                </a:lnTo>
                <a:lnTo>
                  <a:pt x="2232731" y="968"/>
                </a:lnTo>
                <a:lnTo>
                  <a:pt x="2288523" y="4394"/>
                </a:lnTo>
                <a:lnTo>
                  <a:pt x="2343004" y="10368"/>
                </a:lnTo>
                <a:lnTo>
                  <a:pt x="2411949" y="22639"/>
                </a:lnTo>
                <a:lnTo>
                  <a:pt x="2468988" y="38816"/>
                </a:lnTo>
                <a:lnTo>
                  <a:pt x="2510673" y="27247"/>
                </a:lnTo>
                <a:lnTo>
                  <a:pt x="2556937" y="17702"/>
                </a:lnTo>
                <a:lnTo>
                  <a:pt x="2606906" y="10199"/>
                </a:lnTo>
                <a:lnTo>
                  <a:pt x="2659704" y="4758"/>
                </a:lnTo>
                <a:lnTo>
                  <a:pt x="2714456" y="1401"/>
                </a:lnTo>
                <a:lnTo>
                  <a:pt x="2770288" y="146"/>
                </a:lnTo>
                <a:lnTo>
                  <a:pt x="2826325" y="1014"/>
                </a:lnTo>
                <a:lnTo>
                  <a:pt x="2881692" y="4025"/>
                </a:lnTo>
                <a:lnTo>
                  <a:pt x="2935515" y="9199"/>
                </a:lnTo>
                <a:lnTo>
                  <a:pt x="2986918" y="16556"/>
                </a:lnTo>
                <a:lnTo>
                  <a:pt x="3035027" y="26116"/>
                </a:lnTo>
                <a:lnTo>
                  <a:pt x="3083882" y="39510"/>
                </a:lnTo>
                <a:lnTo>
                  <a:pt x="3123260" y="54881"/>
                </a:lnTo>
                <a:lnTo>
                  <a:pt x="3170536" y="90124"/>
                </a:lnTo>
                <a:lnTo>
                  <a:pt x="3245174" y="97702"/>
                </a:lnTo>
                <a:lnTo>
                  <a:pt x="3311791" y="108475"/>
                </a:lnTo>
                <a:lnTo>
                  <a:pt x="3369512" y="122024"/>
                </a:lnTo>
                <a:lnTo>
                  <a:pt x="3417465" y="137931"/>
                </a:lnTo>
                <a:lnTo>
                  <a:pt x="3454777" y="155779"/>
                </a:lnTo>
                <a:lnTo>
                  <a:pt x="3493988" y="195621"/>
                </a:lnTo>
                <a:lnTo>
                  <a:pt x="3494141" y="216779"/>
                </a:lnTo>
                <a:lnTo>
                  <a:pt x="3480162" y="238206"/>
                </a:lnTo>
                <a:lnTo>
                  <a:pt x="3475899" y="242202"/>
                </a:lnTo>
                <a:lnTo>
                  <a:pt x="3471113" y="246175"/>
                </a:lnTo>
                <a:lnTo>
                  <a:pt x="3465803" y="250100"/>
                </a:lnTo>
                <a:lnTo>
                  <a:pt x="3459969" y="253954"/>
                </a:lnTo>
                <a:lnTo>
                  <a:pt x="3505580" y="272901"/>
                </a:lnTo>
                <a:lnTo>
                  <a:pt x="3539719" y="292948"/>
                </a:lnTo>
                <a:lnTo>
                  <a:pt x="3562544" y="313764"/>
                </a:lnTo>
                <a:lnTo>
                  <a:pt x="3574216" y="335018"/>
                </a:lnTo>
                <a:lnTo>
                  <a:pt x="3574892" y="356381"/>
                </a:lnTo>
                <a:lnTo>
                  <a:pt x="3564733" y="377521"/>
                </a:lnTo>
                <a:lnTo>
                  <a:pt x="3512544" y="417814"/>
                </a:lnTo>
                <a:lnTo>
                  <a:pt x="3470833" y="436306"/>
                </a:lnTo>
                <a:lnTo>
                  <a:pt x="3418922" y="453255"/>
                </a:lnTo>
                <a:lnTo>
                  <a:pt x="3356972" y="468330"/>
                </a:lnTo>
                <a:lnTo>
                  <a:pt x="3309570" y="477251"/>
                </a:lnTo>
                <a:lnTo>
                  <a:pt x="3259243" y="484777"/>
                </a:lnTo>
                <a:lnTo>
                  <a:pt x="3206416" y="490851"/>
                </a:lnTo>
                <a:lnTo>
                  <a:pt x="3151516" y="495420"/>
                </a:lnTo>
                <a:lnTo>
                  <a:pt x="3094971" y="498429"/>
                </a:lnTo>
                <a:lnTo>
                  <a:pt x="3089238" y="517688"/>
                </a:lnTo>
                <a:lnTo>
                  <a:pt x="3048945" y="553321"/>
                </a:lnTo>
                <a:lnTo>
                  <a:pt x="2975190" y="583765"/>
                </a:lnTo>
                <a:lnTo>
                  <a:pt x="2927631" y="596538"/>
                </a:lnTo>
                <a:lnTo>
                  <a:pt x="2873946" y="607408"/>
                </a:lnTo>
                <a:lnTo>
                  <a:pt x="2814881" y="616175"/>
                </a:lnTo>
                <a:lnTo>
                  <a:pt x="2751184" y="622638"/>
                </a:lnTo>
                <a:lnTo>
                  <a:pt x="2683601" y="626594"/>
                </a:lnTo>
                <a:lnTo>
                  <a:pt x="2612879" y="627842"/>
                </a:lnTo>
                <a:lnTo>
                  <a:pt x="2560224" y="626915"/>
                </a:lnTo>
                <a:lnTo>
                  <a:pt x="2508485" y="624452"/>
                </a:lnTo>
                <a:lnTo>
                  <a:pt x="2458116" y="620472"/>
                </a:lnTo>
                <a:lnTo>
                  <a:pt x="2409577" y="614991"/>
                </a:lnTo>
                <a:lnTo>
                  <a:pt x="2363324" y="608030"/>
                </a:lnTo>
                <a:lnTo>
                  <a:pt x="2340873" y="624789"/>
                </a:lnTo>
                <a:lnTo>
                  <a:pt x="2277631" y="654780"/>
                </a:lnTo>
                <a:lnTo>
                  <a:pt x="2237884" y="667858"/>
                </a:lnTo>
                <a:lnTo>
                  <a:pt x="2193417" y="679556"/>
                </a:lnTo>
                <a:lnTo>
                  <a:pt x="2144754" y="689796"/>
                </a:lnTo>
                <a:lnTo>
                  <a:pt x="2092417" y="698501"/>
                </a:lnTo>
                <a:lnTo>
                  <a:pt x="2036928" y="705595"/>
                </a:lnTo>
                <a:lnTo>
                  <a:pt x="1978812" y="711001"/>
                </a:lnTo>
                <a:lnTo>
                  <a:pt x="1918590" y="714641"/>
                </a:lnTo>
                <a:lnTo>
                  <a:pt x="1856786" y="716439"/>
                </a:lnTo>
                <a:lnTo>
                  <a:pt x="1793923" y="716318"/>
                </a:lnTo>
                <a:lnTo>
                  <a:pt x="1730523" y="714201"/>
                </a:lnTo>
                <a:lnTo>
                  <a:pt x="1667110" y="710011"/>
                </a:lnTo>
                <a:lnTo>
                  <a:pt x="1606796" y="703941"/>
                </a:lnTo>
                <a:lnTo>
                  <a:pt x="1549771" y="696083"/>
                </a:lnTo>
                <a:lnTo>
                  <a:pt x="1496549" y="686532"/>
                </a:lnTo>
                <a:lnTo>
                  <a:pt x="1447644" y="675382"/>
                </a:lnTo>
                <a:lnTo>
                  <a:pt x="1403573" y="662730"/>
                </a:lnTo>
                <a:lnTo>
                  <a:pt x="1364850" y="648670"/>
                </a:lnTo>
                <a:lnTo>
                  <a:pt x="1313692" y="656261"/>
                </a:lnTo>
                <a:lnTo>
                  <a:pt x="1261178" y="662456"/>
                </a:lnTo>
                <a:lnTo>
                  <a:pt x="1207618" y="667276"/>
                </a:lnTo>
                <a:lnTo>
                  <a:pt x="1153320" y="670741"/>
                </a:lnTo>
                <a:lnTo>
                  <a:pt x="1098593" y="672873"/>
                </a:lnTo>
                <a:lnTo>
                  <a:pt x="1043747" y="673693"/>
                </a:lnTo>
                <a:lnTo>
                  <a:pt x="989090" y="673223"/>
                </a:lnTo>
                <a:lnTo>
                  <a:pt x="934932" y="671484"/>
                </a:lnTo>
                <a:lnTo>
                  <a:pt x="881583" y="668498"/>
                </a:lnTo>
                <a:lnTo>
                  <a:pt x="829350" y="664284"/>
                </a:lnTo>
                <a:lnTo>
                  <a:pt x="778544" y="658866"/>
                </a:lnTo>
                <a:lnTo>
                  <a:pt x="729473" y="652263"/>
                </a:lnTo>
                <a:lnTo>
                  <a:pt x="682447" y="644498"/>
                </a:lnTo>
                <a:lnTo>
                  <a:pt x="637774" y="635592"/>
                </a:lnTo>
                <a:lnTo>
                  <a:pt x="595765" y="625566"/>
                </a:lnTo>
                <a:lnTo>
                  <a:pt x="556727" y="614441"/>
                </a:lnTo>
                <a:lnTo>
                  <a:pt x="488804" y="588980"/>
                </a:lnTo>
                <a:lnTo>
                  <a:pt x="486518" y="587837"/>
                </a:lnTo>
                <a:lnTo>
                  <a:pt x="484232" y="586821"/>
                </a:lnTo>
                <a:lnTo>
                  <a:pt x="482073" y="585805"/>
                </a:lnTo>
                <a:lnTo>
                  <a:pt x="417001" y="586297"/>
                </a:lnTo>
                <a:lnTo>
                  <a:pt x="354450" y="583705"/>
                </a:lnTo>
                <a:lnTo>
                  <a:pt x="295547" y="578274"/>
                </a:lnTo>
                <a:lnTo>
                  <a:pt x="241420" y="570250"/>
                </a:lnTo>
                <a:lnTo>
                  <a:pt x="193196" y="559878"/>
                </a:lnTo>
                <a:lnTo>
                  <a:pt x="152004" y="547404"/>
                </a:lnTo>
                <a:lnTo>
                  <a:pt x="95226" y="517132"/>
                </a:lnTo>
                <a:lnTo>
                  <a:pt x="81324" y="478416"/>
                </a:lnTo>
                <a:lnTo>
                  <a:pt x="97517" y="457709"/>
                </a:lnTo>
                <a:lnTo>
                  <a:pt x="129616" y="438407"/>
                </a:lnTo>
                <a:lnTo>
                  <a:pt x="176765" y="421213"/>
                </a:lnTo>
                <a:lnTo>
                  <a:pt x="110483" y="407570"/>
                </a:lnTo>
                <a:lnTo>
                  <a:pt x="58892" y="390697"/>
                </a:lnTo>
                <a:lnTo>
                  <a:pt x="22766" y="371407"/>
                </a:lnTo>
                <a:lnTo>
                  <a:pt x="2878" y="350513"/>
                </a:lnTo>
                <a:lnTo>
                  <a:pt x="0" y="328828"/>
                </a:lnTo>
                <a:lnTo>
                  <a:pt x="14905" y="307166"/>
                </a:lnTo>
                <a:lnTo>
                  <a:pt x="48368" y="286339"/>
                </a:lnTo>
                <a:lnTo>
                  <a:pt x="119558" y="262543"/>
                </a:lnTo>
                <a:lnTo>
                  <a:pt x="163906" y="253319"/>
                </a:lnTo>
                <a:lnTo>
                  <a:pt x="212931" y="246084"/>
                </a:lnTo>
                <a:lnTo>
                  <a:pt x="265767" y="240995"/>
                </a:lnTo>
                <a:lnTo>
                  <a:pt x="321545" y="238206"/>
                </a:lnTo>
                <a:lnTo>
                  <a:pt x="324466" y="235920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502402" y="4275582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750" y="19939"/>
                </a:moveTo>
                <a:lnTo>
                  <a:pt x="38189" y="27642"/>
                </a:lnTo>
                <a:lnTo>
                  <a:pt x="33924" y="33940"/>
                </a:lnTo>
                <a:lnTo>
                  <a:pt x="27588" y="38191"/>
                </a:lnTo>
                <a:lnTo>
                  <a:pt x="19812" y="39751"/>
                </a:lnTo>
                <a:lnTo>
                  <a:pt x="12108" y="38191"/>
                </a:lnTo>
                <a:lnTo>
                  <a:pt x="5810" y="33940"/>
                </a:lnTo>
                <a:lnTo>
                  <a:pt x="1559" y="27642"/>
                </a:lnTo>
                <a:lnTo>
                  <a:pt x="0" y="19939"/>
                </a:lnTo>
                <a:lnTo>
                  <a:pt x="1559" y="12162"/>
                </a:lnTo>
                <a:lnTo>
                  <a:pt x="5810" y="5826"/>
                </a:lnTo>
                <a:lnTo>
                  <a:pt x="12108" y="1561"/>
                </a:lnTo>
                <a:lnTo>
                  <a:pt x="19812" y="0"/>
                </a:lnTo>
                <a:lnTo>
                  <a:pt x="27588" y="1561"/>
                </a:lnTo>
                <a:lnTo>
                  <a:pt x="33924" y="5826"/>
                </a:lnTo>
                <a:lnTo>
                  <a:pt x="38189" y="12162"/>
                </a:lnTo>
                <a:lnTo>
                  <a:pt x="39750" y="19939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509640" y="4234053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79629" y="39878"/>
                </a:moveTo>
                <a:lnTo>
                  <a:pt x="76507" y="55358"/>
                </a:lnTo>
                <a:lnTo>
                  <a:pt x="67992" y="67992"/>
                </a:lnTo>
                <a:lnTo>
                  <a:pt x="55358" y="76507"/>
                </a:lnTo>
                <a:lnTo>
                  <a:pt x="39878" y="79629"/>
                </a:lnTo>
                <a:lnTo>
                  <a:pt x="24378" y="76507"/>
                </a:lnTo>
                <a:lnTo>
                  <a:pt x="11699" y="67992"/>
                </a:lnTo>
                <a:lnTo>
                  <a:pt x="3141" y="55358"/>
                </a:lnTo>
                <a:lnTo>
                  <a:pt x="0" y="39878"/>
                </a:lnTo>
                <a:lnTo>
                  <a:pt x="3141" y="24378"/>
                </a:lnTo>
                <a:lnTo>
                  <a:pt x="11699" y="11699"/>
                </a:lnTo>
                <a:lnTo>
                  <a:pt x="24378" y="3141"/>
                </a:lnTo>
                <a:lnTo>
                  <a:pt x="39878" y="0"/>
                </a:lnTo>
                <a:lnTo>
                  <a:pt x="55358" y="3141"/>
                </a:lnTo>
                <a:lnTo>
                  <a:pt x="67992" y="11699"/>
                </a:lnTo>
                <a:lnTo>
                  <a:pt x="76507" y="24378"/>
                </a:lnTo>
                <a:lnTo>
                  <a:pt x="79629" y="39878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548248" y="4167885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9379" y="59689"/>
                </a:moveTo>
                <a:lnTo>
                  <a:pt x="114679" y="82893"/>
                </a:lnTo>
                <a:lnTo>
                  <a:pt x="101869" y="101869"/>
                </a:lnTo>
                <a:lnTo>
                  <a:pt x="82893" y="114679"/>
                </a:lnTo>
                <a:lnTo>
                  <a:pt x="59689" y="119380"/>
                </a:lnTo>
                <a:lnTo>
                  <a:pt x="36433" y="114679"/>
                </a:lnTo>
                <a:lnTo>
                  <a:pt x="17462" y="101869"/>
                </a:lnTo>
                <a:lnTo>
                  <a:pt x="4683" y="82893"/>
                </a:lnTo>
                <a:lnTo>
                  <a:pt x="0" y="59689"/>
                </a:lnTo>
                <a:lnTo>
                  <a:pt x="4683" y="36433"/>
                </a:lnTo>
                <a:lnTo>
                  <a:pt x="17462" y="17462"/>
                </a:lnTo>
                <a:lnTo>
                  <a:pt x="36433" y="4683"/>
                </a:lnTo>
                <a:lnTo>
                  <a:pt x="59689" y="0"/>
                </a:lnTo>
                <a:lnTo>
                  <a:pt x="82893" y="4683"/>
                </a:lnTo>
                <a:lnTo>
                  <a:pt x="101869" y="17462"/>
                </a:lnTo>
                <a:lnTo>
                  <a:pt x="114679" y="36433"/>
                </a:lnTo>
                <a:lnTo>
                  <a:pt x="119379" y="59689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465573" y="3921378"/>
            <a:ext cx="209550" cy="13335"/>
          </a:xfrm>
          <a:custGeom>
            <a:avLst/>
            <a:gdLst/>
            <a:ahLst/>
            <a:cxnLst/>
            <a:rect l="l" t="t" r="r" b="b"/>
            <a:pathLst>
              <a:path w="209550" h="13335">
                <a:moveTo>
                  <a:pt x="209550" y="13335"/>
                </a:moveTo>
                <a:lnTo>
                  <a:pt x="154858" y="13340"/>
                </a:lnTo>
                <a:lnTo>
                  <a:pt x="101107" y="11096"/>
                </a:lnTo>
                <a:lnTo>
                  <a:pt x="49190" y="6637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768215" y="4079240"/>
            <a:ext cx="92075" cy="6350"/>
          </a:xfrm>
          <a:custGeom>
            <a:avLst/>
            <a:gdLst/>
            <a:ahLst/>
            <a:cxnLst/>
            <a:rect l="l" t="t" r="r" b="b"/>
            <a:pathLst>
              <a:path w="92075" h="6350">
                <a:moveTo>
                  <a:pt x="91694" y="0"/>
                </a:moveTo>
                <a:lnTo>
                  <a:pt x="69365" y="2188"/>
                </a:lnTo>
                <a:lnTo>
                  <a:pt x="46609" y="3984"/>
                </a:lnTo>
                <a:lnTo>
                  <a:pt x="23471" y="5375"/>
                </a:lnTo>
                <a:lnTo>
                  <a:pt x="0" y="635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594350" y="4119879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55245" y="28829"/>
                </a:moveTo>
                <a:lnTo>
                  <a:pt x="39344" y="21949"/>
                </a:lnTo>
                <a:lnTo>
                  <a:pt x="24812" y="14843"/>
                </a:lnTo>
                <a:lnTo>
                  <a:pt x="11685" y="7522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648704" y="4076827"/>
            <a:ext cx="22225" cy="31750"/>
          </a:xfrm>
          <a:custGeom>
            <a:avLst/>
            <a:gdLst/>
            <a:ahLst/>
            <a:cxnLst/>
            <a:rect l="l" t="t" r="r" b="b"/>
            <a:pathLst>
              <a:path w="22225" h="31750">
                <a:moveTo>
                  <a:pt x="22098" y="0"/>
                </a:moveTo>
                <a:lnTo>
                  <a:pt x="18859" y="7995"/>
                </a:lnTo>
                <a:lnTo>
                  <a:pt x="14097" y="15954"/>
                </a:lnTo>
                <a:lnTo>
                  <a:pt x="7810" y="23842"/>
                </a:lnTo>
                <a:lnTo>
                  <a:pt x="0" y="31623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109206" y="3881246"/>
            <a:ext cx="269240" cy="118745"/>
          </a:xfrm>
          <a:custGeom>
            <a:avLst/>
            <a:gdLst/>
            <a:ahLst/>
            <a:cxnLst/>
            <a:rect l="l" t="t" r="r" b="b"/>
            <a:pathLst>
              <a:path w="269240" h="118745">
                <a:moveTo>
                  <a:pt x="0" y="0"/>
                </a:moveTo>
                <a:lnTo>
                  <a:pt x="67151" y="10834"/>
                </a:lnTo>
                <a:lnTo>
                  <a:pt x="126024" y="24273"/>
                </a:lnTo>
                <a:lnTo>
                  <a:pt x="175838" y="39965"/>
                </a:lnTo>
                <a:lnTo>
                  <a:pt x="215811" y="57558"/>
                </a:lnTo>
                <a:lnTo>
                  <a:pt x="263103" y="97045"/>
                </a:lnTo>
                <a:lnTo>
                  <a:pt x="268859" y="118236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623556" y="3755263"/>
            <a:ext cx="120014" cy="44450"/>
          </a:xfrm>
          <a:custGeom>
            <a:avLst/>
            <a:gdLst/>
            <a:ahLst/>
            <a:cxnLst/>
            <a:rect l="l" t="t" r="r" b="b"/>
            <a:pathLst>
              <a:path w="120015" h="44450">
                <a:moveTo>
                  <a:pt x="119761" y="0"/>
                </a:moveTo>
                <a:lnTo>
                  <a:pt x="97047" y="12408"/>
                </a:lnTo>
                <a:lnTo>
                  <a:pt x="69310" y="24018"/>
                </a:lnTo>
                <a:lnTo>
                  <a:pt x="36857" y="34700"/>
                </a:lnTo>
                <a:lnTo>
                  <a:pt x="0" y="44323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456043" y="3590544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0"/>
                </a:moveTo>
                <a:lnTo>
                  <a:pt x="4572" y="6984"/>
                </a:lnTo>
                <a:lnTo>
                  <a:pt x="6730" y="13969"/>
                </a:lnTo>
                <a:lnTo>
                  <a:pt x="6350" y="20954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691503" y="3539490"/>
            <a:ext cx="61594" cy="26670"/>
          </a:xfrm>
          <a:custGeom>
            <a:avLst/>
            <a:gdLst/>
            <a:ahLst/>
            <a:cxnLst/>
            <a:rect l="l" t="t" r="r" b="b"/>
            <a:pathLst>
              <a:path w="61595" h="26670">
                <a:moveTo>
                  <a:pt x="0" y="26670"/>
                </a:moveTo>
                <a:lnTo>
                  <a:pt x="12638" y="19556"/>
                </a:lnTo>
                <a:lnTo>
                  <a:pt x="27098" y="12715"/>
                </a:lnTo>
                <a:lnTo>
                  <a:pt x="43344" y="6185"/>
                </a:lnTo>
                <a:lnTo>
                  <a:pt x="61341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117844" y="3555872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5">
                <a:moveTo>
                  <a:pt x="0" y="22987"/>
                </a:moveTo>
                <a:lnTo>
                  <a:pt x="5447" y="17037"/>
                </a:lnTo>
                <a:lnTo>
                  <a:pt x="12239" y="11207"/>
                </a:lnTo>
                <a:lnTo>
                  <a:pt x="20341" y="5520"/>
                </a:lnTo>
                <a:lnTo>
                  <a:pt x="29717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444744" y="3586734"/>
            <a:ext cx="107950" cy="22860"/>
          </a:xfrm>
          <a:custGeom>
            <a:avLst/>
            <a:gdLst/>
            <a:ahLst/>
            <a:cxnLst/>
            <a:rect l="l" t="t" r="r" b="b"/>
            <a:pathLst>
              <a:path w="107950" h="22860">
                <a:moveTo>
                  <a:pt x="0" y="0"/>
                </a:moveTo>
                <a:lnTo>
                  <a:pt x="28682" y="4903"/>
                </a:lnTo>
                <a:lnTo>
                  <a:pt x="56197" y="10271"/>
                </a:lnTo>
                <a:lnTo>
                  <a:pt x="82474" y="16091"/>
                </a:lnTo>
                <a:lnTo>
                  <a:pt x="107441" y="22351"/>
                </a:lnTo>
              </a:path>
            </a:pathLst>
          </a:custGeom>
          <a:ln w="9143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609465" y="3738879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18796" y="23495"/>
                </a:moveTo>
                <a:lnTo>
                  <a:pt x="12840" y="17734"/>
                </a:lnTo>
                <a:lnTo>
                  <a:pt x="7731" y="11890"/>
                </a:lnTo>
                <a:lnTo>
                  <a:pt x="3454" y="5974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647191" y="1523986"/>
            <a:ext cx="6927215" cy="4719320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10160">
              <a:lnSpc>
                <a:spcPct val="100000"/>
              </a:lnSpc>
              <a:spcBef>
                <a:spcPts val="875"/>
              </a:spcBef>
            </a:pPr>
            <a:r>
              <a:rPr dirty="0" sz="3200" spc="-415">
                <a:solidFill>
                  <a:srgbClr val="2E1211"/>
                </a:solidFill>
                <a:latin typeface="Arial"/>
                <a:cs typeface="Arial"/>
              </a:rPr>
              <a:t>نوبردتم  </a:t>
            </a:r>
            <a:r>
              <a:rPr dirty="0" sz="3200" spc="-525">
                <a:solidFill>
                  <a:srgbClr val="2E1211"/>
                </a:solidFill>
                <a:latin typeface="Arial"/>
                <a:cs typeface="Arial"/>
              </a:rPr>
              <a:t>نيبعلالا </a:t>
            </a:r>
            <a:r>
              <a:rPr dirty="0" sz="3200" spc="-4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تيل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360">
                <a:solidFill>
                  <a:srgbClr val="2E1211"/>
                </a:solidFill>
                <a:latin typeface="Arial"/>
                <a:cs typeface="Arial"/>
              </a:rPr>
              <a:t>.ءايلا  </a:t>
            </a:r>
            <a:r>
              <a:rPr dirty="0" sz="3200" spc="-735">
                <a:solidFill>
                  <a:srgbClr val="2E1211"/>
                </a:solidFill>
                <a:latin typeface="Arial"/>
                <a:cs typeface="Arial"/>
              </a:rPr>
              <a:t>هبصن     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بوصنم  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تيل     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 </a:t>
            </a:r>
            <a:r>
              <a:rPr dirty="0" sz="3200" spc="-325">
                <a:solidFill>
                  <a:srgbClr val="2E1211"/>
                </a:solidFill>
                <a:latin typeface="Arial"/>
                <a:cs typeface="Arial"/>
              </a:rPr>
              <a:t>.....نيبعلالا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165">
                <a:solidFill>
                  <a:srgbClr val="2E1211"/>
                </a:solidFill>
                <a:latin typeface="Arial"/>
                <a:cs typeface="Arial"/>
              </a:rPr>
              <a:t>.واولا </a:t>
            </a:r>
            <a:r>
              <a:rPr dirty="0" sz="3200" spc="-590">
                <a:solidFill>
                  <a:srgbClr val="2E1211"/>
                </a:solidFill>
                <a:latin typeface="Arial"/>
                <a:cs typeface="Arial"/>
              </a:rPr>
              <a:t>عفرلا   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ةملاعو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عوفرم  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تيل       </a:t>
            </a:r>
            <a:r>
              <a:rPr dirty="0" sz="3200" spc="-545">
                <a:solidFill>
                  <a:srgbClr val="2E1211"/>
                </a:solidFill>
                <a:latin typeface="Arial"/>
                <a:cs typeface="Arial"/>
              </a:rPr>
              <a:t>ربخ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65">
                <a:solidFill>
                  <a:srgbClr val="2E1211"/>
                </a:solidFill>
                <a:latin typeface="Arial"/>
                <a:cs typeface="Arial"/>
              </a:rPr>
              <a:t>....نوبردتم </a:t>
            </a:r>
            <a:r>
              <a:rPr dirty="0" sz="3200" spc="-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1094105">
              <a:lnSpc>
                <a:spcPct val="100000"/>
              </a:lnSpc>
              <a:spcBef>
                <a:spcPts val="2770"/>
              </a:spcBef>
            </a:pPr>
            <a:r>
              <a:rPr dirty="0" sz="3200" spc="40" b="1">
                <a:solidFill>
                  <a:srgbClr val="2E1211"/>
                </a:solidFill>
                <a:latin typeface="Arial"/>
                <a:cs typeface="Arial"/>
              </a:rPr>
              <a:t>مااااااااه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00">
              <a:latin typeface="Times New Roman"/>
              <a:cs typeface="Times New Roman"/>
            </a:endParaRPr>
          </a:p>
          <a:p>
            <a:pPr algn="r" marR="14604">
              <a:lnSpc>
                <a:spcPct val="100000"/>
              </a:lnSpc>
            </a:pPr>
            <a:r>
              <a:rPr dirty="0" sz="3200" spc="-570">
                <a:solidFill>
                  <a:srgbClr val="2E1211"/>
                </a:solidFill>
                <a:latin typeface="Arial"/>
                <a:cs typeface="Arial"/>
              </a:rPr>
              <a:t>ةرسكلاب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بصني       </a:t>
            </a:r>
            <a:r>
              <a:rPr dirty="0" sz="3200" spc="-195">
                <a:solidFill>
                  <a:srgbClr val="2E1211"/>
                </a:solidFill>
                <a:latin typeface="Arial"/>
                <a:cs typeface="Arial"/>
              </a:rPr>
              <a:t>ثنؤم </a:t>
            </a:r>
            <a:r>
              <a:rPr dirty="0" sz="3200" spc="-85">
                <a:solidFill>
                  <a:srgbClr val="2E1211"/>
                </a:solidFill>
                <a:latin typeface="Arial"/>
                <a:cs typeface="Arial"/>
              </a:rPr>
              <a:t>عمج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مسلا 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</a:t>
            </a:r>
            <a:r>
              <a:rPr dirty="0" sz="3200" spc="-3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</a:t>
            </a:r>
            <a:endParaRPr sz="3200">
              <a:latin typeface="Arial"/>
              <a:cs typeface="Arial"/>
            </a:endParaRPr>
          </a:p>
          <a:p>
            <a:pPr algn="r" marR="10795">
              <a:lnSpc>
                <a:spcPct val="100000"/>
              </a:lnSpc>
              <a:spcBef>
                <a:spcPts val="770"/>
              </a:spcBef>
            </a:pPr>
            <a:r>
              <a:rPr dirty="0" sz="3200" spc="-420">
                <a:solidFill>
                  <a:srgbClr val="2E1211"/>
                </a:solidFill>
                <a:latin typeface="Arial"/>
                <a:cs typeface="Arial"/>
              </a:rPr>
              <a:t>.فللأاب  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بصني      </a:t>
            </a:r>
            <a:r>
              <a:rPr dirty="0" sz="3200" spc="-260">
                <a:solidFill>
                  <a:srgbClr val="2E1211"/>
                </a:solidFill>
                <a:latin typeface="Arial"/>
                <a:cs typeface="Arial"/>
              </a:rPr>
              <a:t>ةسمخلا  </a:t>
            </a:r>
            <a:r>
              <a:rPr dirty="0" sz="3200" spc="-180">
                <a:solidFill>
                  <a:srgbClr val="2E1211"/>
                </a:solidFill>
                <a:latin typeface="Arial"/>
                <a:cs typeface="Arial"/>
              </a:rPr>
              <a:t>ءامسلأا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مسلا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ناك</a:t>
            </a:r>
            <a:r>
              <a:rPr dirty="0" sz="3200" spc="-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</a:t>
            </a:r>
            <a:endParaRPr sz="3200">
              <a:latin typeface="Arial"/>
              <a:cs typeface="Arial"/>
            </a:endParaRPr>
          </a:p>
          <a:p>
            <a:pPr algn="r" marR="8255">
              <a:lnSpc>
                <a:spcPct val="100000"/>
              </a:lnSpc>
              <a:spcBef>
                <a:spcPts val="840"/>
              </a:spcBef>
            </a:pPr>
            <a:r>
              <a:rPr dirty="0" sz="3200" spc="-360">
                <a:solidFill>
                  <a:srgbClr val="2E1211"/>
                </a:solidFill>
                <a:latin typeface="Arial"/>
                <a:cs typeface="Arial"/>
              </a:rPr>
              <a:t>كابأ  </a:t>
            </a:r>
            <a:r>
              <a:rPr dirty="0" sz="3200" spc="-745">
                <a:solidFill>
                  <a:srgbClr val="2E1211"/>
                </a:solidFill>
                <a:latin typeface="Arial"/>
                <a:cs typeface="Arial"/>
              </a:rPr>
              <a:t>تيل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  </a:t>
            </a:r>
            <a:r>
              <a:rPr dirty="0" sz="3200" spc="-1010">
                <a:solidFill>
                  <a:srgbClr val="2E1211"/>
                </a:solidFill>
                <a:latin typeface="Arial"/>
                <a:cs typeface="Arial"/>
              </a:rPr>
              <a:t>ت</a:t>
            </a:r>
            <a:r>
              <a:rPr dirty="0" sz="3200" spc="-1010">
                <a:solidFill>
                  <a:srgbClr val="2E1211"/>
                </a:solidFill>
                <a:latin typeface="Arial"/>
                <a:cs typeface="Arial"/>
              </a:rPr>
              <a:t>ِ</a:t>
            </a:r>
            <a:r>
              <a:rPr dirty="0" sz="3200" spc="11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50">
                <a:solidFill>
                  <a:srgbClr val="2E1211"/>
                </a:solidFill>
                <a:latin typeface="Arial"/>
                <a:cs typeface="Arial"/>
              </a:rPr>
              <a:t>املسملا</a:t>
            </a:r>
            <a:r>
              <a:rPr dirty="0" sz="3200" spc="-18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نإ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738" y="280873"/>
            <a:ext cx="87947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760">
                <a:solidFill>
                  <a:srgbClr val="F7D37C"/>
                </a:solidFill>
              </a:rPr>
              <a:t>ر</a:t>
            </a:r>
            <a:r>
              <a:rPr dirty="0" sz="4000" spc="-1105">
                <a:solidFill>
                  <a:srgbClr val="F7D37C"/>
                </a:solidFill>
              </a:rPr>
              <a:t>ب</a:t>
            </a:r>
            <a:r>
              <a:rPr dirty="0" sz="4000" spc="-145">
                <a:solidFill>
                  <a:srgbClr val="F7D37C"/>
                </a:solidFill>
              </a:rPr>
              <a:t>خ</a:t>
            </a:r>
            <a:r>
              <a:rPr dirty="0" sz="4000" spc="-605">
                <a:solidFill>
                  <a:srgbClr val="F7D37C"/>
                </a:solidFill>
              </a:rPr>
              <a:t>لا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536961" y="925433"/>
            <a:ext cx="7052309" cy="568579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17780">
              <a:lnSpc>
                <a:spcPct val="100000"/>
              </a:lnSpc>
              <a:spcBef>
                <a:spcPts val="869"/>
              </a:spcBef>
            </a:pP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ةلمج </a:t>
            </a:r>
            <a:r>
              <a:rPr dirty="0" sz="3200" spc="-715">
                <a:solidFill>
                  <a:srgbClr val="2E1211"/>
                </a:solidFill>
                <a:latin typeface="Arial"/>
                <a:cs typeface="Arial"/>
              </a:rPr>
              <a:t>هبش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350">
                <a:solidFill>
                  <a:srgbClr val="2E1211"/>
                </a:solidFill>
                <a:latin typeface="Arial"/>
                <a:cs typeface="Arial"/>
              </a:rPr>
              <a:t>ةيمسا  </a:t>
            </a: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ةلمج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819">
                <a:solidFill>
                  <a:srgbClr val="2E1211"/>
                </a:solidFill>
                <a:latin typeface="Arial"/>
                <a:cs typeface="Arial"/>
              </a:rPr>
              <a:t>ةيلعف              </a:t>
            </a: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ةلمج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baseline="7812" sz="4800" spc="-38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ادرفم 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90">
                <a:solidFill>
                  <a:srgbClr val="2E1211"/>
                </a:solidFill>
                <a:latin typeface="Arial"/>
                <a:cs typeface="Arial"/>
              </a:rPr>
              <a:t>نوكي</a:t>
            </a:r>
            <a:endParaRPr sz="3200">
              <a:latin typeface="Arial"/>
              <a:cs typeface="Arial"/>
            </a:endParaRPr>
          </a:p>
          <a:p>
            <a:pPr algn="r" marR="25400">
              <a:lnSpc>
                <a:spcPct val="100000"/>
              </a:lnSpc>
              <a:spcBef>
                <a:spcPts val="770"/>
              </a:spcBef>
            </a:pPr>
            <a:r>
              <a:rPr dirty="0" sz="3200" spc="-290" b="1">
                <a:solidFill>
                  <a:srgbClr val="FF0000"/>
                </a:solidFill>
                <a:latin typeface="Arial"/>
                <a:cs typeface="Arial"/>
              </a:rPr>
              <a:t>رون  </a:t>
            </a:r>
            <a:r>
              <a:rPr dirty="0" sz="3200" spc="-275">
                <a:solidFill>
                  <a:srgbClr val="2E1211"/>
                </a:solidFill>
                <a:latin typeface="Arial"/>
                <a:cs typeface="Arial"/>
              </a:rPr>
              <a:t>قحلا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نإ</a:t>
            </a:r>
            <a:r>
              <a:rPr dirty="0" sz="3200" spc="-1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2413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640" b="1">
                <a:solidFill>
                  <a:srgbClr val="FF0000"/>
                </a:solidFill>
                <a:latin typeface="Arial"/>
                <a:cs typeface="Arial"/>
              </a:rPr>
              <a:t>رمتسي    </a:t>
            </a:r>
            <a:r>
              <a:rPr dirty="0" sz="3200" spc="-260">
                <a:solidFill>
                  <a:srgbClr val="2E1211"/>
                </a:solidFill>
                <a:latin typeface="Arial"/>
                <a:cs typeface="Arial"/>
              </a:rPr>
              <a:t>لمعلا  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تيل </a:t>
            </a:r>
            <a:r>
              <a:rPr dirty="0" sz="3200" spc="-6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21590">
              <a:lnSpc>
                <a:spcPct val="100000"/>
              </a:lnSpc>
              <a:spcBef>
                <a:spcPts val="770"/>
              </a:spcBef>
            </a:pPr>
            <a:r>
              <a:rPr dirty="0" sz="3200" spc="-600">
                <a:solidFill>
                  <a:srgbClr val="2E1211"/>
                </a:solidFill>
                <a:latin typeface="Arial"/>
                <a:cs typeface="Arial"/>
              </a:rPr>
              <a:t>.</a:t>
            </a:r>
            <a:r>
              <a:rPr dirty="0" sz="3200" spc="-600" b="1">
                <a:solidFill>
                  <a:srgbClr val="FF0000"/>
                </a:solidFill>
                <a:latin typeface="Arial"/>
                <a:cs typeface="Arial"/>
              </a:rPr>
              <a:t>ريبك   </a:t>
            </a:r>
            <a:r>
              <a:rPr dirty="0" sz="3200" spc="-229" b="1">
                <a:solidFill>
                  <a:srgbClr val="FF0000"/>
                </a:solidFill>
                <a:latin typeface="Arial"/>
                <a:cs typeface="Arial"/>
              </a:rPr>
              <a:t>هدئاع  </a:t>
            </a:r>
            <a:r>
              <a:rPr dirty="0" sz="3200" spc="-260">
                <a:solidFill>
                  <a:srgbClr val="2E1211"/>
                </a:solidFill>
                <a:latin typeface="Arial"/>
                <a:cs typeface="Arial"/>
              </a:rPr>
              <a:t>لمعلا</a:t>
            </a:r>
            <a:r>
              <a:rPr dirty="0" sz="3200" spc="-3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90">
                <a:solidFill>
                  <a:srgbClr val="2E1211"/>
                </a:solidFill>
                <a:latin typeface="Arial"/>
                <a:cs typeface="Arial"/>
              </a:rPr>
              <a:t>لعل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L="1818005" marR="19685" indent="3131185">
              <a:lnSpc>
                <a:spcPct val="120100"/>
              </a:lnSpc>
            </a:pP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.</a:t>
            </a:r>
            <a:r>
              <a:rPr dirty="0" sz="3200" spc="-160" b="1">
                <a:solidFill>
                  <a:srgbClr val="FF0000"/>
                </a:solidFill>
                <a:latin typeface="Arial"/>
                <a:cs typeface="Arial"/>
              </a:rPr>
              <a:t>هل </a:t>
            </a:r>
            <a:r>
              <a:rPr dirty="0" sz="3200" spc="-320">
                <a:solidFill>
                  <a:srgbClr val="2E1211"/>
                </a:solidFill>
                <a:latin typeface="Arial"/>
                <a:cs typeface="Arial"/>
              </a:rPr>
              <a:t>حاجنلا</a:t>
            </a:r>
            <a:r>
              <a:rPr dirty="0" sz="3200" spc="1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نأك</a:t>
            </a:r>
            <a:r>
              <a:rPr dirty="0" sz="3200" spc="-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70">
                <a:solidFill>
                  <a:srgbClr val="2E1211"/>
                </a:solidFill>
                <a:latin typeface="Arial"/>
                <a:cs typeface="Arial"/>
              </a:rPr>
              <a:t>ةرسكلاب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بصني      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ملاسلا  </a:t>
            </a:r>
            <a:r>
              <a:rPr dirty="0" sz="3200" spc="-290">
                <a:solidFill>
                  <a:srgbClr val="2E1211"/>
                </a:solidFill>
                <a:latin typeface="Arial"/>
                <a:cs typeface="Arial"/>
              </a:rPr>
              <a:t>ثنؤملا  </a:t>
            </a:r>
            <a:r>
              <a:rPr dirty="0" sz="3200" spc="-85">
                <a:solidFill>
                  <a:srgbClr val="2E1211"/>
                </a:solidFill>
                <a:latin typeface="Arial"/>
                <a:cs typeface="Arial"/>
              </a:rPr>
              <a:t>عمج </a:t>
            </a:r>
            <a:r>
              <a:rPr dirty="0" sz="3200" spc="-5">
                <a:solidFill>
                  <a:srgbClr val="79AE7C"/>
                </a:solidFill>
                <a:latin typeface="Arial"/>
                <a:cs typeface="Arial"/>
              </a:rPr>
              <a:t>:</a:t>
            </a:r>
            <a:r>
              <a:rPr dirty="0" sz="3200" spc="-120">
                <a:solidFill>
                  <a:srgbClr val="79AE7C"/>
                </a:solidFill>
                <a:latin typeface="Arial"/>
                <a:cs typeface="Arial"/>
              </a:rPr>
              <a:t> </a:t>
            </a:r>
            <a:r>
              <a:rPr dirty="0" sz="3200" spc="175">
                <a:solidFill>
                  <a:srgbClr val="79AE7C"/>
                </a:solidFill>
                <a:latin typeface="Arial"/>
                <a:cs typeface="Arial"/>
              </a:rPr>
              <a:t>مهم</a:t>
            </a:r>
            <a:endParaRPr sz="3200">
              <a:latin typeface="Arial"/>
              <a:cs typeface="Arial"/>
            </a:endParaRPr>
          </a:p>
          <a:p>
            <a:pPr algn="r" marR="2286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1835">
                <a:solidFill>
                  <a:srgbClr val="2E1211"/>
                </a:solidFill>
                <a:latin typeface="Arial"/>
                <a:cs typeface="Arial"/>
              </a:rPr>
              <a:t>ت</a:t>
            </a:r>
            <a:r>
              <a:rPr dirty="0" baseline="-1736" sz="4800" spc="2722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75">
                <a:solidFill>
                  <a:srgbClr val="2E1211"/>
                </a:solidFill>
                <a:latin typeface="Arial"/>
                <a:cs typeface="Arial"/>
              </a:rPr>
              <a:t>انسحلا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940">
                <a:solidFill>
                  <a:srgbClr val="2E1211"/>
                </a:solidFill>
                <a:latin typeface="Arial"/>
                <a:cs typeface="Arial"/>
              </a:rPr>
              <a:t>ت</a:t>
            </a:r>
            <a:r>
              <a:rPr dirty="0" sz="3200" spc="-940">
                <a:solidFill>
                  <a:srgbClr val="2E1211"/>
                </a:solidFill>
                <a:latin typeface="Arial"/>
                <a:cs typeface="Arial"/>
              </a:rPr>
              <a:t>ُ</a:t>
            </a:r>
            <a:r>
              <a:rPr dirty="0" sz="3200" spc="98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75">
                <a:solidFill>
                  <a:srgbClr val="2E1211"/>
                </a:solidFill>
                <a:latin typeface="Arial"/>
                <a:cs typeface="Arial"/>
              </a:rPr>
              <a:t>انسحلا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625">
                <a:solidFill>
                  <a:srgbClr val="2E1211"/>
                </a:solidFill>
                <a:latin typeface="Arial"/>
                <a:cs typeface="Arial"/>
              </a:rPr>
              <a:t>تائيسلا    </a:t>
            </a:r>
            <a:r>
              <a:rPr dirty="0" sz="3200" spc="-455">
                <a:solidFill>
                  <a:srgbClr val="2E1211"/>
                </a:solidFill>
                <a:latin typeface="Arial"/>
                <a:cs typeface="Arial"/>
              </a:rPr>
              <a:t>نبهذي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......</a:t>
            </a:r>
            <a:r>
              <a:rPr dirty="0" sz="3200" spc="1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نإ</a:t>
            </a:r>
            <a:endParaRPr sz="3200">
              <a:latin typeface="Arial"/>
              <a:cs typeface="Arial"/>
            </a:endParaRPr>
          </a:p>
          <a:p>
            <a:pPr marL="5461635">
              <a:lnSpc>
                <a:spcPct val="100000"/>
              </a:lnSpc>
              <a:spcBef>
                <a:spcPts val="75"/>
              </a:spcBef>
            </a:pPr>
            <a:r>
              <a:rPr dirty="0" sz="3200" spc="-680">
                <a:solidFill>
                  <a:srgbClr val="2E1211"/>
                </a:solidFill>
                <a:latin typeface="Arial"/>
                <a:cs typeface="Arial"/>
              </a:rPr>
              <a:t>)ت</a:t>
            </a:r>
            <a:r>
              <a:rPr dirty="0" sz="3200" spc="-680">
                <a:solidFill>
                  <a:srgbClr val="2E1211"/>
                </a:solidFill>
                <a:latin typeface="Arial"/>
                <a:cs typeface="Arial"/>
              </a:rPr>
              <a:t>ِ</a:t>
            </a:r>
            <a:r>
              <a:rPr dirty="0" sz="3200" spc="-58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75">
                <a:solidFill>
                  <a:srgbClr val="2E1211"/>
                </a:solidFill>
                <a:latin typeface="Arial"/>
                <a:cs typeface="Arial"/>
              </a:rPr>
              <a:t>انسحلا</a:t>
            </a:r>
            <a:endParaRPr sz="32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695"/>
              </a:spcBef>
            </a:pP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هيلإ </a:t>
            </a:r>
            <a:r>
              <a:rPr dirty="0" sz="3200" spc="-114">
                <a:solidFill>
                  <a:srgbClr val="2E1211"/>
                </a:solidFill>
                <a:latin typeface="Arial"/>
                <a:cs typeface="Arial"/>
              </a:rPr>
              <a:t>فاضمو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فرظ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وأ 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رورجمو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راج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نإ </a:t>
            </a:r>
            <a:r>
              <a:rPr dirty="0" sz="3200" spc="-670">
                <a:solidFill>
                  <a:srgbClr val="2E1211"/>
                </a:solidFill>
                <a:latin typeface="Arial"/>
                <a:cs typeface="Arial"/>
              </a:rPr>
              <a:t>دعب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ءاج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اذإ</a:t>
            </a:r>
            <a:r>
              <a:rPr dirty="0" sz="3200" spc="37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_</a:t>
            </a:r>
            <a:endParaRPr sz="3200">
              <a:latin typeface="Arial"/>
              <a:cs typeface="Arial"/>
            </a:endParaRPr>
          </a:p>
          <a:p>
            <a:pPr marL="2238375">
              <a:lnSpc>
                <a:spcPct val="100000"/>
              </a:lnSpc>
              <a:spcBef>
                <a:spcPts val="5"/>
              </a:spcBef>
            </a:pP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بوصنم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نإ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</a:t>
            </a:r>
            <a:r>
              <a:rPr dirty="0" sz="3200" spc="-550">
                <a:solidFill>
                  <a:srgbClr val="2E1211"/>
                </a:solidFill>
                <a:latin typeface="Arial"/>
                <a:cs typeface="Arial"/>
              </a:rPr>
              <a:t>نوكت </a:t>
            </a:r>
            <a:r>
              <a:rPr dirty="0" sz="3200" spc="-655">
                <a:solidFill>
                  <a:srgbClr val="2E1211"/>
                </a:solidFill>
                <a:latin typeface="Arial"/>
                <a:cs typeface="Arial"/>
              </a:rPr>
              <a:t>ةثلاثلا </a:t>
            </a:r>
            <a:r>
              <a:rPr dirty="0" sz="3200" spc="-355">
                <a:solidFill>
                  <a:srgbClr val="2E1211"/>
                </a:solidFill>
                <a:latin typeface="Arial"/>
                <a:cs typeface="Arial"/>
              </a:rPr>
              <a:t>ةملكلا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633215" y="0"/>
            <a:ext cx="1757044" cy="11808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125295" y="101549"/>
            <a:ext cx="90106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735"/>
              <a:t>ةل</a:t>
            </a:r>
            <a:r>
              <a:rPr dirty="0" spc="-1170"/>
              <a:t>ئ</a:t>
            </a:r>
            <a:r>
              <a:rPr dirty="0" spc="-645"/>
              <a:t>سأ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397122" y="1051164"/>
            <a:ext cx="5237480" cy="295338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275">
                <a:solidFill>
                  <a:srgbClr val="FFFFFF"/>
                </a:solidFill>
                <a:latin typeface="Arial"/>
                <a:cs typeface="Arial"/>
              </a:rPr>
              <a:t>.هربخو 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خسانلا  </a:t>
            </a: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فرحلا </a:t>
            </a:r>
            <a:r>
              <a:rPr dirty="0" sz="3200" spc="-315">
                <a:solidFill>
                  <a:srgbClr val="FFFFFF"/>
                </a:solidFill>
                <a:latin typeface="Arial"/>
                <a:cs typeface="Arial"/>
              </a:rPr>
              <a:t>مسا  </a:t>
            </a: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جرختسا</a:t>
            </a:r>
            <a:r>
              <a:rPr dirty="0" sz="3200" spc="-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1س</a:t>
            </a:r>
            <a:endParaRPr sz="3200">
              <a:latin typeface="Arial"/>
              <a:cs typeface="Arial"/>
            </a:endParaRPr>
          </a:p>
          <a:p>
            <a:pPr algn="r" marR="11430">
              <a:lnSpc>
                <a:spcPct val="100000"/>
              </a:lnSpc>
              <a:spcBef>
                <a:spcPts val="770"/>
              </a:spcBef>
            </a:pP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نآرقلا  </a:t>
            </a:r>
            <a:r>
              <a:rPr dirty="0" sz="3200" spc="-919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95">
                <a:solidFill>
                  <a:srgbClr val="FFFFFF"/>
                </a:solidFill>
                <a:latin typeface="Arial"/>
                <a:cs typeface="Arial"/>
              </a:rPr>
              <a:t>لدعلا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نإ</a:t>
            </a:r>
            <a:r>
              <a:rPr dirty="0" sz="3200" spc="-5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1016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dirty="0" sz="3200" spc="-710">
                <a:solidFill>
                  <a:srgbClr val="FFFFFF"/>
                </a:solidFill>
                <a:latin typeface="Arial"/>
                <a:cs typeface="Arial"/>
              </a:rPr>
              <a:t>رمتسي     </a:t>
            </a: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حاجنلا  </a:t>
            </a:r>
            <a:r>
              <a:rPr dirty="0" sz="3200" spc="-750">
                <a:solidFill>
                  <a:srgbClr val="FFFFFF"/>
                </a:solidFill>
                <a:latin typeface="Arial"/>
                <a:cs typeface="Arial"/>
              </a:rPr>
              <a:t>تيل   </a:t>
            </a:r>
            <a:r>
              <a:rPr dirty="0" sz="3200" spc="-6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8890">
              <a:lnSpc>
                <a:spcPct val="100000"/>
              </a:lnSpc>
              <a:spcBef>
                <a:spcPts val="770"/>
              </a:spcBef>
            </a:pP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.ةحيرم </a:t>
            </a:r>
            <a:r>
              <a:rPr dirty="0" sz="3200" spc="-600">
                <a:solidFill>
                  <a:srgbClr val="FFFFFF"/>
                </a:solidFill>
                <a:latin typeface="Arial"/>
                <a:cs typeface="Arial"/>
              </a:rPr>
              <a:t>هبابسأ   </a:t>
            </a:r>
            <a:r>
              <a:rPr dirty="0" sz="3200" spc="-715">
                <a:solidFill>
                  <a:srgbClr val="FFFFFF"/>
                </a:solidFill>
                <a:latin typeface="Arial"/>
                <a:cs typeface="Arial"/>
              </a:rPr>
              <a:t>رفسلا     </a:t>
            </a:r>
            <a:r>
              <a:rPr dirty="0" sz="3200" spc="-495">
                <a:solidFill>
                  <a:srgbClr val="FFFFFF"/>
                </a:solidFill>
                <a:latin typeface="Arial"/>
                <a:cs typeface="Arial"/>
              </a:rPr>
              <a:t>لعل 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8890">
              <a:lnSpc>
                <a:spcPct val="100000"/>
              </a:lnSpc>
              <a:spcBef>
                <a:spcPts val="770"/>
              </a:spcBef>
            </a:pP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.عطاس  </a:t>
            </a:r>
            <a:r>
              <a:rPr dirty="0" sz="3200" spc="-365">
                <a:solidFill>
                  <a:srgbClr val="FFFFFF"/>
                </a:solidFill>
                <a:latin typeface="Arial"/>
                <a:cs typeface="Arial"/>
              </a:rPr>
              <a:t>رمقلا 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نأك</a:t>
            </a:r>
            <a:r>
              <a:rPr dirty="0" sz="3200" spc="-6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34222" y="3979339"/>
            <a:ext cx="3425825" cy="1781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90245" marR="30480" indent="-652780">
              <a:lnSpc>
                <a:spcPct val="120000"/>
              </a:lnSpc>
              <a:spcBef>
                <a:spcPts val="95"/>
              </a:spcBef>
            </a:pP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نيزيمم </a:t>
            </a:r>
            <a:r>
              <a:rPr dirty="0" sz="3200" spc="-275">
                <a:solidFill>
                  <a:srgbClr val="FFFFFF"/>
                </a:solidFill>
                <a:latin typeface="Arial"/>
                <a:cs typeface="Arial"/>
              </a:rPr>
              <a:t>نولماعلا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2س 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ملع 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وذ 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كاخأ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نإ</a:t>
            </a:r>
            <a:r>
              <a:rPr dirty="0" sz="32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3س</a:t>
            </a:r>
            <a:endParaRPr sz="3200">
              <a:latin typeface="Arial"/>
              <a:cs typeface="Arial"/>
            </a:endParaRPr>
          </a:p>
          <a:p>
            <a:pPr marL="550545">
              <a:lnSpc>
                <a:spcPct val="100000"/>
              </a:lnSpc>
              <a:spcBef>
                <a:spcPts val="775"/>
              </a:spcBef>
            </a:pPr>
            <a:r>
              <a:rPr dirty="0" baseline="7812" sz="4800" spc="-32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215">
                <a:solidFill>
                  <a:srgbClr val="FFFFFF"/>
                </a:solidFill>
                <a:latin typeface="Arial"/>
                <a:cs typeface="Arial"/>
              </a:rPr>
              <a:t>اعطاس  </a:t>
            </a: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رونلا 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3200" spc="-3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">
                <a:solidFill>
                  <a:srgbClr val="FFFFFF"/>
                </a:solidFill>
                <a:latin typeface="Arial"/>
                <a:cs typeface="Arial"/>
              </a:rPr>
              <a:t>4س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55951" y="3979339"/>
            <a:ext cx="2880360" cy="1781175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3200" spc="-110">
                <a:solidFill>
                  <a:srgbClr val="FFFFFF"/>
                </a:solidFill>
                <a:latin typeface="Arial"/>
                <a:cs typeface="Arial"/>
              </a:rPr>
              <a:t>ناكم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نإ </a:t>
            </a:r>
            <a:r>
              <a:rPr dirty="0" sz="3200" spc="-565">
                <a:solidFill>
                  <a:srgbClr val="FFFFFF"/>
                </a:solidFill>
                <a:latin typeface="Arial"/>
                <a:cs typeface="Arial"/>
              </a:rPr>
              <a:t>عض</a:t>
            </a:r>
            <a:r>
              <a:rPr dirty="0" sz="3200" spc="-3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endParaRPr sz="3200">
              <a:latin typeface="Arial"/>
              <a:cs typeface="Arial"/>
            </a:endParaRPr>
          </a:p>
          <a:p>
            <a:pPr marL="110489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نإ </a:t>
            </a:r>
            <a:r>
              <a:rPr dirty="0" sz="3200" spc="-105">
                <a:solidFill>
                  <a:srgbClr val="FFFFFF"/>
                </a:solidFill>
                <a:latin typeface="Arial"/>
                <a:cs typeface="Arial"/>
              </a:rPr>
              <a:t>ناكم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3200" spc="-560">
                <a:solidFill>
                  <a:srgbClr val="FFFFFF"/>
                </a:solidFill>
                <a:latin typeface="Arial"/>
                <a:cs typeface="Arial"/>
              </a:rPr>
              <a:t>عض  </a:t>
            </a:r>
            <a:r>
              <a:rPr dirty="0" sz="3200" spc="-3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endParaRPr sz="3200">
              <a:latin typeface="Arial"/>
              <a:cs typeface="Arial"/>
            </a:endParaRPr>
          </a:p>
          <a:p>
            <a:pPr marL="110489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ناك </a:t>
            </a:r>
            <a:r>
              <a:rPr dirty="0" sz="3200" spc="-105">
                <a:solidFill>
                  <a:srgbClr val="FFFFFF"/>
                </a:solidFill>
                <a:latin typeface="Arial"/>
                <a:cs typeface="Arial"/>
              </a:rPr>
              <a:t>ناكم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نإ </a:t>
            </a:r>
            <a:r>
              <a:rPr dirty="0" sz="3200" spc="-560">
                <a:solidFill>
                  <a:srgbClr val="FFFFFF"/>
                </a:solidFill>
                <a:latin typeface="Arial"/>
                <a:cs typeface="Arial"/>
              </a:rPr>
              <a:t>عض  </a:t>
            </a:r>
            <a:r>
              <a:rPr dirty="0" sz="3200" spc="-3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98648" y="390194"/>
            <a:ext cx="3378454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35198" y="541731"/>
            <a:ext cx="2681605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35">
                <a:solidFill>
                  <a:srgbClr val="E4FFFF"/>
                </a:solidFill>
              </a:rPr>
              <a:t>ماااااااااااااااااااه</a:t>
            </a:r>
          </a:p>
        </p:txBody>
      </p:sp>
      <p:sp>
        <p:nvSpPr>
          <p:cNvPr id="5" name="object 5"/>
          <p:cNvSpPr/>
          <p:nvPr/>
        </p:nvSpPr>
        <p:spPr>
          <a:xfrm>
            <a:off x="3962400" y="1267917"/>
            <a:ext cx="4914646" cy="903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49623" y="1267917"/>
            <a:ext cx="650570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428232" y="1853133"/>
            <a:ext cx="2448941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736847" y="2438349"/>
            <a:ext cx="5140198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094479" y="1282877"/>
            <a:ext cx="4513580" cy="178244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220">
                <a:solidFill>
                  <a:srgbClr val="FFFFFF"/>
                </a:solidFill>
                <a:latin typeface="Arial"/>
                <a:cs typeface="Arial"/>
              </a:rPr>
              <a:t>:ثنؤملاو </a:t>
            </a:r>
            <a:r>
              <a:rPr dirty="0" sz="3200" spc="-250">
                <a:solidFill>
                  <a:srgbClr val="FFFFFF"/>
                </a:solidFill>
                <a:latin typeface="Arial"/>
                <a:cs typeface="Arial"/>
              </a:rPr>
              <a:t>ركذملا  </a:t>
            </a:r>
            <a:r>
              <a:rPr dirty="0" sz="3200" spc="-70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3200" spc="-680">
                <a:solidFill>
                  <a:srgbClr val="FFFFFF"/>
                </a:solidFill>
                <a:latin typeface="Arial"/>
                <a:cs typeface="Arial"/>
              </a:rPr>
              <a:t>مدختست  </a:t>
            </a:r>
            <a:r>
              <a:rPr dirty="0" sz="3200" spc="-4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80">
                <a:solidFill>
                  <a:srgbClr val="FFFFFF"/>
                </a:solidFill>
                <a:latin typeface="Arial"/>
                <a:cs typeface="Arial"/>
              </a:rPr>
              <a:t>تاملك</a:t>
            </a:r>
            <a:endParaRPr sz="3200">
              <a:latin typeface="Arial"/>
              <a:cs typeface="Arial"/>
            </a:endParaRPr>
          </a:p>
          <a:p>
            <a:pPr algn="r" marL="17780" marR="5715" indent="2691765">
              <a:lnSpc>
                <a:spcPct val="120100"/>
              </a:lnSpc>
            </a:pPr>
            <a:r>
              <a:rPr dirty="0" sz="3200" spc="-380">
                <a:solidFill>
                  <a:srgbClr val="FFFFFF"/>
                </a:solidFill>
                <a:latin typeface="Arial"/>
                <a:cs typeface="Arial"/>
              </a:rPr>
              <a:t>حيرج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</a:t>
            </a:r>
            <a:r>
              <a:rPr dirty="0" sz="32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55">
                <a:solidFill>
                  <a:srgbClr val="FFFFFF"/>
                </a:solidFill>
                <a:latin typeface="Arial"/>
                <a:cs typeface="Arial"/>
              </a:rPr>
              <a:t>ليتق</a:t>
            </a:r>
            <a:r>
              <a:rPr dirty="0" sz="3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بوضغ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رويغ 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،روبص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3200" spc="-55">
                <a:solidFill>
                  <a:srgbClr val="FFFFFF"/>
                </a:solidFill>
                <a:latin typeface="Arial"/>
                <a:cs typeface="Arial"/>
              </a:rPr>
              <a:t>زوجع</a:t>
            </a:r>
            <a:r>
              <a:rPr dirty="0" sz="3200" spc="-5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48471" y="3227781"/>
            <a:ext cx="437159" cy="5682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294120" y="3023565"/>
            <a:ext cx="2238629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068567" y="3023565"/>
            <a:ext cx="763358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806696" y="3023565"/>
            <a:ext cx="1799590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348471" y="3812997"/>
            <a:ext cx="437159" cy="5682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117335" y="3608781"/>
            <a:ext cx="2415286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6706851" y="3040301"/>
            <a:ext cx="1908810" cy="1195705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5"/>
              </a:spcBef>
            </a:pPr>
            <a:r>
              <a:rPr dirty="0" sz="3200" spc="-955">
                <a:solidFill>
                  <a:srgbClr val="FFFFFF"/>
                </a:solidFill>
                <a:latin typeface="Arial"/>
                <a:cs typeface="Arial"/>
              </a:rPr>
              <a:t>ليتق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0">
                <a:solidFill>
                  <a:srgbClr val="FFFFFF"/>
                </a:solidFill>
                <a:latin typeface="Arial"/>
                <a:cs typeface="Arial"/>
              </a:rPr>
              <a:t>لجر </a:t>
            </a:r>
            <a:r>
              <a:rPr dirty="0" sz="3200" spc="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50" spc="10">
                <a:solidFill>
                  <a:srgbClr val="00CCFF"/>
                </a:solidFill>
                <a:latin typeface="Arial"/>
                <a:cs typeface="Arial"/>
              </a:rPr>
              <a:t>•</a:t>
            </a:r>
            <a:endParaRPr sz="205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5">
                <a:solidFill>
                  <a:srgbClr val="FFFFFF"/>
                </a:solidFill>
                <a:latin typeface="Arial"/>
                <a:cs typeface="Arial"/>
              </a:rPr>
              <a:t>زوجع </a:t>
            </a:r>
            <a:r>
              <a:rPr dirty="0" sz="3200" spc="-50">
                <a:solidFill>
                  <a:srgbClr val="FFFFFF"/>
                </a:solidFill>
                <a:latin typeface="Arial"/>
                <a:cs typeface="Arial"/>
              </a:rPr>
              <a:t>لجر </a:t>
            </a:r>
            <a:r>
              <a:rPr dirty="0" sz="3200" spc="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5">
                <a:solidFill>
                  <a:srgbClr val="00CCFF"/>
                </a:solidFill>
                <a:latin typeface="Arial"/>
                <a:cs typeface="Arial"/>
              </a:rPr>
              <a:t>•</a:t>
            </a:r>
            <a:endParaRPr sz="21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91784" y="3608781"/>
            <a:ext cx="763358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21479" y="3608781"/>
            <a:ext cx="2208022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584797" y="3040301"/>
            <a:ext cx="1980564" cy="11957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66725">
              <a:lnSpc>
                <a:spcPct val="120000"/>
              </a:lnSpc>
              <a:spcBef>
                <a:spcPts val="95"/>
              </a:spcBef>
            </a:pPr>
            <a:r>
              <a:rPr dirty="0" sz="3200" spc="-955">
                <a:solidFill>
                  <a:srgbClr val="FFFFFF"/>
                </a:solidFill>
                <a:latin typeface="Arial"/>
                <a:cs typeface="Arial"/>
              </a:rPr>
              <a:t>ليتق</a:t>
            </a:r>
            <a:r>
              <a:rPr dirty="0" sz="32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30">
                <a:solidFill>
                  <a:srgbClr val="FFFFFF"/>
                </a:solidFill>
                <a:latin typeface="Arial"/>
                <a:cs typeface="Arial"/>
              </a:rPr>
              <a:t>ةأرما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dirty="0" sz="3200" spc="-55">
                <a:solidFill>
                  <a:srgbClr val="FFFFFF"/>
                </a:solidFill>
                <a:latin typeface="Arial"/>
                <a:cs typeface="Arial"/>
              </a:rPr>
              <a:t>زوجع </a:t>
            </a:r>
            <a:r>
              <a:rPr dirty="0" sz="3200" spc="30">
                <a:solidFill>
                  <a:srgbClr val="FFFFFF"/>
                </a:solidFill>
                <a:latin typeface="Arial"/>
                <a:cs typeface="Arial"/>
              </a:rPr>
              <a:t>ةأرما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690104" y="4193997"/>
            <a:ext cx="1187005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577328" y="4193997"/>
            <a:ext cx="650570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44039" y="4779264"/>
            <a:ext cx="7033006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196584" y="5364479"/>
            <a:ext cx="2680589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971032" y="5364479"/>
            <a:ext cx="763358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26463" y="5364479"/>
            <a:ext cx="5082286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28472" y="5364479"/>
            <a:ext cx="1235760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010655" y="5852153"/>
            <a:ext cx="2521966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090569" y="4210415"/>
            <a:ext cx="7527925" cy="2270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009650" marR="5080" indent="5735320">
              <a:lnSpc>
                <a:spcPct val="120100"/>
              </a:lnSpc>
              <a:spcBef>
                <a:spcPts val="10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3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35">
                <a:solidFill>
                  <a:srgbClr val="FFFFFF"/>
                </a:solidFill>
                <a:latin typeface="Arial"/>
                <a:cs typeface="Arial"/>
              </a:rPr>
              <a:t>هبتنا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55">
                <a:solidFill>
                  <a:srgbClr val="FFFFFF"/>
                </a:solidFill>
                <a:latin typeface="Arial"/>
                <a:cs typeface="Arial"/>
              </a:rPr>
              <a:t>ثنؤمب  </a:t>
            </a:r>
            <a:r>
              <a:rPr dirty="0" sz="3200" spc="-819">
                <a:solidFill>
                  <a:srgbClr val="FFFFFF"/>
                </a:solidFill>
                <a:latin typeface="Arial"/>
                <a:cs typeface="Arial"/>
              </a:rPr>
              <a:t>تبس       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اذإ </a:t>
            </a:r>
            <a:r>
              <a:rPr dirty="0" sz="3200" spc="-335">
                <a:solidFill>
                  <a:srgbClr val="FFFFFF"/>
                </a:solidFill>
                <a:latin typeface="Arial"/>
                <a:cs typeface="Arial"/>
              </a:rPr>
              <a:t>تاملكلا  </a:t>
            </a:r>
            <a:r>
              <a:rPr dirty="0" sz="3200" spc="175">
                <a:solidFill>
                  <a:srgbClr val="FFFFFF"/>
                </a:solidFill>
                <a:latin typeface="Arial"/>
                <a:cs typeface="Arial"/>
              </a:rPr>
              <a:t>هذه </a:t>
            </a:r>
            <a:r>
              <a:rPr dirty="0" sz="3200" spc="8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3200" spc="-660">
                <a:solidFill>
                  <a:srgbClr val="FFFFFF"/>
                </a:solidFill>
                <a:latin typeface="Arial"/>
                <a:cs typeface="Arial"/>
              </a:rPr>
              <a:t>ثينأتلا   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ءات  </a:t>
            </a:r>
            <a:r>
              <a:rPr dirty="0" sz="3200" spc="-3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54">
                <a:solidFill>
                  <a:srgbClr val="FFFFFF"/>
                </a:solidFill>
                <a:latin typeface="Arial"/>
                <a:cs typeface="Arial"/>
              </a:rPr>
              <a:t>فذحن</a:t>
            </a:r>
            <a:endParaRPr sz="3200">
              <a:latin typeface="Arial"/>
              <a:cs typeface="Arial"/>
            </a:endParaRPr>
          </a:p>
          <a:p>
            <a:pPr algn="r" marR="12065">
              <a:lnSpc>
                <a:spcPct val="100000"/>
              </a:lnSpc>
              <a:spcBef>
                <a:spcPts val="770"/>
              </a:spcBef>
            </a:pPr>
            <a:r>
              <a:rPr dirty="0" sz="3200" spc="-660">
                <a:solidFill>
                  <a:srgbClr val="FFFFFF"/>
                </a:solidFill>
                <a:latin typeface="Arial"/>
                <a:cs typeface="Arial"/>
              </a:rPr>
              <a:t>ثينأتلا    </a:t>
            </a:r>
            <a:r>
              <a:rPr dirty="0" sz="3200" spc="-475">
                <a:solidFill>
                  <a:srgbClr val="FFFFFF"/>
                </a:solidFill>
                <a:latin typeface="Arial"/>
                <a:cs typeface="Arial"/>
              </a:rPr>
              <a:t>ءات  </a:t>
            </a:r>
            <a:r>
              <a:rPr dirty="0" sz="3200" spc="-365">
                <a:solidFill>
                  <a:srgbClr val="FFFFFF"/>
                </a:solidFill>
                <a:latin typeface="Arial"/>
                <a:cs typeface="Arial"/>
              </a:rPr>
              <a:t>اهب 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قصلن     </a:t>
            </a:r>
            <a:r>
              <a:rPr dirty="0" sz="3200" spc="-459">
                <a:solidFill>
                  <a:srgbClr val="FFFFFF"/>
                </a:solidFill>
                <a:latin typeface="Arial"/>
                <a:cs typeface="Arial"/>
              </a:rPr>
              <a:t>ثنؤمب  </a:t>
            </a:r>
            <a:r>
              <a:rPr dirty="0" sz="3200" spc="-994">
                <a:solidFill>
                  <a:srgbClr val="FFFFFF"/>
                </a:solidFill>
                <a:latin typeface="Arial"/>
                <a:cs typeface="Arial"/>
              </a:rPr>
              <a:t>قبست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مل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اذإ /   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بوضغ</a:t>
            </a:r>
            <a:r>
              <a:rPr dirty="0" sz="3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20">
                <a:solidFill>
                  <a:srgbClr val="FFFFFF"/>
                </a:solidFill>
                <a:latin typeface="Arial"/>
                <a:cs typeface="Arial"/>
              </a:rPr>
              <a:t>ةبلاط</a:t>
            </a:r>
            <a:endParaRPr sz="3200">
              <a:latin typeface="Arial"/>
              <a:cs typeface="Arial"/>
            </a:endParaRPr>
          </a:p>
          <a:p>
            <a:pPr algn="r" marR="356870">
              <a:lnSpc>
                <a:spcPct val="100000"/>
              </a:lnSpc>
            </a:pPr>
            <a:r>
              <a:rPr dirty="0" sz="3200" spc="-675">
                <a:solidFill>
                  <a:srgbClr val="FFFFFF"/>
                </a:solidFill>
                <a:latin typeface="Arial"/>
                <a:cs typeface="Arial"/>
              </a:rPr>
              <a:t>ةبوضغب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35">
                <a:solidFill>
                  <a:srgbClr val="FFFFFF"/>
                </a:solidFill>
                <a:latin typeface="Arial"/>
                <a:cs typeface="Arial"/>
              </a:rPr>
              <a:t>تررم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71231" y="2499360"/>
            <a:ext cx="100584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93735" y="1447800"/>
            <a:ext cx="1008888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27647" y="0"/>
            <a:ext cx="2739497" cy="2186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9840" y="155447"/>
            <a:ext cx="2810256" cy="197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844" y="359105"/>
            <a:ext cx="90043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735">
                <a:solidFill>
                  <a:srgbClr val="FFFFFF"/>
                </a:solidFill>
              </a:rPr>
              <a:t>ةل</a:t>
            </a:r>
            <a:r>
              <a:rPr dirty="0" spc="-1175">
                <a:solidFill>
                  <a:srgbClr val="FFFFFF"/>
                </a:solidFill>
              </a:rPr>
              <a:t>ئ</a:t>
            </a:r>
            <a:r>
              <a:rPr dirty="0" spc="-645">
                <a:solidFill>
                  <a:srgbClr val="FFFFFF"/>
                </a:solidFill>
              </a:rPr>
              <a:t>سأ</a:t>
            </a:r>
          </a:p>
        </p:txBody>
      </p:sp>
      <p:sp>
        <p:nvSpPr>
          <p:cNvPr id="8" name="object 8"/>
          <p:cNvSpPr/>
          <p:nvPr/>
        </p:nvSpPr>
        <p:spPr>
          <a:xfrm>
            <a:off x="396240" y="1072896"/>
            <a:ext cx="8498205" cy="5309870"/>
          </a:xfrm>
          <a:custGeom>
            <a:avLst/>
            <a:gdLst/>
            <a:ahLst/>
            <a:cxnLst/>
            <a:rect l="l" t="t" r="r" b="b"/>
            <a:pathLst>
              <a:path w="8498205" h="5309870">
                <a:moveTo>
                  <a:pt x="0" y="5309616"/>
                </a:moveTo>
                <a:lnTo>
                  <a:pt x="8497824" y="5309616"/>
                </a:lnTo>
                <a:lnTo>
                  <a:pt x="8497824" y="0"/>
                </a:lnTo>
                <a:lnTo>
                  <a:pt x="0" y="0"/>
                </a:lnTo>
                <a:lnTo>
                  <a:pt x="0" y="5309616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380084" y="1008883"/>
            <a:ext cx="4439285" cy="1172845"/>
          </a:xfrm>
          <a:prstGeom prst="rect">
            <a:avLst/>
          </a:prstGeom>
        </p:spPr>
        <p:txBody>
          <a:bodyPr wrap="square" lIns="0" tIns="9906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780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: </a:t>
            </a:r>
            <a:r>
              <a:rPr dirty="0" sz="3200" spc="-430">
                <a:solidFill>
                  <a:srgbClr val="FFCC00"/>
                </a:solidFill>
                <a:latin typeface="Arial"/>
                <a:cs typeface="Arial"/>
              </a:rPr>
              <a:t>ةحيحصلا  </a:t>
            </a:r>
            <a:r>
              <a:rPr dirty="0" sz="3200" spc="-260">
                <a:solidFill>
                  <a:srgbClr val="FFCC00"/>
                </a:solidFill>
                <a:latin typeface="Arial"/>
                <a:cs typeface="Arial"/>
              </a:rPr>
              <a:t>ةباجلإا  </a:t>
            </a:r>
            <a:r>
              <a:rPr dirty="0" sz="3200" spc="-254">
                <a:solidFill>
                  <a:srgbClr val="FFCC00"/>
                </a:solidFill>
                <a:latin typeface="Arial"/>
                <a:cs typeface="Arial"/>
              </a:rPr>
              <a:t>ةرئاد  </a:t>
            </a:r>
            <a:r>
              <a:rPr dirty="0" sz="3200" spc="-325">
                <a:solidFill>
                  <a:srgbClr val="FFCC00"/>
                </a:solidFill>
                <a:latin typeface="Arial"/>
                <a:cs typeface="Arial"/>
              </a:rPr>
              <a:t>للظ</a:t>
            </a:r>
            <a:r>
              <a:rPr dirty="0" sz="3200" spc="-4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675"/>
              </a:spcBef>
            </a:pPr>
            <a:r>
              <a:rPr dirty="0" sz="3200" spc="-240">
                <a:solidFill>
                  <a:srgbClr val="FFCC00"/>
                </a:solidFill>
                <a:latin typeface="Arial"/>
                <a:cs typeface="Arial"/>
              </a:rPr>
              <a:t>نولماعلا</a:t>
            </a:r>
            <a:r>
              <a:rPr dirty="0" sz="3200" spc="-240">
                <a:solidFill>
                  <a:srgbClr val="FFCC00"/>
                </a:solidFill>
                <a:latin typeface="Arial Black"/>
                <a:cs typeface="Arial Black"/>
              </a:rPr>
              <a:t>0  </a:t>
            </a:r>
            <a:r>
              <a:rPr dirty="0" sz="3200" spc="-480">
                <a:solidFill>
                  <a:srgbClr val="FFCC00"/>
                </a:solidFill>
                <a:latin typeface="Arial"/>
                <a:cs typeface="Arial"/>
              </a:rPr>
              <a:t>نوزئاف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...... نإ </a:t>
            </a:r>
            <a:r>
              <a:rPr dirty="0" sz="3200" spc="10">
                <a:solidFill>
                  <a:srgbClr val="FFCC00"/>
                </a:solidFill>
                <a:latin typeface="Arial"/>
                <a:cs typeface="Arial"/>
              </a:rPr>
              <a:t>ـ1</a:t>
            </a:r>
            <a:r>
              <a:rPr dirty="0" sz="3200" spc="37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56728" y="2156003"/>
            <a:ext cx="1186815" cy="119634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7620">
              <a:lnSpc>
                <a:spcPct val="100000"/>
              </a:lnSpc>
              <a:spcBef>
                <a:spcPts val="869"/>
              </a:spcBef>
            </a:pP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ملع  </a:t>
            </a:r>
            <a:r>
              <a:rPr dirty="0" sz="3200">
                <a:solidFill>
                  <a:srgbClr val="FFCC00"/>
                </a:solidFill>
                <a:latin typeface="Arial"/>
                <a:cs typeface="Arial"/>
              </a:rPr>
              <a:t>اذ</a:t>
            </a:r>
            <a:r>
              <a:rPr dirty="0" sz="3200" spc="-2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CC00"/>
                </a:solidFill>
                <a:latin typeface="Arial Black"/>
                <a:cs typeface="Arial Black"/>
              </a:rPr>
              <a:t>0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70">
                <a:solidFill>
                  <a:srgbClr val="FFCC00"/>
                </a:solidFill>
                <a:latin typeface="Arial"/>
                <a:cs typeface="Arial"/>
              </a:rPr>
              <a:t>ر</a:t>
            </a:r>
            <a:r>
              <a:rPr dirty="0" baseline="-4340" sz="4800" spc="-855">
                <a:solidFill>
                  <a:srgbClr val="FFCC00"/>
                </a:solidFill>
                <a:latin typeface="Arial"/>
                <a:cs typeface="Arial"/>
              </a:rPr>
              <a:t>ٌ  </a:t>
            </a:r>
            <a:r>
              <a:rPr dirty="0" baseline="-4340" sz="4800" spc="-727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310">
                <a:solidFill>
                  <a:srgbClr val="FFCC00"/>
                </a:solidFill>
                <a:latin typeface="Arial"/>
                <a:cs typeface="Arial"/>
              </a:rPr>
              <a:t>ون</a:t>
            </a:r>
            <a:r>
              <a:rPr dirty="0" sz="3200" spc="-310">
                <a:solidFill>
                  <a:srgbClr val="FFCC00"/>
                </a:solidFill>
                <a:latin typeface="Arial Black"/>
                <a:cs typeface="Arial Black"/>
              </a:rPr>
              <a:t>0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02051" y="1570532"/>
            <a:ext cx="1435100" cy="17818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260350" marR="30480" indent="-222885">
              <a:lnSpc>
                <a:spcPct val="120100"/>
              </a:lnSpc>
              <a:spcBef>
                <a:spcPts val="100"/>
              </a:spcBef>
            </a:pPr>
            <a:r>
              <a:rPr dirty="0" sz="3200" spc="-210">
                <a:solidFill>
                  <a:srgbClr val="FFCC00"/>
                </a:solidFill>
                <a:latin typeface="Arial"/>
                <a:cs typeface="Arial"/>
              </a:rPr>
              <a:t>نلاماعل</a:t>
            </a:r>
            <a:r>
              <a:rPr dirty="0" sz="3200" spc="-70">
                <a:solidFill>
                  <a:srgbClr val="FFCC00"/>
                </a:solidFill>
                <a:latin typeface="Arial"/>
                <a:cs typeface="Arial"/>
              </a:rPr>
              <a:t>ا</a:t>
            </a:r>
            <a:r>
              <a:rPr dirty="0" sz="3200" spc="-5">
                <a:solidFill>
                  <a:srgbClr val="FFCC00"/>
                </a:solidFill>
                <a:latin typeface="Arial Black"/>
                <a:cs typeface="Arial Black"/>
              </a:rPr>
              <a:t>0 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ملع</a:t>
            </a:r>
            <a:r>
              <a:rPr dirty="0" sz="3200" spc="-7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CC00"/>
                </a:solidFill>
                <a:latin typeface="Arial"/>
                <a:cs typeface="Arial"/>
              </a:rPr>
              <a:t>وذ</a:t>
            </a:r>
            <a:r>
              <a:rPr dirty="0" sz="3200">
                <a:solidFill>
                  <a:srgbClr val="FFCC00"/>
                </a:solidFill>
                <a:latin typeface="Arial Black"/>
                <a:cs typeface="Arial Black"/>
              </a:rPr>
              <a:t>0 </a:t>
            </a:r>
            <a:r>
              <a:rPr dirty="0" sz="3200" spc="-5">
                <a:solidFill>
                  <a:srgbClr val="FFCC00"/>
                </a:solidFill>
                <a:latin typeface="Arial Black"/>
                <a:cs typeface="Arial Black"/>
              </a:rPr>
              <a:t> </a:t>
            </a:r>
            <a:r>
              <a:rPr dirty="0" sz="3200" spc="-465">
                <a:solidFill>
                  <a:srgbClr val="FFCC00"/>
                </a:solidFill>
                <a:latin typeface="Arial Black"/>
                <a:cs typeface="Arial Black"/>
              </a:rPr>
              <a:t>   </a:t>
            </a:r>
            <a:r>
              <a:rPr dirty="0" sz="3200" spc="-405">
                <a:solidFill>
                  <a:srgbClr val="FFCC00"/>
                </a:solidFill>
                <a:latin typeface="Arial Black"/>
                <a:cs typeface="Arial Black"/>
              </a:rPr>
              <a:t> </a:t>
            </a:r>
            <a:r>
              <a:rPr dirty="0" sz="3200" spc="-459">
                <a:solidFill>
                  <a:srgbClr val="FFCC00"/>
                </a:solidFill>
                <a:latin typeface="Arial"/>
                <a:cs typeface="Arial"/>
              </a:rPr>
              <a:t>ر</a:t>
            </a:r>
            <a:r>
              <a:rPr dirty="0" baseline="-6944" sz="4800" spc="-690">
                <a:solidFill>
                  <a:srgbClr val="FFCC00"/>
                </a:solidFill>
                <a:latin typeface="Arial"/>
                <a:cs typeface="Arial"/>
              </a:rPr>
              <a:t>ٍ </a:t>
            </a:r>
            <a:r>
              <a:rPr dirty="0" sz="3200" spc="-465">
                <a:solidFill>
                  <a:srgbClr val="FFCC00"/>
                </a:solidFill>
                <a:latin typeface="Arial"/>
                <a:cs typeface="Arial"/>
              </a:rPr>
              <a:t>ون</a:t>
            </a:r>
            <a:r>
              <a:rPr dirty="0" sz="3200" spc="-45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CC00"/>
                </a:solidFill>
                <a:latin typeface="Arial Black"/>
                <a:cs typeface="Arial Black"/>
              </a:rPr>
              <a:t>0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7714" y="1570532"/>
            <a:ext cx="1358900" cy="17818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71120" marR="60960" indent="-33655">
              <a:lnSpc>
                <a:spcPct val="120100"/>
              </a:lnSpc>
              <a:spcBef>
                <a:spcPts val="100"/>
              </a:spcBef>
            </a:pPr>
            <a:r>
              <a:rPr dirty="0" sz="3200" spc="-575">
                <a:solidFill>
                  <a:srgbClr val="FFCC00"/>
                </a:solidFill>
                <a:latin typeface="Arial"/>
                <a:cs typeface="Arial"/>
              </a:rPr>
              <a:t>ن</a:t>
            </a:r>
            <a:r>
              <a:rPr dirty="0" sz="3200" spc="-705">
                <a:solidFill>
                  <a:srgbClr val="FFCC00"/>
                </a:solidFill>
                <a:latin typeface="Arial"/>
                <a:cs typeface="Arial"/>
              </a:rPr>
              <a:t>ي</a:t>
            </a:r>
            <a:r>
              <a:rPr dirty="0" sz="3200" spc="-955">
                <a:solidFill>
                  <a:srgbClr val="FFCC00"/>
                </a:solidFill>
                <a:latin typeface="Arial"/>
                <a:cs typeface="Arial"/>
              </a:rPr>
              <a:t>ل</a:t>
            </a:r>
            <a:r>
              <a:rPr dirty="0" sz="3200" spc="165">
                <a:solidFill>
                  <a:srgbClr val="FFCC00"/>
                </a:solidFill>
                <a:latin typeface="Arial"/>
                <a:cs typeface="Arial"/>
              </a:rPr>
              <a:t>م</a:t>
            </a:r>
            <a:r>
              <a:rPr dirty="0" sz="3200" spc="75">
                <a:solidFill>
                  <a:srgbClr val="FFCC00"/>
                </a:solidFill>
                <a:latin typeface="Arial"/>
                <a:cs typeface="Arial"/>
              </a:rPr>
              <a:t>ا</a:t>
            </a:r>
            <a:r>
              <a:rPr dirty="0" sz="3200" spc="-495">
                <a:solidFill>
                  <a:srgbClr val="FFCC00"/>
                </a:solidFill>
                <a:latin typeface="Arial"/>
                <a:cs typeface="Arial"/>
              </a:rPr>
              <a:t>ع</a:t>
            </a:r>
            <a:r>
              <a:rPr dirty="0" sz="3200" spc="-955">
                <a:solidFill>
                  <a:srgbClr val="FFCC00"/>
                </a:solidFill>
                <a:latin typeface="Arial"/>
                <a:cs typeface="Arial"/>
              </a:rPr>
              <a:t>ل</a:t>
            </a:r>
            <a:r>
              <a:rPr dirty="0" sz="3200" spc="35">
                <a:solidFill>
                  <a:srgbClr val="FFCC00"/>
                </a:solidFill>
                <a:latin typeface="Arial"/>
                <a:cs typeface="Arial"/>
              </a:rPr>
              <a:t>ا</a:t>
            </a:r>
            <a:r>
              <a:rPr dirty="0" sz="3200" spc="-5">
                <a:solidFill>
                  <a:srgbClr val="FFCC00"/>
                </a:solidFill>
                <a:latin typeface="Arial Black"/>
                <a:cs typeface="Arial Black"/>
              </a:rPr>
              <a:t>0  </a:t>
            </a:r>
            <a:r>
              <a:rPr dirty="0" sz="3200" spc="-340">
                <a:solidFill>
                  <a:srgbClr val="FFCC00"/>
                </a:solidFill>
                <a:latin typeface="Arial"/>
                <a:cs typeface="Arial"/>
              </a:rPr>
              <a:t>ملع</a:t>
            </a:r>
            <a:r>
              <a:rPr dirty="0" sz="3200" spc="-12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5">
                <a:solidFill>
                  <a:srgbClr val="FFCC00"/>
                </a:solidFill>
                <a:latin typeface="Arial"/>
                <a:cs typeface="Arial"/>
              </a:rPr>
              <a:t>يذ</a:t>
            </a:r>
            <a:r>
              <a:rPr dirty="0" sz="3200" spc="5">
                <a:solidFill>
                  <a:srgbClr val="FFCC00"/>
                </a:solidFill>
                <a:latin typeface="Arial Black"/>
                <a:cs typeface="Arial Black"/>
              </a:rPr>
              <a:t>0</a:t>
            </a:r>
            <a:endParaRPr sz="3200">
              <a:latin typeface="Arial Black"/>
              <a:cs typeface="Arial Black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232">
                <a:solidFill>
                  <a:srgbClr val="FFCC00"/>
                </a:solidFill>
                <a:latin typeface="Arial"/>
                <a:cs typeface="Arial"/>
              </a:rPr>
              <a:t>ً</a:t>
            </a:r>
            <a:r>
              <a:rPr dirty="0" sz="3200" spc="-155">
                <a:solidFill>
                  <a:srgbClr val="FFCC00"/>
                </a:solidFill>
                <a:latin typeface="Arial"/>
                <a:cs typeface="Arial"/>
              </a:rPr>
              <a:t>ارون</a:t>
            </a:r>
            <a:r>
              <a:rPr dirty="0" sz="3200" spc="-155">
                <a:solidFill>
                  <a:srgbClr val="FFCC00"/>
                </a:solidFill>
                <a:latin typeface="Arial Black"/>
                <a:cs typeface="Arial Black"/>
              </a:rPr>
              <a:t>0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8314" y="3425393"/>
            <a:ext cx="4961255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305">
                <a:solidFill>
                  <a:srgbClr val="FFCC00"/>
                </a:solidFill>
                <a:latin typeface="Arial"/>
                <a:cs typeface="Arial"/>
              </a:rPr>
              <a:t>درفم</a:t>
            </a:r>
            <a:r>
              <a:rPr dirty="0" sz="3200" spc="-305">
                <a:solidFill>
                  <a:srgbClr val="FFCC00"/>
                </a:solidFill>
                <a:latin typeface="Arial Black"/>
                <a:cs typeface="Arial Black"/>
              </a:rPr>
              <a:t>o </a:t>
            </a:r>
            <a:r>
              <a:rPr dirty="0" sz="3200" spc="-819">
                <a:solidFill>
                  <a:srgbClr val="FFCC00"/>
                </a:solidFill>
                <a:latin typeface="Arial"/>
                <a:cs typeface="Arial"/>
              </a:rPr>
              <a:t>ةيلعف </a:t>
            </a:r>
            <a:r>
              <a:rPr dirty="0" sz="3200" spc="-5">
                <a:solidFill>
                  <a:srgbClr val="FFCC00"/>
                </a:solidFill>
                <a:latin typeface="Arial Black"/>
                <a:cs typeface="Arial Black"/>
              </a:rPr>
              <a:t>0 </a:t>
            </a:r>
            <a:r>
              <a:rPr dirty="0" sz="3200" spc="-350">
                <a:solidFill>
                  <a:srgbClr val="FFCC00"/>
                </a:solidFill>
                <a:latin typeface="Arial"/>
                <a:cs typeface="Arial"/>
              </a:rPr>
              <a:t>ةيمسا </a:t>
            </a:r>
            <a:r>
              <a:rPr dirty="0" sz="3200" spc="-155">
                <a:solidFill>
                  <a:srgbClr val="FFCC00"/>
                </a:solidFill>
                <a:latin typeface="Arial"/>
                <a:cs typeface="Arial"/>
              </a:rPr>
              <a:t>ةلمج</a:t>
            </a:r>
            <a:r>
              <a:rPr dirty="0" sz="3200" spc="-15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425">
                <a:solidFill>
                  <a:srgbClr val="FFCC00"/>
                </a:solidFill>
                <a:latin typeface="Arial"/>
                <a:cs typeface="Arial"/>
              </a:rPr>
              <a:t>ربخلا</a:t>
            </a:r>
            <a:r>
              <a:rPr dirty="0" sz="3200" spc="-425">
                <a:solidFill>
                  <a:srgbClr val="FFCC00"/>
                </a:solidFill>
                <a:latin typeface="Arial Black"/>
                <a:cs typeface="Arial Black"/>
              </a:rPr>
              <a:t>0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79641" y="2156003"/>
            <a:ext cx="2540000" cy="359346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175">
                <a:solidFill>
                  <a:srgbClr val="FFCC00"/>
                </a:solidFill>
                <a:latin typeface="Arial"/>
                <a:cs typeface="Arial"/>
              </a:rPr>
              <a:t>.....كوبأ </a:t>
            </a:r>
            <a:r>
              <a:rPr dirty="0" sz="3200" spc="-200">
                <a:solidFill>
                  <a:srgbClr val="FFCC00"/>
                </a:solidFill>
                <a:latin typeface="Arial"/>
                <a:cs typeface="Arial"/>
              </a:rPr>
              <a:t>ناك </a:t>
            </a:r>
            <a:r>
              <a:rPr dirty="0" sz="3200" spc="5">
                <a:solidFill>
                  <a:srgbClr val="FFCC00"/>
                </a:solidFill>
                <a:latin typeface="Arial"/>
                <a:cs typeface="Arial"/>
              </a:rPr>
              <a:t>ـ2</a:t>
            </a:r>
            <a:r>
              <a:rPr dirty="0" sz="3200" spc="53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110">
                <a:solidFill>
                  <a:srgbClr val="FFCC00"/>
                </a:solidFill>
                <a:latin typeface="Arial"/>
                <a:cs typeface="Arial"/>
              </a:rPr>
              <a:t>.........لدعلا </a:t>
            </a:r>
            <a:r>
              <a:rPr dirty="0" sz="3200" spc="10">
                <a:solidFill>
                  <a:srgbClr val="FFCC00"/>
                </a:solidFill>
                <a:latin typeface="Arial"/>
                <a:cs typeface="Arial"/>
              </a:rPr>
              <a:t>ـ3</a:t>
            </a:r>
            <a:r>
              <a:rPr dirty="0" sz="3200" spc="29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370">
                <a:solidFill>
                  <a:srgbClr val="FFCC00"/>
                </a:solidFill>
                <a:latin typeface="Arial"/>
                <a:cs typeface="Arial"/>
              </a:rPr>
              <a:t>ةقشم  </a:t>
            </a:r>
            <a:r>
              <a:rPr dirty="0" sz="3200" spc="-380">
                <a:solidFill>
                  <a:srgbClr val="FFCC00"/>
                </a:solidFill>
                <a:latin typeface="Arial"/>
                <a:cs typeface="Arial"/>
              </a:rPr>
              <a:t>ةايحلا  </a:t>
            </a:r>
            <a:r>
              <a:rPr dirty="0" sz="3200" spc="25">
                <a:solidFill>
                  <a:srgbClr val="FFCC00"/>
                </a:solidFill>
                <a:latin typeface="Arial"/>
                <a:cs typeface="Arial"/>
              </a:rPr>
              <a:t>ـ4</a:t>
            </a:r>
            <a:r>
              <a:rPr dirty="0" sz="3200" spc="-16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330">
                <a:solidFill>
                  <a:srgbClr val="FFCC00"/>
                </a:solidFill>
                <a:latin typeface="Arial"/>
                <a:cs typeface="Arial"/>
              </a:rPr>
              <a:t>نلامعي 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...... </a:t>
            </a:r>
            <a:r>
              <a:rPr dirty="0" sz="3200" spc="10">
                <a:solidFill>
                  <a:srgbClr val="FFCC00"/>
                </a:solidFill>
                <a:latin typeface="Arial"/>
                <a:cs typeface="Arial"/>
              </a:rPr>
              <a:t>ـ5</a:t>
            </a:r>
            <a:r>
              <a:rPr dirty="0" sz="3200" spc="-9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640">
                <a:solidFill>
                  <a:srgbClr val="FFCC00"/>
                </a:solidFill>
                <a:latin typeface="Arial"/>
                <a:cs typeface="Arial"/>
              </a:rPr>
              <a:t>...ديفت    </a:t>
            </a:r>
            <a:r>
              <a:rPr dirty="0" sz="3200" spc="-545">
                <a:solidFill>
                  <a:srgbClr val="FFCC00"/>
                </a:solidFill>
                <a:latin typeface="Arial"/>
                <a:cs typeface="Arial"/>
              </a:rPr>
              <a:t>نكل </a:t>
            </a:r>
            <a:r>
              <a:rPr dirty="0" sz="3200" spc="-204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10">
                <a:solidFill>
                  <a:srgbClr val="FFCC00"/>
                </a:solidFill>
                <a:latin typeface="Arial"/>
                <a:cs typeface="Arial"/>
              </a:rPr>
              <a:t>ـ6</a:t>
            </a:r>
            <a:r>
              <a:rPr dirty="0" sz="3200" spc="-14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1200"/>
              </a:spcBef>
            </a:pPr>
            <a:r>
              <a:rPr dirty="0" sz="3200" spc="-560">
                <a:solidFill>
                  <a:srgbClr val="FFCC00"/>
                </a:solidFill>
                <a:latin typeface="Arial"/>
                <a:cs typeface="Arial"/>
              </a:rPr>
              <a:t>....ديفت   </a:t>
            </a:r>
            <a:r>
              <a:rPr dirty="0" sz="3200" spc="-250">
                <a:solidFill>
                  <a:srgbClr val="FFCC00"/>
                </a:solidFill>
                <a:latin typeface="Arial"/>
                <a:cs typeface="Arial"/>
              </a:rPr>
              <a:t>راص  </a:t>
            </a:r>
            <a:r>
              <a:rPr dirty="0" sz="3200" spc="10">
                <a:solidFill>
                  <a:srgbClr val="FFCC00"/>
                </a:solidFill>
                <a:latin typeface="Arial"/>
                <a:cs typeface="Arial"/>
              </a:rPr>
              <a:t>ـ7</a:t>
            </a:r>
            <a:r>
              <a:rPr dirty="0" sz="3200" spc="-3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32905" y="3912346"/>
            <a:ext cx="1147445" cy="1837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58419" marR="32384" indent="-46355">
              <a:lnSpc>
                <a:spcPct val="120100"/>
              </a:lnSpc>
              <a:spcBef>
                <a:spcPts val="100"/>
              </a:spcBef>
            </a:pPr>
            <a:r>
              <a:rPr dirty="0" sz="3200" spc="-240">
                <a:solidFill>
                  <a:srgbClr val="FFCC00"/>
                </a:solidFill>
                <a:latin typeface="Arial"/>
                <a:cs typeface="Arial"/>
              </a:rPr>
              <a:t>ة</a:t>
            </a:r>
            <a:r>
              <a:rPr dirty="0" sz="3200" spc="-425">
                <a:solidFill>
                  <a:srgbClr val="FFCC00"/>
                </a:solidFill>
                <a:latin typeface="Arial"/>
                <a:cs typeface="Arial"/>
              </a:rPr>
              <a:t>ل</a:t>
            </a:r>
            <a:r>
              <a:rPr dirty="0" sz="3200" spc="165">
                <a:solidFill>
                  <a:srgbClr val="FFCC00"/>
                </a:solidFill>
                <a:latin typeface="Arial"/>
                <a:cs typeface="Arial"/>
              </a:rPr>
              <a:t>م</a:t>
            </a:r>
            <a:r>
              <a:rPr dirty="0" sz="3200" spc="75">
                <a:solidFill>
                  <a:srgbClr val="FFCC00"/>
                </a:solidFill>
                <a:latin typeface="Arial"/>
                <a:cs typeface="Arial"/>
              </a:rPr>
              <a:t>ا</a:t>
            </a:r>
            <a:r>
              <a:rPr dirty="0" sz="3200" spc="-495">
                <a:solidFill>
                  <a:srgbClr val="FFCC00"/>
                </a:solidFill>
                <a:latin typeface="Arial"/>
                <a:cs typeface="Arial"/>
              </a:rPr>
              <a:t>ع</a:t>
            </a:r>
            <a:r>
              <a:rPr dirty="0" sz="3200" spc="-955">
                <a:solidFill>
                  <a:srgbClr val="FFCC00"/>
                </a:solidFill>
                <a:latin typeface="Arial"/>
                <a:cs typeface="Arial"/>
              </a:rPr>
              <a:t>ل</a:t>
            </a:r>
            <a:r>
              <a:rPr dirty="0" sz="3200" spc="40">
                <a:solidFill>
                  <a:srgbClr val="FFCC00"/>
                </a:solidFill>
                <a:latin typeface="Arial"/>
                <a:cs typeface="Arial"/>
              </a:rPr>
              <a:t>ا</a:t>
            </a:r>
            <a:r>
              <a:rPr dirty="0" sz="3200" spc="-5">
                <a:solidFill>
                  <a:srgbClr val="FFCC00"/>
                </a:solidFill>
                <a:latin typeface="Arial Black"/>
                <a:cs typeface="Arial Black"/>
              </a:rPr>
              <a:t>0  </a:t>
            </a:r>
            <a:r>
              <a:rPr dirty="0" sz="3200" spc="-245">
                <a:solidFill>
                  <a:srgbClr val="FFCC00"/>
                </a:solidFill>
                <a:latin typeface="Arial"/>
                <a:cs typeface="Arial"/>
              </a:rPr>
              <a:t>نظلا</a:t>
            </a:r>
            <a:r>
              <a:rPr dirty="0" sz="3200" spc="11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 Black"/>
                <a:cs typeface="Arial Black"/>
              </a:rPr>
              <a:t>0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1200"/>
              </a:spcBef>
            </a:pPr>
            <a:r>
              <a:rPr dirty="0" sz="3200" spc="-1010">
                <a:solidFill>
                  <a:srgbClr val="FFCC00"/>
                </a:solidFill>
                <a:latin typeface="Arial"/>
                <a:cs typeface="Arial"/>
              </a:rPr>
              <a:t>يف</a:t>
            </a:r>
            <a:r>
              <a:rPr dirty="0" sz="3200" spc="-770">
                <a:solidFill>
                  <a:srgbClr val="FFCC00"/>
                </a:solidFill>
                <a:latin typeface="Arial"/>
                <a:cs typeface="Arial"/>
              </a:rPr>
              <a:t>ن</a:t>
            </a:r>
            <a:r>
              <a:rPr dirty="0" sz="3200" spc="-955">
                <a:solidFill>
                  <a:srgbClr val="FFCC00"/>
                </a:solidFill>
                <a:latin typeface="Arial"/>
                <a:cs typeface="Arial"/>
              </a:rPr>
              <a:t>ل</a:t>
            </a:r>
            <a:r>
              <a:rPr dirty="0" sz="3200" spc="40">
                <a:solidFill>
                  <a:srgbClr val="FFCC00"/>
                </a:solidFill>
                <a:latin typeface="Arial"/>
                <a:cs typeface="Arial"/>
              </a:rPr>
              <a:t>ا</a:t>
            </a:r>
            <a:r>
              <a:rPr dirty="0" sz="3200" spc="-5">
                <a:solidFill>
                  <a:srgbClr val="FFCC00"/>
                </a:solidFill>
                <a:latin typeface="Arial Black"/>
                <a:cs typeface="Arial Black"/>
              </a:rPr>
              <a:t>0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58239" y="5840679"/>
            <a:ext cx="3961129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600">
                <a:solidFill>
                  <a:srgbClr val="FFCC00"/>
                </a:solidFill>
                <a:latin typeface="Arial"/>
                <a:cs typeface="Arial"/>
              </a:rPr>
              <a:t>فرصتي</a:t>
            </a:r>
            <a:r>
              <a:rPr dirty="0" sz="3200" spc="-600">
                <a:solidFill>
                  <a:srgbClr val="FFCC00"/>
                </a:solidFill>
                <a:latin typeface="Arial Black"/>
                <a:cs typeface="Arial Black"/>
              </a:rPr>
              <a:t>0 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... </a:t>
            </a:r>
            <a:r>
              <a:rPr dirty="0" sz="3200" spc="-750">
                <a:solidFill>
                  <a:srgbClr val="FFCC00"/>
                </a:solidFill>
                <a:latin typeface="Arial"/>
                <a:cs typeface="Arial"/>
              </a:rPr>
              <a:t>سيل </a:t>
            </a:r>
            <a:r>
              <a:rPr dirty="0" sz="3200" spc="-635">
                <a:solidFill>
                  <a:srgbClr val="FFCC00"/>
                </a:solidFill>
                <a:latin typeface="Arial"/>
                <a:cs typeface="Arial"/>
              </a:rPr>
              <a:t>لعفلا </a:t>
            </a:r>
            <a:r>
              <a:rPr dirty="0" sz="3200" spc="10">
                <a:solidFill>
                  <a:srgbClr val="FFCC00"/>
                </a:solidFill>
                <a:latin typeface="Arial"/>
                <a:cs typeface="Arial"/>
              </a:rPr>
              <a:t>ـ8</a:t>
            </a:r>
            <a:r>
              <a:rPr dirty="0" sz="3200" spc="-5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3399"/>
                </a:solidFill>
                <a:latin typeface="Arial Black"/>
                <a:cs typeface="Arial Black"/>
              </a:rPr>
              <a:t>•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71990" y="3912346"/>
            <a:ext cx="1870075" cy="244094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221615">
              <a:lnSpc>
                <a:spcPct val="100000"/>
              </a:lnSpc>
              <a:spcBef>
                <a:spcPts val="869"/>
              </a:spcBef>
            </a:pPr>
            <a:r>
              <a:rPr dirty="0" sz="3200" spc="-200">
                <a:solidFill>
                  <a:srgbClr val="FFCC00"/>
                </a:solidFill>
                <a:latin typeface="Arial"/>
                <a:cs typeface="Arial"/>
              </a:rPr>
              <a:t>نلاماعلا</a:t>
            </a: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 Black"/>
                <a:cs typeface="Arial Black"/>
              </a:rPr>
              <a:t>0</a:t>
            </a:r>
            <a:endParaRPr sz="3200">
              <a:latin typeface="Arial Black"/>
              <a:cs typeface="Arial Black"/>
            </a:endParaRPr>
          </a:p>
          <a:p>
            <a:pPr algn="r" marR="178435">
              <a:lnSpc>
                <a:spcPct val="100000"/>
              </a:lnSpc>
              <a:spcBef>
                <a:spcPts val="770"/>
              </a:spcBef>
            </a:pPr>
            <a:r>
              <a:rPr dirty="0" sz="3200" spc="-295">
                <a:solidFill>
                  <a:srgbClr val="FFCC00"/>
                </a:solidFill>
                <a:latin typeface="Arial"/>
                <a:cs typeface="Arial"/>
              </a:rPr>
              <a:t>كاردتسلا</a:t>
            </a:r>
            <a:r>
              <a:rPr dirty="0" sz="3200" spc="-4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 Black"/>
                <a:cs typeface="Arial Black"/>
              </a:rPr>
              <a:t>0</a:t>
            </a:r>
            <a:endParaRPr sz="3200">
              <a:latin typeface="Arial Black"/>
              <a:cs typeface="Arial Black"/>
            </a:endParaRPr>
          </a:p>
          <a:p>
            <a:pPr marL="192405" marR="5080" indent="430530">
              <a:lnSpc>
                <a:spcPct val="123800"/>
              </a:lnSpc>
              <a:spcBef>
                <a:spcPts val="290"/>
              </a:spcBef>
            </a:pPr>
            <a:r>
              <a:rPr dirty="0" sz="3200" spc="-375">
                <a:solidFill>
                  <a:srgbClr val="FFCC00"/>
                </a:solidFill>
                <a:latin typeface="Arial"/>
                <a:cs typeface="Arial"/>
              </a:rPr>
              <a:t>لوحتلا</a:t>
            </a:r>
            <a:r>
              <a:rPr dirty="0" sz="3200" spc="-375">
                <a:solidFill>
                  <a:srgbClr val="FFCC00"/>
                </a:solidFill>
                <a:latin typeface="Arial Black"/>
                <a:cs typeface="Arial Black"/>
              </a:rPr>
              <a:t>0  </a:t>
            </a:r>
            <a:r>
              <a:rPr dirty="0" sz="3200" spc="-720">
                <a:solidFill>
                  <a:srgbClr val="FFCC00"/>
                </a:solidFill>
                <a:latin typeface="Arial"/>
                <a:cs typeface="Arial"/>
              </a:rPr>
              <a:t>فرصتي</a:t>
            </a:r>
            <a:r>
              <a:rPr dirty="0" sz="3200" spc="-60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60">
                <a:solidFill>
                  <a:srgbClr val="FFCC00"/>
                </a:solidFill>
                <a:latin typeface="Arial"/>
                <a:cs typeface="Arial"/>
              </a:rPr>
              <a:t>ل</a:t>
            </a:r>
            <a:r>
              <a:rPr dirty="0" sz="3200" spc="60">
                <a:solidFill>
                  <a:srgbClr val="FFCC00"/>
                </a:solidFill>
                <a:latin typeface="Arial Black"/>
                <a:cs typeface="Arial Black"/>
              </a:rPr>
              <a:t>0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9754" y="3912346"/>
            <a:ext cx="1656080" cy="2440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317500" marR="114300" indent="-113030">
              <a:lnSpc>
                <a:spcPct val="120100"/>
              </a:lnSpc>
              <a:spcBef>
                <a:spcPts val="100"/>
              </a:spcBef>
            </a:pPr>
            <a:r>
              <a:rPr dirty="0" sz="3200" spc="-5">
                <a:solidFill>
                  <a:srgbClr val="FFCC00"/>
                </a:solidFill>
                <a:latin typeface="Arial"/>
                <a:cs typeface="Arial"/>
              </a:rPr>
              <a:t>ن</a:t>
            </a:r>
            <a:r>
              <a:rPr dirty="0" sz="3200" spc="-20">
                <a:solidFill>
                  <a:srgbClr val="FFCC00"/>
                </a:solidFill>
                <a:latin typeface="Arial"/>
                <a:cs typeface="Arial"/>
              </a:rPr>
              <a:t>و</a:t>
            </a:r>
            <a:r>
              <a:rPr dirty="0" sz="3200" spc="-955">
                <a:solidFill>
                  <a:srgbClr val="FFCC00"/>
                </a:solidFill>
                <a:latin typeface="Arial"/>
                <a:cs typeface="Arial"/>
              </a:rPr>
              <a:t>ل</a:t>
            </a:r>
            <a:r>
              <a:rPr dirty="0" sz="3200" spc="165">
                <a:solidFill>
                  <a:srgbClr val="FFCC00"/>
                </a:solidFill>
                <a:latin typeface="Arial"/>
                <a:cs typeface="Arial"/>
              </a:rPr>
              <a:t>م</a:t>
            </a:r>
            <a:r>
              <a:rPr dirty="0" sz="3200" spc="75">
                <a:solidFill>
                  <a:srgbClr val="FFCC00"/>
                </a:solidFill>
                <a:latin typeface="Arial"/>
                <a:cs typeface="Arial"/>
              </a:rPr>
              <a:t>ا</a:t>
            </a:r>
            <a:r>
              <a:rPr dirty="0" sz="3200" spc="-495">
                <a:solidFill>
                  <a:srgbClr val="FFCC00"/>
                </a:solidFill>
                <a:latin typeface="Arial"/>
                <a:cs typeface="Arial"/>
              </a:rPr>
              <a:t>ع</a:t>
            </a:r>
            <a:r>
              <a:rPr dirty="0" sz="3200" spc="-955">
                <a:solidFill>
                  <a:srgbClr val="FFCC00"/>
                </a:solidFill>
                <a:latin typeface="Arial"/>
                <a:cs typeface="Arial"/>
              </a:rPr>
              <a:t>ل</a:t>
            </a:r>
            <a:r>
              <a:rPr dirty="0" sz="3200" spc="40">
                <a:solidFill>
                  <a:srgbClr val="FFCC00"/>
                </a:solidFill>
                <a:latin typeface="Arial"/>
                <a:cs typeface="Arial"/>
              </a:rPr>
              <a:t>ا</a:t>
            </a:r>
            <a:r>
              <a:rPr dirty="0" sz="3200" spc="-5">
                <a:solidFill>
                  <a:srgbClr val="FFCC00"/>
                </a:solidFill>
                <a:latin typeface="Arial Black"/>
                <a:cs typeface="Arial Black"/>
              </a:rPr>
              <a:t>0  </a:t>
            </a:r>
            <a:r>
              <a:rPr dirty="0" sz="3200" spc="-570">
                <a:solidFill>
                  <a:srgbClr val="FFCC00"/>
                </a:solidFill>
                <a:latin typeface="Arial"/>
                <a:cs typeface="Arial"/>
              </a:rPr>
              <a:t>ينمتلا </a:t>
            </a:r>
            <a:r>
              <a:rPr dirty="0" sz="3200" spc="-35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CC00"/>
                </a:solidFill>
                <a:latin typeface="Arial Black"/>
                <a:cs typeface="Arial Black"/>
              </a:rPr>
              <a:t>0</a:t>
            </a:r>
            <a:endParaRPr sz="3200">
              <a:latin typeface="Arial Black"/>
              <a:cs typeface="Arial Black"/>
            </a:endParaRPr>
          </a:p>
          <a:p>
            <a:pPr algn="r" marR="132715">
              <a:lnSpc>
                <a:spcPct val="100000"/>
              </a:lnSpc>
              <a:spcBef>
                <a:spcPts val="1200"/>
              </a:spcBef>
            </a:pPr>
            <a:r>
              <a:rPr dirty="0" sz="3200" spc="-165">
                <a:solidFill>
                  <a:srgbClr val="FFCC00"/>
                </a:solidFill>
                <a:latin typeface="Arial"/>
                <a:cs typeface="Arial"/>
              </a:rPr>
              <a:t>ماودلا</a:t>
            </a:r>
            <a:r>
              <a:rPr dirty="0" sz="3200" spc="-8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dirty="0" sz="3200" spc="50">
                <a:solidFill>
                  <a:srgbClr val="FFCC00"/>
                </a:solidFill>
                <a:latin typeface="Arial"/>
                <a:cs typeface="Arial"/>
              </a:rPr>
              <a:t>ةدم</a:t>
            </a:r>
            <a:r>
              <a:rPr dirty="0" sz="3200" spc="50">
                <a:solidFill>
                  <a:srgbClr val="FFCC00"/>
                </a:solidFill>
                <a:latin typeface="Arial Black"/>
                <a:cs typeface="Arial Black"/>
              </a:rPr>
              <a:t>0</a:t>
            </a:r>
            <a:endParaRPr sz="32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915"/>
              </a:spcBef>
            </a:pPr>
            <a:r>
              <a:rPr dirty="0" sz="3200" spc="-365">
                <a:solidFill>
                  <a:srgbClr val="FFCC00"/>
                </a:solidFill>
                <a:latin typeface="Arial"/>
                <a:cs typeface="Arial"/>
              </a:rPr>
              <a:t>ه</a:t>
            </a:r>
            <a:r>
              <a:rPr dirty="0" sz="3200" spc="-1010">
                <a:solidFill>
                  <a:srgbClr val="FFCC00"/>
                </a:solidFill>
                <a:latin typeface="Arial"/>
                <a:cs typeface="Arial"/>
              </a:rPr>
              <a:t>ف</a:t>
            </a:r>
            <a:r>
              <a:rPr dirty="0" sz="3200" spc="-254">
                <a:solidFill>
                  <a:srgbClr val="FFCC00"/>
                </a:solidFill>
                <a:latin typeface="Arial"/>
                <a:cs typeface="Arial"/>
              </a:rPr>
              <a:t>ر</a:t>
            </a:r>
            <a:r>
              <a:rPr dirty="0" sz="3200" spc="-555">
                <a:solidFill>
                  <a:srgbClr val="FFCC00"/>
                </a:solidFill>
                <a:latin typeface="Arial"/>
                <a:cs typeface="Arial"/>
              </a:rPr>
              <a:t>ص</a:t>
            </a:r>
            <a:r>
              <a:rPr dirty="0" sz="3200" spc="-1485">
                <a:solidFill>
                  <a:srgbClr val="FFCC00"/>
                </a:solidFill>
                <a:latin typeface="Arial"/>
                <a:cs typeface="Arial"/>
              </a:rPr>
              <a:t>ت</a:t>
            </a:r>
            <a:r>
              <a:rPr dirty="0" sz="3200" spc="-5">
                <a:solidFill>
                  <a:srgbClr val="FFCC00"/>
                </a:solidFill>
                <a:latin typeface="Arial Black"/>
                <a:cs typeface="Arial Black"/>
              </a:rPr>
              <a:t>o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00518" y="6341160"/>
            <a:ext cx="773430" cy="512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200" spc="-430">
                <a:solidFill>
                  <a:srgbClr val="FFCC00"/>
                </a:solidFill>
                <a:latin typeface="Arial"/>
                <a:cs typeface="Arial"/>
              </a:rPr>
              <a:t>صق</a:t>
            </a:r>
            <a:r>
              <a:rPr dirty="0" sz="3200" spc="-90">
                <a:solidFill>
                  <a:srgbClr val="FFCC00"/>
                </a:solidFill>
                <a:latin typeface="Arial"/>
                <a:cs typeface="Arial"/>
              </a:rPr>
              <a:t>ا</a:t>
            </a:r>
            <a:r>
              <a:rPr dirty="0" sz="3200" spc="-905">
                <a:solidFill>
                  <a:srgbClr val="FFCC00"/>
                </a:solidFill>
                <a:latin typeface="Arial"/>
                <a:cs typeface="Arial"/>
              </a:rPr>
              <a:t>ن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77696" y="551738"/>
            <a:ext cx="6420484" cy="1229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13738" y="703910"/>
            <a:ext cx="572389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75">
                <a:solidFill>
                  <a:srgbClr val="E4FFFF"/>
                </a:solidFill>
              </a:rPr>
              <a:t>عورشلاو </a:t>
            </a:r>
            <a:r>
              <a:rPr dirty="0" spc="-200">
                <a:solidFill>
                  <a:srgbClr val="E4FFFF"/>
                </a:solidFill>
              </a:rPr>
              <a:t>ءاجرلاو </a:t>
            </a:r>
            <a:r>
              <a:rPr dirty="0" spc="-505">
                <a:solidFill>
                  <a:srgbClr val="E4FFFF"/>
                </a:solidFill>
              </a:rPr>
              <a:t>ةبراقملا</a:t>
            </a:r>
            <a:r>
              <a:rPr dirty="0" spc="-310">
                <a:solidFill>
                  <a:srgbClr val="E4FFFF"/>
                </a:solidFill>
              </a:rPr>
              <a:t> </a:t>
            </a:r>
            <a:r>
              <a:rPr dirty="0" spc="-575">
                <a:solidFill>
                  <a:srgbClr val="E4FFFF"/>
                </a:solidFill>
              </a:rPr>
              <a:t>لاعفأ</a:t>
            </a:r>
          </a:p>
        </p:txBody>
      </p:sp>
      <p:sp>
        <p:nvSpPr>
          <p:cNvPr id="5" name="object 5"/>
          <p:cNvSpPr/>
          <p:nvPr/>
        </p:nvSpPr>
        <p:spPr>
          <a:xfrm>
            <a:off x="7836407" y="1892757"/>
            <a:ext cx="1040714" cy="903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610856" y="1892757"/>
            <a:ext cx="763358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75704" y="1892757"/>
            <a:ext cx="1372997" cy="90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63767" y="1892757"/>
            <a:ext cx="1549654" cy="903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785359" y="1892757"/>
            <a:ext cx="1516252" cy="903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672584" y="1892757"/>
            <a:ext cx="650570" cy="903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671816" y="2477973"/>
            <a:ext cx="1205293" cy="903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54623" y="2477973"/>
            <a:ext cx="2454910" cy="903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10328" y="2477973"/>
            <a:ext cx="1382140" cy="903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39896" y="3063189"/>
            <a:ext cx="5137277" cy="903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837688" y="3063189"/>
            <a:ext cx="1440052" cy="903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43455" y="3063189"/>
            <a:ext cx="1632076" cy="9035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102638" y="3176727"/>
            <a:ext cx="1002665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ع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و</a:t>
            </a:r>
            <a:r>
              <a:rPr dirty="0" sz="3200" spc="-350">
                <a:solidFill>
                  <a:srgbClr val="FFFFFF"/>
                </a:solidFill>
                <a:latin typeface="Arial"/>
                <a:cs typeface="Arial"/>
              </a:rPr>
              <a:t>ر</a:t>
            </a:r>
            <a:r>
              <a:rPr dirty="0" sz="3200" spc="-585">
                <a:solidFill>
                  <a:srgbClr val="FFFFFF"/>
                </a:solidFill>
                <a:latin typeface="Arial"/>
                <a:cs typeface="Arial"/>
              </a:rPr>
              <a:t>ش</a:t>
            </a:r>
            <a:r>
              <a:rPr dirty="0" sz="3200" spc="-95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ا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17135" y="3648405"/>
            <a:ext cx="4359910" cy="9035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420617" y="1907336"/>
            <a:ext cx="5194300" cy="2367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746885" marR="6985" indent="-238125">
              <a:lnSpc>
                <a:spcPct val="120100"/>
              </a:lnSpc>
              <a:spcBef>
                <a:spcPts val="100"/>
              </a:spcBef>
            </a:pPr>
            <a:r>
              <a:rPr dirty="0" sz="3200" spc="-434">
                <a:solidFill>
                  <a:srgbClr val="FFFFFF"/>
                </a:solidFill>
                <a:latin typeface="Arial"/>
                <a:cs typeface="Arial"/>
              </a:rPr>
              <a:t>.ةبراقملل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....... </a:t>
            </a:r>
            <a:r>
              <a:rPr dirty="0" sz="3200" spc="-240">
                <a:solidFill>
                  <a:srgbClr val="FFFFFF"/>
                </a:solidFill>
                <a:latin typeface="Arial"/>
                <a:cs typeface="Arial"/>
              </a:rPr>
              <a:t>كشوأ</a:t>
            </a:r>
            <a:r>
              <a:rPr dirty="0" sz="32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3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داك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70">
                <a:solidFill>
                  <a:srgbClr val="FFFFFF"/>
                </a:solidFill>
                <a:latin typeface="Arial"/>
                <a:cs typeface="Arial"/>
              </a:rPr>
              <a:t>ءاجرلا</a:t>
            </a:r>
            <a:r>
              <a:rPr dirty="0" sz="3200" spc="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0">
                <a:solidFill>
                  <a:srgbClr val="FFFFFF"/>
                </a:solidFill>
                <a:latin typeface="Arial"/>
                <a:cs typeface="Arial"/>
              </a:rPr>
              <a:t>...............ىسع</a:t>
            </a:r>
            <a:endParaRPr sz="3200">
              <a:latin typeface="Arial"/>
              <a:cs typeface="Arial"/>
            </a:endParaRPr>
          </a:p>
          <a:p>
            <a:pPr algn="r" marL="1469390" marR="5080" indent="-1457325">
              <a:lnSpc>
                <a:spcPts val="4610"/>
              </a:lnSpc>
              <a:spcBef>
                <a:spcPts val="28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..... 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أدب </a:t>
            </a:r>
            <a:r>
              <a:rPr dirty="0" sz="3200" spc="-245">
                <a:solidFill>
                  <a:srgbClr val="FFFFFF"/>
                </a:solidFill>
                <a:latin typeface="Arial"/>
                <a:cs typeface="Arial"/>
              </a:rPr>
              <a:t>،عرش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 </a:t>
            </a:r>
            <a:r>
              <a:rPr dirty="0" sz="3200" spc="-445">
                <a:solidFill>
                  <a:srgbClr val="FFFFFF"/>
                </a:solidFill>
                <a:latin typeface="Arial"/>
                <a:cs typeface="Arial"/>
              </a:rPr>
              <a:t>أشنأ </a:t>
            </a:r>
            <a:r>
              <a:rPr dirty="0" sz="3200" spc="-35">
                <a:solidFill>
                  <a:srgbClr val="FFFFFF"/>
                </a:solidFill>
                <a:latin typeface="Arial"/>
                <a:cs typeface="Arial"/>
              </a:rPr>
              <a:t>،ذخأ </a:t>
            </a:r>
            <a:r>
              <a:rPr dirty="0" sz="3200" spc="-430">
                <a:solidFill>
                  <a:srgbClr val="FFFFFF"/>
                </a:solidFill>
                <a:latin typeface="Arial"/>
                <a:cs typeface="Arial"/>
              </a:rPr>
              <a:t>،قفط</a:t>
            </a:r>
            <a:r>
              <a:rPr dirty="0" sz="3200" spc="-5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،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لعج </a:t>
            </a:r>
            <a:r>
              <a:rPr dirty="0" sz="32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20">
                <a:solidFill>
                  <a:srgbClr val="FFFFFF"/>
                </a:solidFill>
                <a:latin typeface="Arial"/>
                <a:cs typeface="Arial"/>
              </a:rPr>
              <a:t>ربخلا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50">
                <a:solidFill>
                  <a:srgbClr val="FFFFFF"/>
                </a:solidFill>
                <a:latin typeface="Arial"/>
                <a:cs typeface="Arial"/>
              </a:rPr>
              <a:t>بصنتو </a:t>
            </a:r>
            <a:r>
              <a:rPr dirty="0" sz="3200" spc="-550">
                <a:solidFill>
                  <a:srgbClr val="FFFFFF"/>
                </a:solidFill>
                <a:latin typeface="Arial"/>
                <a:cs typeface="Arial"/>
              </a:rPr>
              <a:t>أدتبملا</a:t>
            </a:r>
            <a:r>
              <a:rPr dirty="0" sz="3200" spc="-5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869">
                <a:solidFill>
                  <a:srgbClr val="FFFFFF"/>
                </a:solidFill>
                <a:latin typeface="Arial"/>
                <a:cs typeface="Arial"/>
              </a:rPr>
              <a:t>عفرت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64735" y="4233621"/>
            <a:ext cx="4512310" cy="9035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61688" y="5404103"/>
            <a:ext cx="4515485" cy="9035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36135" y="5404103"/>
            <a:ext cx="763358" cy="90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16736" y="5404103"/>
            <a:ext cx="3357245" cy="90352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72896" y="5404103"/>
            <a:ext cx="781646" cy="9035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44296" y="5404103"/>
            <a:ext cx="766381" cy="9035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861559" y="5891777"/>
            <a:ext cx="3671189" cy="90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928126" y="5005616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2292273" y="645921"/>
                </a:moveTo>
                <a:lnTo>
                  <a:pt x="1364850" y="645921"/>
                </a:lnTo>
                <a:lnTo>
                  <a:pt x="1403573" y="659900"/>
                </a:lnTo>
                <a:lnTo>
                  <a:pt x="1447644" y="672496"/>
                </a:lnTo>
                <a:lnTo>
                  <a:pt x="1496549" y="683605"/>
                </a:lnTo>
                <a:lnTo>
                  <a:pt x="1549771" y="693124"/>
                </a:lnTo>
                <a:lnTo>
                  <a:pt x="1606796" y="700951"/>
                </a:lnTo>
                <a:lnTo>
                  <a:pt x="1667110" y="706982"/>
                </a:lnTo>
                <a:lnTo>
                  <a:pt x="1730523" y="711144"/>
                </a:lnTo>
                <a:lnTo>
                  <a:pt x="1793923" y="713244"/>
                </a:lnTo>
                <a:lnTo>
                  <a:pt x="1856786" y="713361"/>
                </a:lnTo>
                <a:lnTo>
                  <a:pt x="1918590" y="711569"/>
                </a:lnTo>
                <a:lnTo>
                  <a:pt x="1978812" y="707945"/>
                </a:lnTo>
                <a:lnTo>
                  <a:pt x="2036928" y="702565"/>
                </a:lnTo>
                <a:lnTo>
                  <a:pt x="2092417" y="695506"/>
                </a:lnTo>
                <a:lnTo>
                  <a:pt x="2144754" y="686843"/>
                </a:lnTo>
                <a:lnTo>
                  <a:pt x="2193417" y="676653"/>
                </a:lnTo>
                <a:lnTo>
                  <a:pt x="2237884" y="665012"/>
                </a:lnTo>
                <a:lnTo>
                  <a:pt x="2277631" y="651996"/>
                </a:lnTo>
                <a:lnTo>
                  <a:pt x="2292273" y="645921"/>
                </a:lnTo>
                <a:close/>
              </a:path>
              <a:path w="3575050" h="713739">
                <a:moveTo>
                  <a:pt x="2967632" y="583284"/>
                </a:moveTo>
                <a:lnTo>
                  <a:pt x="482073" y="583284"/>
                </a:lnTo>
                <a:lnTo>
                  <a:pt x="484232" y="584338"/>
                </a:lnTo>
                <a:lnTo>
                  <a:pt x="520970" y="599632"/>
                </a:lnTo>
                <a:lnTo>
                  <a:pt x="595765" y="622874"/>
                </a:lnTo>
                <a:lnTo>
                  <a:pt x="637774" y="632862"/>
                </a:lnTo>
                <a:lnTo>
                  <a:pt x="682447" y="641734"/>
                </a:lnTo>
                <a:lnTo>
                  <a:pt x="729473" y="649469"/>
                </a:lnTo>
                <a:lnTo>
                  <a:pt x="778544" y="656045"/>
                </a:lnTo>
                <a:lnTo>
                  <a:pt x="829350" y="661442"/>
                </a:lnTo>
                <a:lnTo>
                  <a:pt x="881583" y="665639"/>
                </a:lnTo>
                <a:lnTo>
                  <a:pt x="934932" y="668614"/>
                </a:lnTo>
                <a:lnTo>
                  <a:pt x="989090" y="670347"/>
                </a:lnTo>
                <a:lnTo>
                  <a:pt x="1043747" y="670816"/>
                </a:lnTo>
                <a:lnTo>
                  <a:pt x="1098593" y="670001"/>
                </a:lnTo>
                <a:lnTo>
                  <a:pt x="1153320" y="667880"/>
                </a:lnTo>
                <a:lnTo>
                  <a:pt x="1207618" y="664432"/>
                </a:lnTo>
                <a:lnTo>
                  <a:pt x="1261178" y="659637"/>
                </a:lnTo>
                <a:lnTo>
                  <a:pt x="1313692" y="653474"/>
                </a:lnTo>
                <a:lnTo>
                  <a:pt x="1364850" y="645921"/>
                </a:lnTo>
                <a:lnTo>
                  <a:pt x="2292273" y="645921"/>
                </a:lnTo>
                <a:lnTo>
                  <a:pt x="2312135" y="637680"/>
                </a:lnTo>
                <a:lnTo>
                  <a:pt x="2340873" y="622143"/>
                </a:lnTo>
                <a:lnTo>
                  <a:pt x="2363324" y="605458"/>
                </a:lnTo>
                <a:lnTo>
                  <a:pt x="2869489" y="605458"/>
                </a:lnTo>
                <a:lnTo>
                  <a:pt x="2873946" y="604800"/>
                </a:lnTo>
                <a:lnTo>
                  <a:pt x="2927631" y="593978"/>
                </a:lnTo>
                <a:lnTo>
                  <a:pt x="2967632" y="583284"/>
                </a:lnTo>
                <a:close/>
              </a:path>
              <a:path w="3575050" h="713739">
                <a:moveTo>
                  <a:pt x="2869489" y="605458"/>
                </a:moveTo>
                <a:lnTo>
                  <a:pt x="2363324" y="605458"/>
                </a:lnTo>
                <a:lnTo>
                  <a:pt x="2409577" y="612367"/>
                </a:lnTo>
                <a:lnTo>
                  <a:pt x="2458116" y="617828"/>
                </a:lnTo>
                <a:lnTo>
                  <a:pt x="2508485" y="621806"/>
                </a:lnTo>
                <a:lnTo>
                  <a:pt x="2560224" y="624265"/>
                </a:lnTo>
                <a:lnTo>
                  <a:pt x="2612879" y="625169"/>
                </a:lnTo>
                <a:lnTo>
                  <a:pt x="2683601" y="623913"/>
                </a:lnTo>
                <a:lnTo>
                  <a:pt x="2751184" y="619967"/>
                </a:lnTo>
                <a:lnTo>
                  <a:pt x="2814881" y="613529"/>
                </a:lnTo>
                <a:lnTo>
                  <a:pt x="2869489" y="605458"/>
                </a:lnTo>
                <a:close/>
              </a:path>
              <a:path w="3575050" h="713739">
                <a:moveTo>
                  <a:pt x="855754" y="62833"/>
                </a:moveTo>
                <a:lnTo>
                  <a:pt x="802621" y="64096"/>
                </a:lnTo>
                <a:lnTo>
                  <a:pt x="728203" y="68245"/>
                </a:lnTo>
                <a:lnTo>
                  <a:pt x="658176" y="74905"/>
                </a:lnTo>
                <a:lnTo>
                  <a:pt x="593106" y="83874"/>
                </a:lnTo>
                <a:lnTo>
                  <a:pt x="533564" y="94947"/>
                </a:lnTo>
                <a:lnTo>
                  <a:pt x="480118" y="107922"/>
                </a:lnTo>
                <a:lnTo>
                  <a:pt x="433336" y="122595"/>
                </a:lnTo>
                <a:lnTo>
                  <a:pt x="393789" y="138763"/>
                </a:lnTo>
                <a:lnTo>
                  <a:pt x="338670" y="174770"/>
                </a:lnTo>
                <a:lnTo>
                  <a:pt x="319312" y="214317"/>
                </a:lnTo>
                <a:lnTo>
                  <a:pt x="324466" y="234911"/>
                </a:lnTo>
                <a:lnTo>
                  <a:pt x="321545" y="237197"/>
                </a:lnTo>
                <a:lnTo>
                  <a:pt x="265767" y="239976"/>
                </a:lnTo>
                <a:lnTo>
                  <a:pt x="212931" y="245042"/>
                </a:lnTo>
                <a:lnTo>
                  <a:pt x="163906" y="252246"/>
                </a:lnTo>
                <a:lnTo>
                  <a:pt x="119558" y="261439"/>
                </a:lnTo>
                <a:lnTo>
                  <a:pt x="80756" y="272474"/>
                </a:lnTo>
                <a:lnTo>
                  <a:pt x="14905" y="305921"/>
                </a:lnTo>
                <a:lnTo>
                  <a:pt x="0" y="327478"/>
                </a:lnTo>
                <a:lnTo>
                  <a:pt x="2878" y="349061"/>
                </a:lnTo>
                <a:lnTo>
                  <a:pt x="22766" y="369859"/>
                </a:lnTo>
                <a:lnTo>
                  <a:pt x="58892" y="389063"/>
                </a:lnTo>
                <a:lnTo>
                  <a:pt x="110483" y="405861"/>
                </a:lnTo>
                <a:lnTo>
                  <a:pt x="176765" y="419442"/>
                </a:lnTo>
                <a:lnTo>
                  <a:pt x="129616" y="436541"/>
                </a:lnTo>
                <a:lnTo>
                  <a:pt x="97517" y="455748"/>
                </a:lnTo>
                <a:lnTo>
                  <a:pt x="81324" y="476359"/>
                </a:lnTo>
                <a:lnTo>
                  <a:pt x="81896" y="497674"/>
                </a:lnTo>
                <a:lnTo>
                  <a:pt x="118972" y="530816"/>
                </a:lnTo>
                <a:lnTo>
                  <a:pt x="193196" y="557499"/>
                </a:lnTo>
                <a:lnTo>
                  <a:pt x="241420" y="567815"/>
                </a:lnTo>
                <a:lnTo>
                  <a:pt x="295547" y="575793"/>
                </a:lnTo>
                <a:lnTo>
                  <a:pt x="354450" y="581191"/>
                </a:lnTo>
                <a:lnTo>
                  <a:pt x="417001" y="583768"/>
                </a:lnTo>
                <a:lnTo>
                  <a:pt x="2967632" y="583284"/>
                </a:lnTo>
                <a:lnTo>
                  <a:pt x="3015877" y="566856"/>
                </a:lnTo>
                <a:lnTo>
                  <a:pt x="3073648" y="533757"/>
                </a:lnTo>
                <a:lnTo>
                  <a:pt x="3094971" y="496277"/>
                </a:lnTo>
                <a:lnTo>
                  <a:pt x="3151516" y="493281"/>
                </a:lnTo>
                <a:lnTo>
                  <a:pt x="3206416" y="488744"/>
                </a:lnTo>
                <a:lnTo>
                  <a:pt x="3259243" y="482707"/>
                </a:lnTo>
                <a:lnTo>
                  <a:pt x="3309570" y="475213"/>
                </a:lnTo>
                <a:lnTo>
                  <a:pt x="3356972" y="466305"/>
                </a:lnTo>
                <a:lnTo>
                  <a:pt x="3418922" y="451302"/>
                </a:lnTo>
                <a:lnTo>
                  <a:pt x="3470833" y="434432"/>
                </a:lnTo>
                <a:lnTo>
                  <a:pt x="3512544" y="416023"/>
                </a:lnTo>
                <a:lnTo>
                  <a:pt x="3564733" y="375909"/>
                </a:lnTo>
                <a:lnTo>
                  <a:pt x="3574892" y="354864"/>
                </a:lnTo>
                <a:lnTo>
                  <a:pt x="3574216" y="333600"/>
                </a:lnTo>
                <a:lnTo>
                  <a:pt x="3562544" y="312446"/>
                </a:lnTo>
                <a:lnTo>
                  <a:pt x="3539719" y="291732"/>
                </a:lnTo>
                <a:lnTo>
                  <a:pt x="3505580" y="271788"/>
                </a:lnTo>
                <a:lnTo>
                  <a:pt x="3459969" y="252945"/>
                </a:lnTo>
                <a:lnTo>
                  <a:pt x="3465803" y="249037"/>
                </a:lnTo>
                <a:lnTo>
                  <a:pt x="3471205" y="245042"/>
                </a:lnTo>
                <a:lnTo>
                  <a:pt x="3475899" y="241175"/>
                </a:lnTo>
                <a:lnTo>
                  <a:pt x="3480162" y="237197"/>
                </a:lnTo>
                <a:lnTo>
                  <a:pt x="3494141" y="215855"/>
                </a:lnTo>
                <a:lnTo>
                  <a:pt x="3493988" y="194780"/>
                </a:lnTo>
                <a:lnTo>
                  <a:pt x="3454777" y="155097"/>
                </a:lnTo>
                <a:lnTo>
                  <a:pt x="3417465" y="137324"/>
                </a:lnTo>
                <a:lnTo>
                  <a:pt x="3369512" y="121485"/>
                </a:lnTo>
                <a:lnTo>
                  <a:pt x="3311791" y="107999"/>
                </a:lnTo>
                <a:lnTo>
                  <a:pt x="3245174" y="97281"/>
                </a:lnTo>
                <a:lnTo>
                  <a:pt x="3170536" y="89750"/>
                </a:lnTo>
                <a:lnTo>
                  <a:pt x="3164320" y="83527"/>
                </a:lnTo>
                <a:lnTo>
                  <a:pt x="1160126" y="83527"/>
                </a:lnTo>
                <a:lnTo>
                  <a:pt x="1112870" y="76812"/>
                </a:lnTo>
                <a:lnTo>
                  <a:pt x="1063757" y="71377"/>
                </a:lnTo>
                <a:lnTo>
                  <a:pt x="1013138" y="67241"/>
                </a:lnTo>
                <a:lnTo>
                  <a:pt x="961364" y="64425"/>
                </a:lnTo>
                <a:lnTo>
                  <a:pt x="908786" y="62949"/>
                </a:lnTo>
                <a:lnTo>
                  <a:pt x="855754" y="62833"/>
                </a:lnTo>
                <a:close/>
              </a:path>
              <a:path w="3575050" h="713739">
                <a:moveTo>
                  <a:pt x="1531643" y="19904"/>
                </a:moveTo>
                <a:lnTo>
                  <a:pt x="1475373" y="21526"/>
                </a:lnTo>
                <a:lnTo>
                  <a:pt x="1420491" y="25075"/>
                </a:lnTo>
                <a:lnTo>
                  <a:pt x="1367708" y="30492"/>
                </a:lnTo>
                <a:lnTo>
                  <a:pt x="1317733" y="37717"/>
                </a:lnTo>
                <a:lnTo>
                  <a:pt x="1271276" y="46693"/>
                </a:lnTo>
                <a:lnTo>
                  <a:pt x="1229050" y="57359"/>
                </a:lnTo>
                <a:lnTo>
                  <a:pt x="1191763" y="69656"/>
                </a:lnTo>
                <a:lnTo>
                  <a:pt x="1160126" y="83527"/>
                </a:lnTo>
                <a:lnTo>
                  <a:pt x="3164320" y="83527"/>
                </a:lnTo>
                <a:lnTo>
                  <a:pt x="3152398" y="71590"/>
                </a:lnTo>
                <a:lnTo>
                  <a:pt x="3123260" y="54682"/>
                </a:lnTo>
                <a:lnTo>
                  <a:pt x="3122321" y="54317"/>
                </a:lnTo>
                <a:lnTo>
                  <a:pt x="1858880" y="54317"/>
                </a:lnTo>
                <a:lnTo>
                  <a:pt x="1835365" y="48461"/>
                </a:lnTo>
                <a:lnTo>
                  <a:pt x="1784049" y="38225"/>
                </a:lnTo>
                <a:lnTo>
                  <a:pt x="1701674" y="27192"/>
                </a:lnTo>
                <a:lnTo>
                  <a:pt x="1645504" y="22678"/>
                </a:lnTo>
                <a:lnTo>
                  <a:pt x="1588590" y="20269"/>
                </a:lnTo>
                <a:lnTo>
                  <a:pt x="1531643" y="19904"/>
                </a:lnTo>
                <a:close/>
              </a:path>
              <a:path w="3575050" h="713739">
                <a:moveTo>
                  <a:pt x="2176625" y="0"/>
                </a:moveTo>
                <a:lnTo>
                  <a:pt x="2121203" y="1391"/>
                </a:lnTo>
                <a:lnTo>
                  <a:pt x="2067461" y="5056"/>
                </a:lnTo>
                <a:lnTo>
                  <a:pt x="2016398" y="10905"/>
                </a:lnTo>
                <a:lnTo>
                  <a:pt x="1969011" y="18846"/>
                </a:lnTo>
                <a:lnTo>
                  <a:pt x="1926297" y="28788"/>
                </a:lnTo>
                <a:lnTo>
                  <a:pt x="1889254" y="40642"/>
                </a:lnTo>
                <a:lnTo>
                  <a:pt x="1858880" y="54317"/>
                </a:lnTo>
                <a:lnTo>
                  <a:pt x="3122321" y="54317"/>
                </a:lnTo>
                <a:lnTo>
                  <a:pt x="3083882" y="39368"/>
                </a:lnTo>
                <a:lnTo>
                  <a:pt x="3081424" y="38696"/>
                </a:lnTo>
                <a:lnTo>
                  <a:pt x="2468988" y="38696"/>
                </a:lnTo>
                <a:lnTo>
                  <a:pt x="2442105" y="30163"/>
                </a:lnTo>
                <a:lnTo>
                  <a:pt x="2378816" y="15907"/>
                </a:lnTo>
                <a:lnTo>
                  <a:pt x="2288523" y="4401"/>
                </a:lnTo>
                <a:lnTo>
                  <a:pt x="2232731" y="972"/>
                </a:lnTo>
                <a:lnTo>
                  <a:pt x="2176625" y="0"/>
                </a:lnTo>
                <a:close/>
              </a:path>
              <a:path w="3575050" h="713739">
                <a:moveTo>
                  <a:pt x="2770288" y="172"/>
                </a:moveTo>
                <a:lnTo>
                  <a:pt x="2714456" y="1418"/>
                </a:lnTo>
                <a:lnTo>
                  <a:pt x="2659704" y="4758"/>
                </a:lnTo>
                <a:lnTo>
                  <a:pt x="2606906" y="10175"/>
                </a:lnTo>
                <a:lnTo>
                  <a:pt x="2556937" y="17648"/>
                </a:lnTo>
                <a:lnTo>
                  <a:pt x="2510562" y="27192"/>
                </a:lnTo>
                <a:lnTo>
                  <a:pt x="2468988" y="38696"/>
                </a:lnTo>
                <a:lnTo>
                  <a:pt x="3081424" y="38696"/>
                </a:lnTo>
                <a:lnTo>
                  <a:pt x="3035027" y="25996"/>
                </a:lnTo>
                <a:lnTo>
                  <a:pt x="2986918" y="16496"/>
                </a:lnTo>
                <a:lnTo>
                  <a:pt x="2935515" y="9182"/>
                </a:lnTo>
                <a:lnTo>
                  <a:pt x="2881692" y="4035"/>
                </a:lnTo>
                <a:lnTo>
                  <a:pt x="2826325" y="1038"/>
                </a:lnTo>
                <a:lnTo>
                  <a:pt x="2770288" y="172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145529" y="5667718"/>
            <a:ext cx="164973" cy="14685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928126" y="5005616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324466" y="234911"/>
                </a:moveTo>
                <a:lnTo>
                  <a:pt x="319312" y="214317"/>
                </a:lnTo>
                <a:lnTo>
                  <a:pt x="324236" y="194203"/>
                </a:lnTo>
                <a:lnTo>
                  <a:pt x="338670" y="174770"/>
                </a:lnTo>
                <a:lnTo>
                  <a:pt x="393789" y="138763"/>
                </a:lnTo>
                <a:lnTo>
                  <a:pt x="433336" y="122595"/>
                </a:lnTo>
                <a:lnTo>
                  <a:pt x="480118" y="107922"/>
                </a:lnTo>
                <a:lnTo>
                  <a:pt x="533564" y="94947"/>
                </a:lnTo>
                <a:lnTo>
                  <a:pt x="593106" y="83874"/>
                </a:lnTo>
                <a:lnTo>
                  <a:pt x="658176" y="74905"/>
                </a:lnTo>
                <a:lnTo>
                  <a:pt x="728203" y="68245"/>
                </a:lnTo>
                <a:lnTo>
                  <a:pt x="802621" y="64096"/>
                </a:lnTo>
                <a:lnTo>
                  <a:pt x="855754" y="62833"/>
                </a:lnTo>
                <a:lnTo>
                  <a:pt x="908786" y="62949"/>
                </a:lnTo>
                <a:lnTo>
                  <a:pt x="961364" y="64425"/>
                </a:lnTo>
                <a:lnTo>
                  <a:pt x="1013138" y="67241"/>
                </a:lnTo>
                <a:lnTo>
                  <a:pt x="1063757" y="71377"/>
                </a:lnTo>
                <a:lnTo>
                  <a:pt x="1112870" y="76812"/>
                </a:lnTo>
                <a:lnTo>
                  <a:pt x="1160126" y="83527"/>
                </a:lnTo>
                <a:lnTo>
                  <a:pt x="1191763" y="69656"/>
                </a:lnTo>
                <a:lnTo>
                  <a:pt x="1229050" y="57359"/>
                </a:lnTo>
                <a:lnTo>
                  <a:pt x="1271276" y="46693"/>
                </a:lnTo>
                <a:lnTo>
                  <a:pt x="1317733" y="37717"/>
                </a:lnTo>
                <a:lnTo>
                  <a:pt x="1367708" y="30492"/>
                </a:lnTo>
                <a:lnTo>
                  <a:pt x="1420491" y="25075"/>
                </a:lnTo>
                <a:lnTo>
                  <a:pt x="1475373" y="21526"/>
                </a:lnTo>
                <a:lnTo>
                  <a:pt x="1531643" y="19904"/>
                </a:lnTo>
                <a:lnTo>
                  <a:pt x="1588590" y="20269"/>
                </a:lnTo>
                <a:lnTo>
                  <a:pt x="1645504" y="22678"/>
                </a:lnTo>
                <a:lnTo>
                  <a:pt x="1701674" y="27192"/>
                </a:lnTo>
                <a:lnTo>
                  <a:pt x="1756391" y="33870"/>
                </a:lnTo>
                <a:lnTo>
                  <a:pt x="1810397" y="43093"/>
                </a:lnTo>
                <a:lnTo>
                  <a:pt x="1858880" y="54317"/>
                </a:lnTo>
                <a:lnTo>
                  <a:pt x="1889254" y="40642"/>
                </a:lnTo>
                <a:lnTo>
                  <a:pt x="1926297" y="28788"/>
                </a:lnTo>
                <a:lnTo>
                  <a:pt x="1969011" y="18846"/>
                </a:lnTo>
                <a:lnTo>
                  <a:pt x="2016398" y="10905"/>
                </a:lnTo>
                <a:lnTo>
                  <a:pt x="2067461" y="5056"/>
                </a:lnTo>
                <a:lnTo>
                  <a:pt x="2121203" y="1391"/>
                </a:lnTo>
                <a:lnTo>
                  <a:pt x="2176625" y="0"/>
                </a:lnTo>
                <a:lnTo>
                  <a:pt x="2232731" y="972"/>
                </a:lnTo>
                <a:lnTo>
                  <a:pt x="2288523" y="4401"/>
                </a:lnTo>
                <a:lnTo>
                  <a:pt x="2343004" y="10375"/>
                </a:lnTo>
                <a:lnTo>
                  <a:pt x="2411949" y="22535"/>
                </a:lnTo>
                <a:lnTo>
                  <a:pt x="2468988" y="38696"/>
                </a:lnTo>
                <a:lnTo>
                  <a:pt x="2510673" y="27162"/>
                </a:lnTo>
                <a:lnTo>
                  <a:pt x="2556937" y="17648"/>
                </a:lnTo>
                <a:lnTo>
                  <a:pt x="2606906" y="10175"/>
                </a:lnTo>
                <a:lnTo>
                  <a:pt x="2659704" y="4758"/>
                </a:lnTo>
                <a:lnTo>
                  <a:pt x="2714456" y="1418"/>
                </a:lnTo>
                <a:lnTo>
                  <a:pt x="2770288" y="172"/>
                </a:lnTo>
                <a:lnTo>
                  <a:pt x="2826325" y="1038"/>
                </a:lnTo>
                <a:lnTo>
                  <a:pt x="2881692" y="4035"/>
                </a:lnTo>
                <a:lnTo>
                  <a:pt x="2935515" y="9182"/>
                </a:lnTo>
                <a:lnTo>
                  <a:pt x="2986918" y="16496"/>
                </a:lnTo>
                <a:lnTo>
                  <a:pt x="3035027" y="25996"/>
                </a:lnTo>
                <a:lnTo>
                  <a:pt x="3083882" y="39368"/>
                </a:lnTo>
                <a:lnTo>
                  <a:pt x="3123260" y="54682"/>
                </a:lnTo>
                <a:lnTo>
                  <a:pt x="3170536" y="89750"/>
                </a:lnTo>
                <a:lnTo>
                  <a:pt x="3245174" y="97281"/>
                </a:lnTo>
                <a:lnTo>
                  <a:pt x="3311791" y="107999"/>
                </a:lnTo>
                <a:lnTo>
                  <a:pt x="3369512" y="121485"/>
                </a:lnTo>
                <a:lnTo>
                  <a:pt x="3417465" y="137324"/>
                </a:lnTo>
                <a:lnTo>
                  <a:pt x="3454777" y="155097"/>
                </a:lnTo>
                <a:lnTo>
                  <a:pt x="3493988" y="194780"/>
                </a:lnTo>
                <a:lnTo>
                  <a:pt x="3494141" y="215855"/>
                </a:lnTo>
                <a:lnTo>
                  <a:pt x="3480162" y="237197"/>
                </a:lnTo>
                <a:lnTo>
                  <a:pt x="3475899" y="241175"/>
                </a:lnTo>
                <a:lnTo>
                  <a:pt x="3471113" y="245118"/>
                </a:lnTo>
                <a:lnTo>
                  <a:pt x="3465803" y="249037"/>
                </a:lnTo>
                <a:lnTo>
                  <a:pt x="3459969" y="252945"/>
                </a:lnTo>
                <a:lnTo>
                  <a:pt x="3505580" y="271788"/>
                </a:lnTo>
                <a:lnTo>
                  <a:pt x="3539719" y="291732"/>
                </a:lnTo>
                <a:lnTo>
                  <a:pt x="3562544" y="312446"/>
                </a:lnTo>
                <a:lnTo>
                  <a:pt x="3574216" y="333600"/>
                </a:lnTo>
                <a:lnTo>
                  <a:pt x="3574892" y="354864"/>
                </a:lnTo>
                <a:lnTo>
                  <a:pt x="3564733" y="375909"/>
                </a:lnTo>
                <a:lnTo>
                  <a:pt x="3512544" y="416023"/>
                </a:lnTo>
                <a:lnTo>
                  <a:pt x="3470833" y="434432"/>
                </a:lnTo>
                <a:lnTo>
                  <a:pt x="3418922" y="451302"/>
                </a:lnTo>
                <a:lnTo>
                  <a:pt x="3356972" y="466305"/>
                </a:lnTo>
                <a:lnTo>
                  <a:pt x="3309570" y="475213"/>
                </a:lnTo>
                <a:lnTo>
                  <a:pt x="3259243" y="482707"/>
                </a:lnTo>
                <a:lnTo>
                  <a:pt x="3206416" y="488744"/>
                </a:lnTo>
                <a:lnTo>
                  <a:pt x="3151516" y="493281"/>
                </a:lnTo>
                <a:lnTo>
                  <a:pt x="3094971" y="496277"/>
                </a:lnTo>
                <a:lnTo>
                  <a:pt x="3089238" y="515465"/>
                </a:lnTo>
                <a:lnTo>
                  <a:pt x="3048945" y="550954"/>
                </a:lnTo>
                <a:lnTo>
                  <a:pt x="2975190" y="581264"/>
                </a:lnTo>
                <a:lnTo>
                  <a:pt x="2927631" y="593978"/>
                </a:lnTo>
                <a:lnTo>
                  <a:pt x="2873946" y="604800"/>
                </a:lnTo>
                <a:lnTo>
                  <a:pt x="2814881" y="613529"/>
                </a:lnTo>
                <a:lnTo>
                  <a:pt x="2751184" y="619967"/>
                </a:lnTo>
                <a:lnTo>
                  <a:pt x="2683601" y="623913"/>
                </a:lnTo>
                <a:lnTo>
                  <a:pt x="2612879" y="625169"/>
                </a:lnTo>
                <a:lnTo>
                  <a:pt x="2560224" y="624265"/>
                </a:lnTo>
                <a:lnTo>
                  <a:pt x="2508485" y="621806"/>
                </a:lnTo>
                <a:lnTo>
                  <a:pt x="2458116" y="617828"/>
                </a:lnTo>
                <a:lnTo>
                  <a:pt x="2409577" y="612367"/>
                </a:lnTo>
                <a:lnTo>
                  <a:pt x="2363324" y="605458"/>
                </a:lnTo>
                <a:lnTo>
                  <a:pt x="2340873" y="622143"/>
                </a:lnTo>
                <a:lnTo>
                  <a:pt x="2277631" y="651996"/>
                </a:lnTo>
                <a:lnTo>
                  <a:pt x="2237884" y="665012"/>
                </a:lnTo>
                <a:lnTo>
                  <a:pt x="2193417" y="676653"/>
                </a:lnTo>
                <a:lnTo>
                  <a:pt x="2144754" y="686843"/>
                </a:lnTo>
                <a:lnTo>
                  <a:pt x="2092417" y="695506"/>
                </a:lnTo>
                <a:lnTo>
                  <a:pt x="2036928" y="702565"/>
                </a:lnTo>
                <a:lnTo>
                  <a:pt x="1978812" y="707945"/>
                </a:lnTo>
                <a:lnTo>
                  <a:pt x="1918590" y="711569"/>
                </a:lnTo>
                <a:lnTo>
                  <a:pt x="1856786" y="713361"/>
                </a:lnTo>
                <a:lnTo>
                  <a:pt x="1793923" y="713244"/>
                </a:lnTo>
                <a:lnTo>
                  <a:pt x="1730523" y="711144"/>
                </a:lnTo>
                <a:lnTo>
                  <a:pt x="1667110" y="706982"/>
                </a:lnTo>
                <a:lnTo>
                  <a:pt x="1606796" y="700951"/>
                </a:lnTo>
                <a:lnTo>
                  <a:pt x="1549771" y="693124"/>
                </a:lnTo>
                <a:lnTo>
                  <a:pt x="1496549" y="683605"/>
                </a:lnTo>
                <a:lnTo>
                  <a:pt x="1447644" y="672496"/>
                </a:lnTo>
                <a:lnTo>
                  <a:pt x="1403573" y="659900"/>
                </a:lnTo>
                <a:lnTo>
                  <a:pt x="1364850" y="645921"/>
                </a:lnTo>
                <a:lnTo>
                  <a:pt x="1313692" y="653474"/>
                </a:lnTo>
                <a:lnTo>
                  <a:pt x="1261178" y="659637"/>
                </a:lnTo>
                <a:lnTo>
                  <a:pt x="1207618" y="664432"/>
                </a:lnTo>
                <a:lnTo>
                  <a:pt x="1153320" y="667880"/>
                </a:lnTo>
                <a:lnTo>
                  <a:pt x="1098593" y="670001"/>
                </a:lnTo>
                <a:lnTo>
                  <a:pt x="1043747" y="670816"/>
                </a:lnTo>
                <a:lnTo>
                  <a:pt x="989090" y="670347"/>
                </a:lnTo>
                <a:lnTo>
                  <a:pt x="934932" y="668614"/>
                </a:lnTo>
                <a:lnTo>
                  <a:pt x="881583" y="665639"/>
                </a:lnTo>
                <a:lnTo>
                  <a:pt x="829350" y="661442"/>
                </a:lnTo>
                <a:lnTo>
                  <a:pt x="778544" y="656045"/>
                </a:lnTo>
                <a:lnTo>
                  <a:pt x="729473" y="649469"/>
                </a:lnTo>
                <a:lnTo>
                  <a:pt x="682447" y="641734"/>
                </a:lnTo>
                <a:lnTo>
                  <a:pt x="637774" y="632862"/>
                </a:lnTo>
                <a:lnTo>
                  <a:pt x="595765" y="622874"/>
                </a:lnTo>
                <a:lnTo>
                  <a:pt x="556727" y="611790"/>
                </a:lnTo>
                <a:lnTo>
                  <a:pt x="488804" y="586421"/>
                </a:lnTo>
                <a:lnTo>
                  <a:pt x="486518" y="585380"/>
                </a:lnTo>
                <a:lnTo>
                  <a:pt x="484232" y="584338"/>
                </a:lnTo>
                <a:lnTo>
                  <a:pt x="482073" y="583284"/>
                </a:lnTo>
                <a:lnTo>
                  <a:pt x="417001" y="583768"/>
                </a:lnTo>
                <a:lnTo>
                  <a:pt x="354450" y="581191"/>
                </a:lnTo>
                <a:lnTo>
                  <a:pt x="295547" y="575793"/>
                </a:lnTo>
                <a:lnTo>
                  <a:pt x="241420" y="567815"/>
                </a:lnTo>
                <a:lnTo>
                  <a:pt x="193196" y="557499"/>
                </a:lnTo>
                <a:lnTo>
                  <a:pt x="152004" y="545085"/>
                </a:lnTo>
                <a:lnTo>
                  <a:pt x="95226" y="514932"/>
                </a:lnTo>
                <a:lnTo>
                  <a:pt x="81324" y="476359"/>
                </a:lnTo>
                <a:lnTo>
                  <a:pt x="97517" y="455748"/>
                </a:lnTo>
                <a:lnTo>
                  <a:pt x="129616" y="436541"/>
                </a:lnTo>
                <a:lnTo>
                  <a:pt x="176765" y="419442"/>
                </a:lnTo>
                <a:lnTo>
                  <a:pt x="110483" y="405861"/>
                </a:lnTo>
                <a:lnTo>
                  <a:pt x="58892" y="389063"/>
                </a:lnTo>
                <a:lnTo>
                  <a:pt x="22766" y="369859"/>
                </a:lnTo>
                <a:lnTo>
                  <a:pt x="2878" y="349061"/>
                </a:lnTo>
                <a:lnTo>
                  <a:pt x="0" y="327478"/>
                </a:lnTo>
                <a:lnTo>
                  <a:pt x="14905" y="305921"/>
                </a:lnTo>
                <a:lnTo>
                  <a:pt x="48368" y="285203"/>
                </a:lnTo>
                <a:lnTo>
                  <a:pt x="119558" y="261439"/>
                </a:lnTo>
                <a:lnTo>
                  <a:pt x="163906" y="252246"/>
                </a:lnTo>
                <a:lnTo>
                  <a:pt x="212931" y="245042"/>
                </a:lnTo>
                <a:lnTo>
                  <a:pt x="265767" y="239976"/>
                </a:lnTo>
                <a:lnTo>
                  <a:pt x="321545" y="237197"/>
                </a:lnTo>
                <a:lnTo>
                  <a:pt x="324466" y="234911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145529" y="5774944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624" y="19811"/>
                </a:moveTo>
                <a:lnTo>
                  <a:pt x="38082" y="27520"/>
                </a:lnTo>
                <a:lnTo>
                  <a:pt x="33861" y="33818"/>
                </a:lnTo>
                <a:lnTo>
                  <a:pt x="27568" y="38066"/>
                </a:lnTo>
                <a:lnTo>
                  <a:pt x="19812" y="39623"/>
                </a:lnTo>
                <a:lnTo>
                  <a:pt x="12108" y="38066"/>
                </a:lnTo>
                <a:lnTo>
                  <a:pt x="5810" y="33818"/>
                </a:lnTo>
                <a:lnTo>
                  <a:pt x="1559" y="27520"/>
                </a:lnTo>
                <a:lnTo>
                  <a:pt x="0" y="19811"/>
                </a:lnTo>
                <a:lnTo>
                  <a:pt x="1559" y="12097"/>
                </a:lnTo>
                <a:lnTo>
                  <a:pt x="5810" y="5800"/>
                </a:lnTo>
                <a:lnTo>
                  <a:pt x="12108" y="1556"/>
                </a:lnTo>
                <a:lnTo>
                  <a:pt x="19812" y="0"/>
                </a:lnTo>
                <a:lnTo>
                  <a:pt x="27568" y="1556"/>
                </a:lnTo>
                <a:lnTo>
                  <a:pt x="33861" y="5800"/>
                </a:lnTo>
                <a:lnTo>
                  <a:pt x="38082" y="12097"/>
                </a:lnTo>
                <a:lnTo>
                  <a:pt x="39624" y="19811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153022" y="5733605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39623"/>
                </a:moveTo>
                <a:lnTo>
                  <a:pt x="76128" y="55046"/>
                </a:lnTo>
                <a:lnTo>
                  <a:pt x="67627" y="67641"/>
                </a:lnTo>
                <a:lnTo>
                  <a:pt x="55030" y="76133"/>
                </a:lnTo>
                <a:lnTo>
                  <a:pt x="39624" y="79247"/>
                </a:lnTo>
                <a:lnTo>
                  <a:pt x="24217" y="76133"/>
                </a:lnTo>
                <a:lnTo>
                  <a:pt x="11620" y="67641"/>
                </a:lnTo>
                <a:lnTo>
                  <a:pt x="3119" y="55046"/>
                </a:lnTo>
                <a:lnTo>
                  <a:pt x="0" y="39623"/>
                </a:lnTo>
                <a:lnTo>
                  <a:pt x="3119" y="24201"/>
                </a:lnTo>
                <a:lnTo>
                  <a:pt x="11620" y="11606"/>
                </a:lnTo>
                <a:lnTo>
                  <a:pt x="24217" y="3114"/>
                </a:lnTo>
                <a:lnTo>
                  <a:pt x="39624" y="0"/>
                </a:lnTo>
                <a:lnTo>
                  <a:pt x="55030" y="3114"/>
                </a:lnTo>
                <a:lnTo>
                  <a:pt x="67627" y="11606"/>
                </a:lnTo>
                <a:lnTo>
                  <a:pt x="76128" y="24201"/>
                </a:lnTo>
                <a:lnTo>
                  <a:pt x="79248" y="39623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191630" y="5667718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8872" y="59436"/>
                </a:moveTo>
                <a:lnTo>
                  <a:pt x="114192" y="82572"/>
                </a:lnTo>
                <a:lnTo>
                  <a:pt x="101441" y="101465"/>
                </a:lnTo>
                <a:lnTo>
                  <a:pt x="82546" y="114201"/>
                </a:lnTo>
                <a:lnTo>
                  <a:pt x="59436" y="118872"/>
                </a:lnTo>
                <a:lnTo>
                  <a:pt x="36272" y="114201"/>
                </a:lnTo>
                <a:lnTo>
                  <a:pt x="17383" y="101465"/>
                </a:lnTo>
                <a:lnTo>
                  <a:pt x="4661" y="82572"/>
                </a:lnTo>
                <a:lnTo>
                  <a:pt x="0" y="59436"/>
                </a:lnTo>
                <a:lnTo>
                  <a:pt x="4661" y="36304"/>
                </a:lnTo>
                <a:lnTo>
                  <a:pt x="17383" y="17411"/>
                </a:lnTo>
                <a:lnTo>
                  <a:pt x="36272" y="4672"/>
                </a:lnTo>
                <a:lnTo>
                  <a:pt x="59436" y="0"/>
                </a:lnTo>
                <a:lnTo>
                  <a:pt x="82546" y="4672"/>
                </a:lnTo>
                <a:lnTo>
                  <a:pt x="101441" y="17411"/>
                </a:lnTo>
                <a:lnTo>
                  <a:pt x="114192" y="36304"/>
                </a:lnTo>
                <a:lnTo>
                  <a:pt x="118872" y="59436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108702" y="5422265"/>
            <a:ext cx="209550" cy="13335"/>
          </a:xfrm>
          <a:custGeom>
            <a:avLst/>
            <a:gdLst/>
            <a:ahLst/>
            <a:cxnLst/>
            <a:rect l="l" t="t" r="r" b="b"/>
            <a:pathLst>
              <a:path w="209550" h="13335">
                <a:moveTo>
                  <a:pt x="209550" y="13208"/>
                </a:moveTo>
                <a:lnTo>
                  <a:pt x="154858" y="13215"/>
                </a:lnTo>
                <a:lnTo>
                  <a:pt x="101107" y="10985"/>
                </a:lnTo>
                <a:lnTo>
                  <a:pt x="49190" y="6564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411342" y="5579490"/>
            <a:ext cx="92075" cy="6350"/>
          </a:xfrm>
          <a:custGeom>
            <a:avLst/>
            <a:gdLst/>
            <a:ahLst/>
            <a:cxnLst/>
            <a:rect l="l" t="t" r="r" b="b"/>
            <a:pathLst>
              <a:path w="92075" h="6350">
                <a:moveTo>
                  <a:pt x="91694" y="0"/>
                </a:moveTo>
                <a:lnTo>
                  <a:pt x="69365" y="2186"/>
                </a:lnTo>
                <a:lnTo>
                  <a:pt x="46609" y="3968"/>
                </a:lnTo>
                <a:lnTo>
                  <a:pt x="23471" y="5322"/>
                </a:lnTo>
                <a:lnTo>
                  <a:pt x="0" y="6223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237478" y="5619940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55245" y="28727"/>
                </a:moveTo>
                <a:lnTo>
                  <a:pt x="39344" y="21852"/>
                </a:lnTo>
                <a:lnTo>
                  <a:pt x="24812" y="14763"/>
                </a:lnTo>
                <a:lnTo>
                  <a:pt x="11685" y="7474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291831" y="5577078"/>
            <a:ext cx="22225" cy="31750"/>
          </a:xfrm>
          <a:custGeom>
            <a:avLst/>
            <a:gdLst/>
            <a:ahLst/>
            <a:cxnLst/>
            <a:rect l="l" t="t" r="r" b="b"/>
            <a:pathLst>
              <a:path w="22225" h="31750">
                <a:moveTo>
                  <a:pt x="22098" y="0"/>
                </a:moveTo>
                <a:lnTo>
                  <a:pt x="18859" y="7974"/>
                </a:lnTo>
                <a:lnTo>
                  <a:pt x="14097" y="15887"/>
                </a:lnTo>
                <a:lnTo>
                  <a:pt x="7810" y="23724"/>
                </a:lnTo>
                <a:lnTo>
                  <a:pt x="0" y="3147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752333" y="5382259"/>
            <a:ext cx="269240" cy="118110"/>
          </a:xfrm>
          <a:custGeom>
            <a:avLst/>
            <a:gdLst/>
            <a:ahLst/>
            <a:cxnLst/>
            <a:rect l="l" t="t" r="r" b="b"/>
            <a:pathLst>
              <a:path w="269240" h="118110">
                <a:moveTo>
                  <a:pt x="0" y="0"/>
                </a:moveTo>
                <a:lnTo>
                  <a:pt x="67151" y="10820"/>
                </a:lnTo>
                <a:lnTo>
                  <a:pt x="126024" y="24220"/>
                </a:lnTo>
                <a:lnTo>
                  <a:pt x="175838" y="39855"/>
                </a:lnTo>
                <a:lnTo>
                  <a:pt x="215811" y="57380"/>
                </a:lnTo>
                <a:lnTo>
                  <a:pt x="263103" y="96725"/>
                </a:lnTo>
                <a:lnTo>
                  <a:pt x="268859" y="117855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266683" y="5256784"/>
            <a:ext cx="120014" cy="44450"/>
          </a:xfrm>
          <a:custGeom>
            <a:avLst/>
            <a:gdLst/>
            <a:ahLst/>
            <a:cxnLst/>
            <a:rect l="l" t="t" r="r" b="b"/>
            <a:pathLst>
              <a:path w="120015" h="44450">
                <a:moveTo>
                  <a:pt x="119761" y="0"/>
                </a:moveTo>
                <a:lnTo>
                  <a:pt x="97047" y="12388"/>
                </a:lnTo>
                <a:lnTo>
                  <a:pt x="69310" y="23955"/>
                </a:lnTo>
                <a:lnTo>
                  <a:pt x="36857" y="34593"/>
                </a:lnTo>
                <a:lnTo>
                  <a:pt x="0" y="4419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099170" y="5092827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0"/>
                </a:moveTo>
                <a:lnTo>
                  <a:pt x="4572" y="6985"/>
                </a:lnTo>
                <a:lnTo>
                  <a:pt x="6730" y="13970"/>
                </a:lnTo>
                <a:lnTo>
                  <a:pt x="6350" y="2095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334631" y="5041900"/>
            <a:ext cx="61594" cy="26670"/>
          </a:xfrm>
          <a:custGeom>
            <a:avLst/>
            <a:gdLst/>
            <a:ahLst/>
            <a:cxnLst/>
            <a:rect l="l" t="t" r="r" b="b"/>
            <a:pathLst>
              <a:path w="61595" h="26670">
                <a:moveTo>
                  <a:pt x="0" y="26669"/>
                </a:moveTo>
                <a:lnTo>
                  <a:pt x="12638" y="19556"/>
                </a:lnTo>
                <a:lnTo>
                  <a:pt x="27098" y="12715"/>
                </a:lnTo>
                <a:lnTo>
                  <a:pt x="43344" y="6185"/>
                </a:lnTo>
                <a:lnTo>
                  <a:pt x="61341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760971" y="5058283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5">
                <a:moveTo>
                  <a:pt x="0" y="22987"/>
                </a:moveTo>
                <a:lnTo>
                  <a:pt x="5447" y="17037"/>
                </a:lnTo>
                <a:lnTo>
                  <a:pt x="12239" y="11207"/>
                </a:lnTo>
                <a:lnTo>
                  <a:pt x="20341" y="5520"/>
                </a:lnTo>
                <a:lnTo>
                  <a:pt x="29718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087871" y="5089016"/>
            <a:ext cx="107950" cy="22225"/>
          </a:xfrm>
          <a:custGeom>
            <a:avLst/>
            <a:gdLst/>
            <a:ahLst/>
            <a:cxnLst/>
            <a:rect l="l" t="t" r="r" b="b"/>
            <a:pathLst>
              <a:path w="107950" h="22225">
                <a:moveTo>
                  <a:pt x="0" y="0"/>
                </a:moveTo>
                <a:lnTo>
                  <a:pt x="28682" y="4901"/>
                </a:lnTo>
                <a:lnTo>
                  <a:pt x="56197" y="10255"/>
                </a:lnTo>
                <a:lnTo>
                  <a:pt x="82474" y="16037"/>
                </a:lnTo>
                <a:lnTo>
                  <a:pt x="107441" y="22224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252592" y="5240528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18796" y="23495"/>
                </a:moveTo>
                <a:lnTo>
                  <a:pt x="12840" y="17680"/>
                </a:lnTo>
                <a:lnTo>
                  <a:pt x="7731" y="11842"/>
                </a:lnTo>
                <a:lnTo>
                  <a:pt x="3454" y="5957"/>
                </a:ln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178559" y="4347794"/>
            <a:ext cx="7458075" cy="2171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443604">
              <a:lnSpc>
                <a:spcPct val="100000"/>
              </a:lnSpc>
              <a:spcBef>
                <a:spcPts val="95"/>
              </a:spcBef>
            </a:pPr>
            <a:r>
              <a:rPr dirty="0" sz="3200" spc="-819">
                <a:solidFill>
                  <a:srgbClr val="FFFFFF"/>
                </a:solidFill>
                <a:latin typeface="Arial"/>
                <a:cs typeface="Arial"/>
              </a:rPr>
              <a:t>ةيلعف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اهربخ </a:t>
            </a:r>
            <a:r>
              <a:rPr dirty="0" sz="3200" spc="-490">
                <a:solidFill>
                  <a:srgbClr val="FFFFFF"/>
                </a:solidFill>
                <a:latin typeface="Arial"/>
                <a:cs typeface="Arial"/>
              </a:rPr>
              <a:t>نوكي </a:t>
            </a:r>
            <a:r>
              <a:rPr dirty="0" sz="3200" spc="35">
                <a:solidFill>
                  <a:srgbClr val="FFFFFF"/>
                </a:solidFill>
                <a:latin typeface="Arial"/>
                <a:cs typeface="Arial"/>
              </a:rPr>
              <a:t>مزل</a:t>
            </a:r>
            <a:r>
              <a:rPr dirty="0" sz="3200" spc="6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marL="4799965">
              <a:lnSpc>
                <a:spcPts val="3429"/>
              </a:lnSpc>
              <a:spcBef>
                <a:spcPts val="2355"/>
              </a:spcBef>
            </a:pPr>
            <a:r>
              <a:rPr dirty="0" sz="3200" spc="35" b="1">
                <a:solidFill>
                  <a:srgbClr val="FFFFFF"/>
                </a:solidFill>
                <a:latin typeface="Arial"/>
                <a:cs typeface="Arial"/>
              </a:rPr>
              <a:t>مااااااااااه</a:t>
            </a:r>
            <a:endParaRPr sz="3200">
              <a:latin typeface="Arial"/>
              <a:cs typeface="Arial"/>
            </a:endParaRPr>
          </a:p>
          <a:p>
            <a:pPr marL="38100">
              <a:lnSpc>
                <a:spcPts val="3429"/>
              </a:lnSpc>
            </a:pPr>
            <a:r>
              <a:rPr dirty="0" sz="3200" spc="-160">
                <a:solidFill>
                  <a:srgbClr val="FFFFFF"/>
                </a:solidFill>
                <a:latin typeface="Arial"/>
                <a:cs typeface="Arial"/>
              </a:rPr>
              <a:t>/كشوأو </a:t>
            </a:r>
            <a:r>
              <a:rPr dirty="0" sz="3200" spc="-390">
                <a:solidFill>
                  <a:srgbClr val="FFFFFF"/>
                </a:solidFill>
                <a:latin typeface="Arial"/>
                <a:cs typeface="Arial"/>
              </a:rPr>
              <a:t>ىسع </a:t>
            </a:r>
            <a:r>
              <a:rPr dirty="0" sz="3200" spc="-6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baseline="7812" sz="4800" spc="-75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500">
                <a:solidFill>
                  <a:srgbClr val="FFFFFF"/>
                </a:solidFill>
                <a:latin typeface="Arial"/>
                <a:cs typeface="Arial"/>
              </a:rPr>
              <a:t>اريثكو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3200" spc="-200">
                <a:solidFill>
                  <a:srgbClr val="FFFFFF"/>
                </a:solidFill>
                <a:latin typeface="Arial"/>
                <a:cs typeface="Arial"/>
              </a:rPr>
              <a:t>داك </a:t>
            </a:r>
            <a:r>
              <a:rPr dirty="0" sz="3200" spc="-65">
                <a:solidFill>
                  <a:srgbClr val="FFFFFF"/>
                </a:solidFill>
                <a:latin typeface="Arial"/>
                <a:cs typeface="Arial"/>
              </a:rPr>
              <a:t>عم </a:t>
            </a:r>
            <a:r>
              <a:rPr dirty="0" sz="3200" spc="-720">
                <a:solidFill>
                  <a:srgbClr val="FFFFFF"/>
                </a:solidFill>
                <a:latin typeface="Arial"/>
                <a:cs typeface="Arial"/>
              </a:rPr>
              <a:t>لايلق </a:t>
            </a:r>
            <a:r>
              <a:rPr dirty="0" sz="3200" spc="-480">
                <a:solidFill>
                  <a:srgbClr val="FFFFFF"/>
                </a:solidFill>
                <a:latin typeface="Arial"/>
                <a:cs typeface="Arial"/>
              </a:rPr>
              <a:t>نأب</a:t>
            </a: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60">
                <a:solidFill>
                  <a:srgbClr val="FFFFFF"/>
                </a:solidFill>
                <a:latin typeface="Arial"/>
                <a:cs typeface="Arial"/>
              </a:rPr>
              <a:t>نرتقي </a:t>
            </a:r>
            <a:r>
              <a:rPr dirty="0" sz="3200" spc="-204">
                <a:solidFill>
                  <a:srgbClr val="FFFFFF"/>
                </a:solidFill>
                <a:latin typeface="Arial"/>
                <a:cs typeface="Arial"/>
              </a:rPr>
              <a:t>اهربخ</a:t>
            </a:r>
            <a:endParaRPr sz="3200">
              <a:latin typeface="Arial"/>
              <a:cs typeface="Arial"/>
            </a:endParaRPr>
          </a:p>
          <a:p>
            <a:pPr marL="3940810">
              <a:lnSpc>
                <a:spcPct val="100000"/>
              </a:lnSpc>
            </a:pPr>
            <a:r>
              <a:rPr dirty="0" sz="3200" spc="-320">
                <a:solidFill>
                  <a:srgbClr val="FFFFFF"/>
                </a:solidFill>
                <a:latin typeface="Arial"/>
                <a:cs typeface="Arial"/>
              </a:rPr>
              <a:t>عورشلا </a:t>
            </a:r>
            <a:r>
              <a:rPr dirty="0" sz="3200" spc="-425">
                <a:solidFill>
                  <a:srgbClr val="FFFFFF"/>
                </a:solidFill>
                <a:latin typeface="Arial"/>
                <a:cs typeface="Arial"/>
              </a:rPr>
              <a:t>لاعفأ </a:t>
            </a:r>
            <a:r>
              <a:rPr dirty="0" sz="3200" spc="-70">
                <a:solidFill>
                  <a:srgbClr val="FFFFFF"/>
                </a:solidFill>
                <a:latin typeface="Arial"/>
                <a:cs typeface="Arial"/>
              </a:rPr>
              <a:t>عم</a:t>
            </a:r>
            <a:r>
              <a:rPr dirty="0" sz="32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45">
                <a:solidFill>
                  <a:srgbClr val="FFFFFF"/>
                </a:solidFill>
                <a:latin typeface="Arial"/>
                <a:cs typeface="Arial"/>
              </a:rPr>
              <a:t>عنتميو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62039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4071639" y="3932720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2292431" y="645883"/>
                </a:moveTo>
                <a:lnTo>
                  <a:pt x="1364850" y="645883"/>
                </a:lnTo>
                <a:lnTo>
                  <a:pt x="1403573" y="659888"/>
                </a:lnTo>
                <a:lnTo>
                  <a:pt x="1447644" y="672501"/>
                </a:lnTo>
                <a:lnTo>
                  <a:pt x="1496549" y="683617"/>
                </a:lnTo>
                <a:lnTo>
                  <a:pt x="1549771" y="693136"/>
                </a:lnTo>
                <a:lnTo>
                  <a:pt x="1606796" y="700954"/>
                </a:lnTo>
                <a:lnTo>
                  <a:pt x="1667110" y="706970"/>
                </a:lnTo>
                <a:lnTo>
                  <a:pt x="1730523" y="711138"/>
                </a:lnTo>
                <a:lnTo>
                  <a:pt x="1793923" y="713245"/>
                </a:lnTo>
                <a:lnTo>
                  <a:pt x="1856786" y="713366"/>
                </a:lnTo>
                <a:lnTo>
                  <a:pt x="1918590" y="711579"/>
                </a:lnTo>
                <a:lnTo>
                  <a:pt x="1978812" y="707958"/>
                </a:lnTo>
                <a:lnTo>
                  <a:pt x="2036928" y="702581"/>
                </a:lnTo>
                <a:lnTo>
                  <a:pt x="2092417" y="695524"/>
                </a:lnTo>
                <a:lnTo>
                  <a:pt x="2144754" y="686863"/>
                </a:lnTo>
                <a:lnTo>
                  <a:pt x="2193417" y="676675"/>
                </a:lnTo>
                <a:lnTo>
                  <a:pt x="2237884" y="665035"/>
                </a:lnTo>
                <a:lnTo>
                  <a:pt x="2277631" y="652022"/>
                </a:lnTo>
                <a:lnTo>
                  <a:pt x="2292431" y="645883"/>
                </a:lnTo>
                <a:close/>
              </a:path>
              <a:path w="3575050" h="713739">
                <a:moveTo>
                  <a:pt x="2967618" y="583272"/>
                </a:moveTo>
                <a:lnTo>
                  <a:pt x="482073" y="583272"/>
                </a:lnTo>
                <a:lnTo>
                  <a:pt x="484232" y="584288"/>
                </a:lnTo>
                <a:lnTo>
                  <a:pt x="486518" y="585431"/>
                </a:lnTo>
                <a:lnTo>
                  <a:pt x="556727" y="611824"/>
                </a:lnTo>
                <a:lnTo>
                  <a:pt x="595765" y="622908"/>
                </a:lnTo>
                <a:lnTo>
                  <a:pt x="637774" y="632895"/>
                </a:lnTo>
                <a:lnTo>
                  <a:pt x="682447" y="641764"/>
                </a:lnTo>
                <a:lnTo>
                  <a:pt x="729473" y="649495"/>
                </a:lnTo>
                <a:lnTo>
                  <a:pt x="778544" y="656066"/>
                </a:lnTo>
                <a:lnTo>
                  <a:pt x="829350" y="661457"/>
                </a:lnTo>
                <a:lnTo>
                  <a:pt x="881583" y="665647"/>
                </a:lnTo>
                <a:lnTo>
                  <a:pt x="934932" y="668615"/>
                </a:lnTo>
                <a:lnTo>
                  <a:pt x="989090" y="670341"/>
                </a:lnTo>
                <a:lnTo>
                  <a:pt x="1043747" y="670803"/>
                </a:lnTo>
                <a:lnTo>
                  <a:pt x="1098593" y="669981"/>
                </a:lnTo>
                <a:lnTo>
                  <a:pt x="1153320" y="667854"/>
                </a:lnTo>
                <a:lnTo>
                  <a:pt x="1207618" y="664402"/>
                </a:lnTo>
                <a:lnTo>
                  <a:pt x="1261178" y="659603"/>
                </a:lnTo>
                <a:lnTo>
                  <a:pt x="1313692" y="653437"/>
                </a:lnTo>
                <a:lnTo>
                  <a:pt x="1364850" y="645883"/>
                </a:lnTo>
                <a:lnTo>
                  <a:pt x="2292431" y="645883"/>
                </a:lnTo>
                <a:lnTo>
                  <a:pt x="2312135" y="637710"/>
                </a:lnTo>
                <a:lnTo>
                  <a:pt x="2340873" y="622176"/>
                </a:lnTo>
                <a:lnTo>
                  <a:pt x="2363324" y="605497"/>
                </a:lnTo>
                <a:lnTo>
                  <a:pt x="2869103" y="605497"/>
                </a:lnTo>
                <a:lnTo>
                  <a:pt x="2873946" y="604781"/>
                </a:lnTo>
                <a:lnTo>
                  <a:pt x="2927631" y="593960"/>
                </a:lnTo>
                <a:lnTo>
                  <a:pt x="2967618" y="583272"/>
                </a:lnTo>
                <a:close/>
              </a:path>
              <a:path w="3575050" h="713739">
                <a:moveTo>
                  <a:pt x="2869103" y="605497"/>
                </a:moveTo>
                <a:lnTo>
                  <a:pt x="2363324" y="605497"/>
                </a:lnTo>
                <a:lnTo>
                  <a:pt x="2409577" y="612396"/>
                </a:lnTo>
                <a:lnTo>
                  <a:pt x="2458116" y="617839"/>
                </a:lnTo>
                <a:lnTo>
                  <a:pt x="2508485" y="621800"/>
                </a:lnTo>
                <a:lnTo>
                  <a:pt x="2560224" y="624256"/>
                </a:lnTo>
                <a:lnTo>
                  <a:pt x="2612879" y="625182"/>
                </a:lnTo>
                <a:lnTo>
                  <a:pt x="2683601" y="623911"/>
                </a:lnTo>
                <a:lnTo>
                  <a:pt x="2751184" y="619955"/>
                </a:lnTo>
                <a:lnTo>
                  <a:pt x="2814881" y="613512"/>
                </a:lnTo>
                <a:lnTo>
                  <a:pt x="2869103" y="605497"/>
                </a:lnTo>
                <a:close/>
              </a:path>
              <a:path w="3575050" h="713739">
                <a:moveTo>
                  <a:pt x="855754" y="62833"/>
                </a:moveTo>
                <a:lnTo>
                  <a:pt x="802621" y="64096"/>
                </a:lnTo>
                <a:lnTo>
                  <a:pt x="728203" y="68245"/>
                </a:lnTo>
                <a:lnTo>
                  <a:pt x="658176" y="74905"/>
                </a:lnTo>
                <a:lnTo>
                  <a:pt x="593106" y="83874"/>
                </a:lnTo>
                <a:lnTo>
                  <a:pt x="533564" y="94947"/>
                </a:lnTo>
                <a:lnTo>
                  <a:pt x="480118" y="107922"/>
                </a:lnTo>
                <a:lnTo>
                  <a:pt x="433336" y="122595"/>
                </a:lnTo>
                <a:lnTo>
                  <a:pt x="393789" y="138763"/>
                </a:lnTo>
                <a:lnTo>
                  <a:pt x="338670" y="174770"/>
                </a:lnTo>
                <a:lnTo>
                  <a:pt x="319312" y="214317"/>
                </a:lnTo>
                <a:lnTo>
                  <a:pt x="324466" y="234911"/>
                </a:lnTo>
                <a:lnTo>
                  <a:pt x="321545" y="237197"/>
                </a:lnTo>
                <a:lnTo>
                  <a:pt x="265767" y="239976"/>
                </a:lnTo>
                <a:lnTo>
                  <a:pt x="212931" y="245042"/>
                </a:lnTo>
                <a:lnTo>
                  <a:pt x="163906" y="252246"/>
                </a:lnTo>
                <a:lnTo>
                  <a:pt x="119558" y="261439"/>
                </a:lnTo>
                <a:lnTo>
                  <a:pt x="80756" y="272474"/>
                </a:lnTo>
                <a:lnTo>
                  <a:pt x="14905" y="305921"/>
                </a:lnTo>
                <a:lnTo>
                  <a:pt x="0" y="327478"/>
                </a:lnTo>
                <a:lnTo>
                  <a:pt x="2878" y="349061"/>
                </a:lnTo>
                <a:lnTo>
                  <a:pt x="22766" y="369859"/>
                </a:lnTo>
                <a:lnTo>
                  <a:pt x="58892" y="389063"/>
                </a:lnTo>
                <a:lnTo>
                  <a:pt x="110483" y="405861"/>
                </a:lnTo>
                <a:lnTo>
                  <a:pt x="176765" y="419442"/>
                </a:lnTo>
                <a:lnTo>
                  <a:pt x="129616" y="436541"/>
                </a:lnTo>
                <a:lnTo>
                  <a:pt x="97517" y="455748"/>
                </a:lnTo>
                <a:lnTo>
                  <a:pt x="81324" y="476359"/>
                </a:lnTo>
                <a:lnTo>
                  <a:pt x="81896" y="497674"/>
                </a:lnTo>
                <a:lnTo>
                  <a:pt x="118972" y="530822"/>
                </a:lnTo>
                <a:lnTo>
                  <a:pt x="193196" y="557514"/>
                </a:lnTo>
                <a:lnTo>
                  <a:pt x="241420" y="567834"/>
                </a:lnTo>
                <a:lnTo>
                  <a:pt x="295547" y="575811"/>
                </a:lnTo>
                <a:lnTo>
                  <a:pt x="354450" y="581205"/>
                </a:lnTo>
                <a:lnTo>
                  <a:pt x="417001" y="583773"/>
                </a:lnTo>
                <a:lnTo>
                  <a:pt x="2967618" y="583272"/>
                </a:lnTo>
                <a:lnTo>
                  <a:pt x="3015877" y="566843"/>
                </a:lnTo>
                <a:lnTo>
                  <a:pt x="3073648" y="533753"/>
                </a:lnTo>
                <a:lnTo>
                  <a:pt x="3094971" y="496277"/>
                </a:lnTo>
                <a:lnTo>
                  <a:pt x="3151516" y="493281"/>
                </a:lnTo>
                <a:lnTo>
                  <a:pt x="3206416" y="488744"/>
                </a:lnTo>
                <a:lnTo>
                  <a:pt x="3259243" y="482707"/>
                </a:lnTo>
                <a:lnTo>
                  <a:pt x="3309570" y="475213"/>
                </a:lnTo>
                <a:lnTo>
                  <a:pt x="3356972" y="466305"/>
                </a:lnTo>
                <a:lnTo>
                  <a:pt x="3418922" y="451302"/>
                </a:lnTo>
                <a:lnTo>
                  <a:pt x="3470833" y="434432"/>
                </a:lnTo>
                <a:lnTo>
                  <a:pt x="3512544" y="416023"/>
                </a:lnTo>
                <a:lnTo>
                  <a:pt x="3564733" y="375909"/>
                </a:lnTo>
                <a:lnTo>
                  <a:pt x="3574892" y="354864"/>
                </a:lnTo>
                <a:lnTo>
                  <a:pt x="3574216" y="333600"/>
                </a:lnTo>
                <a:lnTo>
                  <a:pt x="3562544" y="312446"/>
                </a:lnTo>
                <a:lnTo>
                  <a:pt x="3539719" y="291732"/>
                </a:lnTo>
                <a:lnTo>
                  <a:pt x="3505580" y="271788"/>
                </a:lnTo>
                <a:lnTo>
                  <a:pt x="3459969" y="252945"/>
                </a:lnTo>
                <a:lnTo>
                  <a:pt x="3465803" y="249037"/>
                </a:lnTo>
                <a:lnTo>
                  <a:pt x="3471205" y="245042"/>
                </a:lnTo>
                <a:lnTo>
                  <a:pt x="3475899" y="241175"/>
                </a:lnTo>
                <a:lnTo>
                  <a:pt x="3480162" y="237197"/>
                </a:lnTo>
                <a:lnTo>
                  <a:pt x="3494141" y="215855"/>
                </a:lnTo>
                <a:lnTo>
                  <a:pt x="3493988" y="194780"/>
                </a:lnTo>
                <a:lnTo>
                  <a:pt x="3454777" y="155097"/>
                </a:lnTo>
                <a:lnTo>
                  <a:pt x="3417465" y="137324"/>
                </a:lnTo>
                <a:lnTo>
                  <a:pt x="3369512" y="121485"/>
                </a:lnTo>
                <a:lnTo>
                  <a:pt x="3311791" y="107999"/>
                </a:lnTo>
                <a:lnTo>
                  <a:pt x="3245174" y="97281"/>
                </a:lnTo>
                <a:lnTo>
                  <a:pt x="3170536" y="89750"/>
                </a:lnTo>
                <a:lnTo>
                  <a:pt x="3164320" y="83527"/>
                </a:lnTo>
                <a:lnTo>
                  <a:pt x="1160126" y="83527"/>
                </a:lnTo>
                <a:lnTo>
                  <a:pt x="1112870" y="76812"/>
                </a:lnTo>
                <a:lnTo>
                  <a:pt x="1063757" y="71377"/>
                </a:lnTo>
                <a:lnTo>
                  <a:pt x="1013138" y="67241"/>
                </a:lnTo>
                <a:lnTo>
                  <a:pt x="961364" y="64425"/>
                </a:lnTo>
                <a:lnTo>
                  <a:pt x="908786" y="62949"/>
                </a:lnTo>
                <a:lnTo>
                  <a:pt x="855754" y="62833"/>
                </a:lnTo>
                <a:close/>
              </a:path>
              <a:path w="3575050" h="713739">
                <a:moveTo>
                  <a:pt x="1531643" y="19904"/>
                </a:moveTo>
                <a:lnTo>
                  <a:pt x="1475373" y="21526"/>
                </a:lnTo>
                <a:lnTo>
                  <a:pt x="1420491" y="25075"/>
                </a:lnTo>
                <a:lnTo>
                  <a:pt x="1367708" y="30492"/>
                </a:lnTo>
                <a:lnTo>
                  <a:pt x="1317733" y="37717"/>
                </a:lnTo>
                <a:lnTo>
                  <a:pt x="1271276" y="46693"/>
                </a:lnTo>
                <a:lnTo>
                  <a:pt x="1229050" y="57359"/>
                </a:lnTo>
                <a:lnTo>
                  <a:pt x="1191763" y="69656"/>
                </a:lnTo>
                <a:lnTo>
                  <a:pt x="1160126" y="83527"/>
                </a:lnTo>
                <a:lnTo>
                  <a:pt x="3164320" y="83527"/>
                </a:lnTo>
                <a:lnTo>
                  <a:pt x="3152398" y="71590"/>
                </a:lnTo>
                <a:lnTo>
                  <a:pt x="3123260" y="54682"/>
                </a:lnTo>
                <a:lnTo>
                  <a:pt x="3122321" y="54317"/>
                </a:lnTo>
                <a:lnTo>
                  <a:pt x="1858880" y="54317"/>
                </a:lnTo>
                <a:lnTo>
                  <a:pt x="1835365" y="48461"/>
                </a:lnTo>
                <a:lnTo>
                  <a:pt x="1784049" y="38225"/>
                </a:lnTo>
                <a:lnTo>
                  <a:pt x="1701674" y="27192"/>
                </a:lnTo>
                <a:lnTo>
                  <a:pt x="1645504" y="22678"/>
                </a:lnTo>
                <a:lnTo>
                  <a:pt x="1588590" y="20269"/>
                </a:lnTo>
                <a:lnTo>
                  <a:pt x="1531643" y="19904"/>
                </a:lnTo>
                <a:close/>
              </a:path>
              <a:path w="3575050" h="713739">
                <a:moveTo>
                  <a:pt x="2176625" y="0"/>
                </a:moveTo>
                <a:lnTo>
                  <a:pt x="2121203" y="1391"/>
                </a:lnTo>
                <a:lnTo>
                  <a:pt x="2067461" y="5056"/>
                </a:lnTo>
                <a:lnTo>
                  <a:pt x="2016398" y="10905"/>
                </a:lnTo>
                <a:lnTo>
                  <a:pt x="1969011" y="18846"/>
                </a:lnTo>
                <a:lnTo>
                  <a:pt x="1926297" y="28788"/>
                </a:lnTo>
                <a:lnTo>
                  <a:pt x="1889254" y="40642"/>
                </a:lnTo>
                <a:lnTo>
                  <a:pt x="1858880" y="54317"/>
                </a:lnTo>
                <a:lnTo>
                  <a:pt x="3122321" y="54317"/>
                </a:lnTo>
                <a:lnTo>
                  <a:pt x="3083882" y="39368"/>
                </a:lnTo>
                <a:lnTo>
                  <a:pt x="3081424" y="38696"/>
                </a:lnTo>
                <a:lnTo>
                  <a:pt x="2468988" y="38696"/>
                </a:lnTo>
                <a:lnTo>
                  <a:pt x="2442105" y="30163"/>
                </a:lnTo>
                <a:lnTo>
                  <a:pt x="2378816" y="15907"/>
                </a:lnTo>
                <a:lnTo>
                  <a:pt x="2288523" y="4401"/>
                </a:lnTo>
                <a:lnTo>
                  <a:pt x="2232731" y="972"/>
                </a:lnTo>
                <a:lnTo>
                  <a:pt x="2176625" y="0"/>
                </a:lnTo>
                <a:close/>
              </a:path>
              <a:path w="3575050" h="713739">
                <a:moveTo>
                  <a:pt x="2770288" y="172"/>
                </a:moveTo>
                <a:lnTo>
                  <a:pt x="2714456" y="1418"/>
                </a:lnTo>
                <a:lnTo>
                  <a:pt x="2659704" y="4758"/>
                </a:lnTo>
                <a:lnTo>
                  <a:pt x="2606906" y="10175"/>
                </a:lnTo>
                <a:lnTo>
                  <a:pt x="2556937" y="17648"/>
                </a:lnTo>
                <a:lnTo>
                  <a:pt x="2510562" y="27192"/>
                </a:lnTo>
                <a:lnTo>
                  <a:pt x="2468988" y="38696"/>
                </a:lnTo>
                <a:lnTo>
                  <a:pt x="3081424" y="38696"/>
                </a:lnTo>
                <a:lnTo>
                  <a:pt x="3035027" y="25996"/>
                </a:lnTo>
                <a:lnTo>
                  <a:pt x="2986918" y="16496"/>
                </a:lnTo>
                <a:lnTo>
                  <a:pt x="2935515" y="9182"/>
                </a:lnTo>
                <a:lnTo>
                  <a:pt x="2881692" y="4035"/>
                </a:lnTo>
                <a:lnTo>
                  <a:pt x="2826325" y="1038"/>
                </a:lnTo>
                <a:lnTo>
                  <a:pt x="2770288" y="172"/>
                </a:lnTo>
                <a:close/>
              </a:path>
            </a:pathLst>
          </a:custGeom>
          <a:solidFill>
            <a:srgbClr val="D4B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289041" y="4594859"/>
            <a:ext cx="164973" cy="1468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071639" y="3932720"/>
            <a:ext cx="3575050" cy="713740"/>
          </a:xfrm>
          <a:custGeom>
            <a:avLst/>
            <a:gdLst/>
            <a:ahLst/>
            <a:cxnLst/>
            <a:rect l="l" t="t" r="r" b="b"/>
            <a:pathLst>
              <a:path w="3575050" h="713739">
                <a:moveTo>
                  <a:pt x="324466" y="234911"/>
                </a:moveTo>
                <a:lnTo>
                  <a:pt x="319312" y="214317"/>
                </a:lnTo>
                <a:lnTo>
                  <a:pt x="324236" y="194203"/>
                </a:lnTo>
                <a:lnTo>
                  <a:pt x="338670" y="174770"/>
                </a:lnTo>
                <a:lnTo>
                  <a:pt x="393789" y="138763"/>
                </a:lnTo>
                <a:lnTo>
                  <a:pt x="433336" y="122595"/>
                </a:lnTo>
                <a:lnTo>
                  <a:pt x="480118" y="107922"/>
                </a:lnTo>
                <a:lnTo>
                  <a:pt x="533564" y="94947"/>
                </a:lnTo>
                <a:lnTo>
                  <a:pt x="593106" y="83874"/>
                </a:lnTo>
                <a:lnTo>
                  <a:pt x="658176" y="74905"/>
                </a:lnTo>
                <a:lnTo>
                  <a:pt x="728203" y="68245"/>
                </a:lnTo>
                <a:lnTo>
                  <a:pt x="802621" y="64096"/>
                </a:lnTo>
                <a:lnTo>
                  <a:pt x="855754" y="62833"/>
                </a:lnTo>
                <a:lnTo>
                  <a:pt x="908786" y="62949"/>
                </a:lnTo>
                <a:lnTo>
                  <a:pt x="961364" y="64425"/>
                </a:lnTo>
                <a:lnTo>
                  <a:pt x="1013138" y="67241"/>
                </a:lnTo>
                <a:lnTo>
                  <a:pt x="1063757" y="71377"/>
                </a:lnTo>
                <a:lnTo>
                  <a:pt x="1112870" y="76812"/>
                </a:lnTo>
                <a:lnTo>
                  <a:pt x="1160126" y="83527"/>
                </a:lnTo>
                <a:lnTo>
                  <a:pt x="1191763" y="69656"/>
                </a:lnTo>
                <a:lnTo>
                  <a:pt x="1229050" y="57359"/>
                </a:lnTo>
                <a:lnTo>
                  <a:pt x="1271276" y="46693"/>
                </a:lnTo>
                <a:lnTo>
                  <a:pt x="1317733" y="37717"/>
                </a:lnTo>
                <a:lnTo>
                  <a:pt x="1367708" y="30492"/>
                </a:lnTo>
                <a:lnTo>
                  <a:pt x="1420491" y="25075"/>
                </a:lnTo>
                <a:lnTo>
                  <a:pt x="1475373" y="21526"/>
                </a:lnTo>
                <a:lnTo>
                  <a:pt x="1531643" y="19904"/>
                </a:lnTo>
                <a:lnTo>
                  <a:pt x="1588590" y="20269"/>
                </a:lnTo>
                <a:lnTo>
                  <a:pt x="1645504" y="22678"/>
                </a:lnTo>
                <a:lnTo>
                  <a:pt x="1701674" y="27192"/>
                </a:lnTo>
                <a:lnTo>
                  <a:pt x="1756391" y="33870"/>
                </a:lnTo>
                <a:lnTo>
                  <a:pt x="1810397" y="43093"/>
                </a:lnTo>
                <a:lnTo>
                  <a:pt x="1858880" y="54317"/>
                </a:lnTo>
                <a:lnTo>
                  <a:pt x="1889254" y="40642"/>
                </a:lnTo>
                <a:lnTo>
                  <a:pt x="1926297" y="28788"/>
                </a:lnTo>
                <a:lnTo>
                  <a:pt x="1969011" y="18846"/>
                </a:lnTo>
                <a:lnTo>
                  <a:pt x="2016398" y="10905"/>
                </a:lnTo>
                <a:lnTo>
                  <a:pt x="2067461" y="5056"/>
                </a:lnTo>
                <a:lnTo>
                  <a:pt x="2121203" y="1391"/>
                </a:lnTo>
                <a:lnTo>
                  <a:pt x="2176625" y="0"/>
                </a:lnTo>
                <a:lnTo>
                  <a:pt x="2232731" y="972"/>
                </a:lnTo>
                <a:lnTo>
                  <a:pt x="2288523" y="4401"/>
                </a:lnTo>
                <a:lnTo>
                  <a:pt x="2343004" y="10375"/>
                </a:lnTo>
                <a:lnTo>
                  <a:pt x="2411949" y="22535"/>
                </a:lnTo>
                <a:lnTo>
                  <a:pt x="2468988" y="38696"/>
                </a:lnTo>
                <a:lnTo>
                  <a:pt x="2510673" y="27162"/>
                </a:lnTo>
                <a:lnTo>
                  <a:pt x="2556937" y="17648"/>
                </a:lnTo>
                <a:lnTo>
                  <a:pt x="2606906" y="10175"/>
                </a:lnTo>
                <a:lnTo>
                  <a:pt x="2659704" y="4758"/>
                </a:lnTo>
                <a:lnTo>
                  <a:pt x="2714456" y="1418"/>
                </a:lnTo>
                <a:lnTo>
                  <a:pt x="2770288" y="172"/>
                </a:lnTo>
                <a:lnTo>
                  <a:pt x="2826325" y="1038"/>
                </a:lnTo>
                <a:lnTo>
                  <a:pt x="2881692" y="4035"/>
                </a:lnTo>
                <a:lnTo>
                  <a:pt x="2935515" y="9182"/>
                </a:lnTo>
                <a:lnTo>
                  <a:pt x="2986918" y="16496"/>
                </a:lnTo>
                <a:lnTo>
                  <a:pt x="3035027" y="25996"/>
                </a:lnTo>
                <a:lnTo>
                  <a:pt x="3083882" y="39368"/>
                </a:lnTo>
                <a:lnTo>
                  <a:pt x="3123260" y="54682"/>
                </a:lnTo>
                <a:lnTo>
                  <a:pt x="3170536" y="89750"/>
                </a:lnTo>
                <a:lnTo>
                  <a:pt x="3245174" y="97281"/>
                </a:lnTo>
                <a:lnTo>
                  <a:pt x="3311791" y="107999"/>
                </a:lnTo>
                <a:lnTo>
                  <a:pt x="3369512" y="121485"/>
                </a:lnTo>
                <a:lnTo>
                  <a:pt x="3417465" y="137324"/>
                </a:lnTo>
                <a:lnTo>
                  <a:pt x="3454777" y="155097"/>
                </a:lnTo>
                <a:lnTo>
                  <a:pt x="3493988" y="194780"/>
                </a:lnTo>
                <a:lnTo>
                  <a:pt x="3494141" y="215855"/>
                </a:lnTo>
                <a:lnTo>
                  <a:pt x="3480162" y="237197"/>
                </a:lnTo>
                <a:lnTo>
                  <a:pt x="3475899" y="241175"/>
                </a:lnTo>
                <a:lnTo>
                  <a:pt x="3471113" y="245118"/>
                </a:lnTo>
                <a:lnTo>
                  <a:pt x="3465803" y="249037"/>
                </a:lnTo>
                <a:lnTo>
                  <a:pt x="3459969" y="252945"/>
                </a:lnTo>
                <a:lnTo>
                  <a:pt x="3505580" y="271788"/>
                </a:lnTo>
                <a:lnTo>
                  <a:pt x="3539719" y="291732"/>
                </a:lnTo>
                <a:lnTo>
                  <a:pt x="3562544" y="312446"/>
                </a:lnTo>
                <a:lnTo>
                  <a:pt x="3574216" y="333600"/>
                </a:lnTo>
                <a:lnTo>
                  <a:pt x="3574892" y="354864"/>
                </a:lnTo>
                <a:lnTo>
                  <a:pt x="3564733" y="375909"/>
                </a:lnTo>
                <a:lnTo>
                  <a:pt x="3512544" y="416023"/>
                </a:lnTo>
                <a:lnTo>
                  <a:pt x="3470833" y="434432"/>
                </a:lnTo>
                <a:lnTo>
                  <a:pt x="3418922" y="451302"/>
                </a:lnTo>
                <a:lnTo>
                  <a:pt x="3356972" y="466305"/>
                </a:lnTo>
                <a:lnTo>
                  <a:pt x="3309570" y="475213"/>
                </a:lnTo>
                <a:lnTo>
                  <a:pt x="3259243" y="482707"/>
                </a:lnTo>
                <a:lnTo>
                  <a:pt x="3206416" y="488744"/>
                </a:lnTo>
                <a:lnTo>
                  <a:pt x="3151516" y="493281"/>
                </a:lnTo>
                <a:lnTo>
                  <a:pt x="3094971" y="496277"/>
                </a:lnTo>
                <a:lnTo>
                  <a:pt x="3089238" y="515463"/>
                </a:lnTo>
                <a:lnTo>
                  <a:pt x="3048945" y="550946"/>
                </a:lnTo>
                <a:lnTo>
                  <a:pt x="2975190" y="581248"/>
                </a:lnTo>
                <a:lnTo>
                  <a:pt x="2927631" y="593960"/>
                </a:lnTo>
                <a:lnTo>
                  <a:pt x="2873946" y="604781"/>
                </a:lnTo>
                <a:lnTo>
                  <a:pt x="2814881" y="613512"/>
                </a:lnTo>
                <a:lnTo>
                  <a:pt x="2751184" y="619955"/>
                </a:lnTo>
                <a:lnTo>
                  <a:pt x="2683601" y="623911"/>
                </a:lnTo>
                <a:lnTo>
                  <a:pt x="2612879" y="625182"/>
                </a:lnTo>
                <a:lnTo>
                  <a:pt x="2560224" y="624256"/>
                </a:lnTo>
                <a:lnTo>
                  <a:pt x="2508485" y="621800"/>
                </a:lnTo>
                <a:lnTo>
                  <a:pt x="2458116" y="617839"/>
                </a:lnTo>
                <a:lnTo>
                  <a:pt x="2409577" y="612396"/>
                </a:lnTo>
                <a:lnTo>
                  <a:pt x="2363324" y="605497"/>
                </a:lnTo>
                <a:lnTo>
                  <a:pt x="2340873" y="622176"/>
                </a:lnTo>
                <a:lnTo>
                  <a:pt x="2277631" y="652022"/>
                </a:lnTo>
                <a:lnTo>
                  <a:pt x="2237884" y="665035"/>
                </a:lnTo>
                <a:lnTo>
                  <a:pt x="2193417" y="676675"/>
                </a:lnTo>
                <a:lnTo>
                  <a:pt x="2144754" y="686863"/>
                </a:lnTo>
                <a:lnTo>
                  <a:pt x="2092417" y="695524"/>
                </a:lnTo>
                <a:lnTo>
                  <a:pt x="2036928" y="702581"/>
                </a:lnTo>
                <a:lnTo>
                  <a:pt x="1978812" y="707958"/>
                </a:lnTo>
                <a:lnTo>
                  <a:pt x="1918590" y="711579"/>
                </a:lnTo>
                <a:lnTo>
                  <a:pt x="1856786" y="713366"/>
                </a:lnTo>
                <a:lnTo>
                  <a:pt x="1793923" y="713245"/>
                </a:lnTo>
                <a:lnTo>
                  <a:pt x="1730523" y="711138"/>
                </a:lnTo>
                <a:lnTo>
                  <a:pt x="1667110" y="706970"/>
                </a:lnTo>
                <a:lnTo>
                  <a:pt x="1606796" y="700954"/>
                </a:lnTo>
                <a:lnTo>
                  <a:pt x="1549771" y="693136"/>
                </a:lnTo>
                <a:lnTo>
                  <a:pt x="1496549" y="683617"/>
                </a:lnTo>
                <a:lnTo>
                  <a:pt x="1447644" y="672501"/>
                </a:lnTo>
                <a:lnTo>
                  <a:pt x="1403573" y="659888"/>
                </a:lnTo>
                <a:lnTo>
                  <a:pt x="1364850" y="645883"/>
                </a:lnTo>
                <a:lnTo>
                  <a:pt x="1313692" y="653437"/>
                </a:lnTo>
                <a:lnTo>
                  <a:pt x="1261178" y="659603"/>
                </a:lnTo>
                <a:lnTo>
                  <a:pt x="1207618" y="664402"/>
                </a:lnTo>
                <a:lnTo>
                  <a:pt x="1153320" y="667854"/>
                </a:lnTo>
                <a:lnTo>
                  <a:pt x="1098593" y="669981"/>
                </a:lnTo>
                <a:lnTo>
                  <a:pt x="1043747" y="670803"/>
                </a:lnTo>
                <a:lnTo>
                  <a:pt x="989090" y="670341"/>
                </a:lnTo>
                <a:lnTo>
                  <a:pt x="934932" y="668615"/>
                </a:lnTo>
                <a:lnTo>
                  <a:pt x="881583" y="665647"/>
                </a:lnTo>
                <a:lnTo>
                  <a:pt x="829350" y="661457"/>
                </a:lnTo>
                <a:lnTo>
                  <a:pt x="778544" y="656066"/>
                </a:lnTo>
                <a:lnTo>
                  <a:pt x="729473" y="649495"/>
                </a:lnTo>
                <a:lnTo>
                  <a:pt x="682447" y="641764"/>
                </a:lnTo>
                <a:lnTo>
                  <a:pt x="637774" y="632895"/>
                </a:lnTo>
                <a:lnTo>
                  <a:pt x="595765" y="622908"/>
                </a:lnTo>
                <a:lnTo>
                  <a:pt x="556727" y="611824"/>
                </a:lnTo>
                <a:lnTo>
                  <a:pt x="488804" y="586447"/>
                </a:lnTo>
                <a:lnTo>
                  <a:pt x="484232" y="584288"/>
                </a:lnTo>
                <a:lnTo>
                  <a:pt x="482073" y="583272"/>
                </a:lnTo>
                <a:lnTo>
                  <a:pt x="417001" y="583773"/>
                </a:lnTo>
                <a:lnTo>
                  <a:pt x="354450" y="581205"/>
                </a:lnTo>
                <a:lnTo>
                  <a:pt x="295547" y="575811"/>
                </a:lnTo>
                <a:lnTo>
                  <a:pt x="241420" y="567834"/>
                </a:lnTo>
                <a:lnTo>
                  <a:pt x="193196" y="557514"/>
                </a:lnTo>
                <a:lnTo>
                  <a:pt x="152004" y="545096"/>
                </a:lnTo>
                <a:lnTo>
                  <a:pt x="95226" y="514933"/>
                </a:lnTo>
                <a:lnTo>
                  <a:pt x="81324" y="476359"/>
                </a:lnTo>
                <a:lnTo>
                  <a:pt x="97517" y="455748"/>
                </a:lnTo>
                <a:lnTo>
                  <a:pt x="129616" y="436541"/>
                </a:lnTo>
                <a:lnTo>
                  <a:pt x="176765" y="419442"/>
                </a:lnTo>
                <a:lnTo>
                  <a:pt x="110483" y="405861"/>
                </a:lnTo>
                <a:lnTo>
                  <a:pt x="58892" y="389063"/>
                </a:lnTo>
                <a:lnTo>
                  <a:pt x="22766" y="369859"/>
                </a:lnTo>
                <a:lnTo>
                  <a:pt x="2878" y="349061"/>
                </a:lnTo>
                <a:lnTo>
                  <a:pt x="0" y="327478"/>
                </a:lnTo>
                <a:lnTo>
                  <a:pt x="14905" y="305921"/>
                </a:lnTo>
                <a:lnTo>
                  <a:pt x="48368" y="285203"/>
                </a:lnTo>
                <a:lnTo>
                  <a:pt x="119558" y="261439"/>
                </a:lnTo>
                <a:lnTo>
                  <a:pt x="163906" y="252246"/>
                </a:lnTo>
                <a:lnTo>
                  <a:pt x="212931" y="245042"/>
                </a:lnTo>
                <a:lnTo>
                  <a:pt x="265767" y="239976"/>
                </a:lnTo>
                <a:lnTo>
                  <a:pt x="321545" y="237197"/>
                </a:lnTo>
                <a:lnTo>
                  <a:pt x="324466" y="234911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289041" y="470204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624" y="19812"/>
                </a:moveTo>
                <a:lnTo>
                  <a:pt x="38082" y="27515"/>
                </a:lnTo>
                <a:lnTo>
                  <a:pt x="33861" y="33813"/>
                </a:lnTo>
                <a:lnTo>
                  <a:pt x="27568" y="38064"/>
                </a:lnTo>
                <a:lnTo>
                  <a:pt x="19812" y="39624"/>
                </a:lnTo>
                <a:lnTo>
                  <a:pt x="12108" y="38064"/>
                </a:lnTo>
                <a:lnTo>
                  <a:pt x="5810" y="33813"/>
                </a:lnTo>
                <a:lnTo>
                  <a:pt x="1559" y="27515"/>
                </a:lnTo>
                <a:lnTo>
                  <a:pt x="0" y="19812"/>
                </a:lnTo>
                <a:lnTo>
                  <a:pt x="1559" y="12108"/>
                </a:lnTo>
                <a:lnTo>
                  <a:pt x="5810" y="5810"/>
                </a:lnTo>
                <a:lnTo>
                  <a:pt x="12108" y="1559"/>
                </a:lnTo>
                <a:lnTo>
                  <a:pt x="19812" y="0"/>
                </a:lnTo>
                <a:lnTo>
                  <a:pt x="27568" y="1559"/>
                </a:lnTo>
                <a:lnTo>
                  <a:pt x="33861" y="5810"/>
                </a:lnTo>
                <a:lnTo>
                  <a:pt x="38082" y="12108"/>
                </a:lnTo>
                <a:lnTo>
                  <a:pt x="39624" y="19812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296534" y="4660646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39623"/>
                </a:moveTo>
                <a:lnTo>
                  <a:pt x="76128" y="55104"/>
                </a:lnTo>
                <a:lnTo>
                  <a:pt x="67627" y="67738"/>
                </a:lnTo>
                <a:lnTo>
                  <a:pt x="55030" y="76253"/>
                </a:lnTo>
                <a:lnTo>
                  <a:pt x="39624" y="79374"/>
                </a:lnTo>
                <a:lnTo>
                  <a:pt x="24217" y="76253"/>
                </a:lnTo>
                <a:lnTo>
                  <a:pt x="11620" y="67738"/>
                </a:lnTo>
                <a:lnTo>
                  <a:pt x="3119" y="55104"/>
                </a:lnTo>
                <a:lnTo>
                  <a:pt x="0" y="39623"/>
                </a:lnTo>
                <a:lnTo>
                  <a:pt x="3119" y="24217"/>
                </a:lnTo>
                <a:lnTo>
                  <a:pt x="11620" y="11620"/>
                </a:lnTo>
                <a:lnTo>
                  <a:pt x="24217" y="3119"/>
                </a:lnTo>
                <a:lnTo>
                  <a:pt x="39624" y="0"/>
                </a:lnTo>
                <a:lnTo>
                  <a:pt x="55030" y="3119"/>
                </a:lnTo>
                <a:lnTo>
                  <a:pt x="67627" y="11620"/>
                </a:lnTo>
                <a:lnTo>
                  <a:pt x="76128" y="24217"/>
                </a:lnTo>
                <a:lnTo>
                  <a:pt x="79248" y="39623"/>
                </a:lnTo>
                <a:close/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335142" y="4594859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79">
                <a:moveTo>
                  <a:pt x="118872" y="59435"/>
                </a:moveTo>
                <a:lnTo>
                  <a:pt x="114192" y="82546"/>
                </a:lnTo>
                <a:lnTo>
                  <a:pt x="101441" y="101441"/>
                </a:lnTo>
                <a:lnTo>
                  <a:pt x="82546" y="114192"/>
                </a:lnTo>
                <a:lnTo>
                  <a:pt x="59436" y="118871"/>
                </a:lnTo>
                <a:lnTo>
                  <a:pt x="36272" y="114192"/>
                </a:lnTo>
                <a:lnTo>
                  <a:pt x="17383" y="101441"/>
                </a:lnTo>
                <a:lnTo>
                  <a:pt x="4661" y="82546"/>
                </a:lnTo>
                <a:lnTo>
                  <a:pt x="0" y="59435"/>
                </a:lnTo>
                <a:lnTo>
                  <a:pt x="4661" y="36272"/>
                </a:lnTo>
                <a:lnTo>
                  <a:pt x="17383" y="17383"/>
                </a:lnTo>
                <a:lnTo>
                  <a:pt x="36272" y="4661"/>
                </a:lnTo>
                <a:lnTo>
                  <a:pt x="59436" y="0"/>
                </a:lnTo>
                <a:lnTo>
                  <a:pt x="82546" y="4661"/>
                </a:lnTo>
                <a:lnTo>
                  <a:pt x="101441" y="17383"/>
                </a:lnTo>
                <a:lnTo>
                  <a:pt x="114192" y="36272"/>
                </a:lnTo>
                <a:lnTo>
                  <a:pt x="118872" y="59435"/>
                </a:lnTo>
                <a:close/>
              </a:path>
            </a:pathLst>
          </a:custGeom>
          <a:ln w="9143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252214" y="4349369"/>
            <a:ext cx="209550" cy="13335"/>
          </a:xfrm>
          <a:custGeom>
            <a:avLst/>
            <a:gdLst/>
            <a:ahLst/>
            <a:cxnLst/>
            <a:rect l="l" t="t" r="r" b="b"/>
            <a:pathLst>
              <a:path w="209550" h="13335">
                <a:moveTo>
                  <a:pt x="209550" y="13207"/>
                </a:moveTo>
                <a:lnTo>
                  <a:pt x="154858" y="13215"/>
                </a:lnTo>
                <a:lnTo>
                  <a:pt x="101107" y="10985"/>
                </a:lnTo>
                <a:lnTo>
                  <a:pt x="49190" y="6564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554854" y="4506595"/>
            <a:ext cx="92075" cy="6350"/>
          </a:xfrm>
          <a:custGeom>
            <a:avLst/>
            <a:gdLst/>
            <a:ahLst/>
            <a:cxnLst/>
            <a:rect l="l" t="t" r="r" b="b"/>
            <a:pathLst>
              <a:path w="92075" h="6350">
                <a:moveTo>
                  <a:pt x="91694" y="0"/>
                </a:moveTo>
                <a:lnTo>
                  <a:pt x="69365" y="2186"/>
                </a:lnTo>
                <a:lnTo>
                  <a:pt x="46609" y="3968"/>
                </a:lnTo>
                <a:lnTo>
                  <a:pt x="23471" y="5322"/>
                </a:lnTo>
                <a:lnTo>
                  <a:pt x="0" y="6222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380990" y="4546980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55245" y="28829"/>
                </a:moveTo>
                <a:lnTo>
                  <a:pt x="39344" y="21949"/>
                </a:lnTo>
                <a:lnTo>
                  <a:pt x="24812" y="14843"/>
                </a:lnTo>
                <a:lnTo>
                  <a:pt x="11685" y="7522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435344" y="4504182"/>
            <a:ext cx="22225" cy="31750"/>
          </a:xfrm>
          <a:custGeom>
            <a:avLst/>
            <a:gdLst/>
            <a:ahLst/>
            <a:cxnLst/>
            <a:rect l="l" t="t" r="r" b="b"/>
            <a:pathLst>
              <a:path w="22225" h="31750">
                <a:moveTo>
                  <a:pt x="22097" y="0"/>
                </a:moveTo>
                <a:lnTo>
                  <a:pt x="18859" y="7975"/>
                </a:lnTo>
                <a:lnTo>
                  <a:pt x="14096" y="15890"/>
                </a:lnTo>
                <a:lnTo>
                  <a:pt x="7810" y="23735"/>
                </a:lnTo>
                <a:lnTo>
                  <a:pt x="0" y="31496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895845" y="4309364"/>
            <a:ext cx="269240" cy="118110"/>
          </a:xfrm>
          <a:custGeom>
            <a:avLst/>
            <a:gdLst/>
            <a:ahLst/>
            <a:cxnLst/>
            <a:rect l="l" t="t" r="r" b="b"/>
            <a:pathLst>
              <a:path w="269240" h="118110">
                <a:moveTo>
                  <a:pt x="0" y="0"/>
                </a:moveTo>
                <a:lnTo>
                  <a:pt x="67151" y="10820"/>
                </a:lnTo>
                <a:lnTo>
                  <a:pt x="126024" y="24220"/>
                </a:lnTo>
                <a:lnTo>
                  <a:pt x="175838" y="39855"/>
                </a:lnTo>
                <a:lnTo>
                  <a:pt x="215811" y="57380"/>
                </a:lnTo>
                <a:lnTo>
                  <a:pt x="263103" y="96725"/>
                </a:lnTo>
                <a:lnTo>
                  <a:pt x="268858" y="117856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410195" y="4183888"/>
            <a:ext cx="120014" cy="44450"/>
          </a:xfrm>
          <a:custGeom>
            <a:avLst/>
            <a:gdLst/>
            <a:ahLst/>
            <a:cxnLst/>
            <a:rect l="l" t="t" r="r" b="b"/>
            <a:pathLst>
              <a:path w="120015" h="44450">
                <a:moveTo>
                  <a:pt x="119760" y="0"/>
                </a:moveTo>
                <a:lnTo>
                  <a:pt x="97047" y="12388"/>
                </a:lnTo>
                <a:lnTo>
                  <a:pt x="69310" y="23955"/>
                </a:lnTo>
                <a:lnTo>
                  <a:pt x="36857" y="34593"/>
                </a:lnTo>
                <a:lnTo>
                  <a:pt x="0" y="44195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242682" y="4019930"/>
            <a:ext cx="6985" cy="20955"/>
          </a:xfrm>
          <a:custGeom>
            <a:avLst/>
            <a:gdLst/>
            <a:ahLst/>
            <a:cxnLst/>
            <a:rect l="l" t="t" r="r" b="b"/>
            <a:pathLst>
              <a:path w="6984" h="20954">
                <a:moveTo>
                  <a:pt x="0" y="0"/>
                </a:moveTo>
                <a:lnTo>
                  <a:pt x="4572" y="6985"/>
                </a:lnTo>
                <a:lnTo>
                  <a:pt x="6731" y="13970"/>
                </a:lnTo>
                <a:lnTo>
                  <a:pt x="6350" y="20955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478142" y="3969003"/>
            <a:ext cx="61594" cy="26670"/>
          </a:xfrm>
          <a:custGeom>
            <a:avLst/>
            <a:gdLst/>
            <a:ahLst/>
            <a:cxnLst/>
            <a:rect l="l" t="t" r="r" b="b"/>
            <a:pathLst>
              <a:path w="61595" h="26670">
                <a:moveTo>
                  <a:pt x="0" y="26670"/>
                </a:moveTo>
                <a:lnTo>
                  <a:pt x="12638" y="19556"/>
                </a:lnTo>
                <a:lnTo>
                  <a:pt x="27098" y="12715"/>
                </a:lnTo>
                <a:lnTo>
                  <a:pt x="43344" y="6185"/>
                </a:lnTo>
                <a:lnTo>
                  <a:pt x="6134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904484" y="3985386"/>
            <a:ext cx="29845" cy="23495"/>
          </a:xfrm>
          <a:custGeom>
            <a:avLst/>
            <a:gdLst/>
            <a:ahLst/>
            <a:cxnLst/>
            <a:rect l="l" t="t" r="r" b="b"/>
            <a:pathLst>
              <a:path w="29845" h="23495">
                <a:moveTo>
                  <a:pt x="0" y="22987"/>
                </a:moveTo>
                <a:lnTo>
                  <a:pt x="5447" y="17037"/>
                </a:lnTo>
                <a:lnTo>
                  <a:pt x="12239" y="11207"/>
                </a:lnTo>
                <a:lnTo>
                  <a:pt x="20341" y="5520"/>
                </a:lnTo>
                <a:lnTo>
                  <a:pt x="29717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231384" y="4016121"/>
            <a:ext cx="107950" cy="22225"/>
          </a:xfrm>
          <a:custGeom>
            <a:avLst/>
            <a:gdLst/>
            <a:ahLst/>
            <a:cxnLst/>
            <a:rect l="l" t="t" r="r" b="b"/>
            <a:pathLst>
              <a:path w="107950" h="22225">
                <a:moveTo>
                  <a:pt x="0" y="0"/>
                </a:moveTo>
                <a:lnTo>
                  <a:pt x="28682" y="4901"/>
                </a:lnTo>
                <a:lnTo>
                  <a:pt x="56197" y="10255"/>
                </a:lnTo>
                <a:lnTo>
                  <a:pt x="82474" y="16037"/>
                </a:lnTo>
                <a:lnTo>
                  <a:pt x="107441" y="22224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396104" y="4167632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18796" y="23495"/>
                </a:moveTo>
                <a:lnTo>
                  <a:pt x="12840" y="17680"/>
                </a:lnTo>
                <a:lnTo>
                  <a:pt x="7731" y="11842"/>
                </a:lnTo>
                <a:lnTo>
                  <a:pt x="3454" y="5957"/>
                </a:lnTo>
                <a:lnTo>
                  <a:pt x="0" y="0"/>
                </a:lnTo>
              </a:path>
            </a:pathLst>
          </a:custGeom>
          <a:ln w="9144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743000" y="996682"/>
            <a:ext cx="6878320" cy="566610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53975">
              <a:lnSpc>
                <a:spcPct val="100000"/>
              </a:lnSpc>
              <a:spcBef>
                <a:spcPts val="875"/>
              </a:spcBef>
            </a:pPr>
            <a:r>
              <a:rPr dirty="0" sz="3200" spc="-765">
                <a:solidFill>
                  <a:srgbClr val="2E1211"/>
                </a:solidFill>
                <a:latin typeface="Arial"/>
                <a:cs typeface="Arial"/>
              </a:rPr>
              <a:t>برتقي   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نأ / </a:t>
            </a:r>
            <a:r>
              <a:rPr dirty="0" sz="3200" spc="-765">
                <a:solidFill>
                  <a:srgbClr val="2E1211"/>
                </a:solidFill>
                <a:latin typeface="Arial"/>
                <a:cs typeface="Arial"/>
              </a:rPr>
              <a:t>برتقي       </a:t>
            </a:r>
            <a:r>
              <a:rPr dirty="0" sz="3200" spc="-530">
                <a:solidFill>
                  <a:srgbClr val="2E1211"/>
                </a:solidFill>
                <a:latin typeface="Arial"/>
                <a:cs typeface="Arial"/>
              </a:rPr>
              <a:t>زوفلا    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داك</a:t>
            </a:r>
            <a:r>
              <a:rPr dirty="0" sz="3200" spc="-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1435">
              <a:lnSpc>
                <a:spcPct val="100000"/>
              </a:lnSpc>
              <a:spcBef>
                <a:spcPts val="770"/>
              </a:spcBef>
            </a:pP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عوفرم 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داك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مسا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...... </a:t>
            </a:r>
            <a:r>
              <a:rPr dirty="0" sz="3200" spc="-535">
                <a:solidFill>
                  <a:srgbClr val="2E1211"/>
                </a:solidFill>
                <a:latin typeface="Arial"/>
                <a:cs typeface="Arial"/>
              </a:rPr>
              <a:t>زوفلا  </a:t>
            </a:r>
            <a:r>
              <a:rPr dirty="0" sz="3200" spc="-36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1435">
              <a:lnSpc>
                <a:spcPct val="100000"/>
              </a:lnSpc>
              <a:spcBef>
                <a:spcPts val="770"/>
              </a:spcBef>
            </a:pPr>
            <a:r>
              <a:rPr dirty="0" sz="3200" spc="-430">
                <a:solidFill>
                  <a:srgbClr val="2E1211"/>
                </a:solidFill>
                <a:latin typeface="Arial"/>
                <a:cs typeface="Arial"/>
              </a:rPr>
              <a:t>.بصن  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لحم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00">
                <a:solidFill>
                  <a:srgbClr val="2E1211"/>
                </a:solidFill>
                <a:latin typeface="Arial"/>
                <a:cs typeface="Arial"/>
              </a:rPr>
              <a:t>داك  </a:t>
            </a:r>
            <a:r>
              <a:rPr dirty="0" sz="3200" spc="-545">
                <a:solidFill>
                  <a:srgbClr val="2E1211"/>
                </a:solidFill>
                <a:latin typeface="Arial"/>
                <a:cs typeface="Arial"/>
              </a:rPr>
              <a:t>ربخ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..... </a:t>
            </a:r>
            <a:r>
              <a:rPr dirty="0" sz="3200" spc="-765">
                <a:solidFill>
                  <a:srgbClr val="2E1211"/>
                </a:solidFill>
                <a:latin typeface="Arial"/>
                <a:cs typeface="Arial"/>
              </a:rPr>
              <a:t>برتقي      </a:t>
            </a:r>
            <a:r>
              <a:rPr dirty="0" sz="3200" spc="-6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57785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325">
                <a:solidFill>
                  <a:srgbClr val="2E1211"/>
                </a:solidFill>
                <a:latin typeface="Arial"/>
                <a:cs typeface="Arial"/>
              </a:rPr>
              <a:t>مودي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نأ </a:t>
            </a:r>
            <a:r>
              <a:rPr dirty="0" sz="3200" spc="-535">
                <a:solidFill>
                  <a:srgbClr val="2E1211"/>
                </a:solidFill>
                <a:latin typeface="Arial"/>
                <a:cs typeface="Arial"/>
              </a:rPr>
              <a:t>رصنلا   </a:t>
            </a:r>
            <a:r>
              <a:rPr dirty="0" sz="3200" spc="-390">
                <a:solidFill>
                  <a:srgbClr val="2E1211"/>
                </a:solidFill>
                <a:latin typeface="Arial"/>
                <a:cs typeface="Arial"/>
              </a:rPr>
              <a:t>ىسع</a:t>
            </a:r>
            <a:r>
              <a:rPr dirty="0" sz="3200" spc="-4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algn="r" marR="5715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رمعي 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لواقملا  </a:t>
            </a:r>
            <a:r>
              <a:rPr dirty="0" sz="3200" spc="-445">
                <a:solidFill>
                  <a:srgbClr val="2E1211"/>
                </a:solidFill>
                <a:latin typeface="Arial"/>
                <a:cs typeface="Arial"/>
              </a:rPr>
              <a:t>أشنأ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marL="4597400">
              <a:lnSpc>
                <a:spcPct val="100000"/>
              </a:lnSpc>
              <a:spcBef>
                <a:spcPts val="1080"/>
              </a:spcBef>
            </a:pPr>
            <a:r>
              <a:rPr dirty="0" sz="3200" spc="60" b="1">
                <a:solidFill>
                  <a:srgbClr val="2E1211"/>
                </a:solidFill>
                <a:latin typeface="Arial"/>
                <a:cs typeface="Arial"/>
              </a:rPr>
              <a:t>ماااااه</a:t>
            </a:r>
            <a:endParaRPr sz="3200">
              <a:latin typeface="Arial"/>
              <a:cs typeface="Arial"/>
            </a:endParaRPr>
          </a:p>
          <a:p>
            <a:pPr marL="63500">
              <a:lnSpc>
                <a:spcPts val="2940"/>
              </a:lnSpc>
              <a:spcBef>
                <a:spcPts val="175"/>
              </a:spcBef>
            </a:pPr>
            <a:r>
              <a:rPr dirty="0" sz="2500" spc="-1275" i="1">
                <a:solidFill>
                  <a:srgbClr val="2E1211"/>
                </a:solidFill>
                <a:latin typeface="Arial"/>
                <a:cs typeface="Arial"/>
              </a:rPr>
              <a:t>لعاف</a:t>
            </a:r>
            <a:r>
              <a:rPr dirty="0" sz="2500" spc="-25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445" i="1">
                <a:solidFill>
                  <a:srgbClr val="2E1211"/>
                </a:solidFill>
                <a:latin typeface="Arial"/>
                <a:cs typeface="Arial"/>
              </a:rPr>
              <a:t>اهدعب</a:t>
            </a:r>
            <a:r>
              <a:rPr dirty="0" sz="2500" spc="-40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505" i="1">
                <a:solidFill>
                  <a:srgbClr val="2E1211"/>
                </a:solidFill>
                <a:latin typeface="Arial"/>
                <a:cs typeface="Arial"/>
              </a:rPr>
              <a:t>ام</a:t>
            </a:r>
            <a:r>
              <a:rPr dirty="0" sz="2500" spc="15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055" i="1">
                <a:solidFill>
                  <a:srgbClr val="2E1211"/>
                </a:solidFill>
                <a:latin typeface="Arial"/>
                <a:cs typeface="Arial"/>
              </a:rPr>
              <a:t>برعنو</a:t>
            </a:r>
            <a:r>
              <a:rPr dirty="0" sz="2500" spc="-60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405" i="1">
                <a:solidFill>
                  <a:srgbClr val="2E1211"/>
                </a:solidFill>
                <a:latin typeface="Arial"/>
                <a:cs typeface="Arial"/>
              </a:rPr>
              <a:t>ةيداع</a:t>
            </a:r>
            <a:r>
              <a:rPr dirty="0" sz="2500" spc="-40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040" i="1">
                <a:solidFill>
                  <a:srgbClr val="2E1211"/>
                </a:solidFill>
                <a:latin typeface="Arial"/>
                <a:cs typeface="Arial"/>
              </a:rPr>
              <a:t>ل</a:t>
            </a:r>
            <a:r>
              <a:rPr dirty="0" baseline="7777" sz="3750" spc="-1560" i="1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baseline="7777" sz="3750" spc="757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625" i="1">
                <a:solidFill>
                  <a:srgbClr val="2E1211"/>
                </a:solidFill>
                <a:latin typeface="Arial"/>
                <a:cs typeface="Arial"/>
              </a:rPr>
              <a:t>اعفأ</a:t>
            </a:r>
            <a:r>
              <a:rPr dirty="0" sz="2500" spc="-45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520" i="1">
                <a:solidFill>
                  <a:srgbClr val="2E1211"/>
                </a:solidFill>
                <a:latin typeface="Arial"/>
                <a:cs typeface="Arial"/>
              </a:rPr>
              <a:t>لاعفلأا</a:t>
            </a:r>
            <a:r>
              <a:rPr dirty="0" sz="2500" spc="-20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819" i="1">
                <a:solidFill>
                  <a:srgbClr val="2E1211"/>
                </a:solidFill>
                <a:latin typeface="Arial"/>
                <a:cs typeface="Arial"/>
              </a:rPr>
              <a:t>تدع</a:t>
            </a:r>
            <a:r>
              <a:rPr dirty="0" sz="2500" spc="-45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545" i="1">
                <a:solidFill>
                  <a:srgbClr val="2E1211"/>
                </a:solidFill>
                <a:latin typeface="Arial"/>
                <a:cs typeface="Arial"/>
              </a:rPr>
              <a:t>ةلمج </a:t>
            </a:r>
            <a:r>
              <a:rPr dirty="0" sz="2500" spc="-680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430" i="1">
                <a:solidFill>
                  <a:srgbClr val="2E1211"/>
                </a:solidFill>
                <a:latin typeface="Arial"/>
                <a:cs typeface="Arial"/>
              </a:rPr>
              <a:t>ربخلا</a:t>
            </a:r>
            <a:r>
              <a:rPr dirty="0" sz="2500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260" i="1">
                <a:solidFill>
                  <a:srgbClr val="2E1211"/>
                </a:solidFill>
                <a:latin typeface="Arial"/>
                <a:cs typeface="Arial"/>
              </a:rPr>
              <a:t>نكي</a:t>
            </a:r>
            <a:r>
              <a:rPr dirty="0" sz="2500" spc="-60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630" i="1">
                <a:solidFill>
                  <a:srgbClr val="2E1211"/>
                </a:solidFill>
                <a:latin typeface="Arial"/>
                <a:cs typeface="Arial"/>
              </a:rPr>
              <a:t>مل</a:t>
            </a:r>
            <a:r>
              <a:rPr dirty="0" sz="2500" spc="-40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700" i="1">
                <a:solidFill>
                  <a:srgbClr val="2E1211"/>
                </a:solidFill>
                <a:latin typeface="Arial"/>
                <a:cs typeface="Arial"/>
              </a:rPr>
              <a:t>اذإ</a:t>
            </a:r>
            <a:endParaRPr sz="2500">
              <a:latin typeface="Arial"/>
              <a:cs typeface="Arial"/>
            </a:endParaRPr>
          </a:p>
          <a:p>
            <a:pPr marL="5459730">
              <a:lnSpc>
                <a:spcPts val="2940"/>
              </a:lnSpc>
            </a:pPr>
            <a:r>
              <a:rPr dirty="0" sz="2500" spc="-1510" i="1">
                <a:solidFill>
                  <a:srgbClr val="2E1211"/>
                </a:solidFill>
                <a:latin typeface="Arial"/>
                <a:cs typeface="Arial"/>
              </a:rPr>
              <a:t>هب</a:t>
            </a:r>
            <a:r>
              <a:rPr dirty="0" sz="2500" spc="-60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215" i="1">
                <a:solidFill>
                  <a:srgbClr val="2E1211"/>
                </a:solidFill>
                <a:latin typeface="Arial"/>
                <a:cs typeface="Arial"/>
              </a:rPr>
              <a:t>لوعفمو</a:t>
            </a:r>
            <a:endParaRPr sz="2500">
              <a:latin typeface="Arial"/>
              <a:cs typeface="Arial"/>
            </a:endParaRPr>
          </a:p>
          <a:p>
            <a:pPr algn="r" marR="55880">
              <a:lnSpc>
                <a:spcPct val="100000"/>
              </a:lnSpc>
              <a:spcBef>
                <a:spcPts val="455"/>
              </a:spcBef>
            </a:pPr>
            <a:r>
              <a:rPr dirty="0" sz="2500" spc="-1280" i="1">
                <a:solidFill>
                  <a:srgbClr val="2E1211"/>
                </a:solidFill>
                <a:latin typeface="Arial"/>
                <a:cs typeface="Arial"/>
              </a:rPr>
              <a:t>ةرامع</a:t>
            </a:r>
            <a:r>
              <a:rPr dirty="0" sz="2500" spc="-50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485" i="1">
                <a:solidFill>
                  <a:srgbClr val="2E1211"/>
                </a:solidFill>
                <a:latin typeface="Arial"/>
                <a:cs typeface="Arial"/>
              </a:rPr>
              <a:t>لواقملا</a:t>
            </a:r>
            <a:r>
              <a:rPr dirty="0" sz="2500" spc="-40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535" i="1">
                <a:solidFill>
                  <a:srgbClr val="2E1211"/>
                </a:solidFill>
                <a:latin typeface="Arial"/>
                <a:cs typeface="Arial"/>
              </a:rPr>
              <a:t>أشنأ</a:t>
            </a:r>
            <a:endParaRPr sz="2500">
              <a:latin typeface="Arial"/>
              <a:cs typeface="Arial"/>
            </a:endParaRPr>
          </a:p>
          <a:p>
            <a:pPr algn="r" marR="50800">
              <a:lnSpc>
                <a:spcPct val="100000"/>
              </a:lnSpc>
              <a:spcBef>
                <a:spcPts val="459"/>
              </a:spcBef>
            </a:pPr>
            <a:r>
              <a:rPr dirty="0" sz="2500" spc="-1280" i="1">
                <a:solidFill>
                  <a:srgbClr val="2E1211"/>
                </a:solidFill>
                <a:latin typeface="Arial"/>
                <a:cs typeface="Arial"/>
              </a:rPr>
              <a:t>لعاف</a:t>
            </a:r>
            <a:r>
              <a:rPr dirty="0" sz="2500" spc="-95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i="1">
                <a:solidFill>
                  <a:srgbClr val="2E1211"/>
                </a:solidFill>
                <a:latin typeface="Arial"/>
                <a:cs typeface="Arial"/>
              </a:rPr>
              <a:t>.....</a:t>
            </a:r>
            <a:r>
              <a:rPr dirty="0" sz="2400" spc="5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485" i="1">
                <a:solidFill>
                  <a:srgbClr val="2E1211"/>
                </a:solidFill>
                <a:latin typeface="Arial"/>
                <a:cs typeface="Arial"/>
              </a:rPr>
              <a:t>لواقملا</a:t>
            </a:r>
            <a:r>
              <a:rPr dirty="0" sz="2500" spc="1195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algn="r" marR="50800">
              <a:lnSpc>
                <a:spcPct val="100000"/>
              </a:lnSpc>
              <a:spcBef>
                <a:spcPts val="455"/>
              </a:spcBef>
            </a:pPr>
            <a:r>
              <a:rPr dirty="0" sz="2500" spc="-1510" i="1">
                <a:solidFill>
                  <a:srgbClr val="2E1211"/>
                </a:solidFill>
                <a:latin typeface="Arial"/>
                <a:cs typeface="Arial"/>
              </a:rPr>
              <a:t>هب</a:t>
            </a:r>
            <a:r>
              <a:rPr dirty="0" sz="2500" spc="-55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500" spc="-1235" i="1">
                <a:solidFill>
                  <a:srgbClr val="2E1211"/>
                </a:solidFill>
                <a:latin typeface="Arial"/>
                <a:cs typeface="Arial"/>
              </a:rPr>
              <a:t>لوعفم</a:t>
            </a:r>
            <a:r>
              <a:rPr dirty="0" sz="2500" spc="-85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i="1">
                <a:solidFill>
                  <a:srgbClr val="2E1211"/>
                </a:solidFill>
                <a:latin typeface="Arial"/>
                <a:cs typeface="Arial"/>
              </a:rPr>
              <a:t>.... </a:t>
            </a:r>
            <a:r>
              <a:rPr dirty="0" sz="2500" spc="-1275" i="1">
                <a:solidFill>
                  <a:srgbClr val="2E1211"/>
                </a:solidFill>
                <a:latin typeface="Arial"/>
                <a:cs typeface="Arial"/>
              </a:rPr>
              <a:t>ةرامع</a:t>
            </a:r>
            <a:r>
              <a:rPr dirty="0" sz="2500" spc="1175" i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3843654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750">
                <a:solidFill>
                  <a:srgbClr val="F7D37C"/>
                </a:solidFill>
              </a:rPr>
              <a:t>نيلوعفم </a:t>
            </a:r>
            <a:r>
              <a:rPr dirty="0" sz="4000" spc="-680">
                <a:solidFill>
                  <a:srgbClr val="F7D37C"/>
                </a:solidFill>
              </a:rPr>
              <a:t>ةبصانلا</a:t>
            </a:r>
            <a:r>
              <a:rPr dirty="0" sz="4000" spc="-530">
                <a:solidFill>
                  <a:srgbClr val="F7D37C"/>
                </a:solidFill>
              </a:rPr>
              <a:t> </a:t>
            </a:r>
            <a:r>
              <a:rPr dirty="0" sz="4000" spc="-470">
                <a:solidFill>
                  <a:srgbClr val="F7D37C"/>
                </a:solidFill>
              </a:rPr>
              <a:t>لاعفلأا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808133" y="1148140"/>
            <a:ext cx="6778625" cy="45631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891664" marR="17780" indent="1085215">
              <a:lnSpc>
                <a:spcPct val="120100"/>
              </a:lnSpc>
              <a:spcBef>
                <a:spcPts val="95"/>
              </a:spcBef>
            </a:pPr>
            <a:r>
              <a:rPr dirty="0" sz="2400" spc="-509" b="1">
                <a:solidFill>
                  <a:srgbClr val="2E1211"/>
                </a:solidFill>
                <a:latin typeface="Arial"/>
                <a:cs typeface="Arial"/>
              </a:rPr>
              <a:t>نيقيلا </a:t>
            </a:r>
            <a:r>
              <a:rPr dirty="0" sz="2400" spc="-720" b="1">
                <a:solidFill>
                  <a:srgbClr val="2E1211"/>
                </a:solidFill>
                <a:latin typeface="Arial"/>
                <a:cs typeface="Arial"/>
              </a:rPr>
              <a:t>ديفت</a:t>
            </a:r>
            <a:r>
              <a:rPr dirty="0" sz="2400" spc="61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2E1211"/>
                </a:solidFill>
                <a:latin typeface="Arial"/>
                <a:cs typeface="Arial"/>
              </a:rPr>
              <a:t>..... </a:t>
            </a:r>
            <a:r>
              <a:rPr dirty="0" sz="2400" spc="-10" b="1">
                <a:solidFill>
                  <a:srgbClr val="2E1211"/>
                </a:solidFill>
                <a:latin typeface="Arial"/>
                <a:cs typeface="Arial"/>
              </a:rPr>
              <a:t>ىرد </a:t>
            </a:r>
            <a:r>
              <a:rPr dirty="0" sz="2400" spc="-40" b="1">
                <a:solidFill>
                  <a:srgbClr val="2E1211"/>
                </a:solidFill>
                <a:latin typeface="Arial"/>
                <a:cs typeface="Arial"/>
              </a:rPr>
              <a:t>/دجو</a:t>
            </a:r>
            <a:r>
              <a:rPr dirty="0" sz="2400" spc="7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spc="-135" b="1">
                <a:solidFill>
                  <a:srgbClr val="2E1211"/>
                </a:solidFill>
                <a:latin typeface="Arial"/>
                <a:cs typeface="Arial"/>
              </a:rPr>
              <a:t>/ملع</a:t>
            </a:r>
            <a:r>
              <a:rPr dirty="0" sz="2400" spc="-5" b="1">
                <a:solidFill>
                  <a:srgbClr val="2E1211"/>
                </a:solidFill>
                <a:latin typeface="Arial"/>
                <a:cs typeface="Arial"/>
              </a:rPr>
              <a:t> /ىأر </a:t>
            </a:r>
            <a:r>
              <a:rPr dirty="0" sz="240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spc="-114" b="1">
                <a:solidFill>
                  <a:srgbClr val="2E1211"/>
                </a:solidFill>
                <a:latin typeface="Arial"/>
                <a:cs typeface="Arial"/>
              </a:rPr>
              <a:t>ناحجرلا </a:t>
            </a:r>
            <a:r>
              <a:rPr dirty="0" sz="2400" spc="-720" b="1">
                <a:solidFill>
                  <a:srgbClr val="2E1211"/>
                </a:solidFill>
                <a:latin typeface="Arial"/>
                <a:cs typeface="Arial"/>
              </a:rPr>
              <a:t>ديفت</a:t>
            </a:r>
            <a:r>
              <a:rPr dirty="0" sz="2400" spc="-2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spc="-80" b="1">
                <a:solidFill>
                  <a:srgbClr val="2E1211"/>
                </a:solidFill>
                <a:latin typeface="Arial"/>
                <a:cs typeface="Arial"/>
              </a:rPr>
              <a:t>....لعج </a:t>
            </a:r>
            <a:r>
              <a:rPr dirty="0" sz="2400" spc="-5" b="1">
                <a:solidFill>
                  <a:srgbClr val="2E1211"/>
                </a:solidFill>
                <a:latin typeface="Arial"/>
                <a:cs typeface="Arial"/>
              </a:rPr>
              <a:t>/دع /معز </a:t>
            </a:r>
            <a:r>
              <a:rPr dirty="0" sz="2400" spc="-210" b="1">
                <a:solidFill>
                  <a:srgbClr val="2E1211"/>
                </a:solidFill>
                <a:latin typeface="Arial"/>
                <a:cs typeface="Arial"/>
              </a:rPr>
              <a:t>/بسح  </a:t>
            </a:r>
            <a:r>
              <a:rPr dirty="0" sz="2400" spc="-5" b="1">
                <a:solidFill>
                  <a:srgbClr val="2E1211"/>
                </a:solidFill>
                <a:latin typeface="Arial"/>
                <a:cs typeface="Arial"/>
              </a:rPr>
              <a:t>/نظ</a:t>
            </a:r>
            <a:r>
              <a:rPr dirty="0" sz="2400" spc="-6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spc="-30" b="1">
                <a:solidFill>
                  <a:srgbClr val="2E1211"/>
                </a:solidFill>
                <a:latin typeface="Arial"/>
                <a:cs typeface="Arial"/>
              </a:rPr>
              <a:t>/لاخ</a:t>
            </a:r>
            <a:endParaRPr sz="2400">
              <a:latin typeface="Arial"/>
              <a:cs typeface="Arial"/>
            </a:endParaRPr>
          </a:p>
          <a:p>
            <a:pPr algn="r" marR="19050">
              <a:lnSpc>
                <a:spcPct val="100000"/>
              </a:lnSpc>
              <a:spcBef>
                <a:spcPts val="580"/>
              </a:spcBef>
            </a:pPr>
            <a:r>
              <a:rPr dirty="0" sz="2400" spc="-360" b="1">
                <a:solidFill>
                  <a:srgbClr val="2E1211"/>
                </a:solidFill>
                <a:latin typeface="Arial"/>
                <a:cs typeface="Arial"/>
              </a:rPr>
              <a:t>ليوحتلا </a:t>
            </a:r>
            <a:r>
              <a:rPr dirty="0" sz="2400" spc="-33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spc="-715" b="1">
                <a:solidFill>
                  <a:srgbClr val="2E1211"/>
                </a:solidFill>
                <a:latin typeface="Arial"/>
                <a:cs typeface="Arial"/>
              </a:rPr>
              <a:t>ديفت</a:t>
            </a:r>
            <a:r>
              <a:rPr dirty="0" sz="2400" spc="-10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spc="-95" b="1">
                <a:solidFill>
                  <a:srgbClr val="2E1211"/>
                </a:solidFill>
                <a:latin typeface="Arial"/>
                <a:cs typeface="Arial"/>
              </a:rPr>
              <a:t>.......ذختا</a:t>
            </a:r>
            <a:endParaRPr sz="24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765"/>
              </a:spcBef>
            </a:pPr>
            <a:r>
              <a:rPr dirty="0" sz="3200" spc="-630">
                <a:solidFill>
                  <a:srgbClr val="2E1211"/>
                </a:solidFill>
                <a:latin typeface="Arial"/>
                <a:cs typeface="Arial"/>
              </a:rPr>
              <a:t>يناث    </a:t>
            </a:r>
            <a:r>
              <a:rPr dirty="0" sz="3200" spc="-345">
                <a:solidFill>
                  <a:srgbClr val="2E1211"/>
                </a:solidFill>
                <a:latin typeface="Arial"/>
                <a:cs typeface="Arial"/>
              </a:rPr>
              <a:t>لوعفمو  </a:t>
            </a:r>
            <a:r>
              <a:rPr dirty="0" sz="3200" spc="-15">
                <a:solidFill>
                  <a:srgbClr val="2E1211"/>
                </a:solidFill>
                <a:latin typeface="Arial"/>
                <a:cs typeface="Arial"/>
              </a:rPr>
              <a:t>لوأ </a:t>
            </a:r>
            <a:r>
              <a:rPr dirty="0" sz="3200" spc="-409">
                <a:solidFill>
                  <a:srgbClr val="2E1211"/>
                </a:solidFill>
                <a:latin typeface="Arial"/>
                <a:cs typeface="Arial"/>
              </a:rPr>
              <a:t>لوعفم  </a:t>
            </a:r>
            <a:r>
              <a:rPr dirty="0" sz="3200" spc="-610">
                <a:solidFill>
                  <a:srgbClr val="2E1211"/>
                </a:solidFill>
                <a:latin typeface="Arial"/>
                <a:cs typeface="Arial"/>
              </a:rPr>
              <a:t>نيلوعفم    </a:t>
            </a:r>
            <a:r>
              <a:rPr dirty="0" sz="3200" spc="-810">
                <a:solidFill>
                  <a:srgbClr val="2E1211"/>
                </a:solidFill>
                <a:latin typeface="Arial"/>
                <a:cs typeface="Arial"/>
              </a:rPr>
              <a:t>بصنت            </a:t>
            </a:r>
            <a:r>
              <a:rPr dirty="0" sz="3200" spc="-385">
                <a:solidFill>
                  <a:srgbClr val="2E1211"/>
                </a:solidFill>
                <a:latin typeface="Arial"/>
                <a:cs typeface="Arial"/>
              </a:rPr>
              <a:t>لاعفلأا</a:t>
            </a:r>
            <a:r>
              <a:rPr dirty="0" sz="3200" spc="-4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170">
                <a:solidFill>
                  <a:srgbClr val="2E1211"/>
                </a:solidFill>
                <a:latin typeface="Arial"/>
                <a:cs typeface="Arial"/>
              </a:rPr>
              <a:t>هذه</a:t>
            </a:r>
            <a:endParaRPr sz="3200">
              <a:latin typeface="Arial"/>
              <a:cs typeface="Arial"/>
            </a:endParaRPr>
          </a:p>
          <a:p>
            <a:pPr algn="just" marL="4083685" marR="18415" indent="509270">
              <a:lnSpc>
                <a:spcPct val="120100"/>
              </a:lnSpc>
              <a:spcBef>
                <a:spcPts val="5"/>
              </a:spcBef>
            </a:pPr>
            <a:r>
              <a:rPr dirty="0" baseline="8101" sz="3600" spc="-217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400" spc="-145">
                <a:solidFill>
                  <a:srgbClr val="2E1211"/>
                </a:solidFill>
                <a:latin typeface="Arial"/>
                <a:cs typeface="Arial"/>
              </a:rPr>
              <a:t>لاهس </a:t>
            </a:r>
            <a:r>
              <a:rPr dirty="0" sz="2400" spc="-245">
                <a:solidFill>
                  <a:srgbClr val="2E1211"/>
                </a:solidFill>
                <a:latin typeface="Arial"/>
                <a:cs typeface="Arial"/>
              </a:rPr>
              <a:t>حاجنلا </a:t>
            </a:r>
            <a:r>
              <a:rPr dirty="0" sz="2400" spc="40">
                <a:solidFill>
                  <a:srgbClr val="2E1211"/>
                </a:solidFill>
                <a:latin typeface="Arial"/>
                <a:cs typeface="Arial"/>
              </a:rPr>
              <a:t>دمحم </a:t>
            </a:r>
            <a:r>
              <a:rPr dirty="0" sz="2400" spc="-254">
                <a:solidFill>
                  <a:srgbClr val="2E1211"/>
                </a:solidFill>
                <a:latin typeface="Arial"/>
                <a:cs typeface="Arial"/>
              </a:rPr>
              <a:t>ملع  </a:t>
            </a:r>
            <a:r>
              <a:rPr dirty="0" sz="2400">
                <a:solidFill>
                  <a:srgbClr val="2E1211"/>
                </a:solidFill>
                <a:latin typeface="Arial"/>
                <a:cs typeface="Arial"/>
              </a:rPr>
              <a:t>لوأ </a:t>
            </a:r>
            <a:r>
              <a:rPr dirty="0" sz="2400" spc="-450">
                <a:solidFill>
                  <a:srgbClr val="2E1211"/>
                </a:solidFill>
                <a:latin typeface="Arial"/>
                <a:cs typeface="Arial"/>
              </a:rPr>
              <a:t>هب </a:t>
            </a:r>
            <a:r>
              <a:rPr dirty="0" sz="2400" spc="-305">
                <a:solidFill>
                  <a:srgbClr val="2E1211"/>
                </a:solidFill>
                <a:latin typeface="Arial"/>
                <a:cs typeface="Arial"/>
              </a:rPr>
              <a:t>لوعفم </a:t>
            </a:r>
            <a:r>
              <a:rPr dirty="0" sz="2400">
                <a:solidFill>
                  <a:srgbClr val="2E1211"/>
                </a:solidFill>
                <a:latin typeface="Arial"/>
                <a:cs typeface="Arial"/>
              </a:rPr>
              <a:t>...... </a:t>
            </a:r>
            <a:r>
              <a:rPr dirty="0" sz="2400" spc="-245">
                <a:solidFill>
                  <a:srgbClr val="2E1211"/>
                </a:solidFill>
                <a:latin typeface="Arial"/>
                <a:cs typeface="Arial"/>
              </a:rPr>
              <a:t>حاجنلا  </a:t>
            </a:r>
            <a:r>
              <a:rPr dirty="0" sz="2400" spc="-475">
                <a:solidFill>
                  <a:srgbClr val="2E1211"/>
                </a:solidFill>
                <a:latin typeface="Arial"/>
                <a:cs typeface="Arial"/>
              </a:rPr>
              <a:t>يناث    </a:t>
            </a:r>
            <a:r>
              <a:rPr dirty="0" sz="2400" spc="-450">
                <a:solidFill>
                  <a:srgbClr val="2E1211"/>
                </a:solidFill>
                <a:latin typeface="Arial"/>
                <a:cs typeface="Arial"/>
              </a:rPr>
              <a:t>هب   </a:t>
            </a:r>
            <a:r>
              <a:rPr dirty="0" sz="2400" spc="-305">
                <a:solidFill>
                  <a:srgbClr val="2E1211"/>
                </a:solidFill>
                <a:latin typeface="Arial"/>
                <a:cs typeface="Arial"/>
              </a:rPr>
              <a:t>لوعفم</a:t>
            </a:r>
            <a:r>
              <a:rPr dirty="0" sz="2400" spc="-1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spc="-55">
                <a:solidFill>
                  <a:srgbClr val="2E1211"/>
                </a:solidFill>
                <a:latin typeface="Arial"/>
                <a:cs typeface="Arial"/>
              </a:rPr>
              <a:t>.........</a:t>
            </a:r>
            <a:r>
              <a:rPr dirty="0" baseline="8101" sz="3600" spc="-8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400" spc="-55">
                <a:solidFill>
                  <a:srgbClr val="2E1211"/>
                </a:solidFill>
                <a:latin typeface="Arial"/>
                <a:cs typeface="Arial"/>
              </a:rPr>
              <a:t>لاهس</a:t>
            </a:r>
            <a:endParaRPr sz="2400">
              <a:latin typeface="Arial"/>
              <a:cs typeface="Arial"/>
            </a:endParaRPr>
          </a:p>
          <a:p>
            <a:pPr algn="just" marL="4262755" marR="17780" indent="412115">
              <a:lnSpc>
                <a:spcPts val="3460"/>
              </a:lnSpc>
              <a:spcBef>
                <a:spcPts val="204"/>
              </a:spcBef>
            </a:pPr>
            <a:r>
              <a:rPr dirty="0" baseline="8101" sz="3600" spc="-419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400" spc="-280">
                <a:solidFill>
                  <a:srgbClr val="2E1211"/>
                </a:solidFill>
                <a:latin typeface="Arial"/>
                <a:cs typeface="Arial"/>
              </a:rPr>
              <a:t>اقلغم </a:t>
            </a:r>
            <a:r>
              <a:rPr dirty="0" sz="2400" spc="-365">
                <a:solidFill>
                  <a:srgbClr val="2E1211"/>
                </a:solidFill>
                <a:latin typeface="Arial"/>
                <a:cs typeface="Arial"/>
              </a:rPr>
              <a:t>بابلا </a:t>
            </a:r>
            <a:r>
              <a:rPr dirty="0" sz="2400" spc="-360">
                <a:solidFill>
                  <a:srgbClr val="2E1211"/>
                </a:solidFill>
                <a:latin typeface="Arial"/>
                <a:cs typeface="Arial"/>
              </a:rPr>
              <a:t>صللا </a:t>
            </a:r>
            <a:r>
              <a:rPr dirty="0" sz="2400">
                <a:solidFill>
                  <a:srgbClr val="2E1211"/>
                </a:solidFill>
                <a:latin typeface="Arial"/>
                <a:cs typeface="Arial"/>
              </a:rPr>
              <a:t>نظ  لوأ </a:t>
            </a:r>
            <a:r>
              <a:rPr dirty="0" sz="2400" spc="-445">
                <a:solidFill>
                  <a:srgbClr val="2E1211"/>
                </a:solidFill>
                <a:latin typeface="Arial"/>
                <a:cs typeface="Arial"/>
              </a:rPr>
              <a:t>هب </a:t>
            </a:r>
            <a:r>
              <a:rPr dirty="0" sz="2400" spc="-305">
                <a:solidFill>
                  <a:srgbClr val="2E1211"/>
                </a:solidFill>
                <a:latin typeface="Arial"/>
                <a:cs typeface="Arial"/>
              </a:rPr>
              <a:t>لوعفم </a:t>
            </a:r>
            <a:r>
              <a:rPr dirty="0" sz="2400">
                <a:solidFill>
                  <a:srgbClr val="2E1211"/>
                </a:solidFill>
                <a:latin typeface="Arial"/>
                <a:cs typeface="Arial"/>
              </a:rPr>
              <a:t>..... </a:t>
            </a:r>
            <a:r>
              <a:rPr dirty="0" sz="2400" spc="-370">
                <a:solidFill>
                  <a:srgbClr val="2E1211"/>
                </a:solidFill>
                <a:latin typeface="Arial"/>
                <a:cs typeface="Arial"/>
              </a:rPr>
              <a:t>بابلا  </a:t>
            </a:r>
            <a:r>
              <a:rPr dirty="0" sz="2400" spc="-470">
                <a:solidFill>
                  <a:srgbClr val="2E1211"/>
                </a:solidFill>
                <a:latin typeface="Arial"/>
                <a:cs typeface="Arial"/>
              </a:rPr>
              <a:t>يناث    </a:t>
            </a:r>
            <a:r>
              <a:rPr dirty="0" sz="2400" spc="-450">
                <a:solidFill>
                  <a:srgbClr val="2E1211"/>
                </a:solidFill>
                <a:latin typeface="Arial"/>
                <a:cs typeface="Arial"/>
              </a:rPr>
              <a:t>هب   </a:t>
            </a:r>
            <a:r>
              <a:rPr dirty="0" sz="2400" spc="-305">
                <a:solidFill>
                  <a:srgbClr val="2E1211"/>
                </a:solidFill>
                <a:latin typeface="Arial"/>
                <a:cs typeface="Arial"/>
              </a:rPr>
              <a:t>لوعفم  </a:t>
            </a:r>
            <a:r>
              <a:rPr dirty="0" sz="2400">
                <a:solidFill>
                  <a:srgbClr val="2E1211"/>
                </a:solidFill>
                <a:latin typeface="Arial"/>
                <a:cs typeface="Arial"/>
              </a:rPr>
              <a:t>......</a:t>
            </a:r>
            <a:r>
              <a:rPr dirty="0" sz="2400" spc="-26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baseline="8101" sz="3600" spc="-419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400" spc="-280">
                <a:solidFill>
                  <a:srgbClr val="2E1211"/>
                </a:solidFill>
                <a:latin typeface="Arial"/>
                <a:cs typeface="Arial"/>
              </a:rPr>
              <a:t>اقلغم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7200" y="228600"/>
            <a:ext cx="8229600" cy="896619"/>
          </a:xfrm>
          <a:custGeom>
            <a:avLst/>
            <a:gdLst/>
            <a:ahLst/>
            <a:cxnLst/>
            <a:rect l="l" t="t" r="r" b="b"/>
            <a:pathLst>
              <a:path w="8229600" h="896619">
                <a:moveTo>
                  <a:pt x="0" y="896112"/>
                </a:moveTo>
                <a:lnTo>
                  <a:pt x="8229600" y="896112"/>
                </a:lnTo>
                <a:lnTo>
                  <a:pt x="8229600" y="0"/>
                </a:lnTo>
                <a:lnTo>
                  <a:pt x="0" y="0"/>
                </a:lnTo>
                <a:lnTo>
                  <a:pt x="0" y="8961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30879" y="161594"/>
            <a:ext cx="2713990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9009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95"/>
              </a:spcBef>
            </a:pPr>
            <a:r>
              <a:rPr dirty="0" spc="-670"/>
              <a:t>ةلئسلأا </a:t>
            </a:r>
            <a:r>
              <a:rPr dirty="0" spc="-565"/>
              <a:t> </a:t>
            </a:r>
            <a:r>
              <a:rPr dirty="0" spc="-1115"/>
              <a:t>عبات</a:t>
            </a:r>
          </a:p>
        </p:txBody>
      </p:sp>
      <p:sp>
        <p:nvSpPr>
          <p:cNvPr id="18" name="object 18"/>
          <p:cNvSpPr/>
          <p:nvPr/>
        </p:nvSpPr>
        <p:spPr>
          <a:xfrm>
            <a:off x="457200" y="1600200"/>
            <a:ext cx="8229600" cy="4495800"/>
          </a:xfrm>
          <a:custGeom>
            <a:avLst/>
            <a:gdLst/>
            <a:ahLst/>
            <a:cxnLst/>
            <a:rect l="l" t="t" r="r" b="b"/>
            <a:pathLst>
              <a:path w="8229600" h="4495800">
                <a:moveTo>
                  <a:pt x="0" y="4495800"/>
                </a:moveTo>
                <a:lnTo>
                  <a:pt x="8229600" y="4495800"/>
                </a:lnTo>
                <a:lnTo>
                  <a:pt x="8229600" y="0"/>
                </a:lnTo>
                <a:lnTo>
                  <a:pt x="0" y="0"/>
                </a:lnTo>
                <a:lnTo>
                  <a:pt x="0" y="449580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845807" y="3276600"/>
            <a:ext cx="643255" cy="0"/>
          </a:xfrm>
          <a:custGeom>
            <a:avLst/>
            <a:gdLst/>
            <a:ahLst/>
            <a:cxnLst/>
            <a:rect l="l" t="t" r="r" b="b"/>
            <a:pathLst>
              <a:path w="643254" h="0">
                <a:moveTo>
                  <a:pt x="0" y="0"/>
                </a:moveTo>
                <a:lnTo>
                  <a:pt x="643127" y="0"/>
                </a:lnTo>
              </a:path>
            </a:pathLst>
          </a:custGeom>
          <a:ln w="4267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068567" y="4447032"/>
            <a:ext cx="1243965" cy="0"/>
          </a:xfrm>
          <a:custGeom>
            <a:avLst/>
            <a:gdLst/>
            <a:ahLst/>
            <a:cxnLst/>
            <a:rect l="l" t="t" r="r" b="b"/>
            <a:pathLst>
              <a:path w="1243965" h="0">
                <a:moveTo>
                  <a:pt x="0" y="0"/>
                </a:moveTo>
                <a:lnTo>
                  <a:pt x="1243584" y="0"/>
                </a:lnTo>
              </a:path>
            </a:pathLst>
          </a:custGeom>
          <a:ln w="4267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661408" y="1525889"/>
            <a:ext cx="3953510" cy="412432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69"/>
              </a:spcBef>
            </a:pPr>
            <a:r>
              <a:rPr dirty="0" sz="3200" spc="-800" b="1">
                <a:solidFill>
                  <a:srgbClr val="FFFFFF"/>
                </a:solidFill>
                <a:latin typeface="Arial"/>
                <a:cs typeface="Arial"/>
              </a:rPr>
              <a:t>لضف         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وذ</a:t>
            </a:r>
            <a:r>
              <a:rPr dirty="0" u="heavy" sz="3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29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كابأ</a:t>
            </a:r>
            <a:r>
              <a:rPr dirty="0" sz="3200" spc="-295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نإ</a:t>
            </a:r>
            <a:r>
              <a:rPr dirty="0" sz="3200" spc="-2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5" b="1">
                <a:solidFill>
                  <a:srgbClr val="FFFFFF"/>
                </a:solidFill>
                <a:latin typeface="Arial"/>
                <a:cs typeface="Arial"/>
              </a:rPr>
              <a:t>ـ7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229" b="1">
                <a:solidFill>
                  <a:srgbClr val="FFFFFF"/>
                </a:solidFill>
                <a:latin typeface="Arial"/>
                <a:cs typeface="Arial"/>
              </a:rPr>
              <a:t>.مهسوردب</a:t>
            </a:r>
            <a:r>
              <a:rPr dirty="0" u="heavy" sz="3200" spc="-229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30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نيمتهملا</a:t>
            </a:r>
            <a:r>
              <a:rPr dirty="0" sz="3200" spc="-305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3200" spc="-385" b="1">
                <a:solidFill>
                  <a:srgbClr val="FFFFFF"/>
                </a:solidFill>
                <a:latin typeface="Arial"/>
                <a:cs typeface="Arial"/>
              </a:rPr>
              <a:t>تركش</a:t>
            </a:r>
            <a:r>
              <a:rPr dirty="0" sz="32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0" b="1">
                <a:solidFill>
                  <a:srgbClr val="FFFFFF"/>
                </a:solidFill>
                <a:latin typeface="Arial"/>
                <a:cs typeface="Arial"/>
              </a:rPr>
              <a:t>ـ8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180" b="1">
                <a:solidFill>
                  <a:srgbClr val="FFFFFF"/>
                </a:solidFill>
                <a:latin typeface="Arial"/>
                <a:cs typeface="Arial"/>
              </a:rPr>
              <a:t>.قحلا </a:t>
            </a:r>
            <a:r>
              <a:rPr dirty="0" sz="3200" spc="110" b="1">
                <a:solidFill>
                  <a:srgbClr val="FFFFFF"/>
                </a:solidFill>
                <a:latin typeface="Arial"/>
                <a:cs typeface="Arial"/>
              </a:rPr>
              <a:t>رهظ</a:t>
            </a:r>
            <a:r>
              <a:rPr dirty="0" sz="3200" spc="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5" b="1">
                <a:solidFill>
                  <a:srgbClr val="FFFFFF"/>
                </a:solidFill>
                <a:latin typeface="Arial"/>
                <a:cs typeface="Arial"/>
              </a:rPr>
              <a:t>ـ9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450" b="1">
                <a:solidFill>
                  <a:srgbClr val="FFFFFF"/>
                </a:solidFill>
                <a:latin typeface="Arial"/>
                <a:cs typeface="Arial"/>
              </a:rPr>
              <a:t>.اهئانبأب  </a:t>
            </a:r>
            <a:r>
              <a:rPr dirty="0" sz="3200" spc="-440" b="1">
                <a:solidFill>
                  <a:srgbClr val="FFFFFF"/>
                </a:solidFill>
                <a:latin typeface="Arial"/>
                <a:cs typeface="Arial"/>
              </a:rPr>
              <a:t>ضهنت </a:t>
            </a:r>
            <a:r>
              <a:rPr dirty="0" u="heavy" sz="3200" spc="-4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8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مملأا</a:t>
            </a:r>
            <a:r>
              <a:rPr dirty="0" sz="32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ـ10</a:t>
            </a:r>
            <a:endParaRPr sz="3200">
              <a:latin typeface="Arial"/>
              <a:cs typeface="Arial"/>
            </a:endParaRPr>
          </a:p>
          <a:p>
            <a:pPr algn="r" marR="26034">
              <a:lnSpc>
                <a:spcPct val="100000"/>
              </a:lnSpc>
              <a:spcBef>
                <a:spcPts val="775"/>
              </a:spcBef>
            </a:pPr>
            <a:r>
              <a:rPr dirty="0" sz="3200" spc="-160" b="1">
                <a:solidFill>
                  <a:srgbClr val="FFFFFF"/>
                </a:solidFill>
                <a:latin typeface="Arial"/>
                <a:cs typeface="Arial"/>
              </a:rPr>
              <a:t>.نومجنملا </a:t>
            </a:r>
            <a:r>
              <a:rPr dirty="0" sz="3200" spc="-200" b="1">
                <a:solidFill>
                  <a:srgbClr val="FFFFFF"/>
                </a:solidFill>
                <a:latin typeface="Arial"/>
                <a:cs typeface="Arial"/>
              </a:rPr>
              <a:t>بذك</a:t>
            </a:r>
            <a:r>
              <a:rPr dirty="0" sz="3200" spc="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5" b="1">
                <a:solidFill>
                  <a:srgbClr val="FFFFFF"/>
                </a:solidFill>
                <a:latin typeface="Arial"/>
                <a:cs typeface="Arial"/>
              </a:rPr>
              <a:t>ـ11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400" b="1">
                <a:solidFill>
                  <a:srgbClr val="FFFFFF"/>
                </a:solidFill>
                <a:latin typeface="Arial"/>
                <a:cs typeface="Arial"/>
              </a:rPr>
              <a:t>.هتقو  </a:t>
            </a:r>
            <a:r>
              <a:rPr dirty="0" sz="3200" spc="80" b="1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u="heavy" sz="3200" spc="8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2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بلاطلا</a:t>
            </a:r>
            <a:r>
              <a:rPr dirty="0" sz="3200" spc="-235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3200" spc="-585" b="1">
                <a:solidFill>
                  <a:srgbClr val="FFFFFF"/>
                </a:solidFill>
                <a:latin typeface="Arial"/>
                <a:cs typeface="Arial"/>
              </a:rPr>
              <a:t>دافتسا</a:t>
            </a:r>
            <a:r>
              <a:rPr dirty="0" sz="3200" spc="-5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ـ12</a:t>
            </a:r>
            <a:endParaRPr sz="3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765"/>
              </a:spcBef>
            </a:pPr>
            <a:r>
              <a:rPr dirty="0" sz="3200" spc="-505" b="1">
                <a:solidFill>
                  <a:srgbClr val="FFFFFF"/>
                </a:solidFill>
                <a:latin typeface="Arial"/>
                <a:cs typeface="Arial"/>
              </a:rPr>
              <a:t>.رفسلا  </a:t>
            </a:r>
            <a:r>
              <a:rPr dirty="0" sz="3200" spc="80" b="1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u="heavy" sz="3200" spc="8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5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كوخأ</a:t>
            </a:r>
            <a:r>
              <a:rPr dirty="0" sz="32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 b="1">
                <a:solidFill>
                  <a:srgbClr val="FFFFFF"/>
                </a:solidFill>
                <a:latin typeface="Arial"/>
                <a:cs typeface="Arial"/>
              </a:rPr>
              <a:t>داع</a:t>
            </a:r>
            <a:r>
              <a:rPr dirty="0" sz="3200" spc="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ـ13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9274" y="465785"/>
            <a:ext cx="61849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395">
                <a:solidFill>
                  <a:srgbClr val="F7D37C"/>
                </a:solidFill>
              </a:rPr>
              <a:t>ع</a:t>
            </a:r>
            <a:r>
              <a:rPr dirty="0" sz="4000" spc="-1225">
                <a:solidFill>
                  <a:srgbClr val="F7D37C"/>
                </a:solidFill>
              </a:rPr>
              <a:t>بات</a:t>
            </a:r>
            <a:endParaRPr sz="4000"/>
          </a:p>
        </p:txBody>
      </p:sp>
      <p:sp>
        <p:nvSpPr>
          <p:cNvPr id="16" name="object 16"/>
          <p:cNvSpPr txBox="1"/>
          <p:nvPr/>
        </p:nvSpPr>
        <p:spPr>
          <a:xfrm>
            <a:off x="2866008" y="1523722"/>
            <a:ext cx="4741545" cy="456501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marL="2769870">
              <a:lnSpc>
                <a:spcPct val="100000"/>
              </a:lnSpc>
              <a:spcBef>
                <a:spcPts val="875"/>
              </a:spcBef>
            </a:pPr>
            <a:r>
              <a:rPr dirty="0" sz="3200" spc="-5" b="1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dirty="0" sz="3200" spc="-2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3200" spc="25" b="1">
                <a:solidFill>
                  <a:srgbClr val="FF0000"/>
                </a:solidFill>
                <a:latin typeface="Arial"/>
                <a:cs typeface="Arial"/>
              </a:rPr>
              <a:t>ماااااااااااااااه</a:t>
            </a:r>
            <a:endParaRPr sz="3200">
              <a:latin typeface="Arial"/>
              <a:cs typeface="Arial"/>
            </a:endParaRPr>
          </a:p>
          <a:p>
            <a:pPr algn="r" marR="41275">
              <a:lnSpc>
                <a:spcPct val="100000"/>
              </a:lnSpc>
              <a:spcBef>
                <a:spcPts val="590"/>
              </a:spcBef>
            </a:pPr>
            <a:r>
              <a:rPr dirty="0" sz="2400" spc="-145" b="1">
                <a:solidFill>
                  <a:srgbClr val="2E1211"/>
                </a:solidFill>
                <a:latin typeface="Arial"/>
                <a:cs typeface="Arial"/>
              </a:rPr>
              <a:t>ملالاو </a:t>
            </a:r>
            <a:r>
              <a:rPr dirty="0" sz="2400" spc="-195" b="1">
                <a:solidFill>
                  <a:srgbClr val="2E1211"/>
                </a:solidFill>
                <a:latin typeface="Arial"/>
                <a:cs typeface="Arial"/>
              </a:rPr>
              <a:t>فللأا    </a:t>
            </a:r>
            <a:r>
              <a:rPr dirty="0" sz="2400" spc="60" b="1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baseline="3472" sz="3600" spc="-382" b="1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400" spc="-254" b="1">
                <a:solidFill>
                  <a:srgbClr val="2E1211"/>
                </a:solidFill>
                <a:latin typeface="Arial"/>
                <a:cs typeface="Arial"/>
              </a:rPr>
              <a:t>ايلاخ  </a:t>
            </a:r>
            <a:r>
              <a:rPr dirty="0" sz="2400" spc="-340" b="1">
                <a:solidFill>
                  <a:srgbClr val="2E1211"/>
                </a:solidFill>
                <a:latin typeface="Arial"/>
                <a:cs typeface="Arial"/>
              </a:rPr>
              <a:t>نوكي  </a:t>
            </a:r>
            <a:r>
              <a:rPr dirty="0" sz="2400" spc="-375" b="1">
                <a:solidFill>
                  <a:srgbClr val="2E1211"/>
                </a:solidFill>
                <a:latin typeface="Arial"/>
                <a:cs typeface="Arial"/>
              </a:rPr>
              <a:t>يناثلا   </a:t>
            </a:r>
            <a:r>
              <a:rPr dirty="0" sz="2400" spc="-365" b="1">
                <a:solidFill>
                  <a:srgbClr val="2E1211"/>
                </a:solidFill>
                <a:latin typeface="Arial"/>
                <a:cs typeface="Arial"/>
              </a:rPr>
              <a:t>هب</a:t>
            </a:r>
            <a:r>
              <a:rPr dirty="0" sz="2400" spc="-7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spc="-275" b="1">
                <a:solidFill>
                  <a:srgbClr val="2E1211"/>
                </a:solidFill>
                <a:latin typeface="Arial"/>
                <a:cs typeface="Arial"/>
              </a:rPr>
              <a:t>لوعفملا</a:t>
            </a:r>
            <a:endParaRPr sz="24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575"/>
              </a:spcBef>
            </a:pPr>
            <a:r>
              <a:rPr dirty="0" sz="2400" b="1">
                <a:solidFill>
                  <a:srgbClr val="2E1211"/>
                </a:solidFill>
                <a:latin typeface="Arial"/>
                <a:cs typeface="Arial"/>
              </a:rPr>
              <a:t>) </a:t>
            </a:r>
            <a:r>
              <a:rPr dirty="0" baseline="3472" sz="3600" spc="-187" b="1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400" spc="-125" b="1">
                <a:solidFill>
                  <a:srgbClr val="2E1211"/>
                </a:solidFill>
                <a:latin typeface="Arial"/>
                <a:cs typeface="Arial"/>
              </a:rPr>
              <a:t>اميظع </a:t>
            </a:r>
            <a:r>
              <a:rPr dirty="0" sz="2400" spc="-5" b="1">
                <a:solidFill>
                  <a:srgbClr val="2E1211"/>
                </a:solidFill>
                <a:latin typeface="Arial"/>
                <a:cs typeface="Arial"/>
              </a:rPr>
              <a:t>هأر </a:t>
            </a:r>
            <a:r>
              <a:rPr dirty="0" sz="2400" b="1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baseline="3472" sz="3600" spc="-367" b="1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400" spc="-245" b="1">
                <a:solidFill>
                  <a:srgbClr val="2E1211"/>
                </a:solidFill>
                <a:latin typeface="Arial"/>
                <a:cs typeface="Arial"/>
              </a:rPr>
              <a:t>اريمض  </a:t>
            </a:r>
            <a:r>
              <a:rPr dirty="0" sz="2400" spc="-90" b="1">
                <a:solidFill>
                  <a:srgbClr val="2E1211"/>
                </a:solidFill>
                <a:latin typeface="Arial"/>
                <a:cs typeface="Arial"/>
              </a:rPr>
              <a:t>لولأا </a:t>
            </a:r>
            <a:r>
              <a:rPr dirty="0" sz="2400" spc="-365" b="1">
                <a:solidFill>
                  <a:srgbClr val="2E1211"/>
                </a:solidFill>
                <a:latin typeface="Arial"/>
                <a:cs typeface="Arial"/>
              </a:rPr>
              <a:t>هب   </a:t>
            </a:r>
            <a:r>
              <a:rPr dirty="0" sz="2400" spc="-270" b="1">
                <a:solidFill>
                  <a:srgbClr val="2E1211"/>
                </a:solidFill>
                <a:latin typeface="Arial"/>
                <a:cs typeface="Arial"/>
              </a:rPr>
              <a:t>لوعفملا  </a:t>
            </a:r>
            <a:r>
              <a:rPr dirty="0" sz="2400" spc="-335" b="1">
                <a:solidFill>
                  <a:srgbClr val="2E1211"/>
                </a:solidFill>
                <a:latin typeface="Arial"/>
                <a:cs typeface="Arial"/>
              </a:rPr>
              <a:t>نوكي</a:t>
            </a:r>
            <a:r>
              <a:rPr dirty="0" sz="2400" spc="-31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spc="-375" b="1">
                <a:solidFill>
                  <a:srgbClr val="2E1211"/>
                </a:solidFill>
                <a:latin typeface="Arial"/>
                <a:cs typeface="Arial"/>
              </a:rPr>
              <a:t>دق</a:t>
            </a:r>
            <a:endParaRPr sz="2400">
              <a:latin typeface="Arial"/>
              <a:cs typeface="Arial"/>
            </a:endParaRPr>
          </a:p>
          <a:p>
            <a:pPr algn="r" marR="38735">
              <a:lnSpc>
                <a:spcPct val="100000"/>
              </a:lnSpc>
              <a:spcBef>
                <a:spcPts val="575"/>
              </a:spcBef>
            </a:pPr>
            <a:r>
              <a:rPr dirty="0" sz="2400" spc="-260" b="1">
                <a:solidFill>
                  <a:srgbClr val="2E1211"/>
                </a:solidFill>
                <a:latin typeface="Arial"/>
                <a:cs typeface="Arial"/>
              </a:rPr>
              <a:t>)ا</a:t>
            </a:r>
            <a:r>
              <a:rPr dirty="0" baseline="5787" sz="3600" spc="-390" b="1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400" spc="-260" b="1">
                <a:solidFill>
                  <a:srgbClr val="2E1211"/>
                </a:solidFill>
                <a:latin typeface="Arial"/>
                <a:cs typeface="Arial"/>
              </a:rPr>
              <a:t>فقاو</a:t>
            </a:r>
            <a:r>
              <a:rPr dirty="0" sz="2400" spc="-4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spc="-445" b="1">
                <a:solidFill>
                  <a:srgbClr val="2E1211"/>
                </a:solidFill>
                <a:latin typeface="Arial"/>
                <a:cs typeface="Arial"/>
              </a:rPr>
              <a:t>كتننظ</a:t>
            </a:r>
            <a:endParaRPr sz="2400">
              <a:latin typeface="Arial"/>
              <a:cs typeface="Arial"/>
            </a:endParaRPr>
          </a:p>
          <a:p>
            <a:pPr algn="r" marR="39370">
              <a:lnSpc>
                <a:spcPct val="100000"/>
              </a:lnSpc>
              <a:spcBef>
                <a:spcPts val="580"/>
              </a:spcBef>
            </a:pPr>
            <a:r>
              <a:rPr dirty="0" sz="2400" spc="-285" b="1">
                <a:solidFill>
                  <a:srgbClr val="2E1211"/>
                </a:solidFill>
                <a:latin typeface="Arial"/>
                <a:cs typeface="Arial"/>
              </a:rPr>
              <a:t>:ةيتلآا  </a:t>
            </a:r>
            <a:r>
              <a:rPr dirty="0" sz="2400" spc="-110" b="1">
                <a:solidFill>
                  <a:srgbClr val="2E1211"/>
                </a:solidFill>
                <a:latin typeface="Arial"/>
                <a:cs typeface="Arial"/>
              </a:rPr>
              <a:t>لمجلا </a:t>
            </a:r>
            <a:r>
              <a:rPr dirty="0" sz="2400" spc="65" b="1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2400" spc="-295" b="1">
                <a:solidFill>
                  <a:srgbClr val="2E1211"/>
                </a:solidFill>
                <a:latin typeface="Arial"/>
                <a:cs typeface="Arial"/>
              </a:rPr>
              <a:t>ليعافملا  جرختسا  </a:t>
            </a:r>
            <a:r>
              <a:rPr dirty="0" sz="2400" b="1">
                <a:solidFill>
                  <a:srgbClr val="2E1211"/>
                </a:solidFill>
                <a:latin typeface="Arial"/>
                <a:cs typeface="Arial"/>
              </a:rPr>
              <a:t>/</a:t>
            </a:r>
            <a:r>
              <a:rPr dirty="0" sz="2400" spc="-18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2E1211"/>
                </a:solidFill>
                <a:latin typeface="Arial"/>
                <a:cs typeface="Arial"/>
              </a:rPr>
              <a:t>س</a:t>
            </a:r>
            <a:endParaRPr sz="2400">
              <a:latin typeface="Arial"/>
              <a:cs typeface="Arial"/>
            </a:endParaRPr>
          </a:p>
          <a:p>
            <a:pPr algn="r" marR="40640">
              <a:lnSpc>
                <a:spcPct val="100000"/>
              </a:lnSpc>
              <a:spcBef>
                <a:spcPts val="575"/>
              </a:spcBef>
            </a:pPr>
            <a:r>
              <a:rPr dirty="0" baseline="3472" sz="3600" spc="-307" b="1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400" spc="-204" b="1">
                <a:solidFill>
                  <a:srgbClr val="2E1211"/>
                </a:solidFill>
                <a:latin typeface="Arial"/>
                <a:cs typeface="Arial"/>
              </a:rPr>
              <a:t>لاسع  </a:t>
            </a:r>
            <a:r>
              <a:rPr dirty="0" sz="2400" spc="-75" b="1">
                <a:solidFill>
                  <a:srgbClr val="2E1211"/>
                </a:solidFill>
                <a:latin typeface="Arial"/>
                <a:cs typeface="Arial"/>
              </a:rPr>
              <a:t>ءاملا </a:t>
            </a:r>
            <a:r>
              <a:rPr dirty="0" sz="2400" spc="-325" b="1">
                <a:solidFill>
                  <a:srgbClr val="2E1211"/>
                </a:solidFill>
                <a:latin typeface="Arial"/>
                <a:cs typeface="Arial"/>
              </a:rPr>
              <a:t>لفطلا  </a:t>
            </a:r>
            <a:r>
              <a:rPr dirty="0" sz="2400" spc="-275" b="1">
                <a:solidFill>
                  <a:srgbClr val="2E1211"/>
                </a:solidFill>
                <a:latin typeface="Arial"/>
                <a:cs typeface="Arial"/>
              </a:rPr>
              <a:t>بسح</a:t>
            </a:r>
            <a:r>
              <a:rPr dirty="0" sz="2400" spc="-18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  <a:p>
            <a:pPr algn="r" marR="40640">
              <a:lnSpc>
                <a:spcPct val="100000"/>
              </a:lnSpc>
              <a:spcBef>
                <a:spcPts val="580"/>
              </a:spcBef>
            </a:pPr>
            <a:r>
              <a:rPr dirty="0" baseline="3472" sz="3600" spc="-405" b="1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400" spc="-270" b="1">
                <a:solidFill>
                  <a:srgbClr val="2E1211"/>
                </a:solidFill>
                <a:latin typeface="Arial"/>
                <a:cs typeface="Arial"/>
              </a:rPr>
              <a:t>ابذك  </a:t>
            </a:r>
            <a:r>
              <a:rPr dirty="0" sz="2400" spc="-254" b="1">
                <a:solidFill>
                  <a:srgbClr val="2E1211"/>
                </a:solidFill>
                <a:latin typeface="Arial"/>
                <a:cs typeface="Arial"/>
              </a:rPr>
              <a:t>قدصلا  </a:t>
            </a:r>
            <a:r>
              <a:rPr dirty="0" sz="2400" spc="-305" b="1">
                <a:solidFill>
                  <a:srgbClr val="2E1211"/>
                </a:solidFill>
                <a:latin typeface="Arial"/>
                <a:cs typeface="Arial"/>
              </a:rPr>
              <a:t>قفانملا  </a:t>
            </a:r>
            <a:r>
              <a:rPr dirty="0" sz="2400" spc="-5" b="1">
                <a:solidFill>
                  <a:srgbClr val="2E1211"/>
                </a:solidFill>
                <a:latin typeface="Arial"/>
                <a:cs typeface="Arial"/>
              </a:rPr>
              <a:t>معز</a:t>
            </a:r>
            <a:r>
              <a:rPr dirty="0" sz="2400" spc="-21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  <a:p>
            <a:pPr algn="r" marR="40640">
              <a:lnSpc>
                <a:spcPct val="100000"/>
              </a:lnSpc>
              <a:spcBef>
                <a:spcPts val="580"/>
              </a:spcBef>
            </a:pPr>
            <a:r>
              <a:rPr dirty="0" baseline="5787" sz="3600" spc="-232" b="1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2400" spc="-155" b="1">
                <a:solidFill>
                  <a:srgbClr val="2E1211"/>
                </a:solidFill>
                <a:latin typeface="Arial"/>
                <a:cs typeface="Arial"/>
              </a:rPr>
              <a:t>ةودق </a:t>
            </a:r>
            <a:r>
              <a:rPr dirty="0" sz="2400" spc="-210" b="1">
                <a:solidFill>
                  <a:srgbClr val="2E1211"/>
                </a:solidFill>
                <a:latin typeface="Arial"/>
                <a:cs typeface="Arial"/>
              </a:rPr>
              <a:t>لوسرلا  </a:t>
            </a:r>
            <a:r>
              <a:rPr dirty="0" sz="2400" spc="-180" b="1">
                <a:solidFill>
                  <a:srgbClr val="2E1211"/>
                </a:solidFill>
                <a:latin typeface="Arial"/>
                <a:cs typeface="Arial"/>
              </a:rPr>
              <a:t>بلاطلا  </a:t>
            </a:r>
            <a:r>
              <a:rPr dirty="0" sz="2400" spc="-270" b="1">
                <a:solidFill>
                  <a:srgbClr val="2E1211"/>
                </a:solidFill>
                <a:latin typeface="Arial"/>
                <a:cs typeface="Arial"/>
              </a:rPr>
              <a:t>ذختا</a:t>
            </a:r>
            <a:r>
              <a:rPr dirty="0" sz="2400" spc="-34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  <a:p>
            <a:pPr algn="r" marR="36830">
              <a:lnSpc>
                <a:spcPct val="100000"/>
              </a:lnSpc>
              <a:spcBef>
                <a:spcPts val="575"/>
              </a:spcBef>
            </a:pPr>
            <a:r>
              <a:rPr dirty="0" sz="2400" spc="-240" b="1">
                <a:solidFill>
                  <a:srgbClr val="2E1211"/>
                </a:solidFill>
                <a:latin typeface="Arial"/>
                <a:cs typeface="Arial"/>
              </a:rPr>
              <a:t>نيبذهم  </a:t>
            </a:r>
            <a:r>
              <a:rPr dirty="0" sz="2400" spc="-170" b="1">
                <a:solidFill>
                  <a:srgbClr val="2E1211"/>
                </a:solidFill>
                <a:latin typeface="Arial"/>
                <a:cs typeface="Arial"/>
              </a:rPr>
              <a:t>مهلعج</a:t>
            </a:r>
            <a:r>
              <a:rPr dirty="0" sz="2400" spc="-250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  <a:p>
            <a:pPr algn="r" marR="41910">
              <a:lnSpc>
                <a:spcPct val="100000"/>
              </a:lnSpc>
              <a:spcBef>
                <a:spcPts val="575"/>
              </a:spcBef>
            </a:pPr>
            <a:r>
              <a:rPr dirty="0" sz="2400" spc="-110" b="1">
                <a:solidFill>
                  <a:srgbClr val="2E1211"/>
                </a:solidFill>
                <a:latin typeface="Arial"/>
                <a:cs typeface="Arial"/>
              </a:rPr>
              <a:t>.ةاجنم </a:t>
            </a:r>
            <a:r>
              <a:rPr dirty="0" sz="2400" spc="-305" b="1">
                <a:solidFill>
                  <a:srgbClr val="2E1211"/>
                </a:solidFill>
                <a:latin typeface="Arial"/>
                <a:cs typeface="Arial"/>
              </a:rPr>
              <a:t>ملعلا  </a:t>
            </a:r>
            <a:r>
              <a:rPr dirty="0" sz="2400" spc="-229" b="1">
                <a:solidFill>
                  <a:srgbClr val="2E1211"/>
                </a:solidFill>
                <a:latin typeface="Arial"/>
                <a:cs typeface="Arial"/>
              </a:rPr>
              <a:t>تيأر</a:t>
            </a:r>
            <a:r>
              <a:rPr dirty="0" sz="2400" spc="15" b="1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633215" y="286562"/>
            <a:ext cx="1757044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125210" y="437514"/>
            <a:ext cx="89916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330"/>
              <a:t>ة</a:t>
            </a:r>
            <a:r>
              <a:rPr dirty="0" spc="-585"/>
              <a:t>ل</a:t>
            </a:r>
            <a:r>
              <a:rPr dirty="0" spc="-1015"/>
              <a:t>ئسأ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407285" y="1525889"/>
            <a:ext cx="6232525" cy="412432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2748280">
              <a:lnSpc>
                <a:spcPct val="100000"/>
              </a:lnSpc>
              <a:spcBef>
                <a:spcPts val="869"/>
              </a:spcBef>
            </a:pP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:ةحيحصلا  </a:t>
            </a:r>
            <a:r>
              <a:rPr dirty="0" sz="3200" spc="-260">
                <a:solidFill>
                  <a:srgbClr val="FFFFFF"/>
                </a:solidFill>
                <a:latin typeface="Arial"/>
                <a:cs typeface="Arial"/>
              </a:rPr>
              <a:t>ةباجلإا  </a:t>
            </a:r>
            <a:r>
              <a:rPr dirty="0" sz="3200" spc="-415">
                <a:solidFill>
                  <a:srgbClr val="FFFFFF"/>
                </a:solidFill>
                <a:latin typeface="Arial"/>
                <a:cs typeface="Arial"/>
              </a:rPr>
              <a:t>رتخا</a:t>
            </a:r>
            <a:r>
              <a:rPr dirty="0" sz="3200" spc="-5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س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18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baseline="7812" sz="4800" spc="-270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80">
                <a:solidFill>
                  <a:srgbClr val="FFFFFF"/>
                </a:solidFill>
                <a:latin typeface="Arial"/>
                <a:cs typeface="Arial"/>
              </a:rPr>
              <a:t>ارون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459">
                <a:solidFill>
                  <a:srgbClr val="FFFFFF"/>
                </a:solidFill>
                <a:latin typeface="Arial"/>
                <a:cs typeface="Arial"/>
              </a:rPr>
              <a:t>ر</a:t>
            </a:r>
            <a:r>
              <a:rPr dirty="0" baseline="-6944" sz="4800" spc="-690">
                <a:solidFill>
                  <a:srgbClr val="FFFFFF"/>
                </a:solidFill>
                <a:latin typeface="Arial"/>
                <a:cs typeface="Arial"/>
              </a:rPr>
              <a:t>ٍ  </a:t>
            </a:r>
            <a:r>
              <a:rPr dirty="0" sz="3200" spc="-465">
                <a:solidFill>
                  <a:srgbClr val="FFFFFF"/>
                </a:solidFill>
                <a:latin typeface="Arial"/>
                <a:cs typeface="Arial"/>
              </a:rPr>
              <a:t>ون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570">
                <a:solidFill>
                  <a:srgbClr val="FFFFFF"/>
                </a:solidFill>
                <a:latin typeface="Arial"/>
                <a:cs typeface="Arial"/>
              </a:rPr>
              <a:t>ر</a:t>
            </a:r>
            <a:r>
              <a:rPr dirty="0" baseline="-4340" sz="4800" spc="-855">
                <a:solidFill>
                  <a:srgbClr val="FFFFFF"/>
                </a:solidFill>
                <a:latin typeface="Arial"/>
                <a:cs typeface="Arial"/>
              </a:rPr>
              <a:t>ٌ    </a:t>
            </a:r>
            <a:r>
              <a:rPr dirty="0" sz="3200" spc="-465">
                <a:solidFill>
                  <a:srgbClr val="FFFFFF"/>
                </a:solidFill>
                <a:latin typeface="Arial"/>
                <a:cs typeface="Arial"/>
              </a:rPr>
              <a:t>ون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 </a:t>
            </a:r>
            <a:r>
              <a:rPr dirty="0" sz="3200" spc="-295">
                <a:solidFill>
                  <a:srgbClr val="FFFFFF"/>
                </a:solidFill>
                <a:latin typeface="Arial"/>
                <a:cs typeface="Arial"/>
              </a:rPr>
              <a:t>لدعلا  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لجرلا 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ملع</a:t>
            </a:r>
            <a:r>
              <a:rPr dirty="0" sz="3200" spc="-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ـ1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695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baseline="1736" sz="4800" spc="-1042">
                <a:solidFill>
                  <a:srgbClr val="FFFFFF"/>
                </a:solidFill>
                <a:latin typeface="Arial"/>
                <a:cs typeface="Arial"/>
              </a:rPr>
              <a:t>ٌ     </a:t>
            </a:r>
            <a:r>
              <a:rPr dirty="0" baseline="1736" sz="4800" spc="-75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95">
                <a:solidFill>
                  <a:srgbClr val="FFFFFF"/>
                </a:solidFill>
                <a:latin typeface="Arial"/>
                <a:cs typeface="Arial"/>
              </a:rPr>
              <a:t>هس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670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baseline="-5208" sz="4800" spc="-1005">
                <a:solidFill>
                  <a:srgbClr val="FFFFFF"/>
                </a:solidFill>
                <a:latin typeface="Arial"/>
                <a:cs typeface="Arial"/>
              </a:rPr>
              <a:t>ٍ      </a:t>
            </a:r>
            <a:r>
              <a:rPr dirty="0" sz="3200" spc="-295">
                <a:solidFill>
                  <a:srgbClr val="FFFFFF"/>
                </a:solidFill>
                <a:latin typeface="Arial"/>
                <a:cs typeface="Arial"/>
              </a:rPr>
              <a:t>هس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baseline="7812" sz="4800" spc="-292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195">
                <a:solidFill>
                  <a:srgbClr val="FFFFFF"/>
                </a:solidFill>
                <a:latin typeface="Arial"/>
                <a:cs typeface="Arial"/>
              </a:rPr>
              <a:t>لاهس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185">
                <a:solidFill>
                  <a:srgbClr val="FFFFFF"/>
                </a:solidFill>
                <a:latin typeface="Arial"/>
                <a:cs typeface="Arial"/>
              </a:rPr>
              <a:t>ناحتملا </a:t>
            </a:r>
            <a:r>
              <a:rPr dirty="0" sz="3200" spc="-310">
                <a:solidFill>
                  <a:srgbClr val="FFFFFF"/>
                </a:solidFill>
                <a:latin typeface="Arial"/>
                <a:cs typeface="Arial"/>
              </a:rPr>
              <a:t>بلاطلا  </a:t>
            </a:r>
            <a:r>
              <a:rPr dirty="0" sz="3200" spc="-45">
                <a:solidFill>
                  <a:srgbClr val="FFFFFF"/>
                </a:solidFill>
                <a:latin typeface="Arial"/>
                <a:cs typeface="Arial"/>
              </a:rPr>
              <a:t>دجو</a:t>
            </a: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5">
                <a:solidFill>
                  <a:srgbClr val="FFFFFF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515">
                <a:solidFill>
                  <a:srgbClr val="FFFFFF"/>
                </a:solidFill>
                <a:latin typeface="Arial"/>
                <a:cs typeface="Arial"/>
              </a:rPr>
              <a:t>)ق</a:t>
            </a:r>
            <a:r>
              <a:rPr dirty="0" baseline="3472" sz="4800" spc="-772">
                <a:solidFill>
                  <a:srgbClr val="FFFFFF"/>
                </a:solidFill>
                <a:latin typeface="Arial"/>
                <a:cs typeface="Arial"/>
              </a:rPr>
              <a:t>ٌ    </a:t>
            </a:r>
            <a:r>
              <a:rPr dirty="0" sz="3200" spc="-425">
                <a:solidFill>
                  <a:srgbClr val="FFFFFF"/>
                </a:solidFill>
                <a:latin typeface="Arial"/>
                <a:cs typeface="Arial"/>
              </a:rPr>
              <a:t>لغم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835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baseline="-8680" sz="4800" spc="-1252">
                <a:solidFill>
                  <a:srgbClr val="FFFFFF"/>
                </a:solidFill>
                <a:latin typeface="Arial"/>
                <a:cs typeface="Arial"/>
              </a:rPr>
              <a:t>ٍ                               </a:t>
            </a:r>
            <a:r>
              <a:rPr dirty="0" sz="3200" spc="-425">
                <a:solidFill>
                  <a:srgbClr val="FFFFFF"/>
                </a:solidFill>
                <a:latin typeface="Arial"/>
                <a:cs typeface="Arial"/>
              </a:rPr>
              <a:t>لغم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baseline="7812" sz="4800" spc="-555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70">
                <a:solidFill>
                  <a:srgbClr val="FFFFFF"/>
                </a:solidFill>
                <a:latin typeface="Arial"/>
                <a:cs typeface="Arial"/>
              </a:rPr>
              <a:t>اقلغم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484">
                <a:solidFill>
                  <a:srgbClr val="FFFFFF"/>
                </a:solidFill>
                <a:latin typeface="Arial"/>
                <a:cs typeface="Arial"/>
              </a:rPr>
              <a:t>بابلا  صللا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نظ</a:t>
            </a:r>
            <a:r>
              <a:rPr dirty="0" sz="3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ـ3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520">
                <a:solidFill>
                  <a:srgbClr val="FFFFFF"/>
                </a:solidFill>
                <a:latin typeface="Arial"/>
                <a:cs typeface="Arial"/>
              </a:rPr>
              <a:t>د</a:t>
            </a:r>
            <a:r>
              <a:rPr dirty="0" sz="3200" spc="-520">
                <a:solidFill>
                  <a:srgbClr val="FFFFFF"/>
                </a:solidFill>
                <a:latin typeface="Arial"/>
                <a:cs typeface="Arial"/>
              </a:rPr>
              <a:t>ٌ </a:t>
            </a:r>
            <a:r>
              <a:rPr dirty="0" sz="32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760">
                <a:solidFill>
                  <a:srgbClr val="FFFFFF"/>
                </a:solidFill>
                <a:latin typeface="Arial"/>
                <a:cs typeface="Arial"/>
              </a:rPr>
              <a:t>رب 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425">
                <a:solidFill>
                  <a:srgbClr val="FFFFFF"/>
                </a:solidFill>
                <a:latin typeface="Arial"/>
                <a:cs typeface="Arial"/>
              </a:rPr>
              <a:t>دٍ  </a:t>
            </a:r>
            <a:r>
              <a:rPr dirty="0" sz="3200" spc="-760">
                <a:solidFill>
                  <a:srgbClr val="FFFFFF"/>
                </a:solidFill>
                <a:latin typeface="Arial"/>
                <a:cs typeface="Arial"/>
              </a:rPr>
              <a:t>رب 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baseline="7812" sz="4800" spc="-457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05">
                <a:solidFill>
                  <a:srgbClr val="FFFFFF"/>
                </a:solidFill>
                <a:latin typeface="Arial"/>
                <a:cs typeface="Arial"/>
              </a:rPr>
              <a:t>ادرب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275">
                <a:solidFill>
                  <a:srgbClr val="FFFFFF"/>
                </a:solidFill>
                <a:latin typeface="Arial"/>
                <a:cs typeface="Arial"/>
              </a:rPr>
              <a:t>وجلا  </a:t>
            </a:r>
            <a:r>
              <a:rPr dirty="0" sz="3200" spc="-225">
                <a:solidFill>
                  <a:srgbClr val="FFFFFF"/>
                </a:solidFill>
                <a:latin typeface="Arial"/>
                <a:cs typeface="Arial"/>
              </a:rPr>
              <a:t>لجرلا 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معز</a:t>
            </a:r>
            <a:r>
              <a:rPr dirty="0" sz="3200" spc="-5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ـ4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165">
                <a:solidFill>
                  <a:srgbClr val="FFFFFF"/>
                </a:solidFill>
                <a:latin typeface="Arial"/>
                <a:cs typeface="Arial"/>
              </a:rPr>
              <a:t>ناحجرلا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560">
                <a:solidFill>
                  <a:srgbClr val="FFFFFF"/>
                </a:solidFill>
                <a:latin typeface="Arial"/>
                <a:cs typeface="Arial"/>
              </a:rPr>
              <a:t>ليوحتلا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755">
                <a:solidFill>
                  <a:srgbClr val="FFFFFF"/>
                </a:solidFill>
                <a:latin typeface="Arial"/>
                <a:cs typeface="Arial"/>
              </a:rPr>
              <a:t>نيقيلا 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1120">
                <a:solidFill>
                  <a:srgbClr val="FFFFFF"/>
                </a:solidFill>
                <a:latin typeface="Arial"/>
                <a:cs typeface="Arial"/>
              </a:rPr>
              <a:t>ديفت</a:t>
            </a:r>
            <a:r>
              <a:rPr dirty="0" sz="3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40">
                <a:solidFill>
                  <a:srgbClr val="FFFFFF"/>
                </a:solidFill>
                <a:latin typeface="Arial"/>
                <a:cs typeface="Arial"/>
              </a:rPr>
              <a:t>ملع</a:t>
            </a:r>
            <a:r>
              <a:rPr dirty="0" sz="3200" spc="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ـ5</a:t>
            </a:r>
            <a:endParaRPr sz="32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765"/>
              </a:spcBef>
            </a:pP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3200" spc="-760">
                <a:solidFill>
                  <a:srgbClr val="FFFFFF"/>
                </a:solidFill>
                <a:latin typeface="Arial"/>
                <a:cs typeface="Arial"/>
              </a:rPr>
              <a:t>نيقيلا           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165">
                <a:solidFill>
                  <a:srgbClr val="FFFFFF"/>
                </a:solidFill>
                <a:latin typeface="Arial"/>
                <a:cs typeface="Arial"/>
              </a:rPr>
              <a:t>ناحجرلا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3200" spc="-560">
                <a:solidFill>
                  <a:srgbClr val="FFFFFF"/>
                </a:solidFill>
                <a:latin typeface="Arial"/>
                <a:cs typeface="Arial"/>
              </a:rPr>
              <a:t>ليوحتلا   </a:t>
            </a:r>
            <a:r>
              <a:rPr dirty="0" sz="3200" spc="-5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3200" spc="-1120">
                <a:solidFill>
                  <a:srgbClr val="FFFFFF"/>
                </a:solidFill>
                <a:latin typeface="Arial"/>
                <a:cs typeface="Arial"/>
              </a:rPr>
              <a:t>ديفت</a:t>
            </a:r>
            <a:r>
              <a:rPr dirty="0" sz="3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10">
                <a:solidFill>
                  <a:srgbClr val="FFFFFF"/>
                </a:solidFill>
                <a:latin typeface="Arial"/>
                <a:cs typeface="Arial"/>
              </a:rPr>
              <a:t>لعج</a:t>
            </a:r>
            <a:r>
              <a:rPr dirty="0" sz="3200" spc="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ـ6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88664" y="207314"/>
            <a:ext cx="1601597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125595" y="358901"/>
            <a:ext cx="90043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735"/>
              <a:t>ةل</a:t>
            </a:r>
            <a:r>
              <a:rPr dirty="0" spc="-1170"/>
              <a:t>ئ</a:t>
            </a:r>
            <a:r>
              <a:rPr dirty="0" spc="-645"/>
              <a:t>سأ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657913" y="1282877"/>
            <a:ext cx="4952365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115695">
              <a:lnSpc>
                <a:spcPct val="120100"/>
              </a:lnSpc>
              <a:spcBef>
                <a:spcPts val="100"/>
              </a:spcBef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3200" spc="-425" b="1">
                <a:solidFill>
                  <a:srgbClr val="FFFFFF"/>
                </a:solidFill>
                <a:latin typeface="Arial"/>
                <a:cs typeface="Arial"/>
              </a:rPr>
              <a:t>ةحيحصلا </a:t>
            </a:r>
            <a:r>
              <a:rPr dirty="0" sz="3200" spc="-245" b="1">
                <a:solidFill>
                  <a:srgbClr val="FFFFFF"/>
                </a:solidFill>
                <a:latin typeface="Arial"/>
                <a:cs typeface="Arial"/>
              </a:rPr>
              <a:t>ةباجلإا ةرئاد </a:t>
            </a:r>
            <a:r>
              <a:rPr dirty="0" sz="3200" spc="-240" b="1">
                <a:solidFill>
                  <a:srgbClr val="FFFFFF"/>
                </a:solidFill>
                <a:latin typeface="Arial"/>
                <a:cs typeface="Arial"/>
              </a:rPr>
              <a:t>للظ  </a:t>
            </a:r>
            <a:r>
              <a:rPr dirty="0" sz="3200" spc="-155" b="1">
                <a:solidFill>
                  <a:srgbClr val="FFFFFF"/>
                </a:solidFill>
                <a:latin typeface="Arial"/>
                <a:cs typeface="Arial"/>
              </a:rPr>
              <a:t>ءيراقO </a:t>
            </a:r>
            <a:r>
              <a:rPr dirty="0" baseline="3472" sz="4800" spc="-450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00" b="1">
                <a:solidFill>
                  <a:srgbClr val="FFFFFF"/>
                </a:solidFill>
                <a:latin typeface="Arial"/>
                <a:cs typeface="Arial"/>
              </a:rPr>
              <a:t>ازيمتم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.... </a:t>
            </a:r>
            <a:r>
              <a:rPr dirty="0" sz="3200" spc="-229" b="1">
                <a:solidFill>
                  <a:srgbClr val="FFFFFF"/>
                </a:solidFill>
                <a:latin typeface="Arial"/>
                <a:cs typeface="Arial"/>
              </a:rPr>
              <a:t>بلاطلا </a:t>
            </a:r>
            <a:r>
              <a:rPr dirty="0" sz="3200" spc="135" b="1">
                <a:solidFill>
                  <a:srgbClr val="FFFFFF"/>
                </a:solidFill>
                <a:latin typeface="Arial"/>
                <a:cs typeface="Arial"/>
              </a:rPr>
              <a:t>اذه </a:t>
            </a:r>
            <a:r>
              <a:rPr dirty="0" sz="3200" spc="-185" b="1">
                <a:solidFill>
                  <a:srgbClr val="FFFFFF"/>
                </a:solidFill>
                <a:latin typeface="Arial"/>
                <a:cs typeface="Arial"/>
              </a:rPr>
              <a:t>ناك</a:t>
            </a:r>
            <a:r>
              <a:rPr dirty="0" sz="32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4140" y="1967611"/>
            <a:ext cx="2397760" cy="512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3200" spc="-1565" b="1">
                <a:solidFill>
                  <a:srgbClr val="FFFFFF"/>
                </a:solidFill>
                <a:latin typeface="Arial"/>
                <a:cs typeface="Arial"/>
              </a:rPr>
              <a:t>ئ</a:t>
            </a:r>
            <a:r>
              <a:rPr dirty="0" baseline="-8680" sz="4800" spc="24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315" b="1">
                <a:solidFill>
                  <a:srgbClr val="FFFFFF"/>
                </a:solidFill>
                <a:latin typeface="Arial"/>
                <a:cs typeface="Arial"/>
              </a:rPr>
              <a:t>راق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dirty="0" baseline="3472" sz="4800" spc="-525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350" b="1">
                <a:solidFill>
                  <a:srgbClr val="FFFFFF"/>
                </a:solidFill>
                <a:latin typeface="Arial"/>
                <a:cs typeface="Arial"/>
              </a:rPr>
              <a:t>ائراق</a:t>
            </a:r>
            <a:r>
              <a:rPr dirty="0" sz="32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6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772" y="2453640"/>
            <a:ext cx="8042275" cy="11976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8120" marR="5080" indent="-186055">
              <a:lnSpc>
                <a:spcPct val="120100"/>
              </a:lnSpc>
              <a:spcBef>
                <a:spcPts val="100"/>
              </a:spcBef>
            </a:pPr>
            <a:r>
              <a:rPr dirty="0" sz="3200" spc="-1000" b="1">
                <a:solidFill>
                  <a:srgbClr val="FFFFFF"/>
                </a:solidFill>
                <a:latin typeface="Arial"/>
                <a:cs typeface="Arial"/>
              </a:rPr>
              <a:t>ف</a:t>
            </a:r>
            <a:r>
              <a:rPr dirty="0" baseline="-3472" sz="4800" spc="-1500" b="1">
                <a:solidFill>
                  <a:srgbClr val="FFFFFF"/>
                </a:solidFill>
                <a:latin typeface="Arial"/>
                <a:cs typeface="Arial"/>
              </a:rPr>
              <a:t>ِ</a:t>
            </a:r>
            <a:r>
              <a:rPr dirty="0" baseline="-3472" sz="4800" spc="16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10" b="1">
                <a:solidFill>
                  <a:srgbClr val="FFFFFF"/>
                </a:solidFill>
                <a:latin typeface="Arial"/>
                <a:cs typeface="Arial"/>
              </a:rPr>
              <a:t>ظوملا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dirty="0" sz="3200" spc="-930" b="1">
                <a:solidFill>
                  <a:srgbClr val="FFFFFF"/>
                </a:solidFill>
                <a:latin typeface="Arial"/>
                <a:cs typeface="Arial"/>
              </a:rPr>
              <a:t>ف</a:t>
            </a:r>
            <a:r>
              <a:rPr dirty="0" baseline="-5208" sz="4800" spc="-1395" b="1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baseline="-5208" sz="4800" spc="1439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10" b="1">
                <a:solidFill>
                  <a:srgbClr val="FFFFFF"/>
                </a:solidFill>
                <a:latin typeface="Arial"/>
                <a:cs typeface="Arial"/>
              </a:rPr>
              <a:t>ظوملا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dirty="0" sz="3200" spc="-905" b="1">
                <a:solidFill>
                  <a:srgbClr val="FFFFFF"/>
                </a:solidFill>
                <a:latin typeface="Arial"/>
                <a:cs typeface="Arial"/>
              </a:rPr>
              <a:t>ف</a:t>
            </a:r>
            <a:r>
              <a:rPr dirty="0" baseline="-4340" sz="4800" spc="-1357" b="1">
                <a:solidFill>
                  <a:srgbClr val="FFFFFF"/>
                </a:solidFill>
                <a:latin typeface="Arial"/>
                <a:cs typeface="Arial"/>
              </a:rPr>
              <a:t>َ</a:t>
            </a:r>
            <a:r>
              <a:rPr dirty="0" baseline="-4340" sz="4800" spc="136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90" b="1">
                <a:solidFill>
                  <a:srgbClr val="FFFFFF"/>
                </a:solidFill>
                <a:latin typeface="Arial"/>
                <a:cs typeface="Arial"/>
              </a:rPr>
              <a:t>ظوملاo  </a:t>
            </a:r>
            <a:r>
              <a:rPr dirty="0" sz="3200" spc="-229" b="1">
                <a:solidFill>
                  <a:srgbClr val="FFFFFF"/>
                </a:solidFill>
                <a:latin typeface="Arial"/>
                <a:cs typeface="Arial"/>
              </a:rPr>
              <a:t>لمعلا </a:t>
            </a:r>
            <a:r>
              <a:rPr dirty="0" sz="3200" spc="-10" b="1">
                <a:solidFill>
                  <a:srgbClr val="FFFFFF"/>
                </a:solidFill>
                <a:latin typeface="Arial"/>
                <a:cs typeface="Arial"/>
              </a:rPr>
              <a:t>نع </a:t>
            </a:r>
            <a:r>
              <a:rPr dirty="0" sz="3200" spc="-355" b="1">
                <a:solidFill>
                  <a:srgbClr val="FFFFFF"/>
                </a:solidFill>
                <a:latin typeface="Arial"/>
                <a:cs typeface="Arial"/>
              </a:rPr>
              <a:t>ابئاغ....سيل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ـ  </a:t>
            </a:r>
            <a:r>
              <a:rPr dirty="0" sz="3200" spc="-560" b="1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dirty="0" sz="3200" spc="-4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60" b="1">
                <a:solidFill>
                  <a:srgbClr val="FFFFFF"/>
                </a:solidFill>
                <a:latin typeface="Arial"/>
                <a:cs typeface="Arial"/>
              </a:rPr>
              <a:t>ء</a:t>
            </a:r>
            <a:r>
              <a:rPr dirty="0" baseline="-2604" sz="4800" spc="-839" b="1">
                <a:solidFill>
                  <a:srgbClr val="FFFFFF"/>
                </a:solidFill>
                <a:latin typeface="Arial"/>
                <a:cs typeface="Arial"/>
              </a:rPr>
              <a:t>ِ </a:t>
            </a:r>
            <a:r>
              <a:rPr dirty="0" sz="3200" spc="-250" b="1">
                <a:solidFill>
                  <a:srgbClr val="FFFFFF"/>
                </a:solidFill>
                <a:latin typeface="Arial"/>
                <a:cs typeface="Arial"/>
              </a:rPr>
              <a:t>ابطلأاo </a:t>
            </a:r>
            <a:r>
              <a:rPr dirty="0" sz="3200" spc="-655" b="1">
                <a:solidFill>
                  <a:srgbClr val="FFFFFF"/>
                </a:solidFill>
                <a:latin typeface="Arial"/>
                <a:cs typeface="Arial"/>
              </a:rPr>
              <a:t>ء</a:t>
            </a:r>
            <a:r>
              <a:rPr dirty="0" baseline="-3472" sz="4800" spc="-982" b="1">
                <a:solidFill>
                  <a:srgbClr val="FFFFFF"/>
                </a:solidFill>
                <a:latin typeface="Arial"/>
                <a:cs typeface="Arial"/>
              </a:rPr>
              <a:t>َ </a:t>
            </a:r>
            <a:r>
              <a:rPr dirty="0" sz="3200" spc="-250" b="1">
                <a:solidFill>
                  <a:srgbClr val="FFFFFF"/>
                </a:solidFill>
                <a:latin typeface="Arial"/>
                <a:cs typeface="Arial"/>
              </a:rPr>
              <a:t>ابطلأاo </a:t>
            </a:r>
            <a:r>
              <a:rPr dirty="0" sz="3200" spc="-1360" b="1">
                <a:solidFill>
                  <a:srgbClr val="FFFFFF"/>
                </a:solidFill>
                <a:latin typeface="Arial"/>
                <a:cs typeface="Arial"/>
              </a:rPr>
              <a:t>ء</a:t>
            </a:r>
            <a:r>
              <a:rPr dirty="0" baseline="-3472" sz="4800" spc="2017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295" b="1">
                <a:solidFill>
                  <a:srgbClr val="FFFFFF"/>
                </a:solidFill>
                <a:latin typeface="Arial"/>
                <a:cs typeface="Arial"/>
              </a:rPr>
              <a:t>ابطلأا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dirty="0" sz="3200" spc="-285" b="1">
                <a:solidFill>
                  <a:srgbClr val="FFFFFF"/>
                </a:solidFill>
                <a:latin typeface="Arial"/>
                <a:cs typeface="Arial"/>
              </a:rPr>
              <a:t>جلاعلا </a:t>
            </a:r>
            <a:r>
              <a:rPr dirty="0" sz="3200" spc="-310" b="1">
                <a:solidFill>
                  <a:srgbClr val="FFFFFF"/>
                </a:solidFill>
                <a:latin typeface="Arial"/>
                <a:cs typeface="Arial"/>
              </a:rPr>
              <a:t>يلإ </a:t>
            </a:r>
            <a:r>
              <a:rPr dirty="0" sz="3200" spc="-370" b="1">
                <a:solidFill>
                  <a:srgbClr val="FFFFFF"/>
                </a:solidFill>
                <a:latin typeface="Arial"/>
                <a:cs typeface="Arial"/>
              </a:rPr>
              <a:t>نولصوتي.... </a:t>
            </a:r>
            <a:r>
              <a:rPr dirty="0" sz="3200" spc="-434" b="1">
                <a:solidFill>
                  <a:srgbClr val="FFFFFF"/>
                </a:solidFill>
                <a:latin typeface="Arial"/>
                <a:cs typeface="Arial"/>
              </a:rPr>
              <a:t>لعل</a:t>
            </a:r>
            <a:r>
              <a:rPr dirty="0" sz="3200" spc="-6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09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73851" y="3624945"/>
            <a:ext cx="2436495" cy="119634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...... </a:t>
            </a:r>
            <a:r>
              <a:rPr dirty="0" sz="3200" spc="-335" b="1">
                <a:solidFill>
                  <a:srgbClr val="FFFFFF"/>
                </a:solidFill>
                <a:latin typeface="Arial"/>
                <a:cs typeface="Arial"/>
              </a:rPr>
              <a:t>ىلع  </a:t>
            </a:r>
            <a:r>
              <a:rPr dirty="0" sz="3200" spc="-375" b="1">
                <a:solidFill>
                  <a:srgbClr val="FFFFFF"/>
                </a:solidFill>
                <a:latin typeface="Arial"/>
                <a:cs typeface="Arial"/>
              </a:rPr>
              <a:t>تملس</a:t>
            </a:r>
            <a:r>
              <a:rPr dirty="0" sz="3200" spc="-2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  <a:p>
            <a:pPr marL="170815">
              <a:lnSpc>
                <a:spcPct val="100000"/>
              </a:lnSpc>
              <a:spcBef>
                <a:spcPts val="770"/>
              </a:spcBef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... </a:t>
            </a:r>
            <a:r>
              <a:rPr dirty="0" sz="3200" spc="-229" b="1">
                <a:solidFill>
                  <a:srgbClr val="FFFFFF"/>
                </a:solidFill>
                <a:latin typeface="Arial"/>
                <a:cs typeface="Arial"/>
              </a:rPr>
              <a:t>بلاطلا  </a:t>
            </a:r>
            <a:r>
              <a:rPr dirty="0" sz="3200" spc="-315" b="1">
                <a:solidFill>
                  <a:srgbClr val="FFFFFF"/>
                </a:solidFill>
                <a:latin typeface="Arial"/>
                <a:cs typeface="Arial"/>
              </a:rPr>
              <a:t>عرش</a:t>
            </a:r>
            <a:r>
              <a:rPr dirty="0" sz="3200" spc="-4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94503" y="3621897"/>
            <a:ext cx="1141730" cy="1202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5885" marR="30480" indent="-58419">
              <a:lnSpc>
                <a:spcPct val="120700"/>
              </a:lnSpc>
              <a:spcBef>
                <a:spcPts val="100"/>
              </a:spcBef>
            </a:pPr>
            <a:r>
              <a:rPr dirty="0" baseline="13020" sz="4800" spc="-217" b="1">
                <a:solidFill>
                  <a:srgbClr val="FFFFFF"/>
                </a:solidFill>
                <a:latin typeface="Arial"/>
                <a:cs typeface="Arial"/>
              </a:rPr>
              <a:t>َ</a:t>
            </a:r>
            <a:r>
              <a:rPr dirty="0" sz="3200" spc="-145" b="1">
                <a:solidFill>
                  <a:srgbClr val="FFFFFF"/>
                </a:solidFill>
                <a:latin typeface="Arial"/>
                <a:cs typeface="Arial"/>
              </a:rPr>
              <a:t>ةمطافo  </a:t>
            </a:r>
            <a:r>
              <a:rPr dirty="0" sz="3200" spc="-515" b="1">
                <a:solidFill>
                  <a:srgbClr val="FFFFFF"/>
                </a:solidFill>
                <a:latin typeface="Arial"/>
                <a:cs typeface="Arial"/>
              </a:rPr>
              <a:t>   </a:t>
            </a:r>
            <a:r>
              <a:rPr dirty="0" sz="3200" spc="-2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15" b="1">
                <a:solidFill>
                  <a:srgbClr val="FFFFFF"/>
                </a:solidFill>
                <a:latin typeface="Arial"/>
                <a:cs typeface="Arial"/>
              </a:rPr>
              <a:t>دُ</a:t>
            </a:r>
            <a:r>
              <a:rPr dirty="0" sz="3200" spc="-3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45" b="1">
                <a:solidFill>
                  <a:srgbClr val="FFFFFF"/>
                </a:solidFill>
                <a:latin typeface="Arial"/>
                <a:cs typeface="Arial"/>
              </a:rPr>
              <a:t>هتجيo</a:t>
            </a:r>
            <a:endParaRPr sz="3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15840" y="4894529"/>
            <a:ext cx="3821429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3200" spc="-515" b="1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baseline="14756" sz="4800" spc="-772" b="1">
                <a:solidFill>
                  <a:srgbClr val="FFFFFF"/>
                </a:solidFill>
                <a:latin typeface="Arial"/>
                <a:cs typeface="Arial"/>
              </a:rPr>
              <a:t>ْ </a:t>
            </a:r>
            <a:r>
              <a:rPr dirty="0" sz="3200" spc="-380" b="1">
                <a:solidFill>
                  <a:srgbClr val="FFFFFF"/>
                </a:solidFill>
                <a:latin typeface="Arial"/>
                <a:cs typeface="Arial"/>
              </a:rPr>
              <a:t>ليمجo </a:t>
            </a:r>
            <a:r>
              <a:rPr dirty="0" sz="3200" spc="-220" b="1">
                <a:solidFill>
                  <a:srgbClr val="FFFFFF"/>
                </a:solidFill>
                <a:latin typeface="Arial"/>
                <a:cs typeface="Arial"/>
              </a:rPr>
              <a:t>....ةنيدملا </a:t>
            </a:r>
            <a:r>
              <a:rPr dirty="0" sz="3200" spc="-470" b="1">
                <a:solidFill>
                  <a:srgbClr val="FFFFFF"/>
                </a:solidFill>
                <a:latin typeface="Arial"/>
                <a:cs typeface="Arial"/>
              </a:rPr>
              <a:t>تحبصأ</a:t>
            </a:r>
            <a:r>
              <a:rPr dirty="0" sz="3200" spc="-2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32839" y="3615801"/>
            <a:ext cx="1208405" cy="1791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6839" marR="30480" indent="-79375">
              <a:lnSpc>
                <a:spcPct val="121900"/>
              </a:lnSpc>
              <a:spcBef>
                <a:spcPts val="100"/>
              </a:spcBef>
            </a:pPr>
            <a:r>
              <a:rPr dirty="0" sz="3200" spc="-455" b="1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baseline="-2604" sz="4800" spc="-682" b="1">
                <a:solidFill>
                  <a:srgbClr val="FFFFFF"/>
                </a:solidFill>
                <a:latin typeface="Arial"/>
                <a:cs typeface="Arial"/>
              </a:rPr>
              <a:t>ِ </a:t>
            </a:r>
            <a:r>
              <a:rPr dirty="0" sz="3200" spc="-310" b="1">
                <a:solidFill>
                  <a:srgbClr val="FFFFFF"/>
                </a:solidFill>
                <a:latin typeface="Arial"/>
                <a:cs typeface="Arial"/>
              </a:rPr>
              <a:t>مطاف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dirty="0" sz="3200" spc="-43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32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30" b="1">
                <a:solidFill>
                  <a:srgbClr val="FFFFFF"/>
                </a:solidFill>
                <a:latin typeface="Arial"/>
                <a:cs typeface="Arial"/>
              </a:rPr>
              <a:t>د</a:t>
            </a:r>
            <a:r>
              <a:rPr dirty="0" sz="3200" spc="-430" b="1">
                <a:solidFill>
                  <a:srgbClr val="FFFFFF"/>
                </a:solidFill>
                <a:latin typeface="Arial"/>
                <a:cs typeface="Arial"/>
              </a:rPr>
              <a:t>ِ</a:t>
            </a:r>
            <a:r>
              <a:rPr dirty="0" sz="3200" spc="-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45" b="1">
                <a:solidFill>
                  <a:srgbClr val="FFFFFF"/>
                </a:solidFill>
                <a:latin typeface="Arial"/>
                <a:cs typeface="Arial"/>
              </a:rPr>
              <a:t>هتجيo</a:t>
            </a:r>
            <a:endParaRPr sz="3200">
              <a:latin typeface="Arial"/>
              <a:cs typeface="Arial"/>
            </a:endParaRPr>
          </a:p>
          <a:p>
            <a:pPr marL="80645">
              <a:lnSpc>
                <a:spcPct val="100000"/>
              </a:lnSpc>
              <a:spcBef>
                <a:spcPts val="700"/>
              </a:spcBef>
            </a:pPr>
            <a:r>
              <a:rPr dirty="0" baseline="13020" sz="4800" spc="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215" b="1">
                <a:solidFill>
                  <a:srgbClr val="FFFFFF"/>
                </a:solidFill>
                <a:latin typeface="Arial"/>
                <a:cs typeface="Arial"/>
              </a:rPr>
              <a:t>ة</a:t>
            </a:r>
            <a:r>
              <a:rPr dirty="0" sz="3200" spc="-705" b="1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3200" spc="-1205" b="1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3200" spc="160" b="1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sz="3200" spc="-145" b="1">
                <a:solidFill>
                  <a:srgbClr val="FFFFFF"/>
                </a:solidFill>
                <a:latin typeface="Arial"/>
                <a:cs typeface="Arial"/>
              </a:rPr>
              <a:t>ج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3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44536" y="5381406"/>
            <a:ext cx="2167255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76580">
              <a:lnSpc>
                <a:spcPct val="120100"/>
              </a:lnSpc>
              <a:spcBef>
                <a:spcPts val="100"/>
              </a:spcBef>
            </a:pPr>
            <a:r>
              <a:rPr dirty="0" sz="3200" spc="-484" b="1">
                <a:solidFill>
                  <a:srgbClr val="FFFFFF"/>
                </a:solidFill>
                <a:latin typeface="Arial"/>
                <a:cs typeface="Arial"/>
              </a:rPr>
              <a:t>ملظب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... </a:t>
            </a:r>
            <a:r>
              <a:rPr dirty="0" sz="3200" spc="-355" b="1">
                <a:solidFill>
                  <a:srgbClr val="FFFFFF"/>
                </a:solidFill>
                <a:latin typeface="Arial"/>
                <a:cs typeface="Arial"/>
              </a:rPr>
              <a:t>مل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ـ  </a:t>
            </a:r>
            <a:r>
              <a:rPr dirty="0" sz="3200" spc="-300" b="1">
                <a:solidFill>
                  <a:srgbClr val="FFFFFF"/>
                </a:solidFill>
                <a:latin typeface="Arial"/>
                <a:cs typeface="Arial"/>
              </a:rPr>
              <a:t>زئاوجلا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.... </a:t>
            </a:r>
            <a:r>
              <a:rPr dirty="0" sz="3200" spc="-355" b="1">
                <a:solidFill>
                  <a:srgbClr val="FFFFFF"/>
                </a:solidFill>
                <a:latin typeface="Arial"/>
                <a:cs typeface="Arial"/>
              </a:rPr>
              <a:t>نل</a:t>
            </a:r>
            <a:r>
              <a:rPr dirty="0" sz="3200" spc="-3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3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43112" y="5381406"/>
            <a:ext cx="1165225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590" marR="5080" indent="-9525">
              <a:lnSpc>
                <a:spcPct val="120100"/>
              </a:lnSpc>
              <a:spcBef>
                <a:spcPts val="100"/>
              </a:spcBef>
            </a:pPr>
            <a:r>
              <a:rPr dirty="0" sz="3200" spc="-655" b="1">
                <a:solidFill>
                  <a:srgbClr val="FFFFFF"/>
                </a:solidFill>
                <a:latin typeface="Arial"/>
                <a:cs typeface="Arial"/>
              </a:rPr>
              <a:t>يضقيo  </a:t>
            </a:r>
            <a:r>
              <a:rPr dirty="0" sz="3200" spc="-425" b="1">
                <a:solidFill>
                  <a:srgbClr val="FFFFFF"/>
                </a:solidFill>
                <a:latin typeface="Arial"/>
                <a:cs typeface="Arial"/>
              </a:rPr>
              <a:t>نولان</a:t>
            </a:r>
            <a:r>
              <a:rPr dirty="0" sz="3200" spc="-610" b="1">
                <a:solidFill>
                  <a:srgbClr val="FFFFFF"/>
                </a:solidFill>
                <a:latin typeface="Arial"/>
                <a:cs typeface="Arial"/>
              </a:rPr>
              <a:t>ت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3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93085" y="3624945"/>
            <a:ext cx="1273175" cy="2953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6060" marR="30480" indent="-188595">
              <a:lnSpc>
                <a:spcPct val="120100"/>
              </a:lnSpc>
              <a:spcBef>
                <a:spcPts val="100"/>
              </a:spcBef>
            </a:pPr>
            <a:r>
              <a:rPr dirty="0" baseline="13020" sz="4800" spc="-254" b="1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sz="3200" spc="-170" b="1">
                <a:solidFill>
                  <a:srgbClr val="FFFFFF"/>
                </a:solidFill>
                <a:latin typeface="Arial"/>
                <a:cs typeface="Arial"/>
              </a:rPr>
              <a:t>ةمطاف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د</a:t>
            </a:r>
            <a:r>
              <a:rPr dirty="0" sz="3200" spc="-330" b="1">
                <a:solidFill>
                  <a:srgbClr val="FFFFFF"/>
                </a:solidFill>
                <a:latin typeface="Arial"/>
                <a:cs typeface="Arial"/>
              </a:rPr>
              <a:t>هت</a:t>
            </a:r>
            <a:r>
              <a:rPr dirty="0" sz="3200" spc="-375" b="1">
                <a:solidFill>
                  <a:srgbClr val="FFFFFF"/>
                </a:solidFill>
                <a:latin typeface="Arial"/>
                <a:cs typeface="Arial"/>
              </a:rPr>
              <a:t>ج</a:t>
            </a:r>
            <a:r>
              <a:rPr dirty="0" sz="3200" spc="-1175" b="1">
                <a:solidFill>
                  <a:srgbClr val="FFFFFF"/>
                </a:solidFill>
                <a:latin typeface="Arial"/>
                <a:cs typeface="Arial"/>
              </a:rPr>
              <a:t>ي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3200">
              <a:latin typeface="Arial"/>
              <a:cs typeface="Arial"/>
            </a:endParaRPr>
          </a:p>
          <a:p>
            <a:pPr algn="just" marL="111125" marR="48260" indent="78740">
              <a:lnSpc>
                <a:spcPts val="4610"/>
              </a:lnSpc>
              <a:spcBef>
                <a:spcPts val="280"/>
              </a:spcBef>
            </a:pPr>
            <a:r>
              <a:rPr dirty="0" baseline="12152" sz="4800" spc="-359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3200" spc="-240" b="1">
                <a:solidFill>
                  <a:srgbClr val="FFFFFF"/>
                </a:solidFill>
                <a:latin typeface="Arial"/>
                <a:cs typeface="Arial"/>
              </a:rPr>
              <a:t>ةليمجo  </a:t>
            </a:r>
            <a:r>
              <a:rPr dirty="0" sz="3200" spc="-1055" b="1">
                <a:solidFill>
                  <a:srgbClr val="FFFFFF"/>
                </a:solidFill>
                <a:latin typeface="Arial"/>
                <a:cs typeface="Arial"/>
              </a:rPr>
              <a:t>ض</a:t>
            </a:r>
            <a:r>
              <a:rPr dirty="0" baseline="-4340" sz="4800" spc="-1582" b="1">
                <a:solidFill>
                  <a:srgbClr val="FFFFFF"/>
                </a:solidFill>
                <a:latin typeface="Arial"/>
                <a:cs typeface="Arial"/>
              </a:rPr>
              <a:t>ِ</a:t>
            </a:r>
            <a:r>
              <a:rPr dirty="0" baseline="-4340" sz="4800" spc="1702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65" b="1">
                <a:solidFill>
                  <a:srgbClr val="FFFFFF"/>
                </a:solidFill>
                <a:latin typeface="Arial"/>
                <a:cs typeface="Arial"/>
              </a:rPr>
              <a:t>قي</a:t>
            </a:r>
            <a:r>
              <a:rPr dirty="0" sz="32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dirty="0" sz="3200" spc="-550" b="1">
                <a:solidFill>
                  <a:srgbClr val="FFFFFF"/>
                </a:solidFill>
                <a:latin typeface="Arial"/>
                <a:cs typeface="Arial"/>
              </a:rPr>
              <a:t>ولانت</a:t>
            </a:r>
            <a:r>
              <a:rPr dirty="0" sz="3200" spc="-3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3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16735" y="5381406"/>
            <a:ext cx="1060450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005" marR="5080" indent="-27940">
              <a:lnSpc>
                <a:spcPct val="120100"/>
              </a:lnSpc>
              <a:spcBef>
                <a:spcPts val="100"/>
              </a:spcBef>
            </a:pPr>
            <a:r>
              <a:rPr dirty="0" sz="3200" spc="-1405" b="1">
                <a:solidFill>
                  <a:srgbClr val="FFFFFF"/>
                </a:solidFill>
                <a:latin typeface="Arial"/>
                <a:cs typeface="Arial"/>
              </a:rPr>
              <a:t>ض</a:t>
            </a:r>
            <a:r>
              <a:rPr dirty="0" baseline="-2604" sz="4800" spc="-2107" b="1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baseline="-2604" sz="4800" spc="27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65" b="1">
                <a:solidFill>
                  <a:srgbClr val="FFFFFF"/>
                </a:solidFill>
                <a:latin typeface="Arial"/>
                <a:cs typeface="Arial"/>
              </a:rPr>
              <a:t>قي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 o  </a:t>
            </a:r>
            <a:r>
              <a:rPr dirty="0" sz="3200" spc="-390" b="1">
                <a:solidFill>
                  <a:srgbClr val="FFFFFF"/>
                </a:solidFill>
                <a:latin typeface="Arial"/>
                <a:cs typeface="Arial"/>
              </a:rPr>
              <a:t>اولانتo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898391" y="0"/>
            <a:ext cx="1378965" cy="11808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235322" y="101549"/>
            <a:ext cx="676910" cy="695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120"/>
              <a:t>عبات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788900" y="989594"/>
            <a:ext cx="1088390" cy="10502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1435" marR="5080" indent="-39370">
              <a:lnSpc>
                <a:spcPct val="120100"/>
              </a:lnSpc>
              <a:spcBef>
                <a:spcPts val="95"/>
              </a:spcBef>
            </a:pPr>
            <a:r>
              <a:rPr dirty="0" sz="2800" spc="-330">
                <a:solidFill>
                  <a:srgbClr val="FFFFFF"/>
                </a:solidFill>
                <a:latin typeface="Arial"/>
                <a:cs typeface="Arial"/>
              </a:rPr>
              <a:t>ةروبص0  </a:t>
            </a:r>
            <a:r>
              <a:rPr dirty="0" sz="2800" spc="-500">
                <a:solidFill>
                  <a:srgbClr val="FFFFFF"/>
                </a:solidFill>
                <a:latin typeface="Arial"/>
                <a:cs typeface="Arial"/>
              </a:rPr>
              <a:t>روبص</a:t>
            </a:r>
            <a:r>
              <a:rPr dirty="0" sz="2800" spc="-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493922" y="989594"/>
            <a:ext cx="1145540" cy="10502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5244" marR="5080" indent="-43180">
              <a:lnSpc>
                <a:spcPct val="120100"/>
              </a:lnSpc>
              <a:spcBef>
                <a:spcPts val="95"/>
              </a:spcBef>
            </a:pPr>
            <a:r>
              <a:rPr dirty="0" sz="2800" spc="-500">
                <a:solidFill>
                  <a:srgbClr val="FFFFFF"/>
                </a:solidFill>
                <a:latin typeface="Arial"/>
                <a:cs typeface="Arial"/>
              </a:rPr>
              <a:t>روبص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0  </a:t>
            </a:r>
            <a:r>
              <a:rPr dirty="0" sz="2800" spc="-330">
                <a:solidFill>
                  <a:srgbClr val="FFFFFF"/>
                </a:solidFill>
                <a:latin typeface="Arial"/>
                <a:cs typeface="Arial"/>
              </a:rPr>
              <a:t>ةروبص0</a:t>
            </a:r>
            <a:endParaRPr sz="2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07246" y="989594"/>
            <a:ext cx="2710815" cy="156273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2800" spc="10">
                <a:solidFill>
                  <a:srgbClr val="FFFFFF"/>
                </a:solidFill>
                <a:latin typeface="Arial"/>
                <a:cs typeface="Arial"/>
              </a:rPr>
              <a:t>.... </a:t>
            </a:r>
            <a:r>
              <a:rPr dirty="0" sz="2800" spc="25">
                <a:solidFill>
                  <a:srgbClr val="FFFFFF"/>
                </a:solidFill>
                <a:latin typeface="Arial"/>
                <a:cs typeface="Arial"/>
              </a:rPr>
              <a:t>ةأرما </a:t>
            </a:r>
            <a:r>
              <a:rPr dirty="0" sz="2800" spc="150">
                <a:solidFill>
                  <a:srgbClr val="FFFFFF"/>
                </a:solidFill>
                <a:latin typeface="Arial"/>
                <a:cs typeface="Arial"/>
              </a:rPr>
              <a:t>هذه</a:t>
            </a:r>
            <a:r>
              <a:rPr dirty="0" sz="28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5715">
              <a:lnSpc>
                <a:spcPct val="100000"/>
              </a:lnSpc>
              <a:spcBef>
                <a:spcPts val="675"/>
              </a:spcBef>
            </a:pP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...... </a:t>
            </a:r>
            <a:r>
              <a:rPr dirty="0" sz="2800" spc="-660">
                <a:solidFill>
                  <a:srgbClr val="FFFFFF"/>
                </a:solidFill>
                <a:latin typeface="Arial"/>
                <a:cs typeface="Arial"/>
              </a:rPr>
              <a:t>ـب       </a:t>
            </a:r>
            <a:r>
              <a:rPr dirty="0" sz="2800" spc="35">
                <a:solidFill>
                  <a:srgbClr val="FFFFFF"/>
                </a:solidFill>
                <a:latin typeface="Arial"/>
                <a:cs typeface="Arial"/>
              </a:rPr>
              <a:t>تررم</a:t>
            </a:r>
            <a:r>
              <a:rPr dirty="0" sz="28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675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)  </a:t>
            </a:r>
            <a:r>
              <a:rPr dirty="0" sz="2800" spc="-550">
                <a:solidFill>
                  <a:srgbClr val="FFFFFF"/>
                </a:solidFill>
                <a:latin typeface="Arial"/>
                <a:cs typeface="Arial"/>
              </a:rPr>
              <a:t>لعفلا   </a:t>
            </a:r>
            <a:r>
              <a:rPr dirty="0" sz="2800" spc="55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2800" spc="-505">
                <a:solidFill>
                  <a:srgbClr val="FFFFFF"/>
                </a:solidFill>
                <a:latin typeface="Arial"/>
                <a:cs typeface="Arial"/>
              </a:rPr>
              <a:t>أرقي   </a:t>
            </a:r>
            <a:r>
              <a:rPr dirty="0" sz="2800" spc="-415">
                <a:solidFill>
                  <a:srgbClr val="FFFFFF"/>
                </a:solidFill>
                <a:latin typeface="Arial"/>
                <a:cs typeface="Arial"/>
              </a:rPr>
              <a:t>مل</a:t>
            </a:r>
            <a:r>
              <a:rPr dirty="0" sz="28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83659" y="2610993"/>
            <a:ext cx="4032250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00" spc="-204">
                <a:solidFill>
                  <a:srgbClr val="FFFFFF"/>
                </a:solidFill>
                <a:latin typeface="Arial"/>
                <a:cs typeface="Arial"/>
              </a:rPr>
              <a:t>يضاملا0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dirty="0" sz="2800" spc="-550">
                <a:solidFill>
                  <a:srgbClr val="FFFFFF"/>
                </a:solidFill>
                <a:latin typeface="Arial"/>
                <a:cs typeface="Arial"/>
              </a:rPr>
              <a:t>لعفلا </a:t>
            </a:r>
            <a:r>
              <a:rPr dirty="0" sz="2800" spc="55">
                <a:solidFill>
                  <a:srgbClr val="FFFFFF"/>
                </a:solidFill>
                <a:latin typeface="Arial"/>
                <a:cs typeface="Arial"/>
              </a:rPr>
              <a:t>نمز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2800" spc="-640">
                <a:solidFill>
                  <a:srgbClr val="FFFFFF"/>
                </a:solidFill>
                <a:latin typeface="Arial"/>
                <a:cs typeface="Arial"/>
              </a:rPr>
              <a:t>زوفي </a:t>
            </a:r>
            <a:r>
              <a:rPr dirty="0" sz="2800" spc="-415">
                <a:solidFill>
                  <a:srgbClr val="FFFFFF"/>
                </a:solidFill>
                <a:latin typeface="Arial"/>
                <a:cs typeface="Arial"/>
              </a:rPr>
              <a:t>نل</a:t>
            </a:r>
            <a:r>
              <a:rPr dirty="0" sz="2800" spc="-3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33448" y="2014295"/>
            <a:ext cx="3910329" cy="10502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0960" marR="5080" indent="-48895">
              <a:lnSpc>
                <a:spcPct val="120100"/>
              </a:lnSpc>
              <a:spcBef>
                <a:spcPts val="95"/>
              </a:spcBef>
            </a:pPr>
            <a:r>
              <a:rPr dirty="0" sz="2800" spc="-210">
                <a:solidFill>
                  <a:srgbClr val="FFFFFF"/>
                </a:solidFill>
                <a:latin typeface="Arial"/>
                <a:cs typeface="Arial"/>
              </a:rPr>
              <a:t>يضاملا0 </a:t>
            </a:r>
            <a:r>
              <a:rPr dirty="0" sz="2800" spc="-220">
                <a:solidFill>
                  <a:srgbClr val="FFFFFF"/>
                </a:solidFill>
                <a:latin typeface="Arial"/>
                <a:cs typeface="Arial"/>
              </a:rPr>
              <a:t>رضاحلا0 </a:t>
            </a:r>
            <a:r>
              <a:rPr dirty="0" sz="2800" spc="-555">
                <a:solidFill>
                  <a:srgbClr val="FFFFFF"/>
                </a:solidFill>
                <a:latin typeface="Arial"/>
                <a:cs typeface="Arial"/>
              </a:rPr>
              <a:t>لبقتسملا0  </a:t>
            </a:r>
            <a:r>
              <a:rPr dirty="0" sz="2800" spc="-630">
                <a:solidFill>
                  <a:srgbClr val="FFFFFF"/>
                </a:solidFill>
                <a:latin typeface="Arial"/>
                <a:cs typeface="Arial"/>
              </a:rPr>
              <a:t>لبقتسملا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2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20">
                <a:solidFill>
                  <a:srgbClr val="FFFFFF"/>
                </a:solidFill>
                <a:latin typeface="Arial"/>
                <a:cs typeface="Arial"/>
              </a:rPr>
              <a:t>رضاحلا0</a:t>
            </a:r>
            <a:endParaRPr sz="2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75978" y="3094561"/>
            <a:ext cx="1844039" cy="15798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8255" indent="79375">
              <a:lnSpc>
                <a:spcPct val="122100"/>
              </a:lnSpc>
              <a:spcBef>
                <a:spcPts val="95"/>
              </a:spcBef>
            </a:pPr>
            <a:r>
              <a:rPr dirty="0" sz="2800" spc="-340">
                <a:solidFill>
                  <a:srgbClr val="FFFFFF"/>
                </a:solidFill>
                <a:latin typeface="Arial"/>
                <a:cs typeface="Arial"/>
              </a:rPr>
              <a:t>ىقو </a:t>
            </a:r>
            <a:r>
              <a:rPr dirty="0" sz="2800" spc="80">
                <a:solidFill>
                  <a:srgbClr val="FFFFFF"/>
                </a:solidFill>
                <a:latin typeface="Arial"/>
                <a:cs typeface="Arial"/>
              </a:rPr>
              <a:t>نم</a:t>
            </a:r>
            <a:r>
              <a:rPr dirty="0" sz="28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65">
                <a:solidFill>
                  <a:srgbClr val="FFFFFF"/>
                </a:solidFill>
                <a:latin typeface="Arial"/>
                <a:cs typeface="Arial"/>
              </a:rPr>
              <a:t>رملأا</a:t>
            </a:r>
            <a:r>
              <a:rPr dirty="0" sz="2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59">
                <a:solidFill>
                  <a:srgbClr val="FFFFFF"/>
                </a:solidFill>
                <a:latin typeface="Arial"/>
                <a:cs typeface="Arial"/>
              </a:rPr>
              <a:t>ىعس  </a:t>
            </a:r>
            <a:r>
              <a:rPr dirty="0" sz="2800" spc="85">
                <a:solidFill>
                  <a:srgbClr val="FFFFFF"/>
                </a:solidFill>
                <a:latin typeface="Arial"/>
                <a:cs typeface="Arial"/>
              </a:rPr>
              <a:t>نم </a:t>
            </a:r>
            <a:r>
              <a:rPr dirty="0" sz="2800" spc="-65">
                <a:solidFill>
                  <a:srgbClr val="FFFFFF"/>
                </a:solidFill>
                <a:latin typeface="Arial"/>
                <a:cs typeface="Arial"/>
              </a:rPr>
              <a:t>رملأا</a:t>
            </a:r>
            <a:r>
              <a:rPr dirty="0" sz="2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675"/>
              </a:spcBef>
            </a:pPr>
            <a:r>
              <a:rPr dirty="0" sz="2800" spc="-800">
                <a:solidFill>
                  <a:srgbClr val="FFFFFF"/>
                </a:solidFill>
                <a:latin typeface="Arial"/>
                <a:cs typeface="Arial"/>
              </a:rPr>
              <a:t>يف</a:t>
            </a:r>
            <a:r>
              <a:rPr dirty="0" sz="2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85">
                <a:solidFill>
                  <a:srgbClr val="FFFFFF"/>
                </a:solidFill>
                <a:latin typeface="Arial"/>
                <a:cs typeface="Arial"/>
              </a:rPr>
              <a:t>تلمع</a:t>
            </a:r>
            <a:r>
              <a:rPr dirty="0" sz="2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30521" y="3094561"/>
            <a:ext cx="1026160" cy="15798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just" marL="12700" marR="5080" indent="389255">
              <a:lnSpc>
                <a:spcPct val="121100"/>
              </a:lnSpc>
              <a:spcBef>
                <a:spcPts val="130"/>
              </a:spcBef>
            </a:pP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قإا0  </a:t>
            </a:r>
            <a:r>
              <a:rPr dirty="0" sz="2800" spc="-270">
                <a:solidFill>
                  <a:srgbClr val="FFFFFF"/>
                </a:solidFill>
                <a:latin typeface="Arial"/>
                <a:cs typeface="Arial"/>
              </a:rPr>
              <a:t>ىعسا0  </a:t>
            </a:r>
            <a:r>
              <a:rPr dirty="0" sz="2800" spc="-580">
                <a:solidFill>
                  <a:srgbClr val="FFFFFF"/>
                </a:solidFill>
                <a:latin typeface="Arial"/>
                <a:cs typeface="Arial"/>
              </a:rPr>
              <a:t>س</a:t>
            </a:r>
            <a:r>
              <a:rPr dirty="0" baseline="-4960" sz="4200" spc="-869">
                <a:solidFill>
                  <a:srgbClr val="FFFFFF"/>
                </a:solidFill>
                <a:latin typeface="Arial"/>
                <a:cs typeface="Arial"/>
              </a:rPr>
              <a:t>ِ</a:t>
            </a:r>
            <a:r>
              <a:rPr dirty="0" baseline="-4960" sz="4200" spc="-7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30">
                <a:solidFill>
                  <a:srgbClr val="FFFFFF"/>
                </a:solidFill>
                <a:latin typeface="Arial"/>
                <a:cs typeface="Arial"/>
              </a:rPr>
              <a:t>رادم0</a:t>
            </a:r>
            <a:endParaRPr sz="2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18942" y="3094561"/>
            <a:ext cx="1174750" cy="15798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276225" marR="45720" indent="151765">
              <a:lnSpc>
                <a:spcPct val="122100"/>
              </a:lnSpc>
              <a:spcBef>
                <a:spcPts val="95"/>
              </a:spcBef>
            </a:pPr>
            <a:r>
              <a:rPr dirty="0" sz="2800" spc="-710">
                <a:solidFill>
                  <a:srgbClr val="FFFFFF"/>
                </a:solidFill>
                <a:latin typeface="Arial"/>
                <a:cs typeface="Arial"/>
              </a:rPr>
              <a:t>يقي</a:t>
            </a:r>
            <a:r>
              <a:rPr dirty="0" sz="2800" spc="-6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15">
                <a:solidFill>
                  <a:srgbClr val="FFFFFF"/>
                </a:solidFill>
                <a:latin typeface="Arial"/>
                <a:cs typeface="Arial"/>
              </a:rPr>
              <a:t>ىعس</a:t>
            </a:r>
            <a:r>
              <a:rPr dirty="0" sz="2800" spc="-114">
                <a:solidFill>
                  <a:srgbClr val="FFFFFF"/>
                </a:solidFill>
                <a:latin typeface="Arial"/>
                <a:cs typeface="Arial"/>
              </a:rPr>
              <a:t>إ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675"/>
              </a:spcBef>
            </a:pPr>
            <a:r>
              <a:rPr dirty="0" sz="2800" spc="-1730">
                <a:solidFill>
                  <a:srgbClr val="FFFFFF"/>
                </a:solidFill>
                <a:latin typeface="Arial"/>
                <a:cs typeface="Arial"/>
              </a:rPr>
              <a:t>س</a:t>
            </a:r>
            <a:r>
              <a:rPr dirty="0" baseline="-8928" sz="4200" spc="25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30">
                <a:solidFill>
                  <a:srgbClr val="FFFFFF"/>
                </a:solidFill>
                <a:latin typeface="Arial"/>
                <a:cs typeface="Arial"/>
              </a:rPr>
              <a:t>رادم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0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13051" y="3095170"/>
            <a:ext cx="1215390" cy="1579245"/>
          </a:xfrm>
          <a:prstGeom prst="rect">
            <a:avLst/>
          </a:prstGeom>
        </p:spPr>
        <p:txBody>
          <a:bodyPr wrap="square" lIns="0" tIns="106045" rIns="0" bIns="0" rtlCol="0" vert="horz">
            <a:spAutoFit/>
          </a:bodyPr>
          <a:lstStyle/>
          <a:p>
            <a:pPr algn="r" marR="55880">
              <a:lnSpc>
                <a:spcPct val="100000"/>
              </a:lnSpc>
              <a:spcBef>
                <a:spcPts val="835"/>
              </a:spcBef>
            </a:pPr>
            <a:r>
              <a:rPr dirty="0" sz="2800" spc="-735">
                <a:solidFill>
                  <a:srgbClr val="FFFFFF"/>
                </a:solidFill>
                <a:latin typeface="Arial"/>
                <a:cs typeface="Arial"/>
              </a:rPr>
              <a:t>ق</a:t>
            </a:r>
            <a:r>
              <a:rPr dirty="0" baseline="-9920" sz="4200" spc="-1102">
                <a:solidFill>
                  <a:srgbClr val="FFFFFF"/>
                </a:solidFill>
                <a:latin typeface="Arial"/>
                <a:cs typeface="Arial"/>
              </a:rPr>
              <a:t>ِ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algn="r" marR="110489">
              <a:lnSpc>
                <a:spcPct val="100000"/>
              </a:lnSpc>
              <a:spcBef>
                <a:spcPts val="740"/>
              </a:spcBef>
            </a:pPr>
            <a:r>
              <a:rPr dirty="0" sz="2800" spc="-470">
                <a:solidFill>
                  <a:srgbClr val="FFFFFF"/>
                </a:solidFill>
                <a:latin typeface="Arial"/>
                <a:cs typeface="Arial"/>
              </a:rPr>
              <a:t>عس</a:t>
            </a:r>
            <a:r>
              <a:rPr dirty="0" sz="2800" spc="-125">
                <a:solidFill>
                  <a:srgbClr val="FFFFFF"/>
                </a:solidFill>
                <a:latin typeface="Arial"/>
                <a:cs typeface="Arial"/>
              </a:rPr>
              <a:t>ا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algn="r" marR="55244">
              <a:lnSpc>
                <a:spcPct val="100000"/>
              </a:lnSpc>
              <a:spcBef>
                <a:spcPts val="675"/>
              </a:spcBef>
            </a:pPr>
            <a:r>
              <a:rPr dirty="0" baseline="7936" sz="4200" spc="-135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2800" spc="-90">
                <a:solidFill>
                  <a:srgbClr val="FFFFFF"/>
                </a:solidFill>
                <a:latin typeface="Arial"/>
                <a:cs typeface="Arial"/>
              </a:rPr>
              <a:t>اسرادم</a:t>
            </a:r>
            <a:r>
              <a:rPr dirty="0" sz="280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462266" y="5150611"/>
            <a:ext cx="1167765" cy="0"/>
          </a:xfrm>
          <a:custGeom>
            <a:avLst/>
            <a:gdLst/>
            <a:ahLst/>
            <a:cxnLst/>
            <a:rect l="l" t="t" r="r" b="b"/>
            <a:pathLst>
              <a:path w="1167765" h="0">
                <a:moveTo>
                  <a:pt x="0" y="0"/>
                </a:moveTo>
                <a:lnTo>
                  <a:pt x="1167383" y="0"/>
                </a:lnTo>
              </a:path>
            </a:pathLst>
          </a:custGeom>
          <a:ln w="2743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848104" y="4733290"/>
            <a:ext cx="696912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00" spc="-520">
                <a:solidFill>
                  <a:srgbClr val="FFFFFF"/>
                </a:solidFill>
                <a:latin typeface="Arial"/>
                <a:cs typeface="Arial"/>
              </a:rPr>
              <a:t>ينبم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dirty="0" sz="2800" spc="-395">
                <a:solidFill>
                  <a:srgbClr val="FFFFFF"/>
                </a:solidFill>
                <a:latin typeface="Arial"/>
                <a:cs typeface="Arial"/>
              </a:rPr>
              <a:t>ةيلصأ0 </a:t>
            </a:r>
            <a:r>
              <a:rPr dirty="0" sz="2800" spc="-465">
                <a:solidFill>
                  <a:srgbClr val="FFFFFF"/>
                </a:solidFill>
                <a:latin typeface="Arial"/>
                <a:cs typeface="Arial"/>
              </a:rPr>
              <a:t>ةيعرف </a:t>
            </a:r>
            <a:r>
              <a:rPr dirty="0" sz="2800" spc="-275">
                <a:solidFill>
                  <a:srgbClr val="FFFFFF"/>
                </a:solidFill>
                <a:latin typeface="Arial"/>
                <a:cs typeface="Arial"/>
              </a:rPr>
              <a:t>ةملاعب </a:t>
            </a:r>
            <a:r>
              <a:rPr dirty="0" sz="2800" spc="-210">
                <a:solidFill>
                  <a:srgbClr val="FFFFFF"/>
                </a:solidFill>
                <a:latin typeface="Arial"/>
                <a:cs typeface="Arial"/>
              </a:rPr>
              <a:t>عوفرم0 </a:t>
            </a:r>
            <a:r>
              <a:rPr dirty="0" sz="2800" spc="-130">
                <a:solidFill>
                  <a:srgbClr val="FFFFFF"/>
                </a:solidFill>
                <a:latin typeface="Arial"/>
                <a:cs typeface="Arial"/>
              </a:rPr>
              <a:t>نوزيمم </a:t>
            </a:r>
            <a:r>
              <a:rPr dirty="0" sz="2800" spc="-195">
                <a:solidFill>
                  <a:srgbClr val="FFFFFF"/>
                </a:solidFill>
                <a:latin typeface="Arial"/>
                <a:cs typeface="Arial"/>
              </a:rPr>
              <a:t>نودهتجملا</a:t>
            </a:r>
            <a:r>
              <a:rPr dirty="0" sz="2800" spc="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66688" y="6031991"/>
            <a:ext cx="1546225" cy="826135"/>
          </a:xfrm>
          <a:custGeom>
            <a:avLst/>
            <a:gdLst/>
            <a:ahLst/>
            <a:cxnLst/>
            <a:rect l="l" t="t" r="r" b="b"/>
            <a:pathLst>
              <a:path w="1546225" h="826134">
                <a:moveTo>
                  <a:pt x="670453" y="521144"/>
                </a:moveTo>
                <a:lnTo>
                  <a:pt x="317627" y="521144"/>
                </a:lnTo>
                <a:lnTo>
                  <a:pt x="935018" y="826004"/>
                </a:lnTo>
                <a:lnTo>
                  <a:pt x="1545953" y="826004"/>
                </a:lnTo>
                <a:lnTo>
                  <a:pt x="1315085" y="749253"/>
                </a:lnTo>
                <a:lnTo>
                  <a:pt x="1010158" y="590842"/>
                </a:lnTo>
                <a:lnTo>
                  <a:pt x="786130" y="586092"/>
                </a:lnTo>
                <a:lnTo>
                  <a:pt x="670453" y="521144"/>
                </a:lnTo>
                <a:close/>
              </a:path>
              <a:path w="1546225" h="826134">
                <a:moveTo>
                  <a:pt x="0" y="0"/>
                </a:moveTo>
                <a:lnTo>
                  <a:pt x="34925" y="41186"/>
                </a:lnTo>
                <a:lnTo>
                  <a:pt x="0" y="102958"/>
                </a:lnTo>
                <a:lnTo>
                  <a:pt x="47625" y="188506"/>
                </a:lnTo>
                <a:lnTo>
                  <a:pt x="119125" y="384924"/>
                </a:lnTo>
                <a:lnTo>
                  <a:pt x="71500" y="668464"/>
                </a:lnTo>
                <a:lnTo>
                  <a:pt x="317627" y="521144"/>
                </a:lnTo>
                <a:lnTo>
                  <a:pt x="670453" y="521144"/>
                </a:lnTo>
                <a:lnTo>
                  <a:pt x="444754" y="394423"/>
                </a:lnTo>
                <a:lnTo>
                  <a:pt x="201675" y="104546"/>
                </a:lnTo>
                <a:lnTo>
                  <a:pt x="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48911" y="6019800"/>
            <a:ext cx="295910" cy="628015"/>
          </a:xfrm>
          <a:custGeom>
            <a:avLst/>
            <a:gdLst/>
            <a:ahLst/>
            <a:cxnLst/>
            <a:rect l="l" t="t" r="r" b="b"/>
            <a:pathLst>
              <a:path w="295910" h="628015">
                <a:moveTo>
                  <a:pt x="57276" y="0"/>
                </a:moveTo>
                <a:lnTo>
                  <a:pt x="85851" y="32016"/>
                </a:lnTo>
                <a:lnTo>
                  <a:pt x="38100" y="53365"/>
                </a:lnTo>
                <a:lnTo>
                  <a:pt x="28575" y="117398"/>
                </a:lnTo>
                <a:lnTo>
                  <a:pt x="66801" y="202768"/>
                </a:lnTo>
                <a:lnTo>
                  <a:pt x="76326" y="288150"/>
                </a:lnTo>
                <a:lnTo>
                  <a:pt x="0" y="627888"/>
                </a:lnTo>
                <a:lnTo>
                  <a:pt x="85851" y="414439"/>
                </a:lnTo>
                <a:lnTo>
                  <a:pt x="133476" y="384200"/>
                </a:lnTo>
                <a:lnTo>
                  <a:pt x="200278" y="224116"/>
                </a:lnTo>
                <a:lnTo>
                  <a:pt x="228853" y="213448"/>
                </a:lnTo>
                <a:lnTo>
                  <a:pt x="228853" y="160083"/>
                </a:lnTo>
                <a:lnTo>
                  <a:pt x="295655" y="117398"/>
                </a:lnTo>
                <a:lnTo>
                  <a:pt x="257555" y="106718"/>
                </a:lnTo>
                <a:lnTo>
                  <a:pt x="57276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9744" y="6181344"/>
            <a:ext cx="600710" cy="429895"/>
          </a:xfrm>
          <a:custGeom>
            <a:avLst/>
            <a:gdLst/>
            <a:ahLst/>
            <a:cxnLst/>
            <a:rect l="l" t="t" r="r" b="b"/>
            <a:pathLst>
              <a:path w="600710" h="429895">
                <a:moveTo>
                  <a:pt x="28575" y="0"/>
                </a:moveTo>
                <a:lnTo>
                  <a:pt x="19050" y="20612"/>
                </a:lnTo>
                <a:lnTo>
                  <a:pt x="0" y="63436"/>
                </a:lnTo>
                <a:lnTo>
                  <a:pt x="95250" y="191884"/>
                </a:lnTo>
                <a:lnTo>
                  <a:pt x="492378" y="429767"/>
                </a:lnTo>
                <a:lnTo>
                  <a:pt x="460628" y="220433"/>
                </a:lnTo>
                <a:lnTo>
                  <a:pt x="560500" y="149072"/>
                </a:lnTo>
                <a:lnTo>
                  <a:pt x="398652" y="149072"/>
                </a:lnTo>
                <a:lnTo>
                  <a:pt x="143001" y="85636"/>
                </a:lnTo>
                <a:lnTo>
                  <a:pt x="28575" y="0"/>
                </a:lnTo>
                <a:close/>
              </a:path>
              <a:path w="600710" h="429895">
                <a:moveTo>
                  <a:pt x="600455" y="120522"/>
                </a:moveTo>
                <a:lnTo>
                  <a:pt x="398652" y="149072"/>
                </a:lnTo>
                <a:lnTo>
                  <a:pt x="560500" y="149072"/>
                </a:lnTo>
                <a:lnTo>
                  <a:pt x="600455" y="120522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60720" y="6138671"/>
            <a:ext cx="243839" cy="11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6126479"/>
            <a:ext cx="67055" cy="12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6019800"/>
            <a:ext cx="6218914" cy="83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6022847"/>
            <a:ext cx="579120" cy="460375"/>
          </a:xfrm>
          <a:custGeom>
            <a:avLst/>
            <a:gdLst/>
            <a:ahLst/>
            <a:cxnLst/>
            <a:rect l="l" t="t" r="r" b="b"/>
            <a:pathLst>
              <a:path w="579119" h="460375">
                <a:moveTo>
                  <a:pt x="497466" y="269417"/>
                </a:moveTo>
                <a:lnTo>
                  <a:pt x="303021" y="269417"/>
                </a:lnTo>
                <a:lnTo>
                  <a:pt x="541019" y="460247"/>
                </a:lnTo>
                <a:lnTo>
                  <a:pt x="483869" y="279031"/>
                </a:lnTo>
                <a:lnTo>
                  <a:pt x="497466" y="269417"/>
                </a:lnTo>
                <a:close/>
              </a:path>
              <a:path w="579119" h="460375">
                <a:moveTo>
                  <a:pt x="66675" y="0"/>
                </a:moveTo>
                <a:lnTo>
                  <a:pt x="47625" y="0"/>
                </a:lnTo>
                <a:lnTo>
                  <a:pt x="38100" y="38480"/>
                </a:lnTo>
                <a:lnTo>
                  <a:pt x="0" y="96215"/>
                </a:lnTo>
                <a:lnTo>
                  <a:pt x="104775" y="173189"/>
                </a:lnTo>
                <a:lnTo>
                  <a:pt x="226948" y="288658"/>
                </a:lnTo>
                <a:lnTo>
                  <a:pt x="303021" y="269417"/>
                </a:lnTo>
                <a:lnTo>
                  <a:pt x="497466" y="269417"/>
                </a:lnTo>
                <a:lnTo>
                  <a:pt x="579119" y="211683"/>
                </a:lnTo>
                <a:lnTo>
                  <a:pt x="569594" y="202056"/>
                </a:lnTo>
                <a:lnTo>
                  <a:pt x="531494" y="182816"/>
                </a:lnTo>
                <a:lnTo>
                  <a:pt x="474344" y="144322"/>
                </a:lnTo>
                <a:lnTo>
                  <a:pt x="274446" y="57734"/>
                </a:lnTo>
                <a:lnTo>
                  <a:pt x="226948" y="38480"/>
                </a:lnTo>
                <a:lnTo>
                  <a:pt x="207898" y="28867"/>
                </a:lnTo>
                <a:lnTo>
                  <a:pt x="150748" y="28867"/>
                </a:lnTo>
                <a:lnTo>
                  <a:pt x="114300" y="19240"/>
                </a:lnTo>
                <a:lnTo>
                  <a:pt x="104775" y="19240"/>
                </a:lnTo>
                <a:lnTo>
                  <a:pt x="66675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84576" y="6077711"/>
            <a:ext cx="3147695" cy="780415"/>
          </a:xfrm>
          <a:custGeom>
            <a:avLst/>
            <a:gdLst/>
            <a:ahLst/>
            <a:cxnLst/>
            <a:rect l="l" t="t" r="r" b="b"/>
            <a:pathLst>
              <a:path w="3147695" h="780415">
                <a:moveTo>
                  <a:pt x="643001" y="165163"/>
                </a:moveTo>
                <a:lnTo>
                  <a:pt x="95250" y="165163"/>
                </a:lnTo>
                <a:lnTo>
                  <a:pt x="142875" y="212813"/>
                </a:lnTo>
                <a:lnTo>
                  <a:pt x="238125" y="242989"/>
                </a:lnTo>
                <a:lnTo>
                  <a:pt x="331850" y="433565"/>
                </a:lnTo>
                <a:lnTo>
                  <a:pt x="636651" y="570141"/>
                </a:lnTo>
                <a:lnTo>
                  <a:pt x="1233677" y="570141"/>
                </a:lnTo>
                <a:lnTo>
                  <a:pt x="3118472" y="780286"/>
                </a:lnTo>
                <a:lnTo>
                  <a:pt x="3147146" y="780286"/>
                </a:lnTo>
                <a:lnTo>
                  <a:pt x="1073277" y="385914"/>
                </a:lnTo>
                <a:lnTo>
                  <a:pt x="816101" y="252514"/>
                </a:lnTo>
                <a:lnTo>
                  <a:pt x="674751" y="174688"/>
                </a:lnTo>
                <a:lnTo>
                  <a:pt x="643001" y="165163"/>
                </a:lnTo>
                <a:close/>
              </a:path>
              <a:path w="3147695" h="780415">
                <a:moveTo>
                  <a:pt x="152400" y="0"/>
                </a:moveTo>
                <a:lnTo>
                  <a:pt x="57150" y="0"/>
                </a:lnTo>
                <a:lnTo>
                  <a:pt x="19050" y="39700"/>
                </a:lnTo>
                <a:lnTo>
                  <a:pt x="0" y="203276"/>
                </a:lnTo>
                <a:lnTo>
                  <a:pt x="95250" y="165163"/>
                </a:lnTo>
                <a:lnTo>
                  <a:pt x="643001" y="165163"/>
                </a:lnTo>
                <a:lnTo>
                  <a:pt x="579501" y="146113"/>
                </a:lnTo>
                <a:lnTo>
                  <a:pt x="446150" y="96875"/>
                </a:lnTo>
                <a:lnTo>
                  <a:pt x="295275" y="28587"/>
                </a:lnTo>
                <a:lnTo>
                  <a:pt x="219075" y="9525"/>
                </a:lnTo>
                <a:lnTo>
                  <a:pt x="152400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04744" y="6068567"/>
            <a:ext cx="112775" cy="9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6360" y="6099047"/>
            <a:ext cx="256540" cy="259079"/>
          </a:xfrm>
          <a:custGeom>
            <a:avLst/>
            <a:gdLst/>
            <a:ahLst/>
            <a:cxnLst/>
            <a:rect l="l" t="t" r="r" b="b"/>
            <a:pathLst>
              <a:path w="256540" h="259079">
                <a:moveTo>
                  <a:pt x="47752" y="0"/>
                </a:moveTo>
                <a:lnTo>
                  <a:pt x="0" y="0"/>
                </a:lnTo>
                <a:lnTo>
                  <a:pt x="47752" y="86359"/>
                </a:lnTo>
                <a:lnTo>
                  <a:pt x="152653" y="163118"/>
                </a:lnTo>
                <a:lnTo>
                  <a:pt x="256031" y="259079"/>
                </a:lnTo>
                <a:lnTo>
                  <a:pt x="256031" y="249478"/>
                </a:lnTo>
                <a:lnTo>
                  <a:pt x="246506" y="220700"/>
                </a:lnTo>
                <a:lnTo>
                  <a:pt x="227456" y="182321"/>
                </a:lnTo>
                <a:lnTo>
                  <a:pt x="190881" y="153530"/>
                </a:lnTo>
                <a:lnTo>
                  <a:pt x="171703" y="134340"/>
                </a:lnTo>
                <a:lnTo>
                  <a:pt x="152653" y="95961"/>
                </a:lnTo>
                <a:lnTo>
                  <a:pt x="152653" y="86359"/>
                </a:lnTo>
                <a:lnTo>
                  <a:pt x="181228" y="19189"/>
                </a:lnTo>
                <a:lnTo>
                  <a:pt x="114553" y="9601"/>
                </a:lnTo>
                <a:lnTo>
                  <a:pt x="76327" y="9601"/>
                </a:lnTo>
                <a:lnTo>
                  <a:pt x="47752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1663" y="6117335"/>
            <a:ext cx="91440" cy="97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7887" y="6050279"/>
            <a:ext cx="387350" cy="329565"/>
          </a:xfrm>
          <a:custGeom>
            <a:avLst/>
            <a:gdLst/>
            <a:ahLst/>
            <a:cxnLst/>
            <a:rect l="l" t="t" r="r" b="b"/>
            <a:pathLst>
              <a:path w="387350" h="329564">
                <a:moveTo>
                  <a:pt x="18961" y="0"/>
                </a:moveTo>
                <a:lnTo>
                  <a:pt x="0" y="0"/>
                </a:lnTo>
                <a:lnTo>
                  <a:pt x="0" y="19367"/>
                </a:lnTo>
                <a:lnTo>
                  <a:pt x="93218" y="58089"/>
                </a:lnTo>
                <a:lnTo>
                  <a:pt x="140614" y="106502"/>
                </a:lnTo>
                <a:lnTo>
                  <a:pt x="74256" y="135547"/>
                </a:lnTo>
                <a:lnTo>
                  <a:pt x="121653" y="213004"/>
                </a:lnTo>
                <a:lnTo>
                  <a:pt x="282816" y="329184"/>
                </a:lnTo>
                <a:lnTo>
                  <a:pt x="263855" y="251726"/>
                </a:lnTo>
                <a:lnTo>
                  <a:pt x="225933" y="213004"/>
                </a:lnTo>
                <a:lnTo>
                  <a:pt x="330212" y="135547"/>
                </a:lnTo>
                <a:lnTo>
                  <a:pt x="387096" y="67767"/>
                </a:lnTo>
                <a:lnTo>
                  <a:pt x="368134" y="58089"/>
                </a:lnTo>
                <a:lnTo>
                  <a:pt x="320738" y="38722"/>
                </a:lnTo>
                <a:lnTo>
                  <a:pt x="235419" y="29044"/>
                </a:lnTo>
                <a:lnTo>
                  <a:pt x="225933" y="29044"/>
                </a:lnTo>
                <a:lnTo>
                  <a:pt x="197497" y="19367"/>
                </a:lnTo>
                <a:lnTo>
                  <a:pt x="159575" y="19367"/>
                </a:lnTo>
                <a:lnTo>
                  <a:pt x="140614" y="9677"/>
                </a:lnTo>
                <a:lnTo>
                  <a:pt x="74256" y="9677"/>
                </a:lnTo>
                <a:lnTo>
                  <a:pt x="18961" y="0"/>
                </a:lnTo>
                <a:close/>
              </a:path>
            </a:pathLst>
          </a:custGeom>
          <a:solidFill>
            <a:srgbClr val="4634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42944" y="286562"/>
            <a:ext cx="1534540" cy="1229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234938" y="437514"/>
            <a:ext cx="676910" cy="695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120"/>
              <a:t>عبات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005870" y="1551432"/>
            <a:ext cx="1602105" cy="904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3825" marR="5080" indent="-111760">
              <a:lnSpc>
                <a:spcPct val="120100"/>
              </a:lnSpc>
              <a:spcBef>
                <a:spcPts val="100"/>
              </a:spcBef>
            </a:pPr>
            <a:r>
              <a:rPr dirty="0" sz="2400" spc="-405" b="1">
                <a:solidFill>
                  <a:srgbClr val="FFFFFF"/>
                </a:solidFill>
                <a:latin typeface="Arial"/>
                <a:cs typeface="Arial"/>
              </a:rPr>
              <a:t>حرشي </a:t>
            </a:r>
            <a:r>
              <a:rPr dirty="0" sz="2400" spc="-229" b="1">
                <a:solidFill>
                  <a:srgbClr val="FFFFFF"/>
                </a:solidFill>
                <a:latin typeface="Arial"/>
                <a:cs typeface="Arial"/>
              </a:rPr>
              <a:t>ملعملا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س  </a:t>
            </a:r>
            <a:r>
              <a:rPr dirty="0" sz="2400" spc="-175" b="1">
                <a:solidFill>
                  <a:srgbClr val="FFFFFF"/>
                </a:solidFill>
                <a:latin typeface="Arial"/>
                <a:cs typeface="Arial"/>
              </a:rPr>
              <a:t>قحلا </a:t>
            </a:r>
            <a:r>
              <a:rPr dirty="0" sz="2400" spc="-405" b="1">
                <a:solidFill>
                  <a:srgbClr val="FFFFFF"/>
                </a:solidFill>
                <a:latin typeface="Arial"/>
                <a:cs typeface="Arial"/>
              </a:rPr>
              <a:t>لوقي</a:t>
            </a:r>
            <a:r>
              <a:rPr dirty="0" sz="2400" spc="-2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س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12770" y="1551432"/>
            <a:ext cx="3606800" cy="904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83919">
              <a:lnSpc>
                <a:spcPct val="120100"/>
              </a:lnSpc>
              <a:spcBef>
                <a:spcPts val="100"/>
              </a:spcBef>
            </a:pPr>
            <a:r>
              <a:rPr dirty="0" sz="2400" spc="-260" b="1">
                <a:solidFill>
                  <a:srgbClr val="FFFFFF"/>
                </a:solidFill>
                <a:latin typeface="Arial"/>
                <a:cs typeface="Arial"/>
              </a:rPr>
              <a:t>ةيمسا </a:t>
            </a:r>
            <a:r>
              <a:rPr dirty="0" sz="2400" spc="-90" b="1">
                <a:solidFill>
                  <a:srgbClr val="FFFFFF"/>
                </a:solidFill>
                <a:latin typeface="Arial"/>
                <a:cs typeface="Arial"/>
              </a:rPr>
              <a:t>ةلمج </a:t>
            </a:r>
            <a:r>
              <a:rPr dirty="0" sz="2400" spc="-235" b="1">
                <a:solidFill>
                  <a:srgbClr val="FFFFFF"/>
                </a:solidFill>
                <a:latin typeface="Arial"/>
                <a:cs typeface="Arial"/>
              </a:rPr>
              <a:t>يلإ </a:t>
            </a:r>
            <a:r>
              <a:rPr dirty="0" sz="2400" spc="-325" b="1">
                <a:solidFill>
                  <a:srgbClr val="FFFFFF"/>
                </a:solidFill>
                <a:latin typeface="Arial"/>
                <a:cs typeface="Arial"/>
              </a:rPr>
              <a:t>ربخلا 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لوح  </a:t>
            </a:r>
            <a:r>
              <a:rPr dirty="0" sz="2400" spc="-365" b="1">
                <a:solidFill>
                  <a:srgbClr val="FFFFFF"/>
                </a:solidFill>
                <a:latin typeface="Arial"/>
                <a:cs typeface="Arial"/>
              </a:rPr>
              <a:t>مزلي </a:t>
            </a:r>
            <a:r>
              <a:rPr dirty="0" sz="2400" spc="80" b="1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2400" spc="-229" b="1">
                <a:solidFill>
                  <a:srgbClr val="FFFFFF"/>
                </a:solidFill>
                <a:latin typeface="Arial"/>
                <a:cs typeface="Arial"/>
              </a:rPr>
              <a:t>ريغو </a:t>
            </a:r>
            <a:r>
              <a:rPr dirty="0" sz="2400" spc="-180" b="1">
                <a:solidFill>
                  <a:srgbClr val="FFFFFF"/>
                </a:solidFill>
                <a:latin typeface="Arial"/>
                <a:cs typeface="Arial"/>
              </a:rPr>
              <a:t>)مل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dirty="0" sz="2400" spc="-150" b="1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2400" spc="-260" b="1">
                <a:solidFill>
                  <a:srgbClr val="FFFFFF"/>
                </a:solidFill>
                <a:latin typeface="Arial"/>
                <a:cs typeface="Arial"/>
              </a:rPr>
              <a:t>ىلع</a:t>
            </a:r>
            <a:r>
              <a:rPr dirty="0" sz="2400" spc="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لخدا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7173" y="2429447"/>
            <a:ext cx="5367020" cy="3100070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algn="r" marR="62865">
              <a:lnSpc>
                <a:spcPct val="100000"/>
              </a:lnSpc>
              <a:spcBef>
                <a:spcPts val="680"/>
              </a:spcBef>
            </a:pPr>
            <a:r>
              <a:rPr dirty="0" sz="2400" spc="-365" b="1">
                <a:solidFill>
                  <a:srgbClr val="FFFFFF"/>
                </a:solidFill>
                <a:latin typeface="Arial"/>
                <a:cs typeface="Arial"/>
              </a:rPr>
              <a:t>مزلي  </a:t>
            </a:r>
            <a:r>
              <a:rPr dirty="0" sz="2400" spc="80" b="1">
                <a:solidFill>
                  <a:srgbClr val="FFFFFF"/>
                </a:solidFill>
                <a:latin typeface="Arial"/>
                <a:cs typeface="Arial"/>
              </a:rPr>
              <a:t>ام </a:t>
            </a:r>
            <a:r>
              <a:rPr dirty="0" sz="2400" spc="-229" b="1">
                <a:solidFill>
                  <a:srgbClr val="FFFFFF"/>
                </a:solidFill>
                <a:latin typeface="Arial"/>
                <a:cs typeface="Arial"/>
              </a:rPr>
              <a:t>ريغو  </a:t>
            </a:r>
            <a:r>
              <a:rPr dirty="0" sz="2400" spc="-210" b="1">
                <a:solidFill>
                  <a:srgbClr val="FFFFFF"/>
                </a:solidFill>
                <a:latin typeface="Arial"/>
                <a:cs typeface="Arial"/>
              </a:rPr>
              <a:t>ةيهان </a:t>
            </a:r>
            <a:r>
              <a:rPr dirty="0" sz="2400" spc="-229" b="1">
                <a:solidFill>
                  <a:srgbClr val="FFFFFF"/>
                </a:solidFill>
                <a:latin typeface="Arial"/>
                <a:cs typeface="Arial"/>
              </a:rPr>
              <a:t>يلإ </a:t>
            </a:r>
            <a:r>
              <a:rPr dirty="0" sz="2400" spc="-220" b="1">
                <a:solidFill>
                  <a:srgbClr val="FFFFFF"/>
                </a:solidFill>
                <a:latin typeface="Arial"/>
                <a:cs typeface="Arial"/>
              </a:rPr>
              <a:t>لا  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لوح    </a:t>
            </a:r>
            <a:r>
              <a:rPr dirty="0" sz="2400" spc="-355" b="1">
                <a:solidFill>
                  <a:srgbClr val="FFFFFF"/>
                </a:solidFill>
                <a:latin typeface="Arial"/>
                <a:cs typeface="Arial"/>
              </a:rPr>
              <a:t>رش  </a:t>
            </a:r>
            <a:r>
              <a:rPr dirty="0" sz="2400" spc="-630" b="1">
                <a:solidFill>
                  <a:srgbClr val="FFFFFF"/>
                </a:solidFill>
                <a:latin typeface="Arial"/>
                <a:cs typeface="Arial"/>
              </a:rPr>
              <a:t>يف                  </a:t>
            </a:r>
            <a:r>
              <a:rPr dirty="0" sz="2400" spc="-570" b="1">
                <a:solidFill>
                  <a:srgbClr val="FFFFFF"/>
                </a:solidFill>
                <a:latin typeface="Arial"/>
                <a:cs typeface="Arial"/>
              </a:rPr>
              <a:t>ىعسي       </a:t>
            </a:r>
            <a:r>
              <a:rPr dirty="0" sz="2400" spc="-220" b="1">
                <a:solidFill>
                  <a:srgbClr val="FFFFFF"/>
                </a:solidFill>
                <a:latin typeface="Arial"/>
                <a:cs typeface="Arial"/>
              </a:rPr>
              <a:t>لا</a:t>
            </a:r>
            <a:r>
              <a:rPr dirty="0" sz="2400" spc="1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س</a:t>
            </a:r>
            <a:endParaRPr sz="2400">
              <a:latin typeface="Arial"/>
              <a:cs typeface="Arial"/>
            </a:endParaRPr>
          </a:p>
          <a:p>
            <a:pPr algn="r" marR="62230">
              <a:lnSpc>
                <a:spcPct val="100000"/>
              </a:lnSpc>
              <a:spcBef>
                <a:spcPts val="575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dirty="0" sz="2400" spc="-320" b="1">
                <a:solidFill>
                  <a:srgbClr val="FFFFFF"/>
                </a:solidFill>
                <a:latin typeface="Arial"/>
                <a:cs typeface="Arial"/>
              </a:rPr>
              <a:t>ةحيحصلا  </a:t>
            </a:r>
            <a:r>
              <a:rPr dirty="0" sz="2400" spc="-150" b="1">
                <a:solidFill>
                  <a:srgbClr val="FFFFFF"/>
                </a:solidFill>
                <a:latin typeface="Arial"/>
                <a:cs typeface="Arial"/>
              </a:rPr>
              <a:t>ةلمجلا </a:t>
            </a:r>
            <a:r>
              <a:rPr dirty="0" sz="2400" spc="-185" b="1">
                <a:solidFill>
                  <a:srgbClr val="FFFFFF"/>
                </a:solidFill>
                <a:latin typeface="Arial"/>
                <a:cs typeface="Arial"/>
              </a:rPr>
              <a:t>ةرئاد  للظ</a:t>
            </a:r>
            <a:r>
              <a:rPr dirty="0" sz="2400" spc="-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س</a:t>
            </a:r>
            <a:endParaRPr sz="2400">
              <a:latin typeface="Arial"/>
              <a:cs typeface="Arial"/>
            </a:endParaRPr>
          </a:p>
          <a:p>
            <a:pPr algn="just" marL="3529329" marR="55880" indent="-82550">
              <a:lnSpc>
                <a:spcPct val="118800"/>
              </a:lnSpc>
              <a:spcBef>
                <a:spcPts val="135"/>
              </a:spcBef>
            </a:pPr>
            <a:r>
              <a:rPr dirty="0" baseline="2314" sz="3600" spc="-419" b="1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-4629" sz="3600" spc="-419" b="1">
                <a:solidFill>
                  <a:srgbClr val="FFFFFF"/>
                </a:solidFill>
                <a:latin typeface="Arial"/>
                <a:cs typeface="Arial"/>
              </a:rPr>
              <a:t>ِ </a:t>
            </a:r>
            <a:r>
              <a:rPr dirty="0" baseline="2314" sz="3600" spc="-569" b="1">
                <a:solidFill>
                  <a:srgbClr val="FFFFFF"/>
                </a:solidFill>
                <a:latin typeface="Arial"/>
                <a:cs typeface="Arial"/>
              </a:rPr>
              <a:t>لعلا </a:t>
            </a:r>
            <a:r>
              <a:rPr dirty="0" baseline="2314" sz="3600" spc="-547" b="1">
                <a:solidFill>
                  <a:srgbClr val="FFFFFF"/>
                </a:solidFill>
                <a:latin typeface="Arial"/>
                <a:cs typeface="Arial"/>
              </a:rPr>
              <a:t>دَ </a:t>
            </a:r>
            <a:r>
              <a:rPr dirty="0" baseline="2314" sz="3600" spc="-750" b="1">
                <a:solidFill>
                  <a:srgbClr val="FFFFFF"/>
                </a:solidFill>
                <a:latin typeface="Arial"/>
                <a:cs typeface="Arial"/>
              </a:rPr>
              <a:t>ئاوف </a:t>
            </a:r>
            <a:r>
              <a:rPr dirty="0" baseline="2314" sz="3600" spc="-765" b="1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2400" spc="-509" b="1">
                <a:solidFill>
                  <a:srgbClr val="FFFFFF"/>
                </a:solidFill>
                <a:latin typeface="Arial"/>
                <a:cs typeface="Arial"/>
              </a:rPr>
              <a:t>ُ</a:t>
            </a:r>
            <a:r>
              <a:rPr dirty="0" sz="2400" spc="-4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2314" sz="3600" spc="-284" b="1">
                <a:solidFill>
                  <a:srgbClr val="FFFFFF"/>
                </a:solidFill>
                <a:latin typeface="Arial"/>
                <a:cs typeface="Arial"/>
              </a:rPr>
              <a:t>هجي0</a:t>
            </a:r>
            <a:r>
              <a:rPr dirty="0" baseline="2314" sz="3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157" sz="3600" spc="-600" b="1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-6944" sz="3600" spc="-600" b="1">
                <a:solidFill>
                  <a:srgbClr val="FFFFFF"/>
                </a:solidFill>
                <a:latin typeface="Arial"/>
                <a:cs typeface="Arial"/>
              </a:rPr>
              <a:t>ُ </a:t>
            </a:r>
            <a:r>
              <a:rPr dirty="0" baseline="-6944" sz="3600" spc="187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1157" sz="3600" spc="-569" b="1">
                <a:solidFill>
                  <a:srgbClr val="FFFFFF"/>
                </a:solidFill>
                <a:latin typeface="Arial"/>
                <a:cs typeface="Arial"/>
              </a:rPr>
              <a:t>لعلا </a:t>
            </a:r>
            <a:r>
              <a:rPr dirty="0" baseline="1157" sz="3600" spc="-480" b="1">
                <a:solidFill>
                  <a:srgbClr val="FFFFFF"/>
                </a:solidFill>
                <a:latin typeface="Arial"/>
                <a:cs typeface="Arial"/>
              </a:rPr>
              <a:t>د</a:t>
            </a:r>
            <a:r>
              <a:rPr dirty="0" sz="2400" spc="-320" b="1">
                <a:solidFill>
                  <a:srgbClr val="FFFFFF"/>
                </a:solidFill>
                <a:latin typeface="Arial"/>
                <a:cs typeface="Arial"/>
              </a:rPr>
              <a:t>ِ </a:t>
            </a:r>
            <a:r>
              <a:rPr dirty="0" baseline="1157" sz="3600" spc="-750" b="1">
                <a:solidFill>
                  <a:srgbClr val="FFFFFF"/>
                </a:solidFill>
                <a:latin typeface="Arial"/>
                <a:cs typeface="Arial"/>
              </a:rPr>
              <a:t>ئاوف </a:t>
            </a:r>
            <a:r>
              <a:rPr dirty="0" baseline="1157" sz="3600" spc="-742" b="1">
                <a:solidFill>
                  <a:srgbClr val="FFFFFF"/>
                </a:solidFill>
                <a:latin typeface="Arial"/>
                <a:cs typeface="Arial"/>
              </a:rPr>
              <a:t>ل</a:t>
            </a:r>
            <a:r>
              <a:rPr dirty="0" sz="2400" spc="-495" b="1">
                <a:solidFill>
                  <a:srgbClr val="FFFFFF"/>
                </a:solidFill>
                <a:latin typeface="Arial"/>
                <a:cs typeface="Arial"/>
              </a:rPr>
              <a:t>َ </a:t>
            </a:r>
            <a:r>
              <a:rPr dirty="0" baseline="1157" sz="3600" spc="-284" b="1">
                <a:solidFill>
                  <a:srgbClr val="FFFFFF"/>
                </a:solidFill>
                <a:latin typeface="Arial"/>
                <a:cs typeface="Arial"/>
              </a:rPr>
              <a:t>هجي0 </a:t>
            </a:r>
            <a:r>
              <a:rPr dirty="0" sz="2400" spc="-385" b="1">
                <a:solidFill>
                  <a:srgbClr val="FFFFFF"/>
                </a:solidFill>
                <a:latin typeface="Arial"/>
                <a:cs typeface="Arial"/>
              </a:rPr>
              <a:t>م</a:t>
            </a:r>
            <a:r>
              <a:rPr dirty="0" baseline="-6944" sz="3600" spc="-577" b="1">
                <a:solidFill>
                  <a:srgbClr val="FFFFFF"/>
                </a:solidFill>
                <a:latin typeface="Arial"/>
                <a:cs typeface="Arial"/>
              </a:rPr>
              <a:t>َ  </a:t>
            </a:r>
            <a:r>
              <a:rPr dirty="0" sz="2400" spc="-380" b="1">
                <a:solidFill>
                  <a:srgbClr val="FFFFFF"/>
                </a:solidFill>
                <a:latin typeface="Arial"/>
                <a:cs typeface="Arial"/>
              </a:rPr>
              <a:t>لعلا </a:t>
            </a:r>
            <a:r>
              <a:rPr dirty="0" sz="2400" spc="-365" b="1">
                <a:solidFill>
                  <a:srgbClr val="FFFFFF"/>
                </a:solidFill>
                <a:latin typeface="Arial"/>
                <a:cs typeface="Arial"/>
              </a:rPr>
              <a:t>دَ </a:t>
            </a:r>
            <a:r>
              <a:rPr dirty="0" sz="2400" spc="-500" b="1">
                <a:solidFill>
                  <a:srgbClr val="FFFFFF"/>
                </a:solidFill>
                <a:latin typeface="Arial"/>
                <a:cs typeface="Arial"/>
              </a:rPr>
              <a:t>ئاوف </a:t>
            </a:r>
            <a:r>
              <a:rPr dirty="0" sz="2400" spc="-470" b="1">
                <a:solidFill>
                  <a:srgbClr val="FFFFFF"/>
                </a:solidFill>
                <a:latin typeface="Arial"/>
                <a:cs typeface="Arial"/>
              </a:rPr>
              <a:t>لْ</a:t>
            </a:r>
            <a:r>
              <a:rPr dirty="0" sz="2400" spc="-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90" b="1">
                <a:solidFill>
                  <a:srgbClr val="FFFFFF"/>
                </a:solidFill>
                <a:latin typeface="Arial"/>
                <a:cs typeface="Arial"/>
              </a:rPr>
              <a:t>هجي0</a:t>
            </a:r>
            <a:endParaRPr sz="2400">
              <a:latin typeface="Arial"/>
              <a:cs typeface="Arial"/>
            </a:endParaRPr>
          </a:p>
          <a:p>
            <a:pPr algn="just" marL="1705610">
              <a:lnSpc>
                <a:spcPct val="100000"/>
              </a:lnSpc>
              <a:spcBef>
                <a:spcPts val="555"/>
              </a:spcBef>
            </a:pPr>
            <a:r>
              <a:rPr dirty="0" sz="2400" spc="-365" b="1">
                <a:solidFill>
                  <a:srgbClr val="FFFFFF"/>
                </a:solidFill>
                <a:latin typeface="Arial"/>
                <a:cs typeface="Arial"/>
              </a:rPr>
              <a:t>نيتلمجلا  </a:t>
            </a:r>
            <a:r>
              <a:rPr dirty="0" sz="2400" spc="-630" b="1">
                <a:solidFill>
                  <a:srgbClr val="FFFFFF"/>
                </a:solidFill>
                <a:latin typeface="Arial"/>
                <a:cs typeface="Arial"/>
              </a:rPr>
              <a:t>يف                  </a:t>
            </a:r>
            <a:r>
              <a:rPr dirty="0" sz="2400" spc="-335" b="1">
                <a:solidFill>
                  <a:srgbClr val="FFFFFF"/>
                </a:solidFill>
                <a:latin typeface="Arial"/>
                <a:cs typeface="Arial"/>
              </a:rPr>
              <a:t>أشنأ  </a:t>
            </a:r>
            <a:r>
              <a:rPr dirty="0" sz="2400" spc="-409" b="1">
                <a:solidFill>
                  <a:srgbClr val="FFFFFF"/>
                </a:solidFill>
                <a:latin typeface="Arial"/>
                <a:cs typeface="Arial"/>
              </a:rPr>
              <a:t>لعفلا   </a:t>
            </a:r>
            <a:r>
              <a:rPr dirty="0" sz="2400" spc="-605" b="1">
                <a:solidFill>
                  <a:srgbClr val="FFFFFF"/>
                </a:solidFill>
                <a:latin typeface="Arial"/>
                <a:cs typeface="Arial"/>
              </a:rPr>
              <a:t>نيب          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نزاو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س</a:t>
            </a:r>
            <a:endParaRPr sz="2400">
              <a:latin typeface="Arial"/>
              <a:cs typeface="Arial"/>
            </a:endParaRPr>
          </a:p>
          <a:p>
            <a:pPr algn="just" marL="1843405">
              <a:lnSpc>
                <a:spcPct val="100000"/>
              </a:lnSpc>
              <a:spcBef>
                <a:spcPts val="575"/>
              </a:spcBef>
            </a:pPr>
            <a:r>
              <a:rPr dirty="0" baseline="3472" sz="3600" spc="-810" b="1">
                <a:solidFill>
                  <a:srgbClr val="FFFFFF"/>
                </a:solidFill>
                <a:latin typeface="Arial"/>
                <a:cs typeface="Arial"/>
              </a:rPr>
              <a:t>ً</a:t>
            </a:r>
            <a:r>
              <a:rPr dirty="0" sz="2400" spc="-540" b="1">
                <a:solidFill>
                  <a:srgbClr val="FFFFFF"/>
                </a:solidFill>
                <a:latin typeface="Arial"/>
                <a:cs typeface="Arial"/>
              </a:rPr>
              <a:t>اتيب     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قراط </a:t>
            </a:r>
            <a:r>
              <a:rPr dirty="0" sz="2400" spc="-330" b="1">
                <a:solidFill>
                  <a:srgbClr val="FFFFFF"/>
                </a:solidFill>
                <a:latin typeface="Arial"/>
                <a:cs typeface="Arial"/>
              </a:rPr>
              <a:t>أشنأ          </a:t>
            </a:r>
            <a:r>
              <a:rPr dirty="0" sz="2400" spc="-300" b="1">
                <a:solidFill>
                  <a:srgbClr val="FFFFFF"/>
                </a:solidFill>
                <a:latin typeface="Arial"/>
                <a:cs typeface="Arial"/>
              </a:rPr>
              <a:t>رمعي</a:t>
            </a:r>
            <a:r>
              <a:rPr dirty="0" sz="2400" spc="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قراط</a:t>
            </a:r>
            <a:r>
              <a:rPr dirty="0" sz="24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30" b="1">
                <a:solidFill>
                  <a:srgbClr val="FFFFFF"/>
                </a:solidFill>
                <a:latin typeface="Arial"/>
                <a:cs typeface="Arial"/>
              </a:rPr>
              <a:t>أشنأ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9274" y="465785"/>
            <a:ext cx="1656714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340">
                <a:solidFill>
                  <a:srgbClr val="F7D37C"/>
                </a:solidFill>
              </a:rPr>
              <a:t>ةماه</a:t>
            </a:r>
            <a:r>
              <a:rPr dirty="0" sz="4000" spc="-120">
                <a:solidFill>
                  <a:srgbClr val="F7D37C"/>
                </a:solidFill>
              </a:rPr>
              <a:t> </a:t>
            </a:r>
            <a:r>
              <a:rPr dirty="0" sz="4000" spc="-735">
                <a:solidFill>
                  <a:srgbClr val="F7D37C"/>
                </a:solidFill>
              </a:rPr>
              <a:t>دئاوف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051560"/>
            <a:ext cx="7388859" cy="5401310"/>
          </a:xfrm>
          <a:custGeom>
            <a:avLst/>
            <a:gdLst/>
            <a:ahLst/>
            <a:cxnLst/>
            <a:rect l="l" t="t" r="r" b="b"/>
            <a:pathLst>
              <a:path w="7388859" h="5401310">
                <a:moveTo>
                  <a:pt x="0" y="5401056"/>
                </a:moveTo>
                <a:lnTo>
                  <a:pt x="7388352" y="5401056"/>
                </a:lnTo>
                <a:lnTo>
                  <a:pt x="7388352" y="0"/>
                </a:lnTo>
                <a:lnTo>
                  <a:pt x="0" y="0"/>
                </a:lnTo>
                <a:lnTo>
                  <a:pt x="0" y="5401056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18589" y="978011"/>
            <a:ext cx="6157595" cy="529463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algn="r" marR="12700">
              <a:lnSpc>
                <a:spcPct val="100000"/>
              </a:lnSpc>
              <a:spcBef>
                <a:spcPts val="869"/>
              </a:spcBef>
            </a:pPr>
            <a:r>
              <a:rPr dirty="0" sz="3200" spc="-480">
                <a:solidFill>
                  <a:srgbClr val="2E1211"/>
                </a:solidFill>
                <a:latin typeface="Arial"/>
                <a:cs typeface="Arial"/>
              </a:rPr>
              <a:t>ءاتلا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305">
                <a:solidFill>
                  <a:srgbClr val="2E1211"/>
                </a:solidFill>
                <a:latin typeface="Arial"/>
                <a:cs typeface="Arial"/>
              </a:rPr>
              <a:t>فللأا  </a:t>
            </a:r>
            <a:r>
              <a:rPr dirty="0" sz="3200" spc="-165">
                <a:solidFill>
                  <a:srgbClr val="2E1211"/>
                </a:solidFill>
                <a:latin typeface="Arial"/>
                <a:cs typeface="Arial"/>
              </a:rPr>
              <a:t>ـواولا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... </a:t>
            </a:r>
            <a:r>
              <a:rPr dirty="0" sz="3200" spc="-660">
                <a:solidFill>
                  <a:srgbClr val="2E1211"/>
                </a:solidFill>
                <a:latin typeface="Arial"/>
                <a:cs typeface="Arial"/>
              </a:rPr>
              <a:t>عفر    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لحم</a:t>
            </a:r>
            <a:r>
              <a:rPr dirty="0" sz="3200" spc="-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919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3200" spc="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80">
                <a:solidFill>
                  <a:srgbClr val="2E1211"/>
                </a:solidFill>
                <a:latin typeface="Arial"/>
                <a:cs typeface="Arial"/>
              </a:rPr>
              <a:t>ريمضلا</a:t>
            </a:r>
            <a:endParaRPr sz="3200">
              <a:latin typeface="Arial"/>
              <a:cs typeface="Arial"/>
            </a:endParaRPr>
          </a:p>
          <a:p>
            <a:pPr algn="r" marL="1129030" marR="5080" indent="-1116965">
              <a:lnSpc>
                <a:spcPct val="118700"/>
              </a:lnSpc>
              <a:spcBef>
                <a:spcPts val="50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).. </a:t>
            </a:r>
            <a:r>
              <a:rPr dirty="0" sz="3200" spc="-345">
                <a:solidFill>
                  <a:srgbClr val="2E1211"/>
                </a:solidFill>
                <a:latin typeface="Arial"/>
                <a:cs typeface="Arial"/>
              </a:rPr>
              <a:t>نحن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180">
                <a:solidFill>
                  <a:srgbClr val="2E1211"/>
                </a:solidFill>
                <a:latin typeface="Arial"/>
                <a:cs typeface="Arial"/>
              </a:rPr>
              <a:t>يه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254">
                <a:solidFill>
                  <a:srgbClr val="2E1211"/>
                </a:solidFill>
                <a:latin typeface="Arial"/>
                <a:cs typeface="Arial"/>
              </a:rPr>
              <a:t>وه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285">
                <a:solidFill>
                  <a:srgbClr val="2E1211"/>
                </a:solidFill>
                <a:latin typeface="Arial"/>
                <a:cs typeface="Arial"/>
              </a:rPr>
              <a:t>انأ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655">
                <a:solidFill>
                  <a:srgbClr val="2E1211"/>
                </a:solidFill>
                <a:latin typeface="Arial"/>
                <a:cs typeface="Arial"/>
              </a:rPr>
              <a:t>لصفنم </a:t>
            </a:r>
            <a:r>
              <a:rPr dirty="0" sz="3200" spc="-484">
                <a:solidFill>
                  <a:srgbClr val="2E1211"/>
                </a:solidFill>
                <a:latin typeface="Arial"/>
                <a:cs typeface="Arial"/>
              </a:rPr>
              <a:t>ريمض</a:t>
            </a:r>
            <a:r>
              <a:rPr dirty="0" sz="3200" spc="-2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يأ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وأ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315">
                <a:solidFill>
                  <a:srgbClr val="2E1211"/>
                </a:solidFill>
                <a:latin typeface="Arial"/>
                <a:cs typeface="Arial"/>
              </a:rPr>
              <a:t>ءانلا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2800" spc="-270">
                <a:solidFill>
                  <a:srgbClr val="2E1211"/>
                </a:solidFill>
                <a:latin typeface="Arial"/>
                <a:cs typeface="Arial"/>
              </a:rPr>
              <a:t>فاكلا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2800" spc="-95">
                <a:solidFill>
                  <a:srgbClr val="2E1211"/>
                </a:solidFill>
                <a:latin typeface="Arial"/>
                <a:cs typeface="Arial"/>
              </a:rPr>
              <a:t>ءاهلا </a:t>
            </a:r>
            <a:r>
              <a:rPr dirty="0" sz="2800" spc="-505">
                <a:solidFill>
                  <a:srgbClr val="2E1211"/>
                </a:solidFill>
                <a:latin typeface="Arial"/>
                <a:cs typeface="Arial"/>
              </a:rPr>
              <a:t>بصن </a:t>
            </a:r>
            <a:r>
              <a:rPr dirty="0" sz="2800" spc="20">
                <a:solidFill>
                  <a:srgbClr val="2E1211"/>
                </a:solidFill>
                <a:latin typeface="Arial"/>
                <a:cs typeface="Arial"/>
              </a:rPr>
              <a:t>لحم</a:t>
            </a:r>
            <a:r>
              <a:rPr dirty="0" sz="2800" spc="-3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790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2800" spc="-4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415">
                <a:solidFill>
                  <a:srgbClr val="2E1211"/>
                </a:solidFill>
                <a:latin typeface="Arial"/>
                <a:cs typeface="Arial"/>
              </a:rPr>
              <a:t>ريمضلا </a:t>
            </a:r>
            <a:r>
              <a:rPr dirty="0" sz="2800" spc="-2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630">
                <a:solidFill>
                  <a:srgbClr val="2E1211"/>
                </a:solidFill>
                <a:latin typeface="Arial"/>
                <a:cs typeface="Arial"/>
              </a:rPr>
              <a:t>لعف </a:t>
            </a:r>
            <a:r>
              <a:rPr dirty="0" sz="2800" spc="-250">
                <a:solidFill>
                  <a:srgbClr val="2E1211"/>
                </a:solidFill>
                <a:latin typeface="Arial"/>
                <a:cs typeface="Arial"/>
              </a:rPr>
              <a:t>ةياهن </a:t>
            </a:r>
            <a:r>
              <a:rPr dirty="0" sz="2800" spc="-800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2800" spc="-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2E1211"/>
                </a:solidFill>
                <a:latin typeface="Arial"/>
                <a:cs typeface="Arial"/>
              </a:rPr>
              <a:t>وأ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2800" spc="-130">
                <a:solidFill>
                  <a:srgbClr val="2E1211"/>
                </a:solidFill>
                <a:latin typeface="Arial"/>
                <a:cs typeface="Arial"/>
              </a:rPr>
              <a:t>اهتاوخأو </a:t>
            </a:r>
            <a:r>
              <a:rPr dirty="0" sz="2800" spc="5">
                <a:solidFill>
                  <a:srgbClr val="2E1211"/>
                </a:solidFill>
                <a:latin typeface="Arial"/>
                <a:cs typeface="Arial"/>
              </a:rPr>
              <a:t>نإ </a:t>
            </a:r>
            <a:r>
              <a:rPr dirty="0" sz="2800" spc="-250">
                <a:solidFill>
                  <a:srgbClr val="2E1211"/>
                </a:solidFill>
                <a:latin typeface="Arial"/>
                <a:cs typeface="Arial"/>
              </a:rPr>
              <a:t>ةياهن</a:t>
            </a:r>
            <a:r>
              <a:rPr dirty="0" sz="2800" spc="-3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805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endParaRPr sz="2800">
              <a:latin typeface="Arial"/>
              <a:cs typeface="Arial"/>
            </a:endParaRPr>
          </a:p>
          <a:p>
            <a:pPr algn="r" marR="7620">
              <a:lnSpc>
                <a:spcPct val="100000"/>
              </a:lnSpc>
              <a:spcBef>
                <a:spcPts val="675"/>
              </a:spcBef>
            </a:pPr>
            <a:r>
              <a:rPr dirty="0" sz="2800" spc="-315">
                <a:solidFill>
                  <a:srgbClr val="2E1211"/>
                </a:solidFill>
                <a:latin typeface="Arial"/>
                <a:cs typeface="Arial"/>
              </a:rPr>
              <a:t>ءانلا 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2800" spc="-275">
                <a:solidFill>
                  <a:srgbClr val="2E1211"/>
                </a:solidFill>
                <a:latin typeface="Arial"/>
                <a:cs typeface="Arial"/>
              </a:rPr>
              <a:t>فاكلا  </a:t>
            </a:r>
            <a:r>
              <a:rPr dirty="0" sz="2800" spc="-80">
                <a:solidFill>
                  <a:srgbClr val="2E1211"/>
                </a:solidFill>
                <a:latin typeface="Arial"/>
                <a:cs typeface="Arial"/>
              </a:rPr>
              <a:t>/ءاهلا   </a:t>
            </a:r>
            <a:r>
              <a:rPr dirty="0" sz="2800" spc="-45">
                <a:solidFill>
                  <a:srgbClr val="2E1211"/>
                </a:solidFill>
                <a:latin typeface="Arial"/>
                <a:cs typeface="Arial"/>
              </a:rPr>
              <a:t>رج </a:t>
            </a:r>
            <a:r>
              <a:rPr dirty="0" sz="2800" spc="20">
                <a:solidFill>
                  <a:srgbClr val="2E1211"/>
                </a:solidFill>
                <a:latin typeface="Arial"/>
                <a:cs typeface="Arial"/>
              </a:rPr>
              <a:t>لحم</a:t>
            </a:r>
            <a:r>
              <a:rPr dirty="0" sz="2800" spc="-2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800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2800" spc="-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415">
                <a:solidFill>
                  <a:srgbClr val="2E1211"/>
                </a:solidFill>
                <a:latin typeface="Arial"/>
                <a:cs typeface="Arial"/>
              </a:rPr>
              <a:t>ريمضلا</a:t>
            </a:r>
            <a:endParaRPr sz="2800">
              <a:latin typeface="Arial"/>
              <a:cs typeface="Arial"/>
            </a:endParaRPr>
          </a:p>
          <a:p>
            <a:pPr algn="r" marL="2204720" marR="6350" indent="993775">
              <a:lnSpc>
                <a:spcPts val="4029"/>
              </a:lnSpc>
              <a:spcBef>
                <a:spcPts val="250"/>
              </a:spcBef>
            </a:pPr>
            <a:r>
              <a:rPr dirty="0" sz="2800" spc="-45">
                <a:solidFill>
                  <a:srgbClr val="2E1211"/>
                </a:solidFill>
                <a:latin typeface="Arial"/>
                <a:cs typeface="Arial"/>
              </a:rPr>
              <a:t>رج </a:t>
            </a:r>
            <a:r>
              <a:rPr dirty="0" sz="2800" spc="-30">
                <a:solidFill>
                  <a:srgbClr val="2E1211"/>
                </a:solidFill>
                <a:latin typeface="Arial"/>
                <a:cs typeface="Arial"/>
              </a:rPr>
              <a:t>فرح </a:t>
            </a:r>
            <a:r>
              <a:rPr dirty="0" sz="2800" spc="5">
                <a:solidFill>
                  <a:srgbClr val="2E1211"/>
                </a:solidFill>
                <a:latin typeface="Arial"/>
                <a:cs typeface="Arial"/>
              </a:rPr>
              <a:t>وأ </a:t>
            </a:r>
            <a:r>
              <a:rPr dirty="0" sz="2800" spc="-270">
                <a:solidFill>
                  <a:srgbClr val="2E1211"/>
                </a:solidFill>
                <a:latin typeface="Arial"/>
                <a:cs typeface="Arial"/>
              </a:rPr>
              <a:t>مسا</a:t>
            </a:r>
            <a:r>
              <a:rPr dirty="0" sz="2800" spc="-9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250">
                <a:solidFill>
                  <a:srgbClr val="2E1211"/>
                </a:solidFill>
                <a:latin typeface="Arial"/>
                <a:cs typeface="Arial"/>
              </a:rPr>
              <a:t>ةياهن</a:t>
            </a:r>
            <a:r>
              <a:rPr dirty="0" sz="2800" spc="-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800">
                <a:solidFill>
                  <a:srgbClr val="2E1211"/>
                </a:solidFill>
                <a:latin typeface="Arial"/>
                <a:cs typeface="Arial"/>
              </a:rPr>
              <a:t>يف </a:t>
            </a:r>
            <a:r>
              <a:rPr dirty="0" sz="2800" spc="-3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500">
                <a:solidFill>
                  <a:srgbClr val="2E1211"/>
                </a:solidFill>
                <a:latin typeface="Arial"/>
                <a:cs typeface="Arial"/>
              </a:rPr>
              <a:t>بصن </a:t>
            </a:r>
            <a:r>
              <a:rPr dirty="0" sz="2800" spc="20">
                <a:solidFill>
                  <a:srgbClr val="2E1211"/>
                </a:solidFill>
                <a:latin typeface="Arial"/>
                <a:cs typeface="Arial"/>
              </a:rPr>
              <a:t>لحم </a:t>
            </a:r>
            <a:r>
              <a:rPr dirty="0" sz="2800" spc="-800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2800" spc="-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409">
                <a:solidFill>
                  <a:srgbClr val="2E1211"/>
                </a:solidFill>
                <a:latin typeface="Arial"/>
                <a:cs typeface="Arial"/>
              </a:rPr>
              <a:t>ريمض </a:t>
            </a:r>
            <a:r>
              <a:rPr dirty="0" sz="2800" spc="5">
                <a:solidFill>
                  <a:srgbClr val="2E1211"/>
                </a:solidFill>
                <a:latin typeface="Arial"/>
                <a:cs typeface="Arial"/>
              </a:rPr>
              <a:t>....</a:t>
            </a:r>
            <a:r>
              <a:rPr dirty="0" sz="2800" spc="58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175">
                <a:solidFill>
                  <a:srgbClr val="2E1211"/>
                </a:solidFill>
                <a:latin typeface="Arial"/>
                <a:cs typeface="Arial"/>
              </a:rPr>
              <a:t>هنأ</a:t>
            </a:r>
            <a:r>
              <a:rPr dirty="0" sz="2800" spc="-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500">
                <a:solidFill>
                  <a:srgbClr val="2E1211"/>
                </a:solidFill>
                <a:latin typeface="Arial"/>
                <a:cs typeface="Arial"/>
              </a:rPr>
              <a:t>بصن </a:t>
            </a:r>
            <a:r>
              <a:rPr dirty="0" sz="2800" spc="20">
                <a:solidFill>
                  <a:srgbClr val="2E1211"/>
                </a:solidFill>
                <a:latin typeface="Arial"/>
                <a:cs typeface="Arial"/>
              </a:rPr>
              <a:t>لحم </a:t>
            </a:r>
            <a:r>
              <a:rPr dirty="0" sz="2800" spc="-800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2800" spc="-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409">
                <a:solidFill>
                  <a:srgbClr val="2E1211"/>
                </a:solidFill>
                <a:latin typeface="Arial"/>
                <a:cs typeface="Arial"/>
              </a:rPr>
              <a:t>ريمض</a:t>
            </a:r>
            <a:r>
              <a:rPr dirty="0" sz="2800" spc="-1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200">
                <a:solidFill>
                  <a:srgbClr val="2E1211"/>
                </a:solidFill>
                <a:latin typeface="Arial"/>
                <a:cs typeface="Arial"/>
              </a:rPr>
              <a:t>......هلعجي</a:t>
            </a:r>
            <a:r>
              <a:rPr dirty="0" sz="2800" spc="-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45">
                <a:solidFill>
                  <a:srgbClr val="2E1211"/>
                </a:solidFill>
                <a:latin typeface="Arial"/>
                <a:cs typeface="Arial"/>
              </a:rPr>
              <a:t>رج </a:t>
            </a:r>
            <a:r>
              <a:rPr dirty="0" sz="2800" spc="20">
                <a:solidFill>
                  <a:srgbClr val="2E1211"/>
                </a:solidFill>
                <a:latin typeface="Arial"/>
                <a:cs typeface="Arial"/>
              </a:rPr>
              <a:t>لحم </a:t>
            </a:r>
            <a:r>
              <a:rPr dirty="0" sz="2800" spc="-800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2800" spc="-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409">
                <a:solidFill>
                  <a:srgbClr val="2E1211"/>
                </a:solidFill>
                <a:latin typeface="Arial"/>
                <a:cs typeface="Arial"/>
              </a:rPr>
              <a:t>ريمض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..... </a:t>
            </a:r>
            <a:r>
              <a:rPr dirty="0" sz="2800" spc="-120">
                <a:solidFill>
                  <a:srgbClr val="2E1211"/>
                </a:solidFill>
                <a:latin typeface="Arial"/>
                <a:cs typeface="Arial"/>
              </a:rPr>
              <a:t>هنم</a:t>
            </a:r>
            <a:r>
              <a:rPr dirty="0" sz="2800" spc="-7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2E1211"/>
                </a:solidFill>
                <a:latin typeface="Arial"/>
                <a:cs typeface="Arial"/>
              </a:rPr>
              <a:t>ـ</a:t>
            </a:r>
            <a:endParaRPr sz="2800">
              <a:latin typeface="Arial"/>
              <a:cs typeface="Arial"/>
            </a:endParaRPr>
          </a:p>
          <a:p>
            <a:pPr algn="r" marR="8255">
              <a:lnSpc>
                <a:spcPct val="100000"/>
              </a:lnSpc>
              <a:spcBef>
                <a:spcPts val="439"/>
              </a:spcBef>
            </a:pPr>
            <a:r>
              <a:rPr dirty="0" sz="2800" spc="-45">
                <a:solidFill>
                  <a:srgbClr val="2E1211"/>
                </a:solidFill>
                <a:latin typeface="Arial"/>
                <a:cs typeface="Arial"/>
              </a:rPr>
              <a:t>رج </a:t>
            </a:r>
            <a:r>
              <a:rPr dirty="0" sz="2800" spc="20">
                <a:solidFill>
                  <a:srgbClr val="2E1211"/>
                </a:solidFill>
                <a:latin typeface="Arial"/>
                <a:cs typeface="Arial"/>
              </a:rPr>
              <a:t>لحم </a:t>
            </a:r>
            <a:r>
              <a:rPr dirty="0" sz="2800" spc="-800">
                <a:solidFill>
                  <a:srgbClr val="2E1211"/>
                </a:solidFill>
                <a:latin typeface="Arial"/>
                <a:cs typeface="Arial"/>
              </a:rPr>
              <a:t>يف</a:t>
            </a:r>
            <a:r>
              <a:rPr dirty="0" sz="2800" spc="-5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409">
                <a:solidFill>
                  <a:srgbClr val="2E1211"/>
                </a:solidFill>
                <a:latin typeface="Arial"/>
                <a:cs typeface="Arial"/>
              </a:rPr>
              <a:t>ريمض</a:t>
            </a:r>
            <a:r>
              <a:rPr dirty="0" sz="2800" spc="-10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2800" spc="-320">
                <a:solidFill>
                  <a:srgbClr val="2E1211"/>
                </a:solidFill>
                <a:latin typeface="Arial"/>
                <a:cs typeface="Arial"/>
              </a:rPr>
              <a:t>....هباتك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307935" y="465785"/>
            <a:ext cx="1301115" cy="6369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695">
                <a:solidFill>
                  <a:srgbClr val="F7D37C"/>
                </a:solidFill>
                <a:latin typeface="Arial"/>
                <a:cs typeface="Arial"/>
              </a:rPr>
              <a:t>عوبسل</a:t>
            </a:r>
            <a:r>
              <a:rPr dirty="0" sz="4000" spc="-235">
                <a:solidFill>
                  <a:srgbClr val="F7D37C"/>
                </a:solidFill>
                <a:latin typeface="Arial"/>
                <a:cs typeface="Arial"/>
              </a:rPr>
              <a:t>أ</a:t>
            </a:r>
            <a:r>
              <a:rPr dirty="0" sz="4000">
                <a:solidFill>
                  <a:srgbClr val="F7D37C"/>
                </a:solidFill>
                <a:latin typeface="Arial"/>
                <a:cs typeface="Arial"/>
              </a:rPr>
              <a:t>ا</a:t>
            </a:r>
            <a:endParaRPr sz="4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05480" y="2922473"/>
            <a:ext cx="1858645" cy="1243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000" spc="-630">
                <a:solidFill>
                  <a:srgbClr val="2E1211"/>
                </a:solidFill>
                <a:latin typeface="Arial"/>
                <a:cs typeface="Arial"/>
              </a:rPr>
              <a:t>نما</a:t>
            </a:r>
            <a:r>
              <a:rPr dirty="0" sz="8000" spc="-1280">
                <a:solidFill>
                  <a:srgbClr val="2E1211"/>
                </a:solidFill>
                <a:latin typeface="Arial"/>
                <a:cs typeface="Arial"/>
              </a:rPr>
              <a:t>ث</a:t>
            </a:r>
            <a:r>
              <a:rPr dirty="0" sz="8000" spc="-1205">
                <a:solidFill>
                  <a:srgbClr val="2E1211"/>
                </a:solidFill>
                <a:latin typeface="Arial"/>
                <a:cs typeface="Arial"/>
              </a:rPr>
              <a:t>لا</a:t>
            </a:r>
            <a:endParaRPr sz="8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52060" y="3244469"/>
            <a:ext cx="646176" cy="7101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722" y="465785"/>
            <a:ext cx="106172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860">
                <a:solidFill>
                  <a:srgbClr val="F7D37C"/>
                </a:solidFill>
              </a:rPr>
              <a:t>زييمتلا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597152"/>
            <a:ext cx="7388859" cy="4498975"/>
          </a:xfrm>
          <a:custGeom>
            <a:avLst/>
            <a:gdLst/>
            <a:ahLst/>
            <a:cxnLst/>
            <a:rect l="l" t="t" r="r" b="b"/>
            <a:pathLst>
              <a:path w="7388859" h="4498975">
                <a:moveTo>
                  <a:pt x="0" y="4498848"/>
                </a:moveTo>
                <a:lnTo>
                  <a:pt x="7388352" y="4498848"/>
                </a:lnTo>
                <a:lnTo>
                  <a:pt x="7388352" y="0"/>
                </a:lnTo>
                <a:lnTo>
                  <a:pt x="0" y="0"/>
                </a:lnTo>
                <a:lnTo>
                  <a:pt x="0" y="449884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643134" y="1523986"/>
            <a:ext cx="5969635" cy="412432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44450">
              <a:lnSpc>
                <a:spcPct val="100000"/>
              </a:lnSpc>
              <a:spcBef>
                <a:spcPts val="875"/>
              </a:spcBef>
            </a:pPr>
            <a:r>
              <a:rPr dirty="0" sz="3200" spc="-800">
                <a:solidFill>
                  <a:srgbClr val="2E1211"/>
                </a:solidFill>
                <a:latin typeface="Arial"/>
                <a:cs typeface="Arial"/>
              </a:rPr>
              <a:t>هلبق         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170" b="1">
                <a:solidFill>
                  <a:srgbClr val="FF0000"/>
                </a:solidFill>
                <a:latin typeface="Arial"/>
                <a:cs typeface="Arial"/>
              </a:rPr>
              <a:t>ماهبإ </a:t>
            </a:r>
            <a:r>
              <a:rPr dirty="0" sz="3200" spc="-605" b="1">
                <a:solidFill>
                  <a:srgbClr val="FF0000"/>
                </a:solidFill>
                <a:latin typeface="Arial"/>
                <a:cs typeface="Arial"/>
              </a:rPr>
              <a:t>ليزي    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بوصنم  </a:t>
            </a:r>
            <a:r>
              <a:rPr dirty="0" sz="3200" spc="-395">
                <a:solidFill>
                  <a:srgbClr val="2E1211"/>
                </a:solidFill>
                <a:latin typeface="Arial"/>
                <a:cs typeface="Arial"/>
              </a:rPr>
              <a:t>ةركن</a:t>
            </a:r>
            <a:r>
              <a:rPr dirty="0" sz="3200" spc="-37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10">
                <a:solidFill>
                  <a:srgbClr val="2E1211"/>
                </a:solidFill>
                <a:latin typeface="Arial"/>
                <a:cs typeface="Arial"/>
              </a:rPr>
              <a:t>مسا</a:t>
            </a:r>
            <a:endParaRPr sz="3200">
              <a:latin typeface="Arial"/>
              <a:cs typeface="Arial"/>
            </a:endParaRPr>
          </a:p>
          <a:p>
            <a:pPr algn="r" marL="25400" marR="41910" indent="4220210">
              <a:lnSpc>
                <a:spcPct val="120100"/>
              </a:lnSpc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:</a:t>
            </a:r>
            <a:r>
              <a:rPr dirty="0" sz="3200" spc="-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180">
                <a:solidFill>
                  <a:srgbClr val="2E1211"/>
                </a:solidFill>
                <a:latin typeface="Arial"/>
                <a:cs typeface="Arial"/>
              </a:rPr>
              <a:t>ناعون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170">
                <a:solidFill>
                  <a:srgbClr val="2E1211"/>
                </a:solidFill>
                <a:latin typeface="Arial"/>
                <a:cs typeface="Arial"/>
              </a:rPr>
              <a:t>وهو </a:t>
            </a:r>
            <a:r>
              <a:rPr dirty="0" sz="3200" spc="1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55">
                <a:solidFill>
                  <a:srgbClr val="2E1211"/>
                </a:solidFill>
                <a:latin typeface="Arial"/>
                <a:cs typeface="Arial"/>
              </a:rPr>
              <a:t>ليك   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30">
                <a:solidFill>
                  <a:srgbClr val="2E1211"/>
                </a:solidFill>
                <a:latin typeface="Arial"/>
                <a:cs typeface="Arial"/>
              </a:rPr>
              <a:t>ددع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</a:t>
            </a:r>
            <a:r>
              <a:rPr dirty="0" sz="3200" spc="-100">
                <a:solidFill>
                  <a:srgbClr val="2E1211"/>
                </a:solidFill>
                <a:latin typeface="Arial"/>
                <a:cs typeface="Arial"/>
              </a:rPr>
              <a:t>ةحاسم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ـ نزو   </a:t>
            </a:r>
            <a:r>
              <a:rPr dirty="0" sz="3200" spc="-760">
                <a:solidFill>
                  <a:srgbClr val="2E1211"/>
                </a:solidFill>
                <a:latin typeface="Arial"/>
                <a:cs typeface="Arial"/>
              </a:rPr>
              <a:t>ـب       </a:t>
            </a:r>
            <a:r>
              <a:rPr dirty="0" sz="3200" spc="-930">
                <a:solidFill>
                  <a:srgbClr val="2E1211"/>
                </a:solidFill>
                <a:latin typeface="Arial"/>
                <a:cs typeface="Arial"/>
              </a:rPr>
              <a:t>قبسي</a:t>
            </a:r>
            <a:r>
              <a:rPr dirty="0" sz="3200" spc="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00">
                <a:solidFill>
                  <a:srgbClr val="2E1211"/>
                </a:solidFill>
                <a:latin typeface="Arial"/>
                <a:cs typeface="Arial"/>
              </a:rPr>
              <a:t>ظوفلم </a:t>
            </a:r>
            <a:r>
              <a:rPr dirty="0" sz="3200" spc="-25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2E1211"/>
                </a:solidFill>
                <a:latin typeface="Arial"/>
                <a:cs typeface="Arial"/>
              </a:rPr>
              <a:t>ـ1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254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170">
                <a:solidFill>
                  <a:srgbClr val="2E1211"/>
                </a:solidFill>
                <a:latin typeface="Arial"/>
                <a:cs typeface="Arial"/>
              </a:rPr>
              <a:t>امحل  </a:t>
            </a:r>
            <a:r>
              <a:rPr dirty="0" sz="3200" spc="-730">
                <a:solidFill>
                  <a:srgbClr val="2E1211"/>
                </a:solidFill>
                <a:latin typeface="Arial"/>
                <a:cs typeface="Arial"/>
              </a:rPr>
              <a:t>وليك      </a:t>
            </a:r>
            <a:r>
              <a:rPr dirty="0" sz="3200" spc="-625">
                <a:solidFill>
                  <a:srgbClr val="2E1211"/>
                </a:solidFill>
                <a:latin typeface="Arial"/>
                <a:cs typeface="Arial"/>
              </a:rPr>
              <a:t>تيرتشا   </a:t>
            </a:r>
            <a:r>
              <a:rPr dirty="0" sz="3200" spc="-459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65"/>
              </a:spcBef>
            </a:pPr>
            <a:r>
              <a:rPr dirty="0" baseline="7812" sz="4800" spc="-270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180">
                <a:solidFill>
                  <a:srgbClr val="2E1211"/>
                </a:solidFill>
                <a:latin typeface="Arial"/>
                <a:cs typeface="Arial"/>
              </a:rPr>
              <a:t>احمق </a:t>
            </a:r>
            <a:r>
              <a:rPr dirty="0" baseline="7812" sz="4800" spc="-630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420">
                <a:solidFill>
                  <a:srgbClr val="2E1211"/>
                </a:solidFill>
                <a:latin typeface="Arial"/>
                <a:cs typeface="Arial"/>
              </a:rPr>
              <a:t>انادف  </a:t>
            </a:r>
            <a:r>
              <a:rPr dirty="0" sz="3200" spc="-20">
                <a:solidFill>
                  <a:srgbClr val="2E1211"/>
                </a:solidFill>
                <a:latin typeface="Arial"/>
                <a:cs typeface="Arial"/>
              </a:rPr>
              <a:t>تعرز </a:t>
            </a:r>
            <a:r>
              <a:rPr dirty="0" sz="3200" spc="17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569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380">
                <a:solidFill>
                  <a:srgbClr val="2E1211"/>
                </a:solidFill>
                <a:latin typeface="Arial"/>
                <a:cs typeface="Arial"/>
              </a:rPr>
              <a:t>ارب  </a:t>
            </a:r>
            <a:r>
              <a:rPr dirty="0" sz="3200">
                <a:solidFill>
                  <a:srgbClr val="2E1211"/>
                </a:solidFill>
                <a:latin typeface="Arial"/>
                <a:cs typeface="Arial"/>
              </a:rPr>
              <a:t>ءاعو </a:t>
            </a:r>
            <a:r>
              <a:rPr dirty="0" sz="3200" spc="-335">
                <a:solidFill>
                  <a:srgbClr val="2E1211"/>
                </a:solidFill>
                <a:latin typeface="Arial"/>
                <a:cs typeface="Arial"/>
              </a:rPr>
              <a:t>هل </a:t>
            </a:r>
            <a:r>
              <a:rPr dirty="0" sz="3200" spc="10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187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امهرد 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نورشع  </a:t>
            </a:r>
            <a:r>
              <a:rPr dirty="0" sz="3200" spc="-250">
                <a:solidFill>
                  <a:srgbClr val="2E1211"/>
                </a:solidFill>
                <a:latin typeface="Arial"/>
                <a:cs typeface="Arial"/>
              </a:rPr>
              <a:t>يدنع</a:t>
            </a:r>
            <a:r>
              <a:rPr dirty="0" sz="3200" spc="32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891" y="465785"/>
            <a:ext cx="179578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860">
                <a:solidFill>
                  <a:srgbClr val="F7D37C"/>
                </a:solidFill>
              </a:rPr>
              <a:t>زييمتلا</a:t>
            </a:r>
            <a:r>
              <a:rPr dirty="0" sz="4000" spc="-810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62127" y="1597152"/>
            <a:ext cx="7388859" cy="4498975"/>
          </a:xfrm>
          <a:custGeom>
            <a:avLst/>
            <a:gdLst/>
            <a:ahLst/>
            <a:cxnLst/>
            <a:rect l="l" t="t" r="r" b="b"/>
            <a:pathLst>
              <a:path w="7388859" h="4498975">
                <a:moveTo>
                  <a:pt x="0" y="4498848"/>
                </a:moveTo>
                <a:lnTo>
                  <a:pt x="7388352" y="4498848"/>
                </a:lnTo>
                <a:lnTo>
                  <a:pt x="7388352" y="0"/>
                </a:lnTo>
                <a:lnTo>
                  <a:pt x="0" y="0"/>
                </a:lnTo>
                <a:lnTo>
                  <a:pt x="0" y="449884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00851" y="1523986"/>
            <a:ext cx="7336155" cy="4612640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marL="3922395">
              <a:lnSpc>
                <a:spcPct val="100000"/>
              </a:lnSpc>
              <a:spcBef>
                <a:spcPts val="875"/>
              </a:spcBef>
            </a:pPr>
            <a:r>
              <a:rPr dirty="0" sz="3200" spc="-335">
                <a:solidFill>
                  <a:srgbClr val="2E1211"/>
                </a:solidFill>
                <a:latin typeface="Arial"/>
                <a:cs typeface="Arial"/>
              </a:rPr>
              <a:t>ملاكلا </a:t>
            </a:r>
            <a:r>
              <a:rPr dirty="0" sz="3200" spc="85">
                <a:solidFill>
                  <a:srgbClr val="2E1211"/>
                </a:solidFill>
                <a:latin typeface="Arial"/>
                <a:cs typeface="Arial"/>
              </a:rPr>
              <a:t>نم </a:t>
            </a:r>
            <a:r>
              <a:rPr dirty="0" sz="3200" spc="-655">
                <a:solidFill>
                  <a:srgbClr val="2E1211"/>
                </a:solidFill>
                <a:latin typeface="Arial"/>
                <a:cs typeface="Arial"/>
              </a:rPr>
              <a:t>مهفي </a:t>
            </a:r>
            <a:r>
              <a:rPr dirty="0" sz="3200" spc="-160">
                <a:solidFill>
                  <a:srgbClr val="2E1211"/>
                </a:solidFill>
                <a:latin typeface="Arial"/>
                <a:cs typeface="Arial"/>
              </a:rPr>
              <a:t>:ظوحلم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15">
                <a:solidFill>
                  <a:srgbClr val="2E1211"/>
                </a:solidFill>
                <a:latin typeface="Arial"/>
                <a:cs typeface="Arial"/>
              </a:rPr>
              <a:t>ـ2</a:t>
            </a:r>
            <a:endParaRPr sz="3200">
              <a:latin typeface="Arial"/>
              <a:cs typeface="Arial"/>
            </a:endParaRPr>
          </a:p>
          <a:p>
            <a:pPr marL="245745" marR="68580" indent="-182880">
              <a:lnSpc>
                <a:spcPct val="100000"/>
              </a:lnSpc>
              <a:spcBef>
                <a:spcPts val="770"/>
              </a:spcBef>
            </a:pPr>
            <a:r>
              <a:rPr dirty="0" sz="3200" spc="-345">
                <a:solidFill>
                  <a:srgbClr val="2E1211"/>
                </a:solidFill>
                <a:latin typeface="Arial"/>
                <a:cs typeface="Arial"/>
              </a:rPr>
              <a:t>/لق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730">
                <a:solidFill>
                  <a:srgbClr val="2E1211"/>
                </a:solidFill>
                <a:latin typeface="Arial"/>
                <a:cs typeface="Arial"/>
              </a:rPr>
              <a:t>رثك </a:t>
            </a:r>
            <a:r>
              <a:rPr dirty="0" sz="3200" spc="15">
                <a:solidFill>
                  <a:srgbClr val="2E1211"/>
                </a:solidFill>
                <a:latin typeface="Arial"/>
                <a:cs typeface="Arial"/>
              </a:rPr>
              <a:t>/باط </a:t>
            </a:r>
            <a:r>
              <a:rPr dirty="0" sz="3200" spc="-459">
                <a:solidFill>
                  <a:srgbClr val="2E1211"/>
                </a:solidFill>
                <a:latin typeface="Arial"/>
                <a:cs typeface="Arial"/>
              </a:rPr>
              <a:t>/رجفنا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345">
                <a:solidFill>
                  <a:srgbClr val="2E1211"/>
                </a:solidFill>
                <a:latin typeface="Arial"/>
                <a:cs typeface="Arial"/>
              </a:rPr>
              <a:t>لأتما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595">
                <a:solidFill>
                  <a:srgbClr val="2E1211"/>
                </a:solidFill>
                <a:latin typeface="Arial"/>
                <a:cs typeface="Arial"/>
              </a:rPr>
              <a:t>لعتشا </a:t>
            </a:r>
            <a:r>
              <a:rPr dirty="0" sz="3200" spc="-750">
                <a:solidFill>
                  <a:srgbClr val="2E1211"/>
                </a:solidFill>
                <a:latin typeface="Arial"/>
                <a:cs typeface="Arial"/>
              </a:rPr>
              <a:t>ـب </a:t>
            </a:r>
            <a:r>
              <a:rPr dirty="0" sz="3200" spc="-935">
                <a:solidFill>
                  <a:srgbClr val="2E1211"/>
                </a:solidFill>
                <a:latin typeface="Arial"/>
                <a:cs typeface="Arial"/>
              </a:rPr>
              <a:t>قبسي</a:t>
            </a:r>
            <a:r>
              <a:rPr dirty="0" sz="3200" spc="-1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baseline="7812" sz="4800" spc="-509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340">
                <a:solidFill>
                  <a:srgbClr val="2E1211"/>
                </a:solidFill>
                <a:latin typeface="Arial"/>
                <a:cs typeface="Arial"/>
              </a:rPr>
              <a:t>ابلاغو  </a:t>
            </a:r>
            <a:r>
              <a:rPr dirty="0" sz="3200" spc="-545">
                <a:solidFill>
                  <a:srgbClr val="2E1211"/>
                </a:solidFill>
                <a:latin typeface="Arial"/>
                <a:cs typeface="Arial"/>
              </a:rPr>
              <a:t>لعفأ</a:t>
            </a:r>
            <a:r>
              <a:rPr dirty="0" sz="3200" spc="-204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نزو 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ىلع </a:t>
            </a:r>
            <a:r>
              <a:rPr dirty="0" sz="3200" spc="-290">
                <a:solidFill>
                  <a:srgbClr val="2E1211"/>
                </a:solidFill>
                <a:latin typeface="Arial"/>
                <a:cs typeface="Arial"/>
              </a:rPr>
              <a:t>ةملك </a:t>
            </a:r>
            <a:r>
              <a:rPr dirty="0" sz="3200" spc="-350">
                <a:solidFill>
                  <a:srgbClr val="2E1211"/>
                </a:solidFill>
                <a:latin typeface="Arial"/>
                <a:cs typeface="Arial"/>
              </a:rPr>
              <a:t>نسح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844">
                <a:solidFill>
                  <a:srgbClr val="2E1211"/>
                </a:solidFill>
                <a:latin typeface="Arial"/>
                <a:cs typeface="Arial"/>
              </a:rPr>
              <a:t>ىفك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409">
                <a:solidFill>
                  <a:srgbClr val="2E1211"/>
                </a:solidFill>
                <a:latin typeface="Arial"/>
                <a:cs typeface="Arial"/>
              </a:rPr>
              <a:t>اذبح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 </a:t>
            </a:r>
            <a:r>
              <a:rPr dirty="0" sz="3200" spc="-935">
                <a:solidFill>
                  <a:srgbClr val="2E1211"/>
                </a:solidFill>
                <a:latin typeface="Arial"/>
                <a:cs typeface="Arial"/>
              </a:rPr>
              <a:t>سئب</a:t>
            </a:r>
            <a:r>
              <a:rPr dirty="0" sz="3200" spc="-1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</a:t>
            </a:r>
            <a:r>
              <a:rPr dirty="0" sz="3200" spc="-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65">
                <a:solidFill>
                  <a:srgbClr val="2E1211"/>
                </a:solidFill>
                <a:latin typeface="Arial"/>
                <a:cs typeface="Arial"/>
              </a:rPr>
              <a:t>معن</a:t>
            </a:r>
            <a:endParaRPr sz="3200">
              <a:latin typeface="Arial"/>
              <a:cs typeface="Arial"/>
            </a:endParaRPr>
          </a:p>
          <a:p>
            <a:pPr algn="r" marR="6731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1095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730">
                <a:solidFill>
                  <a:srgbClr val="2E1211"/>
                </a:solidFill>
                <a:latin typeface="Arial"/>
                <a:cs typeface="Arial"/>
              </a:rPr>
              <a:t>ابيش      </a:t>
            </a:r>
            <a:r>
              <a:rPr dirty="0" sz="3200" spc="-195">
                <a:solidFill>
                  <a:srgbClr val="2E1211"/>
                </a:solidFill>
                <a:latin typeface="Arial"/>
                <a:cs typeface="Arial"/>
              </a:rPr>
              <a:t>سأرلا  </a:t>
            </a:r>
            <a:r>
              <a:rPr dirty="0" sz="3200" spc="-595">
                <a:solidFill>
                  <a:srgbClr val="2E1211"/>
                </a:solidFill>
                <a:latin typeface="Arial"/>
                <a:cs typeface="Arial"/>
              </a:rPr>
              <a:t>لعتشا   </a:t>
            </a:r>
            <a:r>
              <a:rPr dirty="0" sz="3200" spc="-5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6731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555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370">
                <a:solidFill>
                  <a:srgbClr val="2E1211"/>
                </a:solidFill>
                <a:latin typeface="Arial"/>
                <a:cs typeface="Arial"/>
              </a:rPr>
              <a:t>انويع  </a:t>
            </a:r>
            <a:r>
              <a:rPr dirty="0" sz="3200" spc="-120">
                <a:solidFill>
                  <a:srgbClr val="2E1211"/>
                </a:solidFill>
                <a:latin typeface="Arial"/>
                <a:cs typeface="Arial"/>
              </a:rPr>
              <a:t>ضرلأا </a:t>
            </a:r>
            <a:r>
              <a:rPr dirty="0" sz="3200" spc="-459">
                <a:solidFill>
                  <a:srgbClr val="2E1211"/>
                </a:solidFill>
                <a:latin typeface="Arial"/>
                <a:cs typeface="Arial"/>
              </a:rPr>
              <a:t>ترجفنا   </a:t>
            </a:r>
            <a:r>
              <a:rPr dirty="0" sz="3200" spc="-34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6731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1035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690">
                <a:solidFill>
                  <a:srgbClr val="2E1211"/>
                </a:solidFill>
                <a:latin typeface="Arial"/>
                <a:cs typeface="Arial"/>
              </a:rPr>
              <a:t>اسفن     </a:t>
            </a:r>
            <a:r>
              <a:rPr dirty="0" sz="3200" spc="55">
                <a:solidFill>
                  <a:srgbClr val="2E1211"/>
                </a:solidFill>
                <a:latin typeface="Arial"/>
                <a:cs typeface="Arial"/>
              </a:rPr>
              <a:t>دمحم </a:t>
            </a:r>
            <a:r>
              <a:rPr dirty="0" sz="3200" spc="20">
                <a:solidFill>
                  <a:srgbClr val="2E1211"/>
                </a:solidFill>
                <a:latin typeface="Arial"/>
                <a:cs typeface="Arial"/>
              </a:rPr>
              <a:t>باط</a:t>
            </a:r>
            <a:r>
              <a:rPr dirty="0" sz="3200" spc="70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6731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23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155">
                <a:solidFill>
                  <a:srgbClr val="2E1211"/>
                </a:solidFill>
                <a:latin typeface="Arial"/>
                <a:cs typeface="Arial"/>
              </a:rPr>
              <a:t>املع </a:t>
            </a:r>
            <a:r>
              <a:rPr dirty="0" sz="3200" spc="-220">
                <a:solidFill>
                  <a:srgbClr val="2E1211"/>
                </a:solidFill>
                <a:latin typeface="Arial"/>
                <a:cs typeface="Arial"/>
              </a:rPr>
              <a:t>لجرلا  </a:t>
            </a:r>
            <a:r>
              <a:rPr dirty="0" sz="3200" spc="-730">
                <a:solidFill>
                  <a:srgbClr val="2E1211"/>
                </a:solidFill>
                <a:latin typeface="Arial"/>
                <a:cs typeface="Arial"/>
              </a:rPr>
              <a:t>رثك        </a:t>
            </a:r>
            <a:r>
              <a:rPr dirty="0" sz="3200" spc="-67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  <a:p>
            <a:pPr algn="r" marR="67310">
              <a:lnSpc>
                <a:spcPct val="100000"/>
              </a:lnSpc>
              <a:spcBef>
                <a:spcPts val="770"/>
              </a:spcBef>
            </a:pPr>
            <a:r>
              <a:rPr dirty="0" sz="3200" spc="-590">
                <a:solidFill>
                  <a:srgbClr val="2E1211"/>
                </a:solidFill>
                <a:latin typeface="Arial"/>
                <a:cs typeface="Arial"/>
              </a:rPr>
              <a:t>ء</a:t>
            </a:r>
            <a:r>
              <a:rPr dirty="0" baseline="-6076" sz="4800" spc="-885">
                <a:solidFill>
                  <a:srgbClr val="2E1211"/>
                </a:solidFill>
                <a:latin typeface="Arial"/>
                <a:cs typeface="Arial"/>
              </a:rPr>
              <a:t>ً   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</a:t>
            </a:r>
            <a:r>
              <a:rPr dirty="0" sz="3200" spc="-755">
                <a:solidFill>
                  <a:srgbClr val="2E1211"/>
                </a:solidFill>
                <a:latin typeface="Arial"/>
                <a:cs typeface="Arial"/>
              </a:rPr>
              <a:t>رئبلا       </a:t>
            </a:r>
            <a:r>
              <a:rPr dirty="0" sz="3200" spc="-345">
                <a:solidFill>
                  <a:srgbClr val="2E1211"/>
                </a:solidFill>
                <a:latin typeface="Arial"/>
                <a:cs typeface="Arial"/>
              </a:rPr>
              <a:t>لأتما </a:t>
            </a:r>
            <a:r>
              <a:rPr dirty="0" sz="3200" spc="-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15F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644639"/>
            <a:ext cx="8080248" cy="213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79836" y="0"/>
            <a:ext cx="746445" cy="1498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46180" y="1601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46180" y="1982636"/>
            <a:ext cx="280101" cy="27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2636" y="1601636"/>
            <a:ext cx="737301" cy="2183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03636" y="3735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46436" y="3887635"/>
            <a:ext cx="584901" cy="735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22636" y="4878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03636" y="5259235"/>
            <a:ext cx="280101" cy="27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22636" y="5411635"/>
            <a:ext cx="584901" cy="887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41335" y="0"/>
            <a:ext cx="1502664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722" y="465785"/>
            <a:ext cx="1795780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860">
                <a:solidFill>
                  <a:srgbClr val="F7D37C"/>
                </a:solidFill>
              </a:rPr>
              <a:t>زييمتلا</a:t>
            </a:r>
            <a:r>
              <a:rPr dirty="0" sz="4000" spc="-810">
                <a:solidFill>
                  <a:srgbClr val="F7D37C"/>
                </a:solidFill>
              </a:rPr>
              <a:t> </a:t>
            </a:r>
            <a:r>
              <a:rPr dirty="0" sz="4000" spc="-1015">
                <a:solidFill>
                  <a:srgbClr val="F7D37C"/>
                </a:solidFill>
              </a:rPr>
              <a:t>عبات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6658229" y="5512308"/>
            <a:ext cx="554990" cy="0"/>
          </a:xfrm>
          <a:custGeom>
            <a:avLst/>
            <a:gdLst/>
            <a:ahLst/>
            <a:cxnLst/>
            <a:rect l="l" t="t" r="r" b="b"/>
            <a:pathLst>
              <a:path w="554990" h="0">
                <a:moveTo>
                  <a:pt x="0" y="0"/>
                </a:moveTo>
                <a:lnTo>
                  <a:pt x="554735" y="0"/>
                </a:lnTo>
              </a:path>
            </a:pathLst>
          </a:custGeom>
          <a:ln w="30480">
            <a:solidFill>
              <a:srgbClr val="2E121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100130" y="1523986"/>
            <a:ext cx="6511925" cy="4612640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algn="r" marR="43180">
              <a:lnSpc>
                <a:spcPct val="100000"/>
              </a:lnSpc>
              <a:spcBef>
                <a:spcPts val="875"/>
              </a:spcBef>
            </a:pP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. </a:t>
            </a:r>
            <a:r>
              <a:rPr dirty="0" sz="3200" spc="-295">
                <a:solidFill>
                  <a:srgbClr val="2E1211"/>
                </a:solidFill>
                <a:latin typeface="Arial"/>
                <a:cs typeface="Arial"/>
              </a:rPr>
              <a:t>لدعلا </a:t>
            </a:r>
            <a:r>
              <a:rPr dirty="0" baseline="7812" sz="4800" spc="-600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اقلخ </a:t>
            </a:r>
            <a:r>
              <a:rPr dirty="0" sz="3200" spc="-23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معن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sz="3200" spc="-430">
                <a:solidFill>
                  <a:srgbClr val="2E1211"/>
                </a:solidFill>
                <a:latin typeface="Arial"/>
                <a:cs typeface="Arial"/>
              </a:rPr>
              <a:t>.لسكلا  </a:t>
            </a:r>
            <a:r>
              <a:rPr dirty="0" baseline="7812" sz="4800" spc="-8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55">
                <a:solidFill>
                  <a:srgbClr val="2E1211"/>
                </a:solidFill>
                <a:latin typeface="Arial"/>
                <a:cs typeface="Arial"/>
              </a:rPr>
              <a:t>لامع</a:t>
            </a:r>
            <a:r>
              <a:rPr dirty="0" sz="3200" spc="-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935">
                <a:solidFill>
                  <a:srgbClr val="2E1211"/>
                </a:solidFill>
                <a:latin typeface="Arial"/>
                <a:cs typeface="Arial"/>
              </a:rPr>
              <a:t>سئب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17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114">
                <a:solidFill>
                  <a:srgbClr val="2E1211"/>
                </a:solidFill>
                <a:latin typeface="Arial"/>
                <a:cs typeface="Arial"/>
              </a:rPr>
              <a:t>املاع  </a:t>
            </a:r>
            <a:r>
              <a:rPr dirty="0" sz="3200" spc="50">
                <a:solidFill>
                  <a:srgbClr val="2E1211"/>
                </a:solidFill>
                <a:latin typeface="Arial"/>
                <a:cs typeface="Arial"/>
              </a:rPr>
              <a:t>دمحم</a:t>
            </a:r>
            <a:r>
              <a:rPr dirty="0" sz="3200" spc="-4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409">
                <a:solidFill>
                  <a:srgbClr val="2E1211"/>
                </a:solidFill>
                <a:latin typeface="Arial"/>
                <a:cs typeface="Arial"/>
              </a:rPr>
              <a:t>اذبح</a:t>
            </a:r>
            <a:endParaRPr sz="3200">
              <a:latin typeface="Arial"/>
              <a:cs typeface="Arial"/>
            </a:endParaRPr>
          </a:p>
          <a:p>
            <a:pPr algn="r" marR="43180">
              <a:lnSpc>
                <a:spcPct val="100000"/>
              </a:lnSpc>
              <a:spcBef>
                <a:spcPts val="770"/>
              </a:spcBef>
            </a:pPr>
            <a:r>
              <a:rPr dirty="0" baseline="7812" sz="4800" spc="-472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315">
                <a:solidFill>
                  <a:srgbClr val="2E1211"/>
                </a:solidFill>
                <a:latin typeface="Arial"/>
                <a:cs typeface="Arial"/>
              </a:rPr>
              <a:t>اديهش  </a:t>
            </a:r>
            <a:r>
              <a:rPr dirty="0" sz="3200" spc="-725">
                <a:solidFill>
                  <a:srgbClr val="2E1211"/>
                </a:solidFill>
                <a:latin typeface="Arial"/>
                <a:cs typeface="Arial"/>
              </a:rPr>
              <a:t>للهاب   </a:t>
            </a:r>
            <a:r>
              <a:rPr dirty="0" sz="3200" spc="-63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844">
                <a:solidFill>
                  <a:srgbClr val="2E1211"/>
                </a:solidFill>
                <a:latin typeface="Arial"/>
                <a:cs typeface="Arial"/>
              </a:rPr>
              <a:t>ىفك</a:t>
            </a:r>
            <a:endParaRPr sz="3200">
              <a:latin typeface="Arial"/>
              <a:cs typeface="Arial"/>
            </a:endParaRPr>
          </a:p>
          <a:p>
            <a:pPr algn="r" marL="50800" marR="43180" indent="4475480">
              <a:lnSpc>
                <a:spcPts val="4610"/>
              </a:lnSpc>
              <a:spcBef>
                <a:spcPts val="280"/>
              </a:spcBef>
            </a:pPr>
            <a:r>
              <a:rPr dirty="0" baseline="7812" sz="4800" spc="-600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sz="3200" spc="-400">
                <a:solidFill>
                  <a:srgbClr val="2E1211"/>
                </a:solidFill>
                <a:latin typeface="Arial"/>
                <a:cs typeface="Arial"/>
              </a:rPr>
              <a:t>اقلخ</a:t>
            </a:r>
            <a:r>
              <a:rPr dirty="0" sz="3200" spc="7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640">
                <a:solidFill>
                  <a:srgbClr val="2E1211"/>
                </a:solidFill>
                <a:latin typeface="Arial"/>
                <a:cs typeface="Arial"/>
              </a:rPr>
              <a:t>ديزي</a:t>
            </a:r>
            <a:r>
              <a:rPr dirty="0" sz="3200" spc="-420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350">
                <a:solidFill>
                  <a:srgbClr val="2E1211"/>
                </a:solidFill>
                <a:latin typeface="Arial"/>
                <a:cs typeface="Arial"/>
              </a:rPr>
              <a:t>نسح </a:t>
            </a:r>
            <a:r>
              <a:rPr dirty="0" sz="3200" spc="-5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50">
                <a:solidFill>
                  <a:srgbClr val="2E1211"/>
                </a:solidFill>
                <a:latin typeface="Arial"/>
                <a:cs typeface="Arial"/>
              </a:rPr>
              <a:t>يضرأ  </a:t>
            </a:r>
            <a:r>
              <a:rPr dirty="0" sz="3200" spc="-25">
                <a:solidFill>
                  <a:srgbClr val="2E1211"/>
                </a:solidFill>
                <a:latin typeface="Arial"/>
                <a:cs typeface="Arial"/>
              </a:rPr>
              <a:t>تعرز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( </a:t>
            </a:r>
            <a:r>
              <a:rPr dirty="0" sz="3200" spc="-60">
                <a:solidFill>
                  <a:srgbClr val="2E1211"/>
                </a:solidFill>
                <a:latin typeface="Arial"/>
                <a:cs typeface="Arial"/>
              </a:rPr>
              <a:t>طخ </a:t>
            </a:r>
            <a:r>
              <a:rPr dirty="0" sz="3200" spc="-715">
                <a:solidFill>
                  <a:srgbClr val="2E1211"/>
                </a:solidFill>
                <a:latin typeface="Arial"/>
                <a:cs typeface="Arial"/>
              </a:rPr>
              <a:t>هتحت    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 </a:t>
            </a:r>
            <a:r>
              <a:rPr dirty="0" sz="3200" spc="-135">
                <a:solidFill>
                  <a:srgbClr val="2E1211"/>
                </a:solidFill>
                <a:latin typeface="Arial"/>
                <a:cs typeface="Arial"/>
              </a:rPr>
              <a:t>ةللد </a:t>
            </a:r>
            <a:r>
              <a:rPr dirty="0" sz="3200" spc="125">
                <a:solidFill>
                  <a:srgbClr val="2E1211"/>
                </a:solidFill>
                <a:latin typeface="Arial"/>
                <a:cs typeface="Arial"/>
              </a:rPr>
              <a:t>ام :مهم</a:t>
            </a:r>
            <a:r>
              <a:rPr dirty="0" sz="3200" spc="-41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245">
                <a:solidFill>
                  <a:srgbClr val="2E1211"/>
                </a:solidFill>
                <a:latin typeface="Arial"/>
                <a:cs typeface="Arial"/>
              </a:rPr>
              <a:t>لاؤس</a:t>
            </a:r>
            <a:endParaRPr sz="3200">
              <a:latin typeface="Arial"/>
              <a:cs typeface="Arial"/>
            </a:endParaRPr>
          </a:p>
          <a:p>
            <a:pPr marL="5426075">
              <a:lnSpc>
                <a:spcPts val="3560"/>
              </a:lnSpc>
            </a:pPr>
            <a:r>
              <a:rPr dirty="0" sz="3200" spc="-470">
                <a:solidFill>
                  <a:srgbClr val="2E1211"/>
                </a:solidFill>
                <a:latin typeface="Arial"/>
                <a:cs typeface="Arial"/>
              </a:rPr>
              <a:t>)لا</a:t>
            </a:r>
            <a:r>
              <a:rPr dirty="0" baseline="6944" sz="4800" spc="-705">
                <a:solidFill>
                  <a:srgbClr val="2E1211"/>
                </a:solidFill>
                <a:latin typeface="Arial"/>
                <a:cs typeface="Arial"/>
              </a:rPr>
              <a:t>ً</a:t>
            </a:r>
            <a:r>
              <a:rPr dirty="0" baseline="6944" sz="4800" spc="-592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15">
                <a:solidFill>
                  <a:srgbClr val="2E1211"/>
                </a:solidFill>
                <a:latin typeface="Arial"/>
                <a:cs typeface="Arial"/>
              </a:rPr>
              <a:t>خن</a:t>
            </a:r>
            <a:endParaRPr sz="3200">
              <a:latin typeface="Arial"/>
              <a:cs typeface="Arial"/>
            </a:endParaRPr>
          </a:p>
          <a:p>
            <a:pPr marL="4495800">
              <a:lnSpc>
                <a:spcPct val="100000"/>
              </a:lnSpc>
              <a:spcBef>
                <a:spcPts val="770"/>
              </a:spcBef>
            </a:pPr>
            <a:r>
              <a:rPr dirty="0" sz="3200" spc="-240">
                <a:solidFill>
                  <a:srgbClr val="2E1211"/>
                </a:solidFill>
                <a:latin typeface="Arial"/>
                <a:cs typeface="Arial"/>
              </a:rPr>
              <a:t>ماهبلإا </a:t>
            </a:r>
            <a:r>
              <a:rPr dirty="0" sz="3200" spc="-135">
                <a:solidFill>
                  <a:srgbClr val="2E1211"/>
                </a:solidFill>
                <a:latin typeface="Arial"/>
                <a:cs typeface="Arial"/>
              </a:rPr>
              <a:t>ةلازإ</a:t>
            </a:r>
            <a:r>
              <a:rPr dirty="0" sz="3200" spc="195">
                <a:solidFill>
                  <a:srgbClr val="2E1211"/>
                </a:solidFill>
                <a:latin typeface="Arial"/>
                <a:cs typeface="Arial"/>
              </a:rPr>
              <a:t> </a:t>
            </a:r>
            <a:r>
              <a:rPr dirty="0" sz="3200" spc="-5">
                <a:solidFill>
                  <a:srgbClr val="2E1211"/>
                </a:solidFill>
                <a:latin typeface="Arial"/>
                <a:cs typeface="Arial"/>
              </a:rPr>
              <a:t>/ج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2019-09-15T12:20:37Z</dcterms:created>
  <dcterms:modified xsi:type="dcterms:W3CDTF">2019-09-15T12:20:37Z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2019-09-15T00:00:00Z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2019-09-15T00:00:00Z</vt:filetime>
  </property>
</Properties>
</file>