
<file path=[Content_Types].xml><?xml version="1.0" encoding="utf-8"?>
<Types xmlns="http://schemas.openxmlformats.org/package/2006/content-types">
  <Default ContentType="application/xml" Extension="xml"/>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8.xml"/>
  <Override ContentType="application/vnd.openxmlformats-officedocument.presentationml.notesSlide+xml" PartName="/ppt/notesSlides/notesSlide7.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2.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5.xml"/>
  <Override ContentType="application/vnd.openxmlformats-officedocument.presentationml.slide+xml" PartName="/ppt/slides/slide8.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autoCompressPictures="0" strictFirstAndLastChars="0" saveSubsetFonts="1">
  <p:sldMasterIdLst>
    <p:sldMasterId id="2147483659" r:id="rId3"/>
    <p:sldMasterId id="2147483660" r:id="rId4"/>
  </p:sldMasterIdLst>
  <p:notesMasterIdLst>
    <p:notesMasterId r:id="rId5"/>
  </p:notesMasterIdLst>
  <p:sldIdLst>
    <p:sldId id="256" r:id="rId6"/>
    <p:sldId id="257" r:id="rId7"/>
    <p:sldId id="258" r:id="rId8"/>
    <p:sldId id="259" r:id="rId9"/>
    <p:sldId id="260" r:id="rId10"/>
    <p:sldId id="261" r:id="rId11"/>
    <p:sldId id="262" r:id="rId12"/>
    <p:sldId id="263" r:id="rId13"/>
  </p:sldIdLst>
  <p:sldSz cy="6858000" cx="9144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file>

<file path=ppt/_rels/presentation.xml.rels><?xml version="1.0" encoding="UTF-8" standalone="yes"?><Relationships xmlns="http://schemas.openxmlformats.org/package/2006/relationships"><Relationship Id="rId11" Type="http://schemas.openxmlformats.org/officeDocument/2006/relationships/slide" Target="slides/slide6.xml"/><Relationship Id="rId10" Type="http://schemas.openxmlformats.org/officeDocument/2006/relationships/slide" Target="slides/slide5.xml"/><Relationship Id="rId13" Type="http://schemas.openxmlformats.org/officeDocument/2006/relationships/slide" Target="slides/slide8.xml"/><Relationship Id="rId12" Type="http://schemas.openxmlformats.org/officeDocument/2006/relationships/slide" Target="slides/slide7.xml"/><Relationship Id="rId1" Type="http://schemas.openxmlformats.org/officeDocument/2006/relationships/theme" Target="theme/theme2.xml"/><Relationship Id="rId2" Type="http://schemas.openxmlformats.org/officeDocument/2006/relationships/presProps" Target="presProps.xml"/><Relationship Id="rId3" Type="http://schemas.openxmlformats.org/officeDocument/2006/relationships/slideMaster" Target="slideMasters/slideMaster1.xml"/><Relationship Id="rId4" Type="http://schemas.openxmlformats.org/officeDocument/2006/relationships/slideMaster" Target="slideMasters/slideMaster2.xml"/><Relationship Id="rId9" Type="http://schemas.openxmlformats.org/officeDocument/2006/relationships/slide" Target="slides/slide4.xml"/><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rgbClr val="000000"/>
        </a:solidFill>
      </p:bgPr>
    </p:bg>
    <p:spTree>
      <p:nvGrpSpPr>
        <p:cNvPr id="2" name="Shape 2"/>
        <p:cNvGrpSpPr/>
        <p:nvPr/>
      </p:nvGrpSpPr>
      <p:grpSpPr>
        <a:xfrm>
          <a:off x="0" y="0"/>
          <a:ext cx="0" cy="0"/>
          <a:chOff x="0" y="0"/>
          <a:chExt cx="0" cy="0"/>
        </a:xfrm>
      </p:grpSpPr>
      <p:sp>
        <p:nvSpPr>
          <p:cNvPr id="3" name="Shape 3"/>
          <p:cNvSpPr txBox="1"/>
          <p:nvPr>
            <p:ph idx="2" type="hdr"/>
          </p:nvPr>
        </p:nvSpPr>
        <p:spPr>
          <a:xfrm>
            <a:off x="0" y="0"/>
            <a:ext cx="2971799" cy="457200"/>
          </a:xfrm>
          <a:prstGeom prst="rect">
            <a:avLst/>
          </a:prstGeom>
          <a:noFill/>
          <a:ln>
            <a:noFill/>
          </a:ln>
        </p:spPr>
        <p:txBody>
          <a:bodyPr anchorCtr="0" anchor="ctr" bIns="91425" lIns="91425" rIns="91425" tIns="91425"/>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p:txBody>
      </p:sp>
      <p:sp>
        <p:nvSpPr>
          <p:cNvPr id="4" name="Shape 4"/>
          <p:cNvSpPr txBox="1"/>
          <p:nvPr>
            <p:ph idx="10" type="dt"/>
          </p:nvPr>
        </p:nvSpPr>
        <p:spPr>
          <a:xfrm>
            <a:off x="3884612" y="0"/>
            <a:ext cx="2971799" cy="457200"/>
          </a:xfrm>
          <a:prstGeom prst="rect">
            <a:avLst/>
          </a:prstGeom>
          <a:noFill/>
          <a:ln>
            <a:noFill/>
          </a:ln>
        </p:spPr>
        <p:txBody>
          <a:bodyPr anchorCtr="0" anchor="ctr" bIns="91425" lIns="91425" rIns="91425" tIns="91425"/>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p:txBody>
      </p:sp>
      <p:sp>
        <p:nvSpPr>
          <p:cNvPr id="5" name="Shape 5"/>
          <p:cNvSpPr/>
          <p:nvPr>
            <p:ph idx="3"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cap="rnd" cmpd="sng" w="9525">
            <a:solidFill>
              <a:srgbClr val="000000"/>
            </a:solidFill>
            <a:prstDash val="solid"/>
            <a:miter/>
            <a:headEnd len="med" w="med" type="none"/>
            <a:tailEnd len="med" w="med" type="none"/>
          </a:ln>
        </p:spPr>
      </p:sp>
      <p:sp>
        <p:nvSpPr>
          <p:cNvPr id="6" name="Shape 6"/>
          <p:cNvSpPr txBox="1"/>
          <p:nvPr>
            <p:ph idx="1" type="body"/>
          </p:nvPr>
        </p:nvSpPr>
        <p:spPr>
          <a:xfrm>
            <a:off x="685800" y="4343400"/>
            <a:ext cx="5486399" cy="4114800"/>
          </a:xfrm>
          <a:prstGeom prst="rect">
            <a:avLst/>
          </a:prstGeom>
          <a:noFill/>
          <a:ln>
            <a:noFill/>
          </a:ln>
        </p:spPr>
        <p:txBody>
          <a:bodyPr anchorCtr="0" anchor="ctr" bIns="91425" lIns="91425" rIns="91425" tIns="91425"/>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p:txBody>
      </p:sp>
      <p:sp>
        <p:nvSpPr>
          <p:cNvPr id="7" name="Shape 7"/>
          <p:cNvSpPr txBox="1"/>
          <p:nvPr>
            <p:ph idx="11" type="ftr"/>
          </p:nvPr>
        </p:nvSpPr>
        <p:spPr>
          <a:xfrm>
            <a:off x="0" y="8685211"/>
            <a:ext cx="2971799" cy="457200"/>
          </a:xfrm>
          <a:prstGeom prst="rect">
            <a:avLst/>
          </a:prstGeom>
          <a:noFill/>
          <a:ln>
            <a:noFill/>
          </a:ln>
        </p:spPr>
        <p:txBody>
          <a:bodyPr anchorCtr="0" anchor="ctr" bIns="91425" lIns="91425" rIns="91425" tIns="91425"/>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p:txBody>
      </p:sp>
      <p:sp>
        <p:nvSpPr>
          <p:cNvPr id="8" name="Shape 8"/>
          <p:cNvSpPr txBox="1"/>
          <p:nvPr>
            <p:ph idx="12" type="sldNum"/>
          </p:nvPr>
        </p:nvSpPr>
        <p:spPr>
          <a:xfrm>
            <a:off x="3884612" y="8685211"/>
            <a:ext cx="2971799" cy="457200"/>
          </a:xfrm>
          <a:prstGeom prst="rect">
            <a:avLst/>
          </a:prstGeom>
          <a:noFill/>
          <a:ln>
            <a:noFill/>
          </a:ln>
        </p:spPr>
        <p:txBody>
          <a:bodyPr anchorCtr="0" anchor="b" bIns="91425" lIns="91425" rIns="91425" tIns="91425">
            <a:noAutofit/>
          </a:bodyPr>
          <a:lstStyle/>
          <a:p>
            <a:pPr indent="0" lvl="0" marL="0" marR="0" rtl="0" algn="r">
              <a:spcBef>
                <a:spcPts val="0"/>
              </a:spcBef>
            </a:pPr>
            <a:r>
              <a:t/>
            </a:r>
            <a:endParaRPr/>
          </a:p>
          <a:p>
            <a:pPr lvl="1">
              <a:spcBef>
                <a:spcPts val="0"/>
              </a:spcBef>
            </a:pPr>
            <a:r>
              <a:t/>
            </a:r>
            <a:endParaRPr/>
          </a:p>
          <a:p>
            <a:pPr lvl="2">
              <a:spcBef>
                <a:spcPts val="0"/>
              </a:spcBef>
            </a:pPr>
            <a:r>
              <a:t/>
            </a:r>
            <a:endParaRPr/>
          </a:p>
          <a:p>
            <a:pPr lvl="3">
              <a:spcBef>
                <a:spcPts val="0"/>
              </a:spcBef>
            </a:pPr>
            <a:r>
              <a:t/>
            </a:r>
            <a:endParaRPr/>
          </a:p>
          <a:p>
            <a:pPr lvl="4">
              <a:spcBef>
                <a:spcPts val="0"/>
              </a:spcBef>
            </a:pPr>
            <a:r>
              <a:t/>
            </a:r>
            <a:endParaRPr/>
          </a:p>
          <a:p>
            <a:pPr lvl="5">
              <a:spcBef>
                <a:spcPts val="0"/>
              </a:spcBef>
            </a:pPr>
            <a:r>
              <a:t/>
            </a:r>
            <a:endParaRPr/>
          </a:p>
          <a:p>
            <a:pPr lvl="6">
              <a:spcBef>
                <a:spcPts val="0"/>
              </a:spcBef>
            </a:pPr>
            <a:r>
              <a:t/>
            </a:r>
            <a:endParaRPr/>
          </a:p>
          <a:p>
            <a:pPr lvl="7">
              <a:spcBef>
                <a:spcPts val="0"/>
              </a:spcBef>
            </a:pPr>
            <a:r>
              <a:t/>
            </a:r>
            <a:endParaRPr/>
          </a:p>
          <a:p>
            <a:pPr lvl="8">
              <a:spcBef>
                <a:spcPts val="0"/>
              </a:spcBef>
            </a:pPr>
            <a:r>
              <a:t/>
            </a:r>
            <a:endParaRPr/>
          </a:p>
        </p:txBody>
      </p:sp>
    </p:spTree>
  </p:cSld>
  <p:clrMap accent1="accent1" accent2="accent2" accent3="accent3" accent4="accent4" accent5="accent5" accent6="accent6" bg1="lt1" bg2="dk2" tx1="dk1" tx2="lt2" folHlink="folHlink" hlink="hlink"/>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7" name="Shape 27"/>
        <p:cNvGrpSpPr/>
        <p:nvPr/>
      </p:nvGrpSpPr>
      <p:grpSpPr>
        <a:xfrm>
          <a:off x="0" y="0"/>
          <a:ext cx="0" cy="0"/>
          <a:chOff x="0" y="0"/>
          <a:chExt cx="0" cy="0"/>
        </a:xfrm>
      </p:grpSpPr>
      <p:sp>
        <p:nvSpPr>
          <p:cNvPr id="28" name="Shape 28"/>
          <p:cNvSpPr txBox="1"/>
          <p:nvPr/>
        </p:nvSpPr>
        <p:spPr>
          <a:xfrm>
            <a:off x="3884612" y="8685211"/>
            <a:ext cx="2971799" cy="457200"/>
          </a:xfrm>
          <a:prstGeom prst="rect">
            <a:avLst/>
          </a:prstGeom>
          <a:noFill/>
          <a:ln>
            <a:noFill/>
          </a:ln>
        </p:spPr>
        <p:txBody>
          <a:bodyPr anchorCtr="0" anchor="b" bIns="45700" lIns="91425" rIns="91425" tIns="45700">
            <a:noAutofit/>
          </a:bodyPr>
          <a:lstStyle/>
          <a:p>
            <a:pPr indent="0" lvl="0" marL="0" marR="0" rtl="0" algn="r">
              <a:spcBef>
                <a:spcPts val="0"/>
              </a:spcBef>
              <a:buSzPct val="25000"/>
              <a:buFont typeface="Arial"/>
              <a:buNone/>
            </a:pPr>
            <a:r>
              <a:rPr b="0" i="0" lang="en-US" sz="1200" u="none" cap="none" strike="noStrike">
                <a:latin typeface="Arial"/>
                <a:ea typeface="Arial"/>
                <a:cs typeface="Arial"/>
                <a:sym typeface="Arial"/>
              </a:rPr>
              <a:t>*</a:t>
            </a:r>
          </a:p>
        </p:txBody>
      </p:sp>
      <p:sp>
        <p:nvSpPr>
          <p:cNvPr id="29" name="Shape 29"/>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a:noFill/>
          </a:ln>
        </p:spPr>
      </p:sp>
      <p:sp>
        <p:nvSpPr>
          <p:cNvPr id="30" name="Shape 30"/>
          <p:cNvSpPr txBox="1"/>
          <p:nvPr>
            <p:ph idx="1" type="body"/>
          </p:nvPr>
        </p:nvSpPr>
        <p:spPr>
          <a:xfrm>
            <a:off x="685800" y="4343400"/>
            <a:ext cx="5486399" cy="4114800"/>
          </a:xfrm>
          <a:prstGeom prst="rect">
            <a:avLst/>
          </a:prstGeom>
          <a:noFill/>
          <a:ln>
            <a:noFill/>
          </a:ln>
        </p:spPr>
        <p:txBody>
          <a:bodyPr anchorCtr="0" anchor="t" bIns="45700" lIns="91425" rIns="91425" tIns="45700">
            <a:noAutofit/>
          </a:bodyPr>
          <a:lstStyle/>
          <a:p>
            <a:pPr indent="0" lvl="0" marL="0" marR="0" rtl="0" algn="l">
              <a:spcBef>
                <a:spcPts val="0"/>
              </a:spcBef>
              <a:buSzPct val="25000"/>
              <a:buFont typeface="Arial"/>
              <a:buNone/>
            </a:pPr>
            <a:r>
              <a:rPr b="0" i="0" lang="en-US" sz="1800" u="none" cap="none" strike="noStrike"/>
              <a:t>Chapter 15:  Consideration </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84" name="Shape 84"/>
        <p:cNvGrpSpPr/>
        <p:nvPr/>
      </p:nvGrpSpPr>
      <p:grpSpPr>
        <a:xfrm>
          <a:off x="0" y="0"/>
          <a:ext cx="0" cy="0"/>
          <a:chOff x="0" y="0"/>
          <a:chExt cx="0" cy="0"/>
        </a:xfrm>
      </p:grpSpPr>
      <p:sp>
        <p:nvSpPr>
          <p:cNvPr id="85" name="Shape 85"/>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a:noFill/>
          </a:ln>
        </p:spPr>
      </p:sp>
      <p:sp>
        <p:nvSpPr>
          <p:cNvPr id="86" name="Shape 86"/>
          <p:cNvSpPr txBox="1"/>
          <p:nvPr>
            <p:ph idx="1" type="body"/>
          </p:nvPr>
        </p:nvSpPr>
        <p:spPr>
          <a:xfrm>
            <a:off x="685800" y="4343400"/>
            <a:ext cx="5486399" cy="4114800"/>
          </a:xfrm>
          <a:prstGeom prst="rect">
            <a:avLst/>
          </a:prstGeom>
          <a:noFill/>
          <a:ln>
            <a:noFill/>
          </a:ln>
        </p:spPr>
        <p:txBody>
          <a:bodyPr anchorCtr="0" anchor="t" bIns="45700" lIns="91425" rIns="91425" tIns="45700">
            <a:noAutofit/>
          </a:bodyPr>
          <a:lstStyle/>
          <a:p>
            <a:pPr indent="0" lvl="0" marL="0" marR="0" rtl="0" algn="l">
              <a:spcBef>
                <a:spcPts val="0"/>
              </a:spcBef>
              <a:buSzPct val="25000"/>
              <a:buFont typeface="Arial"/>
              <a:buNone/>
            </a:pPr>
            <a:r>
              <a:rPr b="0" i="0" lang="en-US" sz="1800" u="none" cap="none" strike="noStrike"/>
              <a:t>Chapter 15 Case Hypothetical:  Seattle Shoestring Sales, Inc. arranged to sell shoestrings to Victory, Inc., a tennis shoe manufacturer.  According to the terms of the deal, Seattle Shoestring Sales committed to sell Victory whatever number of shoestrings it will produce next year, at seventy-five cents per pair.  Since entering into their agreement, the price of cotton has skyrocketed five hundred percent.  To produce shoestrings, Seattle Shoestring Sales’ cost alone will be approximately $1.50 per pair.  Seattle Shoestring Sales has informed Victory that it cannot and will not honor the deal.  Is there an enforceable contract between Seattle Shoestring Sales, Inc. and Victory, Inc.? Is the failure to include a quantity term in the agreement fatal to its enforceability? What about the fact that the price of cotton dramatically increased after the companies reached their agreement? Should a court or other arbiter increase the per-pair contract price to account for the increase in the price of cotton, and then enforce the agreement?</a:t>
            </a:r>
          </a:p>
        </p:txBody>
      </p:sp>
      <p:sp>
        <p:nvSpPr>
          <p:cNvPr id="87" name="Shape 87"/>
          <p:cNvSpPr txBox="1"/>
          <p:nvPr/>
        </p:nvSpPr>
        <p:spPr>
          <a:xfrm>
            <a:off x="3884612" y="8685211"/>
            <a:ext cx="2971799" cy="457200"/>
          </a:xfrm>
          <a:prstGeom prst="rect">
            <a:avLst/>
          </a:prstGeom>
          <a:noFill/>
          <a:ln>
            <a:noFill/>
          </a:ln>
        </p:spPr>
        <p:txBody>
          <a:bodyPr anchorCtr="0" anchor="b" bIns="45700" lIns="91425" rIns="91425" tIns="45700">
            <a:noAutofit/>
          </a:bodyPr>
          <a:lstStyle/>
          <a:p>
            <a:pPr indent="0" lvl="0" marL="0" marR="0" rtl="0" algn="r">
              <a:spcBef>
                <a:spcPts val="0"/>
              </a:spcBef>
              <a:buSzPct val="25000"/>
              <a:buFont typeface="Arial"/>
              <a:buNone/>
            </a:pPr>
            <a:r>
              <a:rPr b="0" i="0" lang="en-US" sz="1200" u="none" cap="none" strike="noStrike">
                <a:latin typeface="Arial"/>
                <a:ea typeface="Arial"/>
                <a:cs typeface="Arial"/>
                <a:sym typeface="Arial"/>
              </a:rPr>
              <a:t>*</a:t>
            </a: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91" name="Shape 91"/>
        <p:cNvGrpSpPr/>
        <p:nvPr/>
      </p:nvGrpSpPr>
      <p:grpSpPr>
        <a:xfrm>
          <a:off x="0" y="0"/>
          <a:ext cx="0" cy="0"/>
          <a:chOff x="0" y="0"/>
          <a:chExt cx="0" cy="0"/>
        </a:xfrm>
      </p:grpSpPr>
      <p:sp>
        <p:nvSpPr>
          <p:cNvPr id="92" name="Shape 92"/>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a:noFill/>
          </a:ln>
        </p:spPr>
      </p:sp>
      <p:sp>
        <p:nvSpPr>
          <p:cNvPr id="93" name="Shape 93"/>
          <p:cNvSpPr txBox="1"/>
          <p:nvPr>
            <p:ph idx="1" type="body"/>
          </p:nvPr>
        </p:nvSpPr>
        <p:spPr>
          <a:xfrm>
            <a:off x="685800" y="4343400"/>
            <a:ext cx="5486399" cy="4114800"/>
          </a:xfrm>
          <a:prstGeom prst="rect">
            <a:avLst/>
          </a:prstGeom>
          <a:noFill/>
          <a:ln>
            <a:noFill/>
          </a:ln>
        </p:spPr>
        <p:txBody>
          <a:bodyPr anchorCtr="0" anchor="t" bIns="45700" lIns="91425" rIns="91425" tIns="45700">
            <a:noAutofit/>
          </a:bodyPr>
          <a:lstStyle/>
          <a:p>
            <a:pPr indent="0" lvl="0" marL="0" marR="0" rtl="0" algn="l">
              <a:spcBef>
                <a:spcPts val="0"/>
              </a:spcBef>
              <a:buSzPct val="25000"/>
              <a:buFont typeface="Arial"/>
              <a:buNone/>
            </a:pPr>
            <a:r>
              <a:rPr b="0" i="0" lang="en-US" sz="800" u="none" cap="none" strike="noStrike"/>
              <a:t>Chapter 15 Case Hypothetical and Ethical Dilemma:  John Harrington, Jr. (“Junior”) is a 24-year-old, 3-pack-per-day smoker.  John Harrington, Sr. (“Senior”) is a very concerned parent.  On January 1, father announces to son, “Junior, if you will stop smoking for the entire year, I will pay you $5,000.”  Senior believes that if Junior will stop smoking for one year, he will “kick the habit.”  Junior reluctantly accepts his father’s terms, and extinguishes his half-smoked cigarette with the heel of his boot.  On January 1 of the following year, Junior approaches Senior and says “Dad, time to pay up.”  Senior has no reason to doubt that Junior has refrained from smoking for an entire year, but states “Son, this was for your benefit.  The gift I have given you is the gift of life, and you are now likely to enjoy that gift longer, because you are now much less likely to contract cancer.  Health statistics show that non-smokers live ten years longer than smokers.  Enjoy your newfound life, but I will not pay you the $5,000.”  Does Senior owe Junior the $5,000? Is there an enforceable contract between father and son? If there is not an enforceable contract, does Junior have any other legal or equitable theory of recovery? Is Senior ethically obligated to pay Junior the $5,000?</a:t>
            </a:r>
          </a:p>
        </p:txBody>
      </p:sp>
      <p:sp>
        <p:nvSpPr>
          <p:cNvPr id="94" name="Shape 94"/>
          <p:cNvSpPr txBox="1"/>
          <p:nvPr/>
        </p:nvSpPr>
        <p:spPr>
          <a:xfrm>
            <a:off x="3884612" y="8685211"/>
            <a:ext cx="2971799" cy="457200"/>
          </a:xfrm>
          <a:prstGeom prst="rect">
            <a:avLst/>
          </a:prstGeom>
          <a:noFill/>
          <a:ln>
            <a:noFill/>
          </a:ln>
        </p:spPr>
        <p:txBody>
          <a:bodyPr anchorCtr="0" anchor="b" bIns="45700" lIns="91425" rIns="91425" tIns="45700">
            <a:noAutofit/>
          </a:bodyPr>
          <a:lstStyle/>
          <a:p>
            <a:pPr indent="0" lvl="0" marL="0" marR="0" rtl="0" algn="r">
              <a:spcBef>
                <a:spcPts val="0"/>
              </a:spcBef>
              <a:buSzPct val="25000"/>
              <a:buFont typeface="Arial"/>
              <a:buNone/>
            </a:pPr>
            <a:r>
              <a:rPr b="0" i="0" lang="en-US" sz="1200" u="none" cap="none" strike="noStrike">
                <a:latin typeface="Arial"/>
                <a:ea typeface="Arial"/>
                <a:cs typeface="Arial"/>
                <a:sym typeface="Arial"/>
              </a:rPr>
              <a:t>*</a:t>
            </a: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98" name="Shape 98"/>
        <p:cNvGrpSpPr/>
        <p:nvPr/>
      </p:nvGrpSpPr>
      <p:grpSpPr>
        <a:xfrm>
          <a:off x="0" y="0"/>
          <a:ext cx="0" cy="0"/>
          <a:chOff x="0" y="0"/>
          <a:chExt cx="0" cy="0"/>
        </a:xfrm>
      </p:grpSpPr>
      <p:sp>
        <p:nvSpPr>
          <p:cNvPr id="99" name="Shape 99"/>
          <p:cNvSpPr txBox="1"/>
          <p:nvPr/>
        </p:nvSpPr>
        <p:spPr>
          <a:xfrm>
            <a:off x="3884612" y="8685211"/>
            <a:ext cx="2971799" cy="457200"/>
          </a:xfrm>
          <a:prstGeom prst="rect">
            <a:avLst/>
          </a:prstGeom>
          <a:noFill/>
          <a:ln>
            <a:noFill/>
          </a:ln>
        </p:spPr>
        <p:txBody>
          <a:bodyPr anchorCtr="0" anchor="b" bIns="45700" lIns="91425" rIns="91425" tIns="45700">
            <a:noAutofit/>
          </a:bodyPr>
          <a:lstStyle/>
          <a:p>
            <a:pPr indent="0" lvl="0" marL="0" marR="0" rtl="0" algn="r">
              <a:spcBef>
                <a:spcPts val="0"/>
              </a:spcBef>
              <a:buSzPct val="25000"/>
              <a:buFont typeface="Arial"/>
              <a:buNone/>
            </a:pPr>
            <a:r>
              <a:rPr b="0" i="0" lang="en-US" sz="1200" u="none" cap="none" strike="noStrike">
                <a:latin typeface="Arial"/>
                <a:ea typeface="Arial"/>
                <a:cs typeface="Arial"/>
                <a:sym typeface="Arial"/>
              </a:rPr>
              <a:t>*</a:t>
            </a:r>
          </a:p>
        </p:txBody>
      </p:sp>
      <p:sp>
        <p:nvSpPr>
          <p:cNvPr id="100" name="Shape 100"/>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a:noFill/>
          </a:ln>
        </p:spPr>
      </p:sp>
      <p:sp>
        <p:nvSpPr>
          <p:cNvPr id="101" name="Shape 101"/>
          <p:cNvSpPr txBox="1"/>
          <p:nvPr>
            <p:ph idx="1" type="body"/>
          </p:nvPr>
        </p:nvSpPr>
        <p:spPr>
          <a:xfrm>
            <a:off x="685800" y="4343400"/>
            <a:ext cx="5486399" cy="4114800"/>
          </a:xfrm>
          <a:prstGeom prst="rect">
            <a:avLst/>
          </a:prstGeom>
          <a:noFill/>
          <a:ln>
            <a:noFill/>
          </a:ln>
        </p:spPr>
        <p:txBody>
          <a:bodyPr anchorCtr="0" anchor="t" bIns="45700" lIns="91425" rIns="91425" tIns="45700">
            <a:noAutofit/>
          </a:bodyPr>
          <a:lstStyle/>
          <a:p>
            <a:pPr indent="0" lvl="0" marL="0" marR="0" rtl="0" algn="l">
              <a:spcBef>
                <a:spcPts val="0"/>
              </a:spcBef>
              <a:buSzPct val="25000"/>
              <a:buFont typeface="Arial"/>
              <a:buNone/>
            </a:pPr>
            <a:r>
              <a:rPr b="0" i="0" lang="en-US" sz="1800" u="none" cap="none" strike="noStrike"/>
              <a:t>Consideration is defined as something of value, given in exchange for something else of value, that is the product of a mutually bargained-for exchange.  To support the enforceability of a contract, mutual consideration is required, meaning that both parties must give consideration.</a:t>
            </a: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06" name="Shape 106"/>
        <p:cNvGrpSpPr/>
        <p:nvPr/>
      </p:nvGrpSpPr>
      <p:grpSpPr>
        <a:xfrm>
          <a:off x="0" y="0"/>
          <a:ext cx="0" cy="0"/>
          <a:chOff x="0" y="0"/>
          <a:chExt cx="0" cy="0"/>
        </a:xfrm>
      </p:grpSpPr>
      <p:sp>
        <p:nvSpPr>
          <p:cNvPr id="107" name="Shape 107"/>
          <p:cNvSpPr txBox="1"/>
          <p:nvPr/>
        </p:nvSpPr>
        <p:spPr>
          <a:xfrm>
            <a:off x="3884612" y="8685211"/>
            <a:ext cx="2971799" cy="457200"/>
          </a:xfrm>
          <a:prstGeom prst="rect">
            <a:avLst/>
          </a:prstGeom>
          <a:noFill/>
          <a:ln>
            <a:noFill/>
          </a:ln>
        </p:spPr>
        <p:txBody>
          <a:bodyPr anchorCtr="0" anchor="b" bIns="45700" lIns="91425" rIns="91425" tIns="45700">
            <a:noAutofit/>
          </a:bodyPr>
          <a:lstStyle/>
          <a:p>
            <a:pPr indent="0" lvl="0" marL="0" marR="0" rtl="0" algn="r">
              <a:spcBef>
                <a:spcPts val="0"/>
              </a:spcBef>
              <a:buSzPct val="25000"/>
              <a:buFont typeface="Arial"/>
              <a:buNone/>
            </a:pPr>
            <a:r>
              <a:rPr b="0" i="0" lang="en-US" sz="1200" u="none" cap="none" strike="noStrike">
                <a:latin typeface="Arial"/>
                <a:ea typeface="Arial"/>
                <a:cs typeface="Arial"/>
                <a:sym typeface="Arial"/>
              </a:rPr>
              <a:t>*</a:t>
            </a:r>
          </a:p>
        </p:txBody>
      </p:sp>
      <p:sp>
        <p:nvSpPr>
          <p:cNvPr id="108" name="Shape 108"/>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a:noFill/>
          </a:ln>
        </p:spPr>
      </p:sp>
      <p:sp>
        <p:nvSpPr>
          <p:cNvPr id="109" name="Shape 109"/>
          <p:cNvSpPr txBox="1"/>
          <p:nvPr>
            <p:ph idx="1" type="body"/>
          </p:nvPr>
        </p:nvSpPr>
        <p:spPr>
          <a:xfrm>
            <a:off x="685800" y="4343400"/>
            <a:ext cx="5486399" cy="4114800"/>
          </a:xfrm>
          <a:prstGeom prst="rect">
            <a:avLst/>
          </a:prstGeom>
          <a:noFill/>
          <a:ln>
            <a:noFill/>
          </a:ln>
        </p:spPr>
        <p:txBody>
          <a:bodyPr anchorCtr="0" anchor="t" bIns="45700" lIns="91425" rIns="91425" tIns="45700">
            <a:noAutofit/>
          </a:bodyPr>
          <a:lstStyle/>
          <a:p>
            <a:pPr indent="0" lvl="0" marL="0" marR="0" rtl="0" algn="l">
              <a:spcBef>
                <a:spcPts val="0"/>
              </a:spcBef>
              <a:buSzPct val="25000"/>
              <a:buFont typeface="Arial"/>
              <a:buNone/>
            </a:pPr>
            <a:r>
              <a:rPr b="0" i="0" lang="en-US" sz="1800" u="none" cap="none" strike="noStrike"/>
              <a:t>Examples of consideration include a benefit to the promisor, a detriment to the promisee, a promise to do something, or a promise to refrain from doing something.</a:t>
            </a: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14" name="Shape 114"/>
        <p:cNvGrpSpPr/>
        <p:nvPr/>
      </p:nvGrpSpPr>
      <p:grpSpPr>
        <a:xfrm>
          <a:off x="0" y="0"/>
          <a:ext cx="0" cy="0"/>
          <a:chOff x="0" y="0"/>
          <a:chExt cx="0" cy="0"/>
        </a:xfrm>
      </p:grpSpPr>
      <p:sp>
        <p:nvSpPr>
          <p:cNvPr id="115" name="Shape 115"/>
          <p:cNvSpPr txBox="1"/>
          <p:nvPr/>
        </p:nvSpPr>
        <p:spPr>
          <a:xfrm>
            <a:off x="3884612" y="8685211"/>
            <a:ext cx="2971799" cy="457200"/>
          </a:xfrm>
          <a:prstGeom prst="rect">
            <a:avLst/>
          </a:prstGeom>
          <a:noFill/>
          <a:ln>
            <a:noFill/>
          </a:ln>
        </p:spPr>
        <p:txBody>
          <a:bodyPr anchorCtr="0" anchor="b" bIns="45700" lIns="91425" rIns="91425" tIns="45700">
            <a:noAutofit/>
          </a:bodyPr>
          <a:lstStyle/>
          <a:p>
            <a:pPr indent="0" lvl="0" marL="0" marR="0" rtl="0" algn="r">
              <a:spcBef>
                <a:spcPts val="0"/>
              </a:spcBef>
              <a:buSzPct val="25000"/>
              <a:buFont typeface="Arial"/>
              <a:buNone/>
            </a:pPr>
            <a:r>
              <a:rPr b="0" i="0" lang="en-US" sz="1200" u="none" cap="none" strike="noStrike">
                <a:latin typeface="Arial"/>
                <a:ea typeface="Arial"/>
                <a:cs typeface="Arial"/>
                <a:sym typeface="Arial"/>
              </a:rPr>
              <a:t>*</a:t>
            </a:r>
          </a:p>
        </p:txBody>
      </p:sp>
      <p:sp>
        <p:nvSpPr>
          <p:cNvPr id="116" name="Shape 116"/>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a:noFill/>
          </a:ln>
        </p:spPr>
      </p:sp>
      <p:sp>
        <p:nvSpPr>
          <p:cNvPr id="117" name="Shape 117"/>
          <p:cNvSpPr txBox="1"/>
          <p:nvPr>
            <p:ph idx="1" type="body"/>
          </p:nvPr>
        </p:nvSpPr>
        <p:spPr>
          <a:xfrm>
            <a:off x="685800" y="4343400"/>
            <a:ext cx="5486399" cy="4114800"/>
          </a:xfrm>
          <a:prstGeom prst="rect">
            <a:avLst/>
          </a:prstGeom>
          <a:noFill/>
          <a:ln>
            <a:noFill/>
          </a:ln>
        </p:spPr>
        <p:txBody>
          <a:bodyPr anchorCtr="0" anchor="t" bIns="45700" lIns="91425" rIns="91425" tIns="45700">
            <a:noAutofit/>
          </a:bodyPr>
          <a:lstStyle/>
          <a:p>
            <a:pPr indent="0" lvl="0" marL="0" marR="0" rtl="0" algn="l">
              <a:spcBef>
                <a:spcPts val="0"/>
              </a:spcBef>
              <a:buSzPct val="25000"/>
              <a:buFont typeface="Arial"/>
              <a:buNone/>
            </a:pPr>
            <a:r>
              <a:rPr b="0" i="0" lang="en-US" sz="1800" u="none" cap="none" strike="noStrike"/>
              <a:t>There are several important rules concerning the contractual requirement of consideration.  First, as a general rule, there must be consideration given for a promise in order to legally enforce the promise.  An exception is promissory estoppel, which occurs when one party makes a promise knowing the other party will rely on it, and the other party in fact relies on the promise to his or her detriment.  In a promissory estoppel situation, justice dictates enforcement of the promise, even though the promise is not supported by consideration.  Courts rarely consider the adequacy of consideration; in other words, so long as the parties have given mutual consideration, a court will not weigh the relative value of the consideration given to determine whether they are equal in value.  An illusory promise does not constitute consideration, and past consideration does not constitute consideration for the purposes of a present contract.  Finally, according to the “pre-existing duty” rule, a promise to do something you are already legally obligated to do is not valid consideration.</a:t>
            </a: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22" name="Shape 122"/>
        <p:cNvGrpSpPr/>
        <p:nvPr/>
      </p:nvGrpSpPr>
      <p:grpSpPr>
        <a:xfrm>
          <a:off x="0" y="0"/>
          <a:ext cx="0" cy="0"/>
          <a:chOff x="0" y="0"/>
          <a:chExt cx="0" cy="0"/>
        </a:xfrm>
      </p:grpSpPr>
      <p:sp>
        <p:nvSpPr>
          <p:cNvPr id="123" name="Shape 123"/>
          <p:cNvSpPr txBox="1"/>
          <p:nvPr/>
        </p:nvSpPr>
        <p:spPr>
          <a:xfrm>
            <a:off x="3884612" y="8685211"/>
            <a:ext cx="2971799" cy="457200"/>
          </a:xfrm>
          <a:prstGeom prst="rect">
            <a:avLst/>
          </a:prstGeom>
          <a:noFill/>
          <a:ln>
            <a:noFill/>
          </a:ln>
        </p:spPr>
        <p:txBody>
          <a:bodyPr anchorCtr="0" anchor="b" bIns="45700" lIns="91425" rIns="91425" tIns="45700">
            <a:noAutofit/>
          </a:bodyPr>
          <a:lstStyle/>
          <a:p>
            <a:pPr indent="0" lvl="0" marL="0" marR="0" rtl="0" algn="r">
              <a:spcBef>
                <a:spcPts val="0"/>
              </a:spcBef>
              <a:buSzPct val="25000"/>
              <a:buFont typeface="Arial"/>
              <a:buNone/>
            </a:pPr>
            <a:r>
              <a:rPr b="0" i="0" lang="en-US" sz="1200" u="none" cap="none" strike="noStrike">
                <a:latin typeface="Arial"/>
                <a:ea typeface="Arial"/>
                <a:cs typeface="Arial"/>
                <a:sym typeface="Arial"/>
              </a:rPr>
              <a:t>*</a:t>
            </a:r>
          </a:p>
        </p:txBody>
      </p:sp>
      <p:sp>
        <p:nvSpPr>
          <p:cNvPr id="124" name="Shape 124"/>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a:noFill/>
          </a:ln>
        </p:spPr>
      </p:sp>
      <p:sp>
        <p:nvSpPr>
          <p:cNvPr id="125" name="Shape 125"/>
          <p:cNvSpPr txBox="1"/>
          <p:nvPr>
            <p:ph idx="1" type="body"/>
          </p:nvPr>
        </p:nvSpPr>
        <p:spPr>
          <a:xfrm>
            <a:off x="685800" y="4343400"/>
            <a:ext cx="5486399" cy="4114800"/>
          </a:xfrm>
          <a:prstGeom prst="rect">
            <a:avLst/>
          </a:prstGeom>
          <a:noFill/>
          <a:ln>
            <a:noFill/>
          </a:ln>
        </p:spPr>
        <p:txBody>
          <a:bodyPr anchorCtr="0" anchor="t" bIns="45700" lIns="91425" rIns="91425" tIns="45700">
            <a:noAutofit/>
          </a:bodyPr>
          <a:lstStyle/>
          <a:p>
            <a:pPr indent="0" lvl="0" marL="0" marR="0" rtl="0" algn="l">
              <a:spcBef>
                <a:spcPts val="0"/>
              </a:spcBef>
              <a:buSzPct val="25000"/>
              <a:buFont typeface="Arial"/>
              <a:buNone/>
            </a:pPr>
            <a:r>
              <a:rPr b="0" i="0" lang="en-US" sz="1800" u="none" cap="none" strike="noStrike"/>
              <a:t>As a general rule, in order to enforce a contract, the contract must specify quantity.  Two exceptions to this rule are recognized under the Uniform Commercial Code:  “requirements” contracts, and “output” contracts.  In a “requirements” contract, the buyer agrees to purchase all the goods the buyer needs or requires from a designated seller.  In an “output” contract, the seller agrees to provide all it produces to a designated buyer.  In both requirement and output contracts, no quantity specification is necessary.  The output or requirement must be made in “good faith.”</a:t>
            </a: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30" name="Shape 130"/>
        <p:cNvGrpSpPr/>
        <p:nvPr/>
      </p:nvGrpSpPr>
      <p:grpSpPr>
        <a:xfrm>
          <a:off x="0" y="0"/>
          <a:ext cx="0" cy="0"/>
          <a:chOff x="0" y="0"/>
          <a:chExt cx="0" cy="0"/>
        </a:xfrm>
      </p:grpSpPr>
      <p:sp>
        <p:nvSpPr>
          <p:cNvPr id="131" name="Shape 131"/>
          <p:cNvSpPr txBox="1"/>
          <p:nvPr/>
        </p:nvSpPr>
        <p:spPr>
          <a:xfrm>
            <a:off x="3884612" y="8685211"/>
            <a:ext cx="2971799" cy="457200"/>
          </a:xfrm>
          <a:prstGeom prst="rect">
            <a:avLst/>
          </a:prstGeom>
          <a:noFill/>
          <a:ln>
            <a:noFill/>
          </a:ln>
        </p:spPr>
        <p:txBody>
          <a:bodyPr anchorCtr="0" anchor="b" bIns="45700" lIns="91425" rIns="91425" tIns="45700">
            <a:noAutofit/>
          </a:bodyPr>
          <a:lstStyle/>
          <a:p>
            <a:pPr indent="0" lvl="0" marL="0" marR="0" rtl="0" algn="r">
              <a:spcBef>
                <a:spcPts val="0"/>
              </a:spcBef>
              <a:buSzPct val="25000"/>
              <a:buFont typeface="Arial"/>
              <a:buNone/>
            </a:pPr>
            <a:r>
              <a:rPr b="0" i="0" lang="en-US" sz="1200" u="none" cap="none" strike="noStrike">
                <a:latin typeface="Arial"/>
                <a:ea typeface="Arial"/>
                <a:cs typeface="Arial"/>
                <a:sym typeface="Arial"/>
              </a:rPr>
              <a:t>*</a:t>
            </a:r>
          </a:p>
        </p:txBody>
      </p:sp>
      <p:sp>
        <p:nvSpPr>
          <p:cNvPr id="132" name="Shape 132"/>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a:noFill/>
          </a:ln>
        </p:spPr>
      </p:sp>
      <p:sp>
        <p:nvSpPr>
          <p:cNvPr id="133" name="Shape 133"/>
          <p:cNvSpPr txBox="1"/>
          <p:nvPr>
            <p:ph idx="1" type="body"/>
          </p:nvPr>
        </p:nvSpPr>
        <p:spPr>
          <a:xfrm>
            <a:off x="685800" y="4343400"/>
            <a:ext cx="5486399" cy="4114800"/>
          </a:xfrm>
          <a:prstGeom prst="rect">
            <a:avLst/>
          </a:prstGeom>
          <a:noFill/>
          <a:ln>
            <a:noFill/>
          </a:ln>
        </p:spPr>
        <p:txBody>
          <a:bodyPr anchorCtr="0" anchor="t" bIns="45700" lIns="91425" rIns="91425" tIns="45700">
            <a:noAutofit/>
          </a:bodyPr>
          <a:lstStyle/>
          <a:p>
            <a:pPr indent="0" lvl="0" marL="0" marR="0" rtl="0" algn="l">
              <a:spcBef>
                <a:spcPts val="0"/>
              </a:spcBef>
              <a:buSzPct val="25000"/>
              <a:buFont typeface="Arial"/>
              <a:buNone/>
            </a:pPr>
            <a:r>
              <a:rPr b="0" i="0" lang="en-US" sz="1800" u="none" cap="none" strike="noStrike"/>
              <a:t>Several terms apply to a partial payment of debt situation.  A “liquidated” debt exists when there is no dispute as to the amount of money owed.  In an “unliquidated” debt scenario, the parties either (in good faith) dispute the fact that money is owed, or dispute the amount of money owed.  An “accord and satisfaction” occurs when the debtor and creditor agree that the debtor will pay a portion of a disputed debt, an amount less than the creditor claims is owed.  The “accord” represents the agreement, and the “satisfaction” represents part payment.  An accord and satisfaction discharges the remaining balance allegedly owed.</a:t>
            </a: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itle">
  <p:cSld name="Title Slide">
    <p:spTree>
      <p:nvGrpSpPr>
        <p:cNvPr id="24" name="Shape 24"/>
        <p:cNvGrpSpPr/>
        <p:nvPr/>
      </p:nvGrpSpPr>
      <p:grpSpPr>
        <a:xfrm>
          <a:off x="0" y="0"/>
          <a:ext cx="0" cy="0"/>
          <a:chOff x="0" y="0"/>
          <a:chExt cx="0" cy="0"/>
        </a:xfrm>
      </p:grpSpPr>
      <p:sp>
        <p:nvSpPr>
          <p:cNvPr id="25" name="Shape 25"/>
          <p:cNvSpPr txBox="1"/>
          <p:nvPr>
            <p:ph type="ctrTitle"/>
          </p:nvPr>
        </p:nvSpPr>
        <p:spPr>
          <a:xfrm>
            <a:off x="685800" y="1736725"/>
            <a:ext cx="7772400" cy="1920875"/>
          </a:xfrm>
          <a:prstGeom prst="rect">
            <a:avLst/>
          </a:prstGeom>
          <a:noFill/>
          <a:ln>
            <a:noFill/>
          </a:ln>
        </p:spPr>
        <p:txBody>
          <a:bodyPr anchorCtr="0" anchor="ctr" bIns="91425" lIns="91425" rIns="91425" tIns="91425"/>
          <a:lstStyle>
            <a:lvl1pPr indent="0" lvl="0" marL="0" marR="0" rtl="0" algn="ctr">
              <a:spcBef>
                <a:spcPts val="0"/>
              </a:spcBef>
              <a:spcAft>
                <a:spcPts val="0"/>
              </a:spcAft>
              <a:defRPr/>
            </a:lvl1pPr>
            <a:lvl2pPr indent="0" lvl="1" marL="0" marR="0" rtl="0" algn="ctr">
              <a:spcBef>
                <a:spcPts val="0"/>
              </a:spcBef>
              <a:spcAft>
                <a:spcPts val="0"/>
              </a:spcAft>
              <a:defRPr/>
            </a:lvl2pPr>
            <a:lvl3pPr indent="0" lvl="2" marL="0" marR="0" rtl="0" algn="ctr">
              <a:spcBef>
                <a:spcPts val="0"/>
              </a:spcBef>
              <a:spcAft>
                <a:spcPts val="0"/>
              </a:spcAft>
              <a:defRPr/>
            </a:lvl3pPr>
            <a:lvl4pPr indent="0" lvl="3" marL="0" marR="0" rtl="0" algn="ctr">
              <a:spcBef>
                <a:spcPts val="0"/>
              </a:spcBef>
              <a:spcAft>
                <a:spcPts val="0"/>
              </a:spcAft>
              <a:defRPr/>
            </a:lvl4pPr>
            <a:lvl5pPr indent="0" lvl="4" marL="0" marR="0" rtl="0" algn="ctr">
              <a:spcBef>
                <a:spcPts val="0"/>
              </a:spcBef>
              <a:spcAft>
                <a:spcPts val="0"/>
              </a:spcAft>
              <a:defRPr/>
            </a:lvl5pPr>
            <a:lvl6pPr indent="0" lvl="5" marL="457200" marR="0" rtl="0" algn="ctr">
              <a:spcBef>
                <a:spcPts val="0"/>
              </a:spcBef>
              <a:spcAft>
                <a:spcPts val="0"/>
              </a:spcAft>
              <a:defRPr/>
            </a:lvl6pPr>
            <a:lvl7pPr indent="0" lvl="6" marL="914400" marR="0" rtl="0" algn="ctr">
              <a:spcBef>
                <a:spcPts val="0"/>
              </a:spcBef>
              <a:spcAft>
                <a:spcPts val="0"/>
              </a:spcAft>
              <a:defRPr/>
            </a:lvl7pPr>
            <a:lvl8pPr indent="0" lvl="7" marL="1371600" marR="0" rtl="0" algn="ctr">
              <a:spcBef>
                <a:spcPts val="0"/>
              </a:spcBef>
              <a:spcAft>
                <a:spcPts val="0"/>
              </a:spcAft>
              <a:defRPr/>
            </a:lvl8pPr>
            <a:lvl9pPr indent="0" lvl="8" marL="1828800" marR="0" rtl="0" algn="ctr">
              <a:spcBef>
                <a:spcPts val="0"/>
              </a:spcBef>
              <a:spcAft>
                <a:spcPts val="0"/>
              </a:spcAft>
              <a:defRPr/>
            </a:lvl9pPr>
          </a:lstStyle>
          <a:p/>
        </p:txBody>
      </p:sp>
      <p:sp>
        <p:nvSpPr>
          <p:cNvPr id="26" name="Shape 26"/>
          <p:cNvSpPr txBox="1"/>
          <p:nvPr>
            <p:ph idx="1" type="subTitle"/>
          </p:nvPr>
        </p:nvSpPr>
        <p:spPr>
          <a:xfrm>
            <a:off x="1371600" y="3886200"/>
            <a:ext cx="6400799" cy="1752600"/>
          </a:xfrm>
          <a:prstGeom prst="rect">
            <a:avLst/>
          </a:prstGeom>
          <a:noFill/>
          <a:ln>
            <a:noFill/>
          </a:ln>
        </p:spPr>
        <p:txBody>
          <a:bodyPr anchorCtr="0" anchor="t" bIns="91425" lIns="91425" rIns="91425" tIns="91425"/>
          <a:lstStyle>
            <a:lvl1pPr indent="0" lvl="0" marL="0" marR="0" rtl="0" algn="ctr">
              <a:spcBef>
                <a:spcPts val="640"/>
              </a:spcBef>
              <a:spcAft>
                <a:spcPts val="0"/>
              </a:spcAft>
              <a:buClr>
                <a:schemeClr val="hlink"/>
              </a:buClr>
              <a:buFont typeface="Garamond"/>
              <a:buNone/>
              <a:defRPr/>
            </a:lvl1pPr>
            <a:lvl2pPr indent="-161290" lvl="1" marL="742950" marR="0" rtl="0" algn="l">
              <a:spcBef>
                <a:spcPts val="560"/>
              </a:spcBef>
              <a:spcAft>
                <a:spcPts val="0"/>
              </a:spcAft>
              <a:buClr>
                <a:schemeClr val="accent2"/>
              </a:buClr>
              <a:buFont typeface="Garamond"/>
              <a:buChar char="■"/>
              <a:defRPr/>
            </a:lvl2pPr>
            <a:lvl3pPr indent="-121919" lvl="2" marL="1143000" marR="0" rtl="0" algn="l">
              <a:spcBef>
                <a:spcPts val="480"/>
              </a:spcBef>
              <a:spcAft>
                <a:spcPts val="0"/>
              </a:spcAft>
              <a:buClr>
                <a:schemeClr val="lt2"/>
              </a:buClr>
              <a:buFont typeface="Garamond"/>
              <a:buChar char="■"/>
              <a:defRPr/>
            </a:lvl3pPr>
            <a:lvl4pPr indent="-139700" lvl="3" marL="1600200" marR="0" rtl="0" algn="l">
              <a:spcBef>
                <a:spcPts val="400"/>
              </a:spcBef>
              <a:spcAft>
                <a:spcPts val="0"/>
              </a:spcAft>
              <a:buClr>
                <a:schemeClr val="accent2"/>
              </a:buClr>
              <a:buFont typeface="Garamond"/>
              <a:buChar char="■"/>
              <a:defRPr/>
            </a:lvl4pPr>
            <a:lvl5pPr indent="-139700" lvl="4" marL="2057400" marR="0" rtl="0" algn="l">
              <a:spcBef>
                <a:spcPts val="400"/>
              </a:spcBef>
              <a:spcAft>
                <a:spcPts val="0"/>
              </a:spcAft>
              <a:buClr>
                <a:schemeClr val="hlink"/>
              </a:buClr>
              <a:buFont typeface="Garamond"/>
              <a:buChar char="■"/>
              <a:defRPr/>
            </a:lvl5pPr>
            <a:lvl6pPr indent="-139700" lvl="5" marL="2514600" marR="0" rtl="0" algn="l">
              <a:spcBef>
                <a:spcPts val="400"/>
              </a:spcBef>
              <a:spcAft>
                <a:spcPts val="0"/>
              </a:spcAft>
              <a:buClr>
                <a:schemeClr val="hlink"/>
              </a:buClr>
              <a:buFont typeface="Garamond"/>
              <a:buChar char="■"/>
              <a:defRPr/>
            </a:lvl6pPr>
            <a:lvl7pPr indent="-139700" lvl="6" marL="2971800" marR="0" rtl="0" algn="l">
              <a:spcBef>
                <a:spcPts val="400"/>
              </a:spcBef>
              <a:spcAft>
                <a:spcPts val="0"/>
              </a:spcAft>
              <a:buClr>
                <a:schemeClr val="hlink"/>
              </a:buClr>
              <a:buFont typeface="Garamond"/>
              <a:buChar char="■"/>
              <a:defRPr/>
            </a:lvl7pPr>
            <a:lvl8pPr indent="-139700" lvl="7" marL="3429000" marR="0" rtl="0" algn="l">
              <a:spcBef>
                <a:spcPts val="400"/>
              </a:spcBef>
              <a:spcAft>
                <a:spcPts val="0"/>
              </a:spcAft>
              <a:buClr>
                <a:schemeClr val="hlink"/>
              </a:buClr>
              <a:buFont typeface="Garamond"/>
              <a:buChar char="■"/>
              <a:defRPr/>
            </a:lvl8pPr>
            <a:lvl9pPr indent="-139700" lvl="8" marL="3886200" marR="0" rtl="0" algn="l">
              <a:spcBef>
                <a:spcPts val="400"/>
              </a:spcBef>
              <a:spcAft>
                <a:spcPts val="0"/>
              </a:spcAft>
              <a:buClr>
                <a:schemeClr val="hlink"/>
              </a:buClr>
              <a:buFont typeface="Garamond"/>
              <a:buChar char="■"/>
              <a:defRPr/>
            </a:lvl9pPr>
          </a:lstStyle>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vertTx">
  <p:cSld name="Title and Vertical Text">
    <p:spTree>
      <p:nvGrpSpPr>
        <p:cNvPr id="78" name="Shape 78"/>
        <p:cNvGrpSpPr/>
        <p:nvPr/>
      </p:nvGrpSpPr>
      <p:grpSpPr>
        <a:xfrm>
          <a:off x="0" y="0"/>
          <a:ext cx="0" cy="0"/>
          <a:chOff x="0" y="0"/>
          <a:chExt cx="0" cy="0"/>
        </a:xfrm>
      </p:grpSpPr>
      <p:sp>
        <p:nvSpPr>
          <p:cNvPr id="79" name="Shape 79"/>
          <p:cNvSpPr txBox="1"/>
          <p:nvPr>
            <p:ph type="title"/>
          </p:nvPr>
        </p:nvSpPr>
        <p:spPr>
          <a:xfrm>
            <a:off x="457200" y="274637"/>
            <a:ext cx="8229600" cy="1143000"/>
          </a:xfrm>
          <a:prstGeom prst="rect">
            <a:avLst/>
          </a:prstGeom>
          <a:noFill/>
          <a:ln>
            <a:noFill/>
          </a:ln>
        </p:spPr>
        <p:txBody>
          <a:bodyPr anchorCtr="0" anchor="ctr" bIns="91425" lIns="91425" rIns="91425" tIns="91425"/>
          <a:lstStyle>
            <a:lvl1pPr lvl="0" rtl="0" algn="ctr">
              <a:spcBef>
                <a:spcPts val="0"/>
              </a:spcBef>
              <a:spcAft>
                <a:spcPts val="0"/>
              </a:spcAft>
              <a:defRPr/>
            </a:lvl1pPr>
            <a:lvl2pPr lvl="1" rtl="0" algn="ctr">
              <a:spcBef>
                <a:spcPts val="0"/>
              </a:spcBef>
              <a:spcAft>
                <a:spcPts val="0"/>
              </a:spcAft>
              <a:defRPr/>
            </a:lvl2pPr>
            <a:lvl3pPr lvl="2" rtl="0" algn="ctr">
              <a:spcBef>
                <a:spcPts val="0"/>
              </a:spcBef>
              <a:spcAft>
                <a:spcPts val="0"/>
              </a:spcAft>
              <a:defRPr/>
            </a:lvl3pPr>
            <a:lvl4pPr lvl="3" rtl="0" algn="ctr">
              <a:spcBef>
                <a:spcPts val="0"/>
              </a:spcBef>
              <a:spcAft>
                <a:spcPts val="0"/>
              </a:spcAft>
              <a:defRPr/>
            </a:lvl4pPr>
            <a:lvl5pPr lvl="4" rtl="0" algn="ctr">
              <a:spcBef>
                <a:spcPts val="0"/>
              </a:spcBef>
              <a:spcAft>
                <a:spcPts val="0"/>
              </a:spcAft>
              <a:defRPr/>
            </a:lvl5pPr>
            <a:lvl6pPr lvl="5" marL="457200" rtl="0" algn="ctr">
              <a:spcBef>
                <a:spcPts val="0"/>
              </a:spcBef>
              <a:spcAft>
                <a:spcPts val="0"/>
              </a:spcAft>
              <a:defRPr/>
            </a:lvl6pPr>
            <a:lvl7pPr lvl="6" marL="914400" rtl="0" algn="ctr">
              <a:spcBef>
                <a:spcPts val="0"/>
              </a:spcBef>
              <a:spcAft>
                <a:spcPts val="0"/>
              </a:spcAft>
              <a:defRPr/>
            </a:lvl7pPr>
            <a:lvl8pPr lvl="7" marL="1371600" rtl="0" algn="ctr">
              <a:spcBef>
                <a:spcPts val="0"/>
              </a:spcBef>
              <a:spcAft>
                <a:spcPts val="0"/>
              </a:spcAft>
              <a:defRPr/>
            </a:lvl8pPr>
            <a:lvl9pPr lvl="8" marL="1828800" rtl="0" algn="ctr">
              <a:spcBef>
                <a:spcPts val="0"/>
              </a:spcBef>
              <a:spcAft>
                <a:spcPts val="0"/>
              </a:spcAft>
              <a:defRPr/>
            </a:lvl9pPr>
          </a:lstStyle>
          <a:p/>
        </p:txBody>
      </p:sp>
      <p:sp>
        <p:nvSpPr>
          <p:cNvPr id="80" name="Shape 80"/>
          <p:cNvSpPr txBox="1"/>
          <p:nvPr>
            <p:ph idx="1" type="body"/>
          </p:nvPr>
        </p:nvSpPr>
        <p:spPr>
          <a:xfrm rot="5400000">
            <a:off x="2309018" y="-251619"/>
            <a:ext cx="4525961" cy="8229600"/>
          </a:xfrm>
          <a:prstGeom prst="rect">
            <a:avLst/>
          </a:prstGeom>
          <a:noFill/>
          <a:ln>
            <a:noFill/>
          </a:ln>
        </p:spPr>
        <p:txBody>
          <a:bodyPr anchorCtr="0" anchor="t" bIns="91425" lIns="91425" rIns="91425" tIns="91425"/>
          <a:lstStyle>
            <a:lvl1pPr indent="-200660" lvl="0" marL="342900" rtl="0" algn="l">
              <a:spcBef>
                <a:spcPts val="640"/>
              </a:spcBef>
              <a:spcAft>
                <a:spcPts val="0"/>
              </a:spcAft>
              <a:buClr>
                <a:schemeClr val="hlink"/>
              </a:buClr>
              <a:buFont typeface="Garamond"/>
              <a:buChar char="■"/>
              <a:defRPr/>
            </a:lvl1pPr>
            <a:lvl2pPr indent="-161290" lvl="1" marL="742950" rtl="0" algn="l">
              <a:spcBef>
                <a:spcPts val="560"/>
              </a:spcBef>
              <a:spcAft>
                <a:spcPts val="0"/>
              </a:spcAft>
              <a:buClr>
                <a:schemeClr val="accent2"/>
              </a:buClr>
              <a:buFont typeface="Garamond"/>
              <a:buChar char="■"/>
              <a:defRPr/>
            </a:lvl2pPr>
            <a:lvl3pPr indent="-121919" lvl="2" marL="1143000" rtl="0" algn="l">
              <a:spcBef>
                <a:spcPts val="480"/>
              </a:spcBef>
              <a:spcAft>
                <a:spcPts val="0"/>
              </a:spcAft>
              <a:buClr>
                <a:schemeClr val="lt2"/>
              </a:buClr>
              <a:buFont typeface="Garamond"/>
              <a:buChar char="■"/>
              <a:defRPr/>
            </a:lvl3pPr>
            <a:lvl4pPr indent="-139700" lvl="3" marL="1600200" rtl="0" algn="l">
              <a:spcBef>
                <a:spcPts val="400"/>
              </a:spcBef>
              <a:spcAft>
                <a:spcPts val="0"/>
              </a:spcAft>
              <a:buClr>
                <a:schemeClr val="accent2"/>
              </a:buClr>
              <a:buFont typeface="Garamond"/>
              <a:buChar char="■"/>
              <a:defRPr/>
            </a:lvl4pPr>
            <a:lvl5pPr indent="-139700" lvl="4" marL="2057400" rtl="0" algn="l">
              <a:spcBef>
                <a:spcPts val="400"/>
              </a:spcBef>
              <a:spcAft>
                <a:spcPts val="0"/>
              </a:spcAft>
              <a:buClr>
                <a:schemeClr val="hlink"/>
              </a:buClr>
              <a:buFont typeface="Garamond"/>
              <a:buChar char="■"/>
              <a:defRPr/>
            </a:lvl5pPr>
            <a:lvl6pPr indent="-139700" lvl="5" marL="2514600" rtl="0" algn="l">
              <a:spcBef>
                <a:spcPts val="400"/>
              </a:spcBef>
              <a:spcAft>
                <a:spcPts val="0"/>
              </a:spcAft>
              <a:buClr>
                <a:schemeClr val="hlink"/>
              </a:buClr>
              <a:buFont typeface="Garamond"/>
              <a:buChar char="■"/>
              <a:defRPr/>
            </a:lvl6pPr>
            <a:lvl7pPr indent="-139700" lvl="6" marL="2971800" rtl="0" algn="l">
              <a:spcBef>
                <a:spcPts val="400"/>
              </a:spcBef>
              <a:spcAft>
                <a:spcPts val="0"/>
              </a:spcAft>
              <a:buClr>
                <a:schemeClr val="hlink"/>
              </a:buClr>
              <a:buFont typeface="Garamond"/>
              <a:buChar char="■"/>
              <a:defRPr/>
            </a:lvl7pPr>
            <a:lvl8pPr indent="-139700" lvl="7" marL="3429000" rtl="0" algn="l">
              <a:spcBef>
                <a:spcPts val="400"/>
              </a:spcBef>
              <a:spcAft>
                <a:spcPts val="0"/>
              </a:spcAft>
              <a:buClr>
                <a:schemeClr val="hlink"/>
              </a:buClr>
              <a:buFont typeface="Garamond"/>
              <a:buChar char="■"/>
              <a:defRPr/>
            </a:lvl8pPr>
            <a:lvl9pPr indent="-139700" lvl="8" marL="3886200" rtl="0" algn="l">
              <a:spcBef>
                <a:spcPts val="400"/>
              </a:spcBef>
              <a:spcAft>
                <a:spcPts val="0"/>
              </a:spcAft>
              <a:buClr>
                <a:schemeClr val="hlink"/>
              </a:buClr>
              <a:buFont typeface="Garamond"/>
              <a:buChar char="■"/>
              <a:defRPr/>
            </a:lvl9pPr>
          </a:lstStyl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vertTitleAndTx">
  <p:cSld name="Vertical Title and Text">
    <p:spTree>
      <p:nvGrpSpPr>
        <p:cNvPr id="81" name="Shape 81"/>
        <p:cNvGrpSpPr/>
        <p:nvPr/>
      </p:nvGrpSpPr>
      <p:grpSpPr>
        <a:xfrm>
          <a:off x="0" y="0"/>
          <a:ext cx="0" cy="0"/>
          <a:chOff x="0" y="0"/>
          <a:chExt cx="0" cy="0"/>
        </a:xfrm>
      </p:grpSpPr>
      <p:sp>
        <p:nvSpPr>
          <p:cNvPr id="82" name="Shape 82"/>
          <p:cNvSpPr txBox="1"/>
          <p:nvPr>
            <p:ph type="title"/>
          </p:nvPr>
        </p:nvSpPr>
        <p:spPr>
          <a:xfrm rot="5400000">
            <a:off x="4732337" y="2171700"/>
            <a:ext cx="5851525" cy="2057400"/>
          </a:xfrm>
          <a:prstGeom prst="rect">
            <a:avLst/>
          </a:prstGeom>
          <a:noFill/>
          <a:ln>
            <a:noFill/>
          </a:ln>
        </p:spPr>
        <p:txBody>
          <a:bodyPr anchorCtr="0" anchor="ctr" bIns="91425" lIns="91425" rIns="91425" tIns="91425"/>
          <a:lstStyle>
            <a:lvl1pPr lvl="0" rtl="0" algn="ctr">
              <a:spcBef>
                <a:spcPts val="0"/>
              </a:spcBef>
              <a:spcAft>
                <a:spcPts val="0"/>
              </a:spcAft>
              <a:defRPr/>
            </a:lvl1pPr>
            <a:lvl2pPr lvl="1" rtl="0" algn="ctr">
              <a:spcBef>
                <a:spcPts val="0"/>
              </a:spcBef>
              <a:spcAft>
                <a:spcPts val="0"/>
              </a:spcAft>
              <a:defRPr/>
            </a:lvl2pPr>
            <a:lvl3pPr lvl="2" rtl="0" algn="ctr">
              <a:spcBef>
                <a:spcPts val="0"/>
              </a:spcBef>
              <a:spcAft>
                <a:spcPts val="0"/>
              </a:spcAft>
              <a:defRPr/>
            </a:lvl3pPr>
            <a:lvl4pPr lvl="3" rtl="0" algn="ctr">
              <a:spcBef>
                <a:spcPts val="0"/>
              </a:spcBef>
              <a:spcAft>
                <a:spcPts val="0"/>
              </a:spcAft>
              <a:defRPr/>
            </a:lvl4pPr>
            <a:lvl5pPr lvl="4" rtl="0" algn="ctr">
              <a:spcBef>
                <a:spcPts val="0"/>
              </a:spcBef>
              <a:spcAft>
                <a:spcPts val="0"/>
              </a:spcAft>
              <a:defRPr/>
            </a:lvl5pPr>
            <a:lvl6pPr lvl="5" marL="457200" rtl="0" algn="ctr">
              <a:spcBef>
                <a:spcPts val="0"/>
              </a:spcBef>
              <a:spcAft>
                <a:spcPts val="0"/>
              </a:spcAft>
              <a:defRPr/>
            </a:lvl6pPr>
            <a:lvl7pPr lvl="6" marL="914400" rtl="0" algn="ctr">
              <a:spcBef>
                <a:spcPts val="0"/>
              </a:spcBef>
              <a:spcAft>
                <a:spcPts val="0"/>
              </a:spcAft>
              <a:defRPr/>
            </a:lvl7pPr>
            <a:lvl8pPr lvl="7" marL="1371600" rtl="0" algn="ctr">
              <a:spcBef>
                <a:spcPts val="0"/>
              </a:spcBef>
              <a:spcAft>
                <a:spcPts val="0"/>
              </a:spcAft>
              <a:defRPr/>
            </a:lvl8pPr>
            <a:lvl9pPr lvl="8" marL="1828800" rtl="0" algn="ctr">
              <a:spcBef>
                <a:spcPts val="0"/>
              </a:spcBef>
              <a:spcAft>
                <a:spcPts val="0"/>
              </a:spcAft>
              <a:defRPr/>
            </a:lvl9pPr>
          </a:lstStyle>
          <a:p/>
        </p:txBody>
      </p:sp>
      <p:sp>
        <p:nvSpPr>
          <p:cNvPr id="83" name="Shape 83"/>
          <p:cNvSpPr txBox="1"/>
          <p:nvPr>
            <p:ph idx="1" type="body"/>
          </p:nvPr>
        </p:nvSpPr>
        <p:spPr>
          <a:xfrm rot="5400000">
            <a:off x="541337" y="190500"/>
            <a:ext cx="5851525" cy="6019799"/>
          </a:xfrm>
          <a:prstGeom prst="rect">
            <a:avLst/>
          </a:prstGeom>
          <a:noFill/>
          <a:ln>
            <a:noFill/>
          </a:ln>
        </p:spPr>
        <p:txBody>
          <a:bodyPr anchorCtr="0" anchor="t" bIns="91425" lIns="91425" rIns="91425" tIns="91425"/>
          <a:lstStyle>
            <a:lvl1pPr indent="-200660" lvl="0" marL="342900" rtl="0" algn="l">
              <a:spcBef>
                <a:spcPts val="640"/>
              </a:spcBef>
              <a:spcAft>
                <a:spcPts val="0"/>
              </a:spcAft>
              <a:buClr>
                <a:schemeClr val="hlink"/>
              </a:buClr>
              <a:buFont typeface="Garamond"/>
              <a:buChar char="■"/>
              <a:defRPr/>
            </a:lvl1pPr>
            <a:lvl2pPr indent="-161290" lvl="1" marL="742950" rtl="0" algn="l">
              <a:spcBef>
                <a:spcPts val="560"/>
              </a:spcBef>
              <a:spcAft>
                <a:spcPts val="0"/>
              </a:spcAft>
              <a:buClr>
                <a:schemeClr val="accent2"/>
              </a:buClr>
              <a:buFont typeface="Garamond"/>
              <a:buChar char="■"/>
              <a:defRPr/>
            </a:lvl2pPr>
            <a:lvl3pPr indent="-121919" lvl="2" marL="1143000" rtl="0" algn="l">
              <a:spcBef>
                <a:spcPts val="480"/>
              </a:spcBef>
              <a:spcAft>
                <a:spcPts val="0"/>
              </a:spcAft>
              <a:buClr>
                <a:schemeClr val="lt2"/>
              </a:buClr>
              <a:buFont typeface="Garamond"/>
              <a:buChar char="■"/>
              <a:defRPr/>
            </a:lvl3pPr>
            <a:lvl4pPr indent="-139700" lvl="3" marL="1600200" rtl="0" algn="l">
              <a:spcBef>
                <a:spcPts val="400"/>
              </a:spcBef>
              <a:spcAft>
                <a:spcPts val="0"/>
              </a:spcAft>
              <a:buClr>
                <a:schemeClr val="accent2"/>
              </a:buClr>
              <a:buFont typeface="Garamond"/>
              <a:buChar char="■"/>
              <a:defRPr/>
            </a:lvl4pPr>
            <a:lvl5pPr indent="-139700" lvl="4" marL="2057400" rtl="0" algn="l">
              <a:spcBef>
                <a:spcPts val="400"/>
              </a:spcBef>
              <a:spcAft>
                <a:spcPts val="0"/>
              </a:spcAft>
              <a:buClr>
                <a:schemeClr val="hlink"/>
              </a:buClr>
              <a:buFont typeface="Garamond"/>
              <a:buChar char="■"/>
              <a:defRPr/>
            </a:lvl5pPr>
            <a:lvl6pPr indent="-139700" lvl="5" marL="2514600" rtl="0" algn="l">
              <a:spcBef>
                <a:spcPts val="400"/>
              </a:spcBef>
              <a:spcAft>
                <a:spcPts val="0"/>
              </a:spcAft>
              <a:buClr>
                <a:schemeClr val="hlink"/>
              </a:buClr>
              <a:buFont typeface="Garamond"/>
              <a:buChar char="■"/>
              <a:defRPr/>
            </a:lvl6pPr>
            <a:lvl7pPr indent="-139700" lvl="6" marL="2971800" rtl="0" algn="l">
              <a:spcBef>
                <a:spcPts val="400"/>
              </a:spcBef>
              <a:spcAft>
                <a:spcPts val="0"/>
              </a:spcAft>
              <a:buClr>
                <a:schemeClr val="hlink"/>
              </a:buClr>
              <a:buFont typeface="Garamond"/>
              <a:buChar char="■"/>
              <a:defRPr/>
            </a:lvl7pPr>
            <a:lvl8pPr indent="-139700" lvl="7" marL="3429000" rtl="0" algn="l">
              <a:spcBef>
                <a:spcPts val="400"/>
              </a:spcBef>
              <a:spcAft>
                <a:spcPts val="0"/>
              </a:spcAft>
              <a:buClr>
                <a:schemeClr val="hlink"/>
              </a:buClr>
              <a:buFont typeface="Garamond"/>
              <a:buChar char="■"/>
              <a:defRPr/>
            </a:lvl8pPr>
            <a:lvl9pPr indent="-139700" lvl="8" marL="3886200" rtl="0" algn="l">
              <a:spcBef>
                <a:spcPts val="400"/>
              </a:spcBef>
              <a:spcAft>
                <a:spcPts val="0"/>
              </a:spcAft>
              <a:buClr>
                <a:schemeClr val="hlink"/>
              </a:buClr>
              <a:buFont typeface="Garamond"/>
              <a:buChar char="■"/>
              <a:defRPr/>
            </a:lvl9pPr>
          </a:lstStyl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obj">
  <p:cSld name="Title and Content">
    <p:spTree>
      <p:nvGrpSpPr>
        <p:cNvPr id="51" name="Shape 51"/>
        <p:cNvGrpSpPr/>
        <p:nvPr/>
      </p:nvGrpSpPr>
      <p:grpSpPr>
        <a:xfrm>
          <a:off x="0" y="0"/>
          <a:ext cx="0" cy="0"/>
          <a:chOff x="0" y="0"/>
          <a:chExt cx="0" cy="0"/>
        </a:xfrm>
      </p:grpSpPr>
      <p:sp>
        <p:nvSpPr>
          <p:cNvPr id="52" name="Shape 52"/>
          <p:cNvSpPr txBox="1"/>
          <p:nvPr>
            <p:ph type="title"/>
          </p:nvPr>
        </p:nvSpPr>
        <p:spPr>
          <a:xfrm>
            <a:off x="457200" y="274637"/>
            <a:ext cx="8229600" cy="1143000"/>
          </a:xfrm>
          <a:prstGeom prst="rect">
            <a:avLst/>
          </a:prstGeom>
          <a:noFill/>
          <a:ln>
            <a:noFill/>
          </a:ln>
        </p:spPr>
        <p:txBody>
          <a:bodyPr anchorCtr="0" anchor="ctr" bIns="91425" lIns="91425" rIns="91425" tIns="91425"/>
          <a:lstStyle>
            <a:lvl1pPr lvl="0" rtl="0" algn="ctr">
              <a:spcBef>
                <a:spcPts val="0"/>
              </a:spcBef>
              <a:spcAft>
                <a:spcPts val="0"/>
              </a:spcAft>
              <a:defRPr/>
            </a:lvl1pPr>
            <a:lvl2pPr lvl="1" rtl="0" algn="ctr">
              <a:spcBef>
                <a:spcPts val="0"/>
              </a:spcBef>
              <a:spcAft>
                <a:spcPts val="0"/>
              </a:spcAft>
              <a:defRPr/>
            </a:lvl2pPr>
            <a:lvl3pPr lvl="2" rtl="0" algn="ctr">
              <a:spcBef>
                <a:spcPts val="0"/>
              </a:spcBef>
              <a:spcAft>
                <a:spcPts val="0"/>
              </a:spcAft>
              <a:defRPr/>
            </a:lvl3pPr>
            <a:lvl4pPr lvl="3" rtl="0" algn="ctr">
              <a:spcBef>
                <a:spcPts val="0"/>
              </a:spcBef>
              <a:spcAft>
                <a:spcPts val="0"/>
              </a:spcAft>
              <a:defRPr/>
            </a:lvl4pPr>
            <a:lvl5pPr lvl="4" rtl="0" algn="ctr">
              <a:spcBef>
                <a:spcPts val="0"/>
              </a:spcBef>
              <a:spcAft>
                <a:spcPts val="0"/>
              </a:spcAft>
              <a:defRPr/>
            </a:lvl5pPr>
            <a:lvl6pPr lvl="5" marL="457200" rtl="0" algn="ctr">
              <a:spcBef>
                <a:spcPts val="0"/>
              </a:spcBef>
              <a:spcAft>
                <a:spcPts val="0"/>
              </a:spcAft>
              <a:defRPr/>
            </a:lvl6pPr>
            <a:lvl7pPr lvl="6" marL="914400" rtl="0" algn="ctr">
              <a:spcBef>
                <a:spcPts val="0"/>
              </a:spcBef>
              <a:spcAft>
                <a:spcPts val="0"/>
              </a:spcAft>
              <a:defRPr/>
            </a:lvl7pPr>
            <a:lvl8pPr lvl="7" marL="1371600" rtl="0" algn="ctr">
              <a:spcBef>
                <a:spcPts val="0"/>
              </a:spcBef>
              <a:spcAft>
                <a:spcPts val="0"/>
              </a:spcAft>
              <a:defRPr/>
            </a:lvl8pPr>
            <a:lvl9pPr lvl="8" marL="1828800" rtl="0" algn="ctr">
              <a:spcBef>
                <a:spcPts val="0"/>
              </a:spcBef>
              <a:spcAft>
                <a:spcPts val="0"/>
              </a:spcAft>
              <a:defRPr/>
            </a:lvl9pPr>
          </a:lstStyle>
          <a:p/>
        </p:txBody>
      </p:sp>
      <p:sp>
        <p:nvSpPr>
          <p:cNvPr id="53" name="Shape 53"/>
          <p:cNvSpPr txBox="1"/>
          <p:nvPr>
            <p:ph idx="1" type="body"/>
          </p:nvPr>
        </p:nvSpPr>
        <p:spPr>
          <a:xfrm>
            <a:off x="457200" y="1600200"/>
            <a:ext cx="8229600" cy="4525961"/>
          </a:xfrm>
          <a:prstGeom prst="rect">
            <a:avLst/>
          </a:prstGeom>
          <a:noFill/>
          <a:ln>
            <a:noFill/>
          </a:ln>
        </p:spPr>
        <p:txBody>
          <a:bodyPr anchorCtr="0" anchor="t" bIns="91425" lIns="91425" rIns="91425" tIns="91425"/>
          <a:lstStyle>
            <a:lvl1pPr indent="-200660" lvl="0" marL="342900" rtl="0" algn="l">
              <a:spcBef>
                <a:spcPts val="640"/>
              </a:spcBef>
              <a:spcAft>
                <a:spcPts val="0"/>
              </a:spcAft>
              <a:buClr>
                <a:schemeClr val="hlink"/>
              </a:buClr>
              <a:buFont typeface="Garamond"/>
              <a:buChar char="■"/>
              <a:defRPr/>
            </a:lvl1pPr>
            <a:lvl2pPr indent="-161290" lvl="1" marL="742950" rtl="0" algn="l">
              <a:spcBef>
                <a:spcPts val="560"/>
              </a:spcBef>
              <a:spcAft>
                <a:spcPts val="0"/>
              </a:spcAft>
              <a:buClr>
                <a:schemeClr val="accent2"/>
              </a:buClr>
              <a:buFont typeface="Garamond"/>
              <a:buChar char="■"/>
              <a:defRPr/>
            </a:lvl2pPr>
            <a:lvl3pPr indent="-121919" lvl="2" marL="1143000" rtl="0" algn="l">
              <a:spcBef>
                <a:spcPts val="480"/>
              </a:spcBef>
              <a:spcAft>
                <a:spcPts val="0"/>
              </a:spcAft>
              <a:buClr>
                <a:schemeClr val="lt2"/>
              </a:buClr>
              <a:buFont typeface="Garamond"/>
              <a:buChar char="■"/>
              <a:defRPr/>
            </a:lvl3pPr>
            <a:lvl4pPr indent="-139700" lvl="3" marL="1600200" rtl="0" algn="l">
              <a:spcBef>
                <a:spcPts val="400"/>
              </a:spcBef>
              <a:spcAft>
                <a:spcPts val="0"/>
              </a:spcAft>
              <a:buClr>
                <a:schemeClr val="accent2"/>
              </a:buClr>
              <a:buFont typeface="Garamond"/>
              <a:buChar char="■"/>
              <a:defRPr/>
            </a:lvl4pPr>
            <a:lvl5pPr indent="-139700" lvl="4" marL="2057400" rtl="0" algn="l">
              <a:spcBef>
                <a:spcPts val="400"/>
              </a:spcBef>
              <a:spcAft>
                <a:spcPts val="0"/>
              </a:spcAft>
              <a:buClr>
                <a:schemeClr val="hlink"/>
              </a:buClr>
              <a:buFont typeface="Garamond"/>
              <a:buChar char="■"/>
              <a:defRPr/>
            </a:lvl5pPr>
            <a:lvl6pPr indent="-139700" lvl="5" marL="2514600" rtl="0" algn="l">
              <a:spcBef>
                <a:spcPts val="400"/>
              </a:spcBef>
              <a:spcAft>
                <a:spcPts val="0"/>
              </a:spcAft>
              <a:buClr>
                <a:schemeClr val="hlink"/>
              </a:buClr>
              <a:buFont typeface="Garamond"/>
              <a:buChar char="■"/>
              <a:defRPr/>
            </a:lvl6pPr>
            <a:lvl7pPr indent="-139700" lvl="6" marL="2971800" rtl="0" algn="l">
              <a:spcBef>
                <a:spcPts val="400"/>
              </a:spcBef>
              <a:spcAft>
                <a:spcPts val="0"/>
              </a:spcAft>
              <a:buClr>
                <a:schemeClr val="hlink"/>
              </a:buClr>
              <a:buFont typeface="Garamond"/>
              <a:buChar char="■"/>
              <a:defRPr/>
            </a:lvl7pPr>
            <a:lvl8pPr indent="-139700" lvl="7" marL="3429000" rtl="0" algn="l">
              <a:spcBef>
                <a:spcPts val="400"/>
              </a:spcBef>
              <a:spcAft>
                <a:spcPts val="0"/>
              </a:spcAft>
              <a:buClr>
                <a:schemeClr val="hlink"/>
              </a:buClr>
              <a:buFont typeface="Garamond"/>
              <a:buChar char="■"/>
              <a:defRPr/>
            </a:lvl8pPr>
            <a:lvl9pPr indent="-139700" lvl="8" marL="3886200" rtl="0" algn="l">
              <a:spcBef>
                <a:spcPts val="400"/>
              </a:spcBef>
              <a:spcAft>
                <a:spcPts val="0"/>
              </a:spcAft>
              <a:buClr>
                <a:schemeClr val="hlink"/>
              </a:buClr>
              <a:buFont typeface="Garamond"/>
              <a:buChar char="■"/>
              <a:defRPr/>
            </a:lvl9pPr>
          </a:lstStyl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secHead">
  <p:cSld name="Section Header">
    <p:spTree>
      <p:nvGrpSpPr>
        <p:cNvPr id="54" name="Shape 54"/>
        <p:cNvGrpSpPr/>
        <p:nvPr/>
      </p:nvGrpSpPr>
      <p:grpSpPr>
        <a:xfrm>
          <a:off x="0" y="0"/>
          <a:ext cx="0" cy="0"/>
          <a:chOff x="0" y="0"/>
          <a:chExt cx="0" cy="0"/>
        </a:xfrm>
      </p:grpSpPr>
      <p:sp>
        <p:nvSpPr>
          <p:cNvPr id="55" name="Shape 55"/>
          <p:cNvSpPr txBox="1"/>
          <p:nvPr>
            <p:ph type="title"/>
          </p:nvPr>
        </p:nvSpPr>
        <p:spPr>
          <a:xfrm>
            <a:off x="722312" y="4406900"/>
            <a:ext cx="7772400" cy="1362075"/>
          </a:xfrm>
          <a:prstGeom prst="rect">
            <a:avLst/>
          </a:prstGeom>
          <a:noFill/>
          <a:ln>
            <a:noFill/>
          </a:ln>
        </p:spPr>
        <p:txBody>
          <a:bodyPr anchorCtr="0" anchor="t" bIns="91425" lIns="91425" rIns="91425" tIns="91425"/>
          <a:lstStyle>
            <a:lvl1pPr lvl="0" rtl="0" algn="l">
              <a:spcBef>
                <a:spcPts val="0"/>
              </a:spcBef>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p:txBody>
      </p:sp>
      <p:sp>
        <p:nvSpPr>
          <p:cNvPr id="56" name="Shape 56"/>
          <p:cNvSpPr txBox="1"/>
          <p:nvPr>
            <p:ph idx="1" type="body"/>
          </p:nvPr>
        </p:nvSpPr>
        <p:spPr>
          <a:xfrm>
            <a:off x="722312" y="2906713"/>
            <a:ext cx="7772400" cy="1500187"/>
          </a:xfrm>
          <a:prstGeom prst="rect">
            <a:avLst/>
          </a:prstGeom>
          <a:noFill/>
          <a:ln>
            <a:noFill/>
          </a:ln>
        </p:spPr>
        <p:txBody>
          <a:bodyPr anchorCtr="0" anchor="b" bIns="91425" lIns="91425" rIns="91425" tIns="91425"/>
          <a:lstStyle>
            <a:lvl1pPr indent="0" lvl="0" marL="0" rtl="0">
              <a:spcBef>
                <a:spcPts val="0"/>
              </a:spcBef>
              <a:buFont typeface="Garamond"/>
              <a:buNone/>
              <a:defRPr/>
            </a:lvl1pPr>
            <a:lvl2pPr indent="0" lvl="1" marL="457200" rtl="0">
              <a:spcBef>
                <a:spcPts val="0"/>
              </a:spcBef>
              <a:buFont typeface="Garamond"/>
              <a:buNone/>
              <a:defRPr/>
            </a:lvl2pPr>
            <a:lvl3pPr indent="0" lvl="2" marL="914400" rtl="0">
              <a:spcBef>
                <a:spcPts val="0"/>
              </a:spcBef>
              <a:buFont typeface="Garamond"/>
              <a:buNone/>
              <a:defRPr/>
            </a:lvl3pPr>
            <a:lvl4pPr indent="0" lvl="3" marL="1371600" rtl="0">
              <a:spcBef>
                <a:spcPts val="0"/>
              </a:spcBef>
              <a:buFont typeface="Garamond"/>
              <a:buNone/>
              <a:defRPr/>
            </a:lvl4pPr>
            <a:lvl5pPr indent="0" lvl="4" marL="1828800" rtl="0">
              <a:spcBef>
                <a:spcPts val="0"/>
              </a:spcBef>
              <a:buFont typeface="Garamond"/>
              <a:buNone/>
              <a:defRPr/>
            </a:lvl5pPr>
            <a:lvl6pPr indent="0" lvl="5" marL="2286000" rtl="0">
              <a:spcBef>
                <a:spcPts val="0"/>
              </a:spcBef>
              <a:buFont typeface="Garamond"/>
              <a:buNone/>
              <a:defRPr/>
            </a:lvl6pPr>
            <a:lvl7pPr indent="0" lvl="6" marL="2743200" rtl="0">
              <a:spcBef>
                <a:spcPts val="0"/>
              </a:spcBef>
              <a:buFont typeface="Garamond"/>
              <a:buNone/>
              <a:defRPr/>
            </a:lvl7pPr>
            <a:lvl8pPr indent="0" lvl="7" marL="3200400" rtl="0">
              <a:spcBef>
                <a:spcPts val="0"/>
              </a:spcBef>
              <a:buFont typeface="Garamond"/>
              <a:buNone/>
              <a:defRPr/>
            </a:lvl8pPr>
            <a:lvl9pPr indent="0" lvl="8" marL="3657600" rtl="0">
              <a:spcBef>
                <a:spcPts val="0"/>
              </a:spcBef>
              <a:buFont typeface="Garamond"/>
              <a:buNone/>
              <a:defRPr/>
            </a:lvl9pPr>
          </a:lstStyle>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woObj">
  <p:cSld name="Two Content">
    <p:spTree>
      <p:nvGrpSpPr>
        <p:cNvPr id="57" name="Shape 57"/>
        <p:cNvGrpSpPr/>
        <p:nvPr/>
      </p:nvGrpSpPr>
      <p:grpSpPr>
        <a:xfrm>
          <a:off x="0" y="0"/>
          <a:ext cx="0" cy="0"/>
          <a:chOff x="0" y="0"/>
          <a:chExt cx="0" cy="0"/>
        </a:xfrm>
      </p:grpSpPr>
      <p:sp>
        <p:nvSpPr>
          <p:cNvPr id="58" name="Shape 58"/>
          <p:cNvSpPr txBox="1"/>
          <p:nvPr>
            <p:ph type="title"/>
          </p:nvPr>
        </p:nvSpPr>
        <p:spPr>
          <a:xfrm>
            <a:off x="457200" y="274637"/>
            <a:ext cx="8229600" cy="1143000"/>
          </a:xfrm>
          <a:prstGeom prst="rect">
            <a:avLst/>
          </a:prstGeom>
          <a:noFill/>
          <a:ln>
            <a:noFill/>
          </a:ln>
        </p:spPr>
        <p:txBody>
          <a:bodyPr anchorCtr="0" anchor="ctr" bIns="91425" lIns="91425" rIns="91425" tIns="91425"/>
          <a:lstStyle>
            <a:lvl1pPr lvl="0" rtl="0" algn="ctr">
              <a:spcBef>
                <a:spcPts val="0"/>
              </a:spcBef>
              <a:spcAft>
                <a:spcPts val="0"/>
              </a:spcAft>
              <a:defRPr/>
            </a:lvl1pPr>
            <a:lvl2pPr lvl="1" rtl="0" algn="ctr">
              <a:spcBef>
                <a:spcPts val="0"/>
              </a:spcBef>
              <a:spcAft>
                <a:spcPts val="0"/>
              </a:spcAft>
              <a:defRPr/>
            </a:lvl2pPr>
            <a:lvl3pPr lvl="2" rtl="0" algn="ctr">
              <a:spcBef>
                <a:spcPts val="0"/>
              </a:spcBef>
              <a:spcAft>
                <a:spcPts val="0"/>
              </a:spcAft>
              <a:defRPr/>
            </a:lvl3pPr>
            <a:lvl4pPr lvl="3" rtl="0" algn="ctr">
              <a:spcBef>
                <a:spcPts val="0"/>
              </a:spcBef>
              <a:spcAft>
                <a:spcPts val="0"/>
              </a:spcAft>
              <a:defRPr/>
            </a:lvl4pPr>
            <a:lvl5pPr lvl="4" rtl="0" algn="ctr">
              <a:spcBef>
                <a:spcPts val="0"/>
              </a:spcBef>
              <a:spcAft>
                <a:spcPts val="0"/>
              </a:spcAft>
              <a:defRPr/>
            </a:lvl5pPr>
            <a:lvl6pPr lvl="5" marL="457200" rtl="0" algn="ctr">
              <a:spcBef>
                <a:spcPts val="0"/>
              </a:spcBef>
              <a:spcAft>
                <a:spcPts val="0"/>
              </a:spcAft>
              <a:defRPr/>
            </a:lvl6pPr>
            <a:lvl7pPr lvl="6" marL="914400" rtl="0" algn="ctr">
              <a:spcBef>
                <a:spcPts val="0"/>
              </a:spcBef>
              <a:spcAft>
                <a:spcPts val="0"/>
              </a:spcAft>
              <a:defRPr/>
            </a:lvl7pPr>
            <a:lvl8pPr lvl="7" marL="1371600" rtl="0" algn="ctr">
              <a:spcBef>
                <a:spcPts val="0"/>
              </a:spcBef>
              <a:spcAft>
                <a:spcPts val="0"/>
              </a:spcAft>
              <a:defRPr/>
            </a:lvl8pPr>
            <a:lvl9pPr lvl="8" marL="1828800" rtl="0" algn="ctr">
              <a:spcBef>
                <a:spcPts val="0"/>
              </a:spcBef>
              <a:spcAft>
                <a:spcPts val="0"/>
              </a:spcAft>
              <a:defRPr/>
            </a:lvl9pPr>
          </a:lstStyle>
          <a:p/>
        </p:txBody>
      </p:sp>
      <p:sp>
        <p:nvSpPr>
          <p:cNvPr id="59" name="Shape 59"/>
          <p:cNvSpPr txBox="1"/>
          <p:nvPr>
            <p:ph idx="1" type="body"/>
          </p:nvPr>
        </p:nvSpPr>
        <p:spPr>
          <a:xfrm>
            <a:off x="457200" y="1600200"/>
            <a:ext cx="4038599" cy="4525963"/>
          </a:xfrm>
          <a:prstGeom prst="rect">
            <a:avLst/>
          </a:prstGeom>
          <a:noFill/>
          <a:ln>
            <a:noFill/>
          </a:ln>
        </p:spPr>
        <p:txBody>
          <a:bodyPr anchorCtr="0" anchor="t" bIns="91425" lIns="91425" rIns="91425" tIns="91425"/>
          <a:lstStyle>
            <a:lvl1pPr lvl="0" rtl="0">
              <a:spcBef>
                <a:spcPts val="0"/>
              </a:spcBef>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p:txBody>
      </p:sp>
      <p:sp>
        <p:nvSpPr>
          <p:cNvPr id="60" name="Shape 60"/>
          <p:cNvSpPr txBox="1"/>
          <p:nvPr>
            <p:ph idx="2" type="body"/>
          </p:nvPr>
        </p:nvSpPr>
        <p:spPr>
          <a:xfrm>
            <a:off x="4648200" y="1600200"/>
            <a:ext cx="4038599" cy="4525963"/>
          </a:xfrm>
          <a:prstGeom prst="rect">
            <a:avLst/>
          </a:prstGeom>
          <a:noFill/>
          <a:ln>
            <a:noFill/>
          </a:ln>
        </p:spPr>
        <p:txBody>
          <a:bodyPr anchorCtr="0" anchor="t" bIns="91425" lIns="91425" rIns="91425" tIns="91425"/>
          <a:lstStyle>
            <a:lvl1pPr lvl="0" rtl="0">
              <a:spcBef>
                <a:spcPts val="0"/>
              </a:spcBef>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woTxTwoObj">
  <p:cSld name="Comparison">
    <p:spTree>
      <p:nvGrpSpPr>
        <p:cNvPr id="61" name="Shape 61"/>
        <p:cNvGrpSpPr/>
        <p:nvPr/>
      </p:nvGrpSpPr>
      <p:grpSpPr>
        <a:xfrm>
          <a:off x="0" y="0"/>
          <a:ext cx="0" cy="0"/>
          <a:chOff x="0" y="0"/>
          <a:chExt cx="0" cy="0"/>
        </a:xfrm>
      </p:grpSpPr>
      <p:sp>
        <p:nvSpPr>
          <p:cNvPr id="62" name="Shape 62"/>
          <p:cNvSpPr txBox="1"/>
          <p:nvPr>
            <p:ph type="title"/>
          </p:nvPr>
        </p:nvSpPr>
        <p:spPr>
          <a:xfrm>
            <a:off x="457200" y="274637"/>
            <a:ext cx="8229600" cy="1143000"/>
          </a:xfrm>
          <a:prstGeom prst="rect">
            <a:avLst/>
          </a:prstGeom>
          <a:noFill/>
          <a:ln>
            <a:noFill/>
          </a:ln>
        </p:spPr>
        <p:txBody>
          <a:bodyPr anchorCtr="0" anchor="ctr" bIns="91425" lIns="91425" rIns="91425" tIns="91425"/>
          <a:lstStyle>
            <a:lvl1pPr lvl="0" rtl="0">
              <a:spcBef>
                <a:spcPts val="0"/>
              </a:spcBef>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p:txBody>
      </p:sp>
      <p:sp>
        <p:nvSpPr>
          <p:cNvPr id="63" name="Shape 63"/>
          <p:cNvSpPr txBox="1"/>
          <p:nvPr>
            <p:ph idx="1" type="body"/>
          </p:nvPr>
        </p:nvSpPr>
        <p:spPr>
          <a:xfrm>
            <a:off x="457200" y="1535112"/>
            <a:ext cx="4040187" cy="639762"/>
          </a:xfrm>
          <a:prstGeom prst="rect">
            <a:avLst/>
          </a:prstGeom>
          <a:noFill/>
          <a:ln>
            <a:noFill/>
          </a:ln>
        </p:spPr>
        <p:txBody>
          <a:bodyPr anchorCtr="0" anchor="b" bIns="91425" lIns="91425" rIns="91425" tIns="91425"/>
          <a:lstStyle>
            <a:lvl1pPr indent="0" lvl="0" marL="0" rtl="0">
              <a:spcBef>
                <a:spcPts val="0"/>
              </a:spcBef>
              <a:buFont typeface="Garamond"/>
              <a:buNone/>
              <a:defRPr/>
            </a:lvl1pPr>
            <a:lvl2pPr indent="0" lvl="1" marL="457200" rtl="0">
              <a:spcBef>
                <a:spcPts val="0"/>
              </a:spcBef>
              <a:buFont typeface="Garamond"/>
              <a:buNone/>
              <a:defRPr/>
            </a:lvl2pPr>
            <a:lvl3pPr indent="0" lvl="2" marL="914400" rtl="0">
              <a:spcBef>
                <a:spcPts val="0"/>
              </a:spcBef>
              <a:buFont typeface="Garamond"/>
              <a:buNone/>
              <a:defRPr/>
            </a:lvl3pPr>
            <a:lvl4pPr indent="0" lvl="3" marL="1371600" rtl="0">
              <a:spcBef>
                <a:spcPts val="0"/>
              </a:spcBef>
              <a:buFont typeface="Garamond"/>
              <a:buNone/>
              <a:defRPr/>
            </a:lvl4pPr>
            <a:lvl5pPr indent="0" lvl="4" marL="1828800" rtl="0">
              <a:spcBef>
                <a:spcPts val="0"/>
              </a:spcBef>
              <a:buFont typeface="Garamond"/>
              <a:buNone/>
              <a:defRPr/>
            </a:lvl5pPr>
            <a:lvl6pPr indent="0" lvl="5" marL="2286000" rtl="0">
              <a:spcBef>
                <a:spcPts val="0"/>
              </a:spcBef>
              <a:buFont typeface="Garamond"/>
              <a:buNone/>
              <a:defRPr/>
            </a:lvl6pPr>
            <a:lvl7pPr indent="0" lvl="6" marL="2743200" rtl="0">
              <a:spcBef>
                <a:spcPts val="0"/>
              </a:spcBef>
              <a:buFont typeface="Garamond"/>
              <a:buNone/>
              <a:defRPr/>
            </a:lvl7pPr>
            <a:lvl8pPr indent="0" lvl="7" marL="3200400" rtl="0">
              <a:spcBef>
                <a:spcPts val="0"/>
              </a:spcBef>
              <a:buFont typeface="Garamond"/>
              <a:buNone/>
              <a:defRPr/>
            </a:lvl8pPr>
            <a:lvl9pPr indent="0" lvl="8" marL="3657600" rtl="0">
              <a:spcBef>
                <a:spcPts val="0"/>
              </a:spcBef>
              <a:buFont typeface="Garamond"/>
              <a:buNone/>
              <a:defRPr/>
            </a:lvl9pPr>
          </a:lstStyle>
          <a:p/>
        </p:txBody>
      </p:sp>
      <p:sp>
        <p:nvSpPr>
          <p:cNvPr id="64" name="Shape 64"/>
          <p:cNvSpPr txBox="1"/>
          <p:nvPr>
            <p:ph idx="2" type="body"/>
          </p:nvPr>
        </p:nvSpPr>
        <p:spPr>
          <a:xfrm>
            <a:off x="457200" y="2174875"/>
            <a:ext cx="4040187" cy="3951287"/>
          </a:xfrm>
          <a:prstGeom prst="rect">
            <a:avLst/>
          </a:prstGeom>
          <a:noFill/>
          <a:ln>
            <a:noFill/>
          </a:ln>
        </p:spPr>
        <p:txBody>
          <a:bodyPr anchorCtr="0" anchor="t" bIns="91425" lIns="91425" rIns="91425" tIns="91425"/>
          <a:lstStyle>
            <a:lvl1pPr lvl="0" rtl="0">
              <a:spcBef>
                <a:spcPts val="0"/>
              </a:spcBef>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p:txBody>
      </p:sp>
      <p:sp>
        <p:nvSpPr>
          <p:cNvPr id="65" name="Shape 65"/>
          <p:cNvSpPr txBox="1"/>
          <p:nvPr>
            <p:ph idx="3" type="body"/>
          </p:nvPr>
        </p:nvSpPr>
        <p:spPr>
          <a:xfrm>
            <a:off x="4645025" y="1535112"/>
            <a:ext cx="4041774" cy="639762"/>
          </a:xfrm>
          <a:prstGeom prst="rect">
            <a:avLst/>
          </a:prstGeom>
          <a:noFill/>
          <a:ln>
            <a:noFill/>
          </a:ln>
        </p:spPr>
        <p:txBody>
          <a:bodyPr anchorCtr="0" anchor="b" bIns="91425" lIns="91425" rIns="91425" tIns="91425"/>
          <a:lstStyle>
            <a:lvl1pPr indent="0" lvl="0" marL="0" rtl="0">
              <a:spcBef>
                <a:spcPts val="0"/>
              </a:spcBef>
              <a:buFont typeface="Garamond"/>
              <a:buNone/>
              <a:defRPr/>
            </a:lvl1pPr>
            <a:lvl2pPr indent="0" lvl="1" marL="457200" rtl="0">
              <a:spcBef>
                <a:spcPts val="0"/>
              </a:spcBef>
              <a:buFont typeface="Garamond"/>
              <a:buNone/>
              <a:defRPr/>
            </a:lvl2pPr>
            <a:lvl3pPr indent="0" lvl="2" marL="914400" rtl="0">
              <a:spcBef>
                <a:spcPts val="0"/>
              </a:spcBef>
              <a:buFont typeface="Garamond"/>
              <a:buNone/>
              <a:defRPr/>
            </a:lvl3pPr>
            <a:lvl4pPr indent="0" lvl="3" marL="1371600" rtl="0">
              <a:spcBef>
                <a:spcPts val="0"/>
              </a:spcBef>
              <a:buFont typeface="Garamond"/>
              <a:buNone/>
              <a:defRPr/>
            </a:lvl4pPr>
            <a:lvl5pPr indent="0" lvl="4" marL="1828800" rtl="0">
              <a:spcBef>
                <a:spcPts val="0"/>
              </a:spcBef>
              <a:buFont typeface="Garamond"/>
              <a:buNone/>
              <a:defRPr/>
            </a:lvl5pPr>
            <a:lvl6pPr indent="0" lvl="5" marL="2286000" rtl="0">
              <a:spcBef>
                <a:spcPts val="0"/>
              </a:spcBef>
              <a:buFont typeface="Garamond"/>
              <a:buNone/>
              <a:defRPr/>
            </a:lvl6pPr>
            <a:lvl7pPr indent="0" lvl="6" marL="2743200" rtl="0">
              <a:spcBef>
                <a:spcPts val="0"/>
              </a:spcBef>
              <a:buFont typeface="Garamond"/>
              <a:buNone/>
              <a:defRPr/>
            </a:lvl7pPr>
            <a:lvl8pPr indent="0" lvl="7" marL="3200400" rtl="0">
              <a:spcBef>
                <a:spcPts val="0"/>
              </a:spcBef>
              <a:buFont typeface="Garamond"/>
              <a:buNone/>
              <a:defRPr/>
            </a:lvl8pPr>
            <a:lvl9pPr indent="0" lvl="8" marL="3657600" rtl="0">
              <a:spcBef>
                <a:spcPts val="0"/>
              </a:spcBef>
              <a:buFont typeface="Garamond"/>
              <a:buNone/>
              <a:defRPr/>
            </a:lvl9pPr>
          </a:lstStyle>
          <a:p/>
        </p:txBody>
      </p:sp>
      <p:sp>
        <p:nvSpPr>
          <p:cNvPr id="66" name="Shape 66"/>
          <p:cNvSpPr txBox="1"/>
          <p:nvPr>
            <p:ph idx="4" type="body"/>
          </p:nvPr>
        </p:nvSpPr>
        <p:spPr>
          <a:xfrm>
            <a:off x="4645025" y="2174875"/>
            <a:ext cx="4041774" cy="3951287"/>
          </a:xfrm>
          <a:prstGeom prst="rect">
            <a:avLst/>
          </a:prstGeom>
          <a:noFill/>
          <a:ln>
            <a:noFill/>
          </a:ln>
        </p:spPr>
        <p:txBody>
          <a:bodyPr anchorCtr="0" anchor="t" bIns="91425" lIns="91425" rIns="91425" tIns="91425"/>
          <a:lstStyle>
            <a:lvl1pPr lvl="0" rtl="0">
              <a:spcBef>
                <a:spcPts val="0"/>
              </a:spcBef>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itleOnly">
  <p:cSld name="Title Only">
    <p:spTree>
      <p:nvGrpSpPr>
        <p:cNvPr id="67" name="Shape 67"/>
        <p:cNvGrpSpPr/>
        <p:nvPr/>
      </p:nvGrpSpPr>
      <p:grpSpPr>
        <a:xfrm>
          <a:off x="0" y="0"/>
          <a:ext cx="0" cy="0"/>
          <a:chOff x="0" y="0"/>
          <a:chExt cx="0" cy="0"/>
        </a:xfrm>
      </p:grpSpPr>
      <p:sp>
        <p:nvSpPr>
          <p:cNvPr id="68" name="Shape 68"/>
          <p:cNvSpPr txBox="1"/>
          <p:nvPr>
            <p:ph type="title"/>
          </p:nvPr>
        </p:nvSpPr>
        <p:spPr>
          <a:xfrm>
            <a:off x="457200" y="274637"/>
            <a:ext cx="8229600" cy="1143000"/>
          </a:xfrm>
          <a:prstGeom prst="rect">
            <a:avLst/>
          </a:prstGeom>
          <a:noFill/>
          <a:ln>
            <a:noFill/>
          </a:ln>
        </p:spPr>
        <p:txBody>
          <a:bodyPr anchorCtr="0" anchor="ctr" bIns="91425" lIns="91425" rIns="91425" tIns="91425"/>
          <a:lstStyle>
            <a:lvl1pPr lvl="0" rtl="0" algn="ctr">
              <a:spcBef>
                <a:spcPts val="0"/>
              </a:spcBef>
              <a:spcAft>
                <a:spcPts val="0"/>
              </a:spcAft>
              <a:defRPr/>
            </a:lvl1pPr>
            <a:lvl2pPr lvl="1" rtl="0" algn="ctr">
              <a:spcBef>
                <a:spcPts val="0"/>
              </a:spcBef>
              <a:spcAft>
                <a:spcPts val="0"/>
              </a:spcAft>
              <a:defRPr/>
            </a:lvl2pPr>
            <a:lvl3pPr lvl="2" rtl="0" algn="ctr">
              <a:spcBef>
                <a:spcPts val="0"/>
              </a:spcBef>
              <a:spcAft>
                <a:spcPts val="0"/>
              </a:spcAft>
              <a:defRPr/>
            </a:lvl3pPr>
            <a:lvl4pPr lvl="3" rtl="0" algn="ctr">
              <a:spcBef>
                <a:spcPts val="0"/>
              </a:spcBef>
              <a:spcAft>
                <a:spcPts val="0"/>
              </a:spcAft>
              <a:defRPr/>
            </a:lvl4pPr>
            <a:lvl5pPr lvl="4" rtl="0" algn="ctr">
              <a:spcBef>
                <a:spcPts val="0"/>
              </a:spcBef>
              <a:spcAft>
                <a:spcPts val="0"/>
              </a:spcAft>
              <a:defRPr/>
            </a:lvl5pPr>
            <a:lvl6pPr lvl="5" marL="457200" rtl="0" algn="ctr">
              <a:spcBef>
                <a:spcPts val="0"/>
              </a:spcBef>
              <a:spcAft>
                <a:spcPts val="0"/>
              </a:spcAft>
              <a:defRPr/>
            </a:lvl6pPr>
            <a:lvl7pPr lvl="6" marL="914400" rtl="0" algn="ctr">
              <a:spcBef>
                <a:spcPts val="0"/>
              </a:spcBef>
              <a:spcAft>
                <a:spcPts val="0"/>
              </a:spcAft>
              <a:defRPr/>
            </a:lvl7pPr>
            <a:lvl8pPr lvl="7" marL="1371600" rtl="0" algn="ctr">
              <a:spcBef>
                <a:spcPts val="0"/>
              </a:spcBef>
              <a:spcAft>
                <a:spcPts val="0"/>
              </a:spcAft>
              <a:defRPr/>
            </a:lvl8pPr>
            <a:lvl9pPr lvl="8" marL="1828800" rtl="0" algn="ctr">
              <a:spcBef>
                <a:spcPts val="0"/>
              </a:spcBef>
              <a:spcAft>
                <a:spcPts val="0"/>
              </a:spcAft>
              <a:defRPr/>
            </a:lvl9pPr>
          </a:lstStyl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blank">
  <p:cSld name="Blank">
    <p:spTree>
      <p:nvGrpSpPr>
        <p:cNvPr id="69" name="Shape 69"/>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objTx">
  <p:cSld name="Content with Caption">
    <p:spTree>
      <p:nvGrpSpPr>
        <p:cNvPr id="70" name="Shape 70"/>
        <p:cNvGrpSpPr/>
        <p:nvPr/>
      </p:nvGrpSpPr>
      <p:grpSpPr>
        <a:xfrm>
          <a:off x="0" y="0"/>
          <a:ext cx="0" cy="0"/>
          <a:chOff x="0" y="0"/>
          <a:chExt cx="0" cy="0"/>
        </a:xfrm>
      </p:grpSpPr>
      <p:sp>
        <p:nvSpPr>
          <p:cNvPr id="71" name="Shape 71"/>
          <p:cNvSpPr txBox="1"/>
          <p:nvPr>
            <p:ph type="title"/>
          </p:nvPr>
        </p:nvSpPr>
        <p:spPr>
          <a:xfrm>
            <a:off x="457200" y="273050"/>
            <a:ext cx="3008313" cy="1162049"/>
          </a:xfrm>
          <a:prstGeom prst="rect">
            <a:avLst/>
          </a:prstGeom>
          <a:noFill/>
          <a:ln>
            <a:noFill/>
          </a:ln>
        </p:spPr>
        <p:txBody>
          <a:bodyPr anchorCtr="0" anchor="b" bIns="91425" lIns="91425" rIns="91425" tIns="91425"/>
          <a:lstStyle>
            <a:lvl1pPr lvl="0" rtl="0" algn="l">
              <a:spcBef>
                <a:spcPts val="0"/>
              </a:spcBef>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p:txBody>
      </p:sp>
      <p:sp>
        <p:nvSpPr>
          <p:cNvPr id="72" name="Shape 72"/>
          <p:cNvSpPr txBox="1"/>
          <p:nvPr>
            <p:ph idx="1" type="body"/>
          </p:nvPr>
        </p:nvSpPr>
        <p:spPr>
          <a:xfrm>
            <a:off x="3575050" y="273050"/>
            <a:ext cx="5111750" cy="5853112"/>
          </a:xfrm>
          <a:prstGeom prst="rect">
            <a:avLst/>
          </a:prstGeom>
          <a:noFill/>
          <a:ln>
            <a:noFill/>
          </a:ln>
        </p:spPr>
        <p:txBody>
          <a:bodyPr anchorCtr="0" anchor="t" bIns="91425" lIns="91425" rIns="91425" tIns="91425"/>
          <a:lstStyle>
            <a:lvl1pPr lvl="0" rtl="0">
              <a:spcBef>
                <a:spcPts val="0"/>
              </a:spcBef>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p:txBody>
      </p:sp>
      <p:sp>
        <p:nvSpPr>
          <p:cNvPr id="73" name="Shape 73"/>
          <p:cNvSpPr txBox="1"/>
          <p:nvPr>
            <p:ph idx="2" type="body"/>
          </p:nvPr>
        </p:nvSpPr>
        <p:spPr>
          <a:xfrm>
            <a:off x="457200" y="1435100"/>
            <a:ext cx="3008313" cy="4691063"/>
          </a:xfrm>
          <a:prstGeom prst="rect">
            <a:avLst/>
          </a:prstGeom>
          <a:noFill/>
          <a:ln>
            <a:noFill/>
          </a:ln>
        </p:spPr>
        <p:txBody>
          <a:bodyPr anchorCtr="0" anchor="t" bIns="91425" lIns="91425" rIns="91425" tIns="91425"/>
          <a:lstStyle>
            <a:lvl1pPr indent="0" lvl="0" marL="0" rtl="0">
              <a:spcBef>
                <a:spcPts val="0"/>
              </a:spcBef>
              <a:buFont typeface="Garamond"/>
              <a:buNone/>
              <a:defRPr/>
            </a:lvl1pPr>
            <a:lvl2pPr indent="0" lvl="1" marL="457200" rtl="0">
              <a:spcBef>
                <a:spcPts val="0"/>
              </a:spcBef>
              <a:buFont typeface="Garamond"/>
              <a:buNone/>
              <a:defRPr/>
            </a:lvl2pPr>
            <a:lvl3pPr indent="0" lvl="2" marL="914400" rtl="0">
              <a:spcBef>
                <a:spcPts val="0"/>
              </a:spcBef>
              <a:buFont typeface="Garamond"/>
              <a:buNone/>
              <a:defRPr/>
            </a:lvl3pPr>
            <a:lvl4pPr indent="0" lvl="3" marL="1371600" rtl="0">
              <a:spcBef>
                <a:spcPts val="0"/>
              </a:spcBef>
              <a:buFont typeface="Garamond"/>
              <a:buNone/>
              <a:defRPr/>
            </a:lvl4pPr>
            <a:lvl5pPr indent="0" lvl="4" marL="1828800" rtl="0">
              <a:spcBef>
                <a:spcPts val="0"/>
              </a:spcBef>
              <a:buFont typeface="Garamond"/>
              <a:buNone/>
              <a:defRPr/>
            </a:lvl5pPr>
            <a:lvl6pPr indent="0" lvl="5" marL="2286000" rtl="0">
              <a:spcBef>
                <a:spcPts val="0"/>
              </a:spcBef>
              <a:buFont typeface="Garamond"/>
              <a:buNone/>
              <a:defRPr/>
            </a:lvl6pPr>
            <a:lvl7pPr indent="0" lvl="6" marL="2743200" rtl="0">
              <a:spcBef>
                <a:spcPts val="0"/>
              </a:spcBef>
              <a:buFont typeface="Garamond"/>
              <a:buNone/>
              <a:defRPr/>
            </a:lvl7pPr>
            <a:lvl8pPr indent="0" lvl="7" marL="3200400" rtl="0">
              <a:spcBef>
                <a:spcPts val="0"/>
              </a:spcBef>
              <a:buFont typeface="Garamond"/>
              <a:buNone/>
              <a:defRPr/>
            </a:lvl8pPr>
            <a:lvl9pPr indent="0" lvl="8" marL="3657600" rtl="0">
              <a:spcBef>
                <a:spcPts val="0"/>
              </a:spcBef>
              <a:buFont typeface="Garamond"/>
              <a:buNone/>
              <a:defRPr/>
            </a:lvl9pPr>
          </a:lstStyle>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picTx">
  <p:cSld name="Picture with Caption">
    <p:spTree>
      <p:nvGrpSpPr>
        <p:cNvPr id="74" name="Shape 74"/>
        <p:cNvGrpSpPr/>
        <p:nvPr/>
      </p:nvGrpSpPr>
      <p:grpSpPr>
        <a:xfrm>
          <a:off x="0" y="0"/>
          <a:ext cx="0" cy="0"/>
          <a:chOff x="0" y="0"/>
          <a:chExt cx="0" cy="0"/>
        </a:xfrm>
      </p:grpSpPr>
      <p:sp>
        <p:nvSpPr>
          <p:cNvPr id="75" name="Shape 75"/>
          <p:cNvSpPr txBox="1"/>
          <p:nvPr>
            <p:ph type="title"/>
          </p:nvPr>
        </p:nvSpPr>
        <p:spPr>
          <a:xfrm>
            <a:off x="1792288" y="4800600"/>
            <a:ext cx="5486399" cy="566737"/>
          </a:xfrm>
          <a:prstGeom prst="rect">
            <a:avLst/>
          </a:prstGeom>
          <a:noFill/>
          <a:ln>
            <a:noFill/>
          </a:ln>
        </p:spPr>
        <p:txBody>
          <a:bodyPr anchorCtr="0" anchor="b" bIns="91425" lIns="91425" rIns="91425" tIns="91425"/>
          <a:lstStyle>
            <a:lvl1pPr lvl="0" rtl="0" algn="l">
              <a:spcBef>
                <a:spcPts val="0"/>
              </a:spcBef>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p:txBody>
      </p:sp>
      <p:sp>
        <p:nvSpPr>
          <p:cNvPr id="76" name="Shape 76"/>
          <p:cNvSpPr/>
          <p:nvPr>
            <p:ph idx="2" type="pic"/>
          </p:nvPr>
        </p:nvSpPr>
        <p:spPr>
          <a:xfrm>
            <a:off x="1792288" y="612775"/>
            <a:ext cx="5486399" cy="4114800"/>
          </a:xfrm>
          <a:prstGeom prst="rect">
            <a:avLst/>
          </a:prstGeom>
          <a:noFill/>
          <a:ln>
            <a:noFill/>
          </a:ln>
        </p:spPr>
      </p:sp>
      <p:sp>
        <p:nvSpPr>
          <p:cNvPr id="77" name="Shape 77"/>
          <p:cNvSpPr txBox="1"/>
          <p:nvPr>
            <p:ph idx="1" type="body"/>
          </p:nvPr>
        </p:nvSpPr>
        <p:spPr>
          <a:xfrm>
            <a:off x="1792288" y="5367337"/>
            <a:ext cx="5486399" cy="804861"/>
          </a:xfrm>
          <a:prstGeom prst="rect">
            <a:avLst/>
          </a:prstGeom>
          <a:noFill/>
          <a:ln>
            <a:noFill/>
          </a:ln>
        </p:spPr>
        <p:txBody>
          <a:bodyPr anchorCtr="0" anchor="t" bIns="91425" lIns="91425" rIns="91425" tIns="91425"/>
          <a:lstStyle>
            <a:lvl1pPr indent="0" lvl="0" marL="0" rtl="0">
              <a:spcBef>
                <a:spcPts val="0"/>
              </a:spcBef>
              <a:buFont typeface="Garamond"/>
              <a:buNone/>
              <a:defRPr/>
            </a:lvl1pPr>
            <a:lvl2pPr indent="0" lvl="1" marL="457200" rtl="0">
              <a:spcBef>
                <a:spcPts val="0"/>
              </a:spcBef>
              <a:buFont typeface="Garamond"/>
              <a:buNone/>
              <a:defRPr/>
            </a:lvl2pPr>
            <a:lvl3pPr indent="0" lvl="2" marL="914400" rtl="0">
              <a:spcBef>
                <a:spcPts val="0"/>
              </a:spcBef>
              <a:buFont typeface="Garamond"/>
              <a:buNone/>
              <a:defRPr/>
            </a:lvl3pPr>
            <a:lvl4pPr indent="0" lvl="3" marL="1371600" rtl="0">
              <a:spcBef>
                <a:spcPts val="0"/>
              </a:spcBef>
              <a:buFont typeface="Garamond"/>
              <a:buNone/>
              <a:defRPr/>
            </a:lvl4pPr>
            <a:lvl5pPr indent="0" lvl="4" marL="1828800" rtl="0">
              <a:spcBef>
                <a:spcPts val="0"/>
              </a:spcBef>
              <a:buFont typeface="Garamond"/>
              <a:buNone/>
              <a:defRPr/>
            </a:lvl5pPr>
            <a:lvl6pPr indent="0" lvl="5" marL="2286000" rtl="0">
              <a:spcBef>
                <a:spcPts val="0"/>
              </a:spcBef>
              <a:buFont typeface="Garamond"/>
              <a:buNone/>
              <a:defRPr/>
            </a:lvl6pPr>
            <a:lvl7pPr indent="0" lvl="6" marL="2743200" rtl="0">
              <a:spcBef>
                <a:spcPts val="0"/>
              </a:spcBef>
              <a:buFont typeface="Garamond"/>
              <a:buNone/>
              <a:defRPr/>
            </a:lvl7pPr>
            <a:lvl8pPr indent="0" lvl="7" marL="3200400" rtl="0">
              <a:spcBef>
                <a:spcPts val="0"/>
              </a:spcBef>
              <a:buFont typeface="Garamond"/>
              <a:buNone/>
              <a:defRPr/>
            </a:lvl8pPr>
            <a:lvl9pPr indent="0" lvl="8" marL="3657600" rtl="0">
              <a:spcBef>
                <a:spcPts val="0"/>
              </a:spcBef>
              <a:buFont typeface="Garamond"/>
              <a:buNone/>
              <a:defRPr/>
            </a:lvl9pPr>
          </a:lstStyle>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2.xml"/></Relationships>
</file>

<file path=ppt/slideMasters/_rels/slideMaster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slideLayout" Target="../slideLayouts/slideLayout3.xml"/><Relationship Id="rId3" Type="http://schemas.openxmlformats.org/officeDocument/2006/relationships/slideLayout" Target="../slideLayouts/slideLayout4.xml"/><Relationship Id="rId4" Type="http://schemas.openxmlformats.org/officeDocument/2006/relationships/slideLayout" Target="../slideLayouts/slideLayout5.xml"/><Relationship Id="rId11" Type="http://schemas.openxmlformats.org/officeDocument/2006/relationships/theme" Target="../theme/theme1.xml"/><Relationship Id="rId10" Type="http://schemas.openxmlformats.org/officeDocument/2006/relationships/slideLayout" Target="../slideLayouts/slideLayout11.xml"/><Relationship Id="rId9" Type="http://schemas.openxmlformats.org/officeDocument/2006/relationships/slideLayout" Target="../slideLayouts/slideLayout10.xml"/><Relationship Id="rId5" Type="http://schemas.openxmlformats.org/officeDocument/2006/relationships/slideLayout" Target="../slideLayouts/slideLayout6.xml"/><Relationship Id="rId6" Type="http://schemas.openxmlformats.org/officeDocument/2006/relationships/slideLayout" Target="../slideLayouts/slideLayout7.xml"/><Relationship Id="rId7" Type="http://schemas.openxmlformats.org/officeDocument/2006/relationships/slideLayout" Target="../slideLayouts/slideLayout8.xml"/><Relationship Id="rId8"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dk2"/>
        </a:solidFill>
      </p:bgPr>
    </p:bg>
    <p:spTree>
      <p:nvGrpSpPr>
        <p:cNvPr id="9" name="Shape 9"/>
        <p:cNvGrpSpPr/>
        <p:nvPr/>
      </p:nvGrpSpPr>
      <p:grpSpPr>
        <a:xfrm>
          <a:off x="0" y="0"/>
          <a:ext cx="0" cy="0"/>
          <a:chOff x="0" y="0"/>
          <a:chExt cx="0" cy="0"/>
        </a:xfrm>
      </p:grpSpPr>
      <p:grpSp>
        <p:nvGrpSpPr>
          <p:cNvPr id="10" name="Shape 10"/>
          <p:cNvGrpSpPr/>
          <p:nvPr/>
        </p:nvGrpSpPr>
        <p:grpSpPr>
          <a:xfrm>
            <a:off x="0" y="0"/>
            <a:ext cx="9140824" cy="6850062"/>
            <a:chOff x="0" y="0"/>
            <a:chExt cx="9140824" cy="6850062"/>
          </a:xfrm>
        </p:grpSpPr>
        <p:grpSp>
          <p:nvGrpSpPr>
            <p:cNvPr id="11" name="Shape 11"/>
            <p:cNvGrpSpPr/>
            <p:nvPr/>
          </p:nvGrpSpPr>
          <p:grpSpPr>
            <a:xfrm>
              <a:off x="2743200" y="3540125"/>
              <a:ext cx="6392861" cy="3309937"/>
              <a:chOff x="2743200" y="3540125"/>
              <a:chExt cx="6392861" cy="3309937"/>
            </a:xfrm>
          </p:grpSpPr>
          <p:sp>
            <p:nvSpPr>
              <p:cNvPr id="12" name="Shape 12"/>
              <p:cNvSpPr/>
              <p:nvPr/>
            </p:nvSpPr>
            <p:spPr>
              <a:xfrm>
                <a:off x="2743200" y="4197350"/>
                <a:ext cx="4575175" cy="2652712"/>
              </a:xfrm>
              <a:custGeom>
                <a:pathLst>
                  <a:path extrusionOk="0" h="1671" w="2882">
                    <a:moveTo>
                      <a:pt x="2773" y="544"/>
                    </a:moveTo>
                    <a:lnTo>
                      <a:pt x="2740" y="528"/>
                    </a:lnTo>
                    <a:lnTo>
                      <a:pt x="2692" y="506"/>
                    </a:lnTo>
                    <a:lnTo>
                      <a:pt x="2632" y="484"/>
                    </a:lnTo>
                    <a:lnTo>
                      <a:pt x="2561" y="457"/>
                    </a:lnTo>
                    <a:lnTo>
                      <a:pt x="2480" y="424"/>
                    </a:lnTo>
                    <a:lnTo>
                      <a:pt x="2388" y="397"/>
                    </a:lnTo>
                    <a:lnTo>
                      <a:pt x="2203" y="343"/>
                    </a:lnTo>
                    <a:lnTo>
                      <a:pt x="2078" y="310"/>
                    </a:lnTo>
                    <a:lnTo>
                      <a:pt x="1970" y="277"/>
                    </a:lnTo>
                    <a:lnTo>
                      <a:pt x="1878" y="245"/>
                    </a:lnTo>
                    <a:lnTo>
                      <a:pt x="1807" y="212"/>
                    </a:lnTo>
                    <a:lnTo>
                      <a:pt x="1742" y="179"/>
                    </a:lnTo>
                    <a:lnTo>
                      <a:pt x="1693" y="152"/>
                    </a:lnTo>
                    <a:lnTo>
                      <a:pt x="1655" y="125"/>
                    </a:lnTo>
                    <a:lnTo>
                      <a:pt x="1628" y="103"/>
                    </a:lnTo>
                    <a:lnTo>
                      <a:pt x="1606" y="81"/>
                    </a:lnTo>
                    <a:lnTo>
                      <a:pt x="1590" y="60"/>
                    </a:lnTo>
                    <a:lnTo>
                      <a:pt x="1585" y="43"/>
                    </a:lnTo>
                    <a:lnTo>
                      <a:pt x="1579" y="27"/>
                    </a:lnTo>
                    <a:lnTo>
                      <a:pt x="1585" y="5"/>
                    </a:lnTo>
                    <a:lnTo>
                      <a:pt x="1585" y="0"/>
                    </a:lnTo>
                    <a:lnTo>
                      <a:pt x="1568" y="27"/>
                    </a:lnTo>
                    <a:lnTo>
                      <a:pt x="1557" y="49"/>
                    </a:lnTo>
                    <a:lnTo>
                      <a:pt x="1557" y="76"/>
                    </a:lnTo>
                    <a:lnTo>
                      <a:pt x="1568" y="98"/>
                    </a:lnTo>
                    <a:lnTo>
                      <a:pt x="1590" y="120"/>
                    </a:lnTo>
                    <a:lnTo>
                      <a:pt x="1617" y="141"/>
                    </a:lnTo>
                    <a:lnTo>
                      <a:pt x="1650" y="163"/>
                    </a:lnTo>
                    <a:lnTo>
                      <a:pt x="1688" y="185"/>
                    </a:lnTo>
                    <a:lnTo>
                      <a:pt x="1737" y="207"/>
                    </a:lnTo>
                    <a:lnTo>
                      <a:pt x="1791" y="228"/>
                    </a:lnTo>
                    <a:lnTo>
                      <a:pt x="1905" y="267"/>
                    </a:lnTo>
                    <a:lnTo>
                      <a:pt x="2040" y="310"/>
                    </a:lnTo>
                    <a:lnTo>
                      <a:pt x="2182" y="348"/>
                    </a:lnTo>
                    <a:lnTo>
                      <a:pt x="2285" y="381"/>
                    </a:lnTo>
                    <a:lnTo>
                      <a:pt x="2382" y="408"/>
                    </a:lnTo>
                    <a:lnTo>
                      <a:pt x="2464" y="435"/>
                    </a:lnTo>
                    <a:lnTo>
                      <a:pt x="2540" y="462"/>
                    </a:lnTo>
                    <a:lnTo>
                      <a:pt x="2605" y="484"/>
                    </a:lnTo>
                    <a:lnTo>
                      <a:pt x="2659" y="506"/>
                    </a:lnTo>
                    <a:lnTo>
                      <a:pt x="2708" y="528"/>
                    </a:lnTo>
                    <a:lnTo>
                      <a:pt x="2740" y="544"/>
                    </a:lnTo>
                    <a:lnTo>
                      <a:pt x="2768" y="560"/>
                    </a:lnTo>
                    <a:lnTo>
                      <a:pt x="2784" y="577"/>
                    </a:lnTo>
                    <a:lnTo>
                      <a:pt x="2795" y="593"/>
                    </a:lnTo>
                    <a:lnTo>
                      <a:pt x="2800" y="615"/>
                    </a:lnTo>
                    <a:lnTo>
                      <a:pt x="2795" y="642"/>
                    </a:lnTo>
                    <a:lnTo>
                      <a:pt x="2784" y="664"/>
                    </a:lnTo>
                    <a:lnTo>
                      <a:pt x="2762" y="691"/>
                    </a:lnTo>
                    <a:lnTo>
                      <a:pt x="2730" y="713"/>
                    </a:lnTo>
                    <a:lnTo>
                      <a:pt x="2692" y="735"/>
                    </a:lnTo>
                    <a:lnTo>
                      <a:pt x="2643" y="756"/>
                    </a:lnTo>
                    <a:lnTo>
                      <a:pt x="2589" y="778"/>
                    </a:lnTo>
                    <a:lnTo>
                      <a:pt x="2529" y="800"/>
                    </a:lnTo>
                    <a:lnTo>
                      <a:pt x="2458" y="822"/>
                    </a:lnTo>
                    <a:lnTo>
                      <a:pt x="2382" y="843"/>
                    </a:lnTo>
                    <a:lnTo>
                      <a:pt x="2301" y="865"/>
                    </a:lnTo>
                    <a:lnTo>
                      <a:pt x="2214" y="887"/>
                    </a:lnTo>
                    <a:lnTo>
                      <a:pt x="2030" y="930"/>
                    </a:lnTo>
                    <a:lnTo>
                      <a:pt x="1823" y="979"/>
                    </a:lnTo>
                    <a:lnTo>
                      <a:pt x="1606" y="1034"/>
                    </a:lnTo>
                    <a:lnTo>
                      <a:pt x="1378" y="1094"/>
                    </a:lnTo>
                    <a:lnTo>
                      <a:pt x="1145" y="1164"/>
                    </a:lnTo>
                    <a:lnTo>
                      <a:pt x="912" y="1241"/>
                    </a:lnTo>
                    <a:lnTo>
                      <a:pt x="673" y="1328"/>
                    </a:lnTo>
                    <a:lnTo>
                      <a:pt x="440" y="1431"/>
                    </a:lnTo>
                    <a:lnTo>
                      <a:pt x="217" y="1545"/>
                    </a:lnTo>
                    <a:lnTo>
                      <a:pt x="0" y="1671"/>
                    </a:lnTo>
                    <a:lnTo>
                      <a:pt x="353" y="1671"/>
                    </a:lnTo>
                    <a:lnTo>
                      <a:pt x="554" y="1567"/>
                    </a:lnTo>
                    <a:lnTo>
                      <a:pt x="754" y="1469"/>
                    </a:lnTo>
                    <a:lnTo>
                      <a:pt x="955" y="1388"/>
                    </a:lnTo>
                    <a:lnTo>
                      <a:pt x="1145" y="1311"/>
                    </a:lnTo>
                    <a:lnTo>
                      <a:pt x="1335" y="1241"/>
                    </a:lnTo>
                    <a:lnTo>
                      <a:pt x="1519" y="1186"/>
                    </a:lnTo>
                    <a:lnTo>
                      <a:pt x="1693" y="1132"/>
                    </a:lnTo>
                    <a:lnTo>
                      <a:pt x="1861" y="1083"/>
                    </a:lnTo>
                    <a:lnTo>
                      <a:pt x="2019" y="1045"/>
                    </a:lnTo>
                    <a:lnTo>
                      <a:pt x="2165" y="1007"/>
                    </a:lnTo>
                    <a:lnTo>
                      <a:pt x="2301" y="974"/>
                    </a:lnTo>
                    <a:lnTo>
                      <a:pt x="2426" y="947"/>
                    </a:lnTo>
                    <a:lnTo>
                      <a:pt x="2534" y="914"/>
                    </a:lnTo>
                    <a:lnTo>
                      <a:pt x="2626" y="892"/>
                    </a:lnTo>
                    <a:lnTo>
                      <a:pt x="2702" y="865"/>
                    </a:lnTo>
                    <a:lnTo>
                      <a:pt x="2762" y="838"/>
                    </a:lnTo>
                    <a:lnTo>
                      <a:pt x="2800" y="816"/>
                    </a:lnTo>
                    <a:lnTo>
                      <a:pt x="2827" y="794"/>
                    </a:lnTo>
                    <a:lnTo>
                      <a:pt x="2849" y="767"/>
                    </a:lnTo>
                    <a:lnTo>
                      <a:pt x="2865" y="745"/>
                    </a:lnTo>
                    <a:lnTo>
                      <a:pt x="2876" y="724"/>
                    </a:lnTo>
                    <a:lnTo>
                      <a:pt x="2882" y="702"/>
                    </a:lnTo>
                    <a:lnTo>
                      <a:pt x="2876" y="658"/>
                    </a:lnTo>
                    <a:lnTo>
                      <a:pt x="2854" y="620"/>
                    </a:lnTo>
                    <a:lnTo>
                      <a:pt x="2833" y="588"/>
                    </a:lnTo>
                    <a:lnTo>
                      <a:pt x="2800" y="560"/>
                    </a:lnTo>
                    <a:lnTo>
                      <a:pt x="2773" y="544"/>
                    </a:lnTo>
                    <a:lnTo>
                      <a:pt x="2773" y="544"/>
                    </a:lnTo>
                    <a:close/>
                  </a:path>
                </a:pathLst>
              </a:custGeom>
              <a:gradFill>
                <a:gsLst>
                  <a:gs pos="0">
                    <a:schemeClr val="dk2"/>
                  </a:gs>
                  <a:gs pos="100000">
                    <a:srgbClr val="482319"/>
                  </a:gs>
                </a:gsLst>
                <a:lin ang="0" scaled="0"/>
              </a:gradFill>
              <a:ln>
                <a:noFill/>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1800" u="none" cap="none" strike="noStrike">
                  <a:solidFill>
                    <a:schemeClr val="lt1"/>
                  </a:solidFill>
                  <a:latin typeface="Garamond"/>
                  <a:ea typeface="Garamond"/>
                  <a:cs typeface="Garamond"/>
                  <a:sym typeface="Garamond"/>
                </a:endParaRPr>
              </a:p>
            </p:txBody>
          </p:sp>
          <p:sp>
            <p:nvSpPr>
              <p:cNvPr id="13" name="Shape 13"/>
              <p:cNvSpPr/>
              <p:nvPr/>
            </p:nvSpPr>
            <p:spPr>
              <a:xfrm>
                <a:off x="6619875" y="4240212"/>
                <a:ext cx="1998662" cy="1287462"/>
              </a:xfrm>
              <a:custGeom>
                <a:pathLst>
                  <a:path extrusionOk="0" h="811" w="1259">
                    <a:moveTo>
                      <a:pt x="1259" y="615"/>
                    </a:moveTo>
                    <a:lnTo>
                      <a:pt x="1248" y="588"/>
                    </a:lnTo>
                    <a:lnTo>
                      <a:pt x="1237" y="566"/>
                    </a:lnTo>
                    <a:lnTo>
                      <a:pt x="1216" y="539"/>
                    </a:lnTo>
                    <a:lnTo>
                      <a:pt x="1188" y="517"/>
                    </a:lnTo>
                    <a:lnTo>
                      <a:pt x="1123" y="479"/>
                    </a:lnTo>
                    <a:lnTo>
                      <a:pt x="1042" y="441"/>
                    </a:lnTo>
                    <a:lnTo>
                      <a:pt x="944" y="408"/>
                    </a:lnTo>
                    <a:lnTo>
                      <a:pt x="841" y="381"/>
                    </a:lnTo>
                    <a:lnTo>
                      <a:pt x="727" y="348"/>
                    </a:lnTo>
                    <a:lnTo>
                      <a:pt x="613" y="321"/>
                    </a:lnTo>
                    <a:lnTo>
                      <a:pt x="499" y="294"/>
                    </a:lnTo>
                    <a:lnTo>
                      <a:pt x="391" y="261"/>
                    </a:lnTo>
                    <a:lnTo>
                      <a:pt x="288" y="229"/>
                    </a:lnTo>
                    <a:lnTo>
                      <a:pt x="195" y="196"/>
                    </a:lnTo>
                    <a:lnTo>
                      <a:pt x="119" y="152"/>
                    </a:lnTo>
                    <a:lnTo>
                      <a:pt x="54" y="109"/>
                    </a:lnTo>
                    <a:lnTo>
                      <a:pt x="33" y="87"/>
                    </a:lnTo>
                    <a:lnTo>
                      <a:pt x="16" y="60"/>
                    </a:lnTo>
                    <a:lnTo>
                      <a:pt x="5" y="33"/>
                    </a:lnTo>
                    <a:lnTo>
                      <a:pt x="0" y="0"/>
                    </a:lnTo>
                    <a:lnTo>
                      <a:pt x="0" y="6"/>
                    </a:lnTo>
                    <a:lnTo>
                      <a:pt x="0" y="11"/>
                    </a:lnTo>
                    <a:lnTo>
                      <a:pt x="0" y="38"/>
                    </a:lnTo>
                    <a:lnTo>
                      <a:pt x="5" y="60"/>
                    </a:lnTo>
                    <a:lnTo>
                      <a:pt x="16" y="87"/>
                    </a:lnTo>
                    <a:lnTo>
                      <a:pt x="33" y="114"/>
                    </a:lnTo>
                    <a:lnTo>
                      <a:pt x="54" y="142"/>
                    </a:lnTo>
                    <a:lnTo>
                      <a:pt x="87" y="174"/>
                    </a:lnTo>
                    <a:lnTo>
                      <a:pt x="125" y="207"/>
                    </a:lnTo>
                    <a:lnTo>
                      <a:pt x="179" y="240"/>
                    </a:lnTo>
                    <a:lnTo>
                      <a:pt x="244" y="278"/>
                    </a:lnTo>
                    <a:lnTo>
                      <a:pt x="326" y="310"/>
                    </a:lnTo>
                    <a:lnTo>
                      <a:pt x="418" y="348"/>
                    </a:lnTo>
                    <a:lnTo>
                      <a:pt x="526" y="381"/>
                    </a:lnTo>
                    <a:lnTo>
                      <a:pt x="657" y="414"/>
                    </a:lnTo>
                    <a:lnTo>
                      <a:pt x="749" y="435"/>
                    </a:lnTo>
                    <a:lnTo>
                      <a:pt x="830" y="463"/>
                    </a:lnTo>
                    <a:lnTo>
                      <a:pt x="901" y="490"/>
                    </a:lnTo>
                    <a:lnTo>
                      <a:pt x="966" y="512"/>
                    </a:lnTo>
                    <a:lnTo>
                      <a:pt x="1015" y="539"/>
                    </a:lnTo>
                    <a:lnTo>
                      <a:pt x="1053" y="566"/>
                    </a:lnTo>
                    <a:lnTo>
                      <a:pt x="1080" y="593"/>
                    </a:lnTo>
                    <a:lnTo>
                      <a:pt x="1102" y="620"/>
                    </a:lnTo>
                    <a:lnTo>
                      <a:pt x="1112" y="648"/>
                    </a:lnTo>
                    <a:lnTo>
                      <a:pt x="1118" y="675"/>
                    </a:lnTo>
                    <a:lnTo>
                      <a:pt x="1112" y="697"/>
                    </a:lnTo>
                    <a:lnTo>
                      <a:pt x="1096" y="724"/>
                    </a:lnTo>
                    <a:lnTo>
                      <a:pt x="1080" y="746"/>
                    </a:lnTo>
                    <a:lnTo>
                      <a:pt x="1053" y="767"/>
                    </a:lnTo>
                    <a:lnTo>
                      <a:pt x="1015" y="789"/>
                    </a:lnTo>
                    <a:lnTo>
                      <a:pt x="977" y="811"/>
                    </a:lnTo>
                    <a:lnTo>
                      <a:pt x="1047" y="789"/>
                    </a:lnTo>
                    <a:lnTo>
                      <a:pt x="1107" y="767"/>
                    </a:lnTo>
                    <a:lnTo>
                      <a:pt x="1156" y="746"/>
                    </a:lnTo>
                    <a:lnTo>
                      <a:pt x="1199" y="724"/>
                    </a:lnTo>
                    <a:lnTo>
                      <a:pt x="1226" y="702"/>
                    </a:lnTo>
                    <a:lnTo>
                      <a:pt x="1248" y="675"/>
                    </a:lnTo>
                    <a:lnTo>
                      <a:pt x="1259" y="648"/>
                    </a:lnTo>
                    <a:lnTo>
                      <a:pt x="1259" y="615"/>
                    </a:lnTo>
                    <a:lnTo>
                      <a:pt x="1259" y="615"/>
                    </a:lnTo>
                    <a:close/>
                  </a:path>
                </a:pathLst>
              </a:custGeom>
              <a:gradFill>
                <a:gsLst>
                  <a:gs pos="0">
                    <a:schemeClr val="dk2"/>
                  </a:gs>
                  <a:gs pos="100000">
                    <a:srgbClr val="482319"/>
                  </a:gs>
                </a:gsLst>
                <a:lin ang="2700000" scaled="0"/>
              </a:gradFill>
              <a:ln>
                <a:noFill/>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1800" u="none" cap="none" strike="noStrike">
                  <a:solidFill>
                    <a:schemeClr val="lt1"/>
                  </a:solidFill>
                  <a:latin typeface="Garamond"/>
                  <a:ea typeface="Garamond"/>
                  <a:cs typeface="Garamond"/>
                  <a:sym typeface="Garamond"/>
                </a:endParaRPr>
              </a:p>
            </p:txBody>
          </p:sp>
          <p:sp>
            <p:nvSpPr>
              <p:cNvPr id="14" name="Shape 14"/>
              <p:cNvSpPr/>
              <p:nvPr/>
            </p:nvSpPr>
            <p:spPr>
              <a:xfrm>
                <a:off x="4603750" y="5311775"/>
                <a:ext cx="4522786" cy="1538287"/>
              </a:xfrm>
              <a:custGeom>
                <a:pathLst>
                  <a:path extrusionOk="0" h="969" w="2849">
                    <a:moveTo>
                      <a:pt x="92" y="958"/>
                    </a:moveTo>
                    <a:lnTo>
                      <a:pt x="0" y="969"/>
                    </a:lnTo>
                    <a:lnTo>
                      <a:pt x="391" y="969"/>
                    </a:lnTo>
                    <a:lnTo>
                      <a:pt x="434" y="947"/>
                    </a:lnTo>
                    <a:lnTo>
                      <a:pt x="483" y="914"/>
                    </a:lnTo>
                    <a:lnTo>
                      <a:pt x="554" y="876"/>
                    </a:lnTo>
                    <a:lnTo>
                      <a:pt x="635" y="838"/>
                    </a:lnTo>
                    <a:lnTo>
                      <a:pt x="727" y="794"/>
                    </a:lnTo>
                    <a:lnTo>
                      <a:pt x="836" y="745"/>
                    </a:lnTo>
                    <a:lnTo>
                      <a:pt x="961" y="696"/>
                    </a:lnTo>
                    <a:lnTo>
                      <a:pt x="1102" y="642"/>
                    </a:lnTo>
                    <a:lnTo>
                      <a:pt x="1259" y="582"/>
                    </a:lnTo>
                    <a:lnTo>
                      <a:pt x="1433" y="522"/>
                    </a:lnTo>
                    <a:lnTo>
                      <a:pt x="1623" y="462"/>
                    </a:lnTo>
                    <a:lnTo>
                      <a:pt x="1829" y="403"/>
                    </a:lnTo>
                    <a:lnTo>
                      <a:pt x="2057" y="343"/>
                    </a:lnTo>
                    <a:lnTo>
                      <a:pt x="2301" y="283"/>
                    </a:lnTo>
                    <a:lnTo>
                      <a:pt x="2567" y="223"/>
                    </a:lnTo>
                    <a:lnTo>
                      <a:pt x="2849" y="163"/>
                    </a:lnTo>
                    <a:lnTo>
                      <a:pt x="2849" y="0"/>
                    </a:lnTo>
                    <a:lnTo>
                      <a:pt x="2817" y="16"/>
                    </a:lnTo>
                    <a:lnTo>
                      <a:pt x="2773" y="33"/>
                    </a:lnTo>
                    <a:lnTo>
                      <a:pt x="2719" y="54"/>
                    </a:lnTo>
                    <a:lnTo>
                      <a:pt x="2648" y="76"/>
                    </a:lnTo>
                    <a:lnTo>
                      <a:pt x="2572" y="98"/>
                    </a:lnTo>
                    <a:lnTo>
                      <a:pt x="2491" y="120"/>
                    </a:lnTo>
                    <a:lnTo>
                      <a:pt x="2399" y="147"/>
                    </a:lnTo>
                    <a:lnTo>
                      <a:pt x="2301" y="169"/>
                    </a:lnTo>
                    <a:lnTo>
                      <a:pt x="2095" y="223"/>
                    </a:lnTo>
                    <a:lnTo>
                      <a:pt x="1889" y="277"/>
                    </a:lnTo>
                    <a:lnTo>
                      <a:pt x="1688" y="326"/>
                    </a:lnTo>
                    <a:lnTo>
                      <a:pt x="1590" y="354"/>
                    </a:lnTo>
                    <a:lnTo>
                      <a:pt x="1503" y="381"/>
                    </a:lnTo>
                    <a:lnTo>
                      <a:pt x="1107" y="506"/>
                    </a:lnTo>
                    <a:lnTo>
                      <a:pt x="912" y="577"/>
                    </a:lnTo>
                    <a:lnTo>
                      <a:pt x="727" y="647"/>
                    </a:lnTo>
                    <a:lnTo>
                      <a:pt x="548" y="718"/>
                    </a:lnTo>
                    <a:lnTo>
                      <a:pt x="380" y="794"/>
                    </a:lnTo>
                    <a:lnTo>
                      <a:pt x="228" y="876"/>
                    </a:lnTo>
                    <a:lnTo>
                      <a:pt x="92" y="958"/>
                    </a:lnTo>
                    <a:lnTo>
                      <a:pt x="92" y="958"/>
                    </a:lnTo>
                    <a:close/>
                  </a:path>
                </a:pathLst>
              </a:custGeom>
              <a:gradFill>
                <a:gsLst>
                  <a:gs pos="0">
                    <a:srgbClr val="412017"/>
                  </a:gs>
                  <a:gs pos="100000">
                    <a:schemeClr val="dk2"/>
                  </a:gs>
                </a:gsLst>
                <a:lin ang="5400000" scaled="0"/>
              </a:gradFill>
              <a:ln>
                <a:noFill/>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1800" u="none" cap="none" strike="noStrike">
                  <a:solidFill>
                    <a:schemeClr val="lt1"/>
                  </a:solidFill>
                  <a:latin typeface="Garamond"/>
                  <a:ea typeface="Garamond"/>
                  <a:cs typeface="Garamond"/>
                  <a:sym typeface="Garamond"/>
                </a:endParaRPr>
              </a:p>
            </p:txBody>
          </p:sp>
          <p:sp>
            <p:nvSpPr>
              <p:cNvPr id="15" name="Shape 15"/>
              <p:cNvSpPr/>
              <p:nvPr/>
            </p:nvSpPr>
            <p:spPr>
              <a:xfrm>
                <a:off x="4362450" y="3540125"/>
                <a:ext cx="4773611" cy="3309936"/>
              </a:xfrm>
              <a:custGeom>
                <a:pathLst>
                  <a:path extrusionOk="0" h="2085" w="3007">
                    <a:moveTo>
                      <a:pt x="1427" y="441"/>
                    </a:moveTo>
                    <a:lnTo>
                      <a:pt x="1433" y="474"/>
                    </a:lnTo>
                    <a:lnTo>
                      <a:pt x="1444" y="501"/>
                    </a:lnTo>
                    <a:lnTo>
                      <a:pt x="1460" y="528"/>
                    </a:lnTo>
                    <a:lnTo>
                      <a:pt x="1482" y="550"/>
                    </a:lnTo>
                    <a:lnTo>
                      <a:pt x="1541" y="593"/>
                    </a:lnTo>
                    <a:lnTo>
                      <a:pt x="1623" y="637"/>
                    </a:lnTo>
                    <a:lnTo>
                      <a:pt x="1715" y="670"/>
                    </a:lnTo>
                    <a:lnTo>
                      <a:pt x="1818" y="702"/>
                    </a:lnTo>
                    <a:lnTo>
                      <a:pt x="1927" y="735"/>
                    </a:lnTo>
                    <a:lnTo>
                      <a:pt x="2041" y="762"/>
                    </a:lnTo>
                    <a:lnTo>
                      <a:pt x="2155" y="789"/>
                    </a:lnTo>
                    <a:lnTo>
                      <a:pt x="2269" y="822"/>
                    </a:lnTo>
                    <a:lnTo>
                      <a:pt x="2372" y="849"/>
                    </a:lnTo>
                    <a:lnTo>
                      <a:pt x="2464" y="882"/>
                    </a:lnTo>
                    <a:lnTo>
                      <a:pt x="2551" y="920"/>
                    </a:lnTo>
                    <a:lnTo>
                      <a:pt x="2616" y="958"/>
                    </a:lnTo>
                    <a:lnTo>
                      <a:pt x="2638" y="980"/>
                    </a:lnTo>
                    <a:lnTo>
                      <a:pt x="2659" y="1007"/>
                    </a:lnTo>
                    <a:lnTo>
                      <a:pt x="2676" y="1029"/>
                    </a:lnTo>
                    <a:lnTo>
                      <a:pt x="2681" y="1056"/>
                    </a:lnTo>
                    <a:lnTo>
                      <a:pt x="2681" y="1083"/>
                    </a:lnTo>
                    <a:lnTo>
                      <a:pt x="2676" y="1105"/>
                    </a:lnTo>
                    <a:lnTo>
                      <a:pt x="2665" y="1127"/>
                    </a:lnTo>
                    <a:lnTo>
                      <a:pt x="2643" y="1149"/>
                    </a:lnTo>
                    <a:lnTo>
                      <a:pt x="2616" y="1170"/>
                    </a:lnTo>
                    <a:lnTo>
                      <a:pt x="2583" y="1187"/>
                    </a:lnTo>
                    <a:lnTo>
                      <a:pt x="2545" y="1208"/>
                    </a:lnTo>
                    <a:lnTo>
                      <a:pt x="2502" y="1225"/>
                    </a:lnTo>
                    <a:lnTo>
                      <a:pt x="2448" y="1241"/>
                    </a:lnTo>
                    <a:lnTo>
                      <a:pt x="2388" y="1257"/>
                    </a:lnTo>
                    <a:lnTo>
                      <a:pt x="2328" y="1274"/>
                    </a:lnTo>
                    <a:lnTo>
                      <a:pt x="2258" y="1290"/>
                    </a:lnTo>
                    <a:lnTo>
                      <a:pt x="2106" y="1328"/>
                    </a:lnTo>
                    <a:lnTo>
                      <a:pt x="1932" y="1372"/>
                    </a:lnTo>
                    <a:lnTo>
                      <a:pt x="1742" y="1421"/>
                    </a:lnTo>
                    <a:lnTo>
                      <a:pt x="1531" y="1475"/>
                    </a:lnTo>
                    <a:lnTo>
                      <a:pt x="1308" y="1540"/>
                    </a:lnTo>
                    <a:lnTo>
                      <a:pt x="1069" y="1617"/>
                    </a:lnTo>
                    <a:lnTo>
                      <a:pt x="820" y="1709"/>
                    </a:lnTo>
                    <a:lnTo>
                      <a:pt x="554" y="1818"/>
                    </a:lnTo>
                    <a:lnTo>
                      <a:pt x="282" y="1943"/>
                    </a:lnTo>
                    <a:lnTo>
                      <a:pt x="0" y="2085"/>
                    </a:lnTo>
                    <a:lnTo>
                      <a:pt x="152" y="2085"/>
                    </a:lnTo>
                    <a:lnTo>
                      <a:pt x="244" y="2074"/>
                    </a:lnTo>
                    <a:lnTo>
                      <a:pt x="386" y="1992"/>
                    </a:lnTo>
                    <a:lnTo>
                      <a:pt x="537" y="1910"/>
                    </a:lnTo>
                    <a:lnTo>
                      <a:pt x="700" y="1834"/>
                    </a:lnTo>
                    <a:lnTo>
                      <a:pt x="879" y="1763"/>
                    </a:lnTo>
                    <a:lnTo>
                      <a:pt x="1064" y="1693"/>
                    </a:lnTo>
                    <a:lnTo>
                      <a:pt x="1259" y="1622"/>
                    </a:lnTo>
                    <a:lnTo>
                      <a:pt x="1661" y="1497"/>
                    </a:lnTo>
                    <a:lnTo>
                      <a:pt x="1748" y="1470"/>
                    </a:lnTo>
                    <a:lnTo>
                      <a:pt x="1845" y="1442"/>
                    </a:lnTo>
                    <a:lnTo>
                      <a:pt x="2046" y="1393"/>
                    </a:lnTo>
                    <a:lnTo>
                      <a:pt x="2252" y="1339"/>
                    </a:lnTo>
                    <a:lnTo>
                      <a:pt x="2458" y="1285"/>
                    </a:lnTo>
                    <a:lnTo>
                      <a:pt x="2551" y="1263"/>
                    </a:lnTo>
                    <a:lnTo>
                      <a:pt x="2643" y="1236"/>
                    </a:lnTo>
                    <a:lnTo>
                      <a:pt x="2730" y="1214"/>
                    </a:lnTo>
                    <a:lnTo>
                      <a:pt x="2806" y="1192"/>
                    </a:lnTo>
                    <a:lnTo>
                      <a:pt x="2876" y="1170"/>
                    </a:lnTo>
                    <a:lnTo>
                      <a:pt x="2931" y="1149"/>
                    </a:lnTo>
                    <a:lnTo>
                      <a:pt x="2974" y="1132"/>
                    </a:lnTo>
                    <a:lnTo>
                      <a:pt x="3007" y="1116"/>
                    </a:lnTo>
                    <a:lnTo>
                      <a:pt x="3007" y="871"/>
                    </a:lnTo>
                    <a:lnTo>
                      <a:pt x="2941" y="860"/>
                    </a:lnTo>
                    <a:lnTo>
                      <a:pt x="2860" y="844"/>
                    </a:lnTo>
                    <a:lnTo>
                      <a:pt x="2773" y="827"/>
                    </a:lnTo>
                    <a:lnTo>
                      <a:pt x="2670" y="806"/>
                    </a:lnTo>
                    <a:lnTo>
                      <a:pt x="2567" y="784"/>
                    </a:lnTo>
                    <a:lnTo>
                      <a:pt x="2458" y="757"/>
                    </a:lnTo>
                    <a:lnTo>
                      <a:pt x="2241" y="702"/>
                    </a:lnTo>
                    <a:lnTo>
                      <a:pt x="2138" y="670"/>
                    </a:lnTo>
                    <a:lnTo>
                      <a:pt x="2046" y="637"/>
                    </a:lnTo>
                    <a:lnTo>
                      <a:pt x="1959" y="604"/>
                    </a:lnTo>
                    <a:lnTo>
                      <a:pt x="1883" y="566"/>
                    </a:lnTo>
                    <a:lnTo>
                      <a:pt x="1824" y="534"/>
                    </a:lnTo>
                    <a:lnTo>
                      <a:pt x="1780" y="495"/>
                    </a:lnTo>
                    <a:lnTo>
                      <a:pt x="1769" y="474"/>
                    </a:lnTo>
                    <a:lnTo>
                      <a:pt x="1758" y="457"/>
                    </a:lnTo>
                    <a:lnTo>
                      <a:pt x="1753" y="436"/>
                    </a:lnTo>
                    <a:lnTo>
                      <a:pt x="1758" y="419"/>
                    </a:lnTo>
                    <a:lnTo>
                      <a:pt x="1780" y="381"/>
                    </a:lnTo>
                    <a:lnTo>
                      <a:pt x="1813" y="343"/>
                    </a:lnTo>
                    <a:lnTo>
                      <a:pt x="1862" y="316"/>
                    </a:lnTo>
                    <a:lnTo>
                      <a:pt x="1921" y="289"/>
                    </a:lnTo>
                    <a:lnTo>
                      <a:pt x="1986" y="267"/>
                    </a:lnTo>
                    <a:lnTo>
                      <a:pt x="2062" y="245"/>
                    </a:lnTo>
                    <a:lnTo>
                      <a:pt x="2149" y="229"/>
                    </a:lnTo>
                    <a:lnTo>
                      <a:pt x="2236" y="213"/>
                    </a:lnTo>
                    <a:lnTo>
                      <a:pt x="2431" y="180"/>
                    </a:lnTo>
                    <a:lnTo>
                      <a:pt x="2627" y="158"/>
                    </a:lnTo>
                    <a:lnTo>
                      <a:pt x="2827" y="125"/>
                    </a:lnTo>
                    <a:lnTo>
                      <a:pt x="2920" y="109"/>
                    </a:lnTo>
                    <a:lnTo>
                      <a:pt x="3007" y="87"/>
                    </a:lnTo>
                    <a:lnTo>
                      <a:pt x="3007" y="0"/>
                    </a:lnTo>
                    <a:lnTo>
                      <a:pt x="2909" y="22"/>
                    </a:lnTo>
                    <a:lnTo>
                      <a:pt x="2795" y="44"/>
                    </a:lnTo>
                    <a:lnTo>
                      <a:pt x="2676" y="66"/>
                    </a:lnTo>
                    <a:lnTo>
                      <a:pt x="2551" y="82"/>
                    </a:lnTo>
                    <a:lnTo>
                      <a:pt x="2285" y="120"/>
                    </a:lnTo>
                    <a:lnTo>
                      <a:pt x="2155" y="136"/>
                    </a:lnTo>
                    <a:lnTo>
                      <a:pt x="2030" y="158"/>
                    </a:lnTo>
                    <a:lnTo>
                      <a:pt x="1905" y="174"/>
                    </a:lnTo>
                    <a:lnTo>
                      <a:pt x="1791" y="202"/>
                    </a:lnTo>
                    <a:lnTo>
                      <a:pt x="1688" y="229"/>
                    </a:lnTo>
                    <a:lnTo>
                      <a:pt x="1601" y="261"/>
                    </a:lnTo>
                    <a:lnTo>
                      <a:pt x="1525" y="300"/>
                    </a:lnTo>
                    <a:lnTo>
                      <a:pt x="1471" y="338"/>
                    </a:lnTo>
                    <a:lnTo>
                      <a:pt x="1455" y="359"/>
                    </a:lnTo>
                    <a:lnTo>
                      <a:pt x="1438" y="387"/>
                    </a:lnTo>
                    <a:lnTo>
                      <a:pt x="1427" y="414"/>
                    </a:lnTo>
                    <a:lnTo>
                      <a:pt x="1427" y="441"/>
                    </a:lnTo>
                    <a:lnTo>
                      <a:pt x="1427" y="441"/>
                    </a:lnTo>
                    <a:close/>
                  </a:path>
                </a:pathLst>
              </a:custGeom>
              <a:solidFill>
                <a:schemeClr val="dk2"/>
              </a:solidFill>
              <a:ln>
                <a:noFill/>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1800" u="none" cap="none" strike="noStrike">
                  <a:solidFill>
                    <a:schemeClr val="lt1"/>
                  </a:solidFill>
                  <a:latin typeface="Garamond"/>
                  <a:ea typeface="Garamond"/>
                  <a:cs typeface="Garamond"/>
                  <a:sym typeface="Garamond"/>
                </a:endParaRPr>
              </a:p>
            </p:txBody>
          </p:sp>
          <p:sp>
            <p:nvSpPr>
              <p:cNvPr id="16" name="Shape 16"/>
              <p:cNvSpPr/>
              <p:nvPr/>
            </p:nvSpPr>
            <p:spPr>
              <a:xfrm>
                <a:off x="7145336" y="3678237"/>
                <a:ext cx="1981200" cy="855661"/>
              </a:xfrm>
              <a:custGeom>
                <a:pathLst>
                  <a:path extrusionOk="0" h="539" w="1248">
                    <a:moveTo>
                      <a:pt x="0" y="332"/>
                    </a:moveTo>
                    <a:lnTo>
                      <a:pt x="0" y="360"/>
                    </a:lnTo>
                    <a:lnTo>
                      <a:pt x="5" y="387"/>
                    </a:lnTo>
                    <a:lnTo>
                      <a:pt x="27" y="414"/>
                    </a:lnTo>
                    <a:lnTo>
                      <a:pt x="54" y="436"/>
                    </a:lnTo>
                    <a:lnTo>
                      <a:pt x="92" y="463"/>
                    </a:lnTo>
                    <a:lnTo>
                      <a:pt x="141" y="490"/>
                    </a:lnTo>
                    <a:lnTo>
                      <a:pt x="195" y="512"/>
                    </a:lnTo>
                    <a:lnTo>
                      <a:pt x="255" y="539"/>
                    </a:lnTo>
                    <a:lnTo>
                      <a:pt x="212" y="517"/>
                    </a:lnTo>
                    <a:lnTo>
                      <a:pt x="179" y="490"/>
                    </a:lnTo>
                    <a:lnTo>
                      <a:pt x="157" y="468"/>
                    </a:lnTo>
                    <a:lnTo>
                      <a:pt x="141" y="447"/>
                    </a:lnTo>
                    <a:lnTo>
                      <a:pt x="136" y="425"/>
                    </a:lnTo>
                    <a:lnTo>
                      <a:pt x="136" y="403"/>
                    </a:lnTo>
                    <a:lnTo>
                      <a:pt x="141" y="381"/>
                    </a:lnTo>
                    <a:lnTo>
                      <a:pt x="157" y="365"/>
                    </a:lnTo>
                    <a:lnTo>
                      <a:pt x="179" y="343"/>
                    </a:lnTo>
                    <a:lnTo>
                      <a:pt x="201" y="327"/>
                    </a:lnTo>
                    <a:lnTo>
                      <a:pt x="266" y="294"/>
                    </a:lnTo>
                    <a:lnTo>
                      <a:pt x="353" y="262"/>
                    </a:lnTo>
                    <a:lnTo>
                      <a:pt x="445" y="234"/>
                    </a:lnTo>
                    <a:lnTo>
                      <a:pt x="554" y="213"/>
                    </a:lnTo>
                    <a:lnTo>
                      <a:pt x="662" y="191"/>
                    </a:lnTo>
                    <a:lnTo>
                      <a:pt x="890" y="153"/>
                    </a:lnTo>
                    <a:lnTo>
                      <a:pt x="993" y="136"/>
                    </a:lnTo>
                    <a:lnTo>
                      <a:pt x="1091" y="120"/>
                    </a:lnTo>
                    <a:lnTo>
                      <a:pt x="1178" y="115"/>
                    </a:lnTo>
                    <a:lnTo>
                      <a:pt x="1248" y="104"/>
                    </a:lnTo>
                    <a:lnTo>
                      <a:pt x="1248" y="0"/>
                    </a:lnTo>
                    <a:lnTo>
                      <a:pt x="1161" y="22"/>
                    </a:lnTo>
                    <a:lnTo>
                      <a:pt x="1069" y="38"/>
                    </a:lnTo>
                    <a:lnTo>
                      <a:pt x="874" y="71"/>
                    </a:lnTo>
                    <a:lnTo>
                      <a:pt x="673" y="93"/>
                    </a:lnTo>
                    <a:lnTo>
                      <a:pt x="483" y="126"/>
                    </a:lnTo>
                    <a:lnTo>
                      <a:pt x="391" y="142"/>
                    </a:lnTo>
                    <a:lnTo>
                      <a:pt x="309" y="158"/>
                    </a:lnTo>
                    <a:lnTo>
                      <a:pt x="228" y="180"/>
                    </a:lnTo>
                    <a:lnTo>
                      <a:pt x="163" y="202"/>
                    </a:lnTo>
                    <a:lnTo>
                      <a:pt x="103" y="229"/>
                    </a:lnTo>
                    <a:lnTo>
                      <a:pt x="54" y="256"/>
                    </a:lnTo>
                    <a:lnTo>
                      <a:pt x="22" y="294"/>
                    </a:lnTo>
                    <a:lnTo>
                      <a:pt x="0" y="332"/>
                    </a:lnTo>
                    <a:lnTo>
                      <a:pt x="0" y="332"/>
                    </a:lnTo>
                    <a:close/>
                  </a:path>
                </a:pathLst>
              </a:custGeom>
              <a:gradFill>
                <a:gsLst>
                  <a:gs pos="0">
                    <a:srgbClr val="452219"/>
                  </a:gs>
                  <a:gs pos="100000">
                    <a:schemeClr val="dk2"/>
                  </a:gs>
                </a:gsLst>
                <a:lin ang="2700000" scaled="0"/>
              </a:gradFill>
              <a:ln>
                <a:noFill/>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1800" u="none" cap="none" strike="noStrike">
                  <a:solidFill>
                    <a:schemeClr val="lt1"/>
                  </a:solidFill>
                  <a:latin typeface="Garamond"/>
                  <a:ea typeface="Garamond"/>
                  <a:cs typeface="Garamond"/>
                  <a:sym typeface="Garamond"/>
                </a:endParaRPr>
              </a:p>
            </p:txBody>
          </p:sp>
        </p:grpSp>
        <p:sp>
          <p:nvSpPr>
            <p:cNvPr id="17" name="Shape 17"/>
            <p:cNvSpPr/>
            <p:nvPr/>
          </p:nvSpPr>
          <p:spPr>
            <a:xfrm>
              <a:off x="5273675" y="2128836"/>
              <a:ext cx="2897186" cy="2439986"/>
            </a:xfrm>
            <a:custGeom>
              <a:pathLst>
                <a:path extrusionOk="0" h="1469" w="2296">
                  <a:moveTo>
                    <a:pt x="771" y="1088"/>
                  </a:moveTo>
                  <a:lnTo>
                    <a:pt x="982" y="1061"/>
                  </a:lnTo>
                  <a:lnTo>
                    <a:pt x="1178" y="1034"/>
                  </a:lnTo>
                  <a:lnTo>
                    <a:pt x="1357" y="1012"/>
                  </a:lnTo>
                  <a:lnTo>
                    <a:pt x="1520" y="985"/>
                  </a:lnTo>
                  <a:lnTo>
                    <a:pt x="1666" y="957"/>
                  </a:lnTo>
                  <a:lnTo>
                    <a:pt x="1796" y="930"/>
                  </a:lnTo>
                  <a:lnTo>
                    <a:pt x="1916" y="897"/>
                  </a:lnTo>
                  <a:lnTo>
                    <a:pt x="2013" y="870"/>
                  </a:lnTo>
                  <a:lnTo>
                    <a:pt x="2100" y="832"/>
                  </a:lnTo>
                  <a:lnTo>
                    <a:pt x="2171" y="800"/>
                  </a:lnTo>
                  <a:lnTo>
                    <a:pt x="2220" y="756"/>
                  </a:lnTo>
                  <a:lnTo>
                    <a:pt x="2263" y="712"/>
                  </a:lnTo>
                  <a:lnTo>
                    <a:pt x="2285" y="669"/>
                  </a:lnTo>
                  <a:lnTo>
                    <a:pt x="2296" y="614"/>
                  </a:lnTo>
                  <a:lnTo>
                    <a:pt x="2290" y="560"/>
                  </a:lnTo>
                  <a:lnTo>
                    <a:pt x="2269" y="500"/>
                  </a:lnTo>
                  <a:lnTo>
                    <a:pt x="2241" y="457"/>
                  </a:lnTo>
                  <a:lnTo>
                    <a:pt x="2198" y="408"/>
                  </a:lnTo>
                  <a:lnTo>
                    <a:pt x="2144" y="364"/>
                  </a:lnTo>
                  <a:lnTo>
                    <a:pt x="2079" y="321"/>
                  </a:lnTo>
                  <a:lnTo>
                    <a:pt x="2008" y="277"/>
                  </a:lnTo>
                  <a:lnTo>
                    <a:pt x="1927" y="234"/>
                  </a:lnTo>
                  <a:lnTo>
                    <a:pt x="1769" y="157"/>
                  </a:lnTo>
                  <a:lnTo>
                    <a:pt x="1688" y="125"/>
                  </a:lnTo>
                  <a:lnTo>
                    <a:pt x="1612" y="92"/>
                  </a:lnTo>
                  <a:lnTo>
                    <a:pt x="1536" y="65"/>
                  </a:lnTo>
                  <a:lnTo>
                    <a:pt x="1476" y="43"/>
                  </a:lnTo>
                  <a:lnTo>
                    <a:pt x="1422" y="27"/>
                  </a:lnTo>
                  <a:lnTo>
                    <a:pt x="1384" y="10"/>
                  </a:lnTo>
                  <a:lnTo>
                    <a:pt x="1357" y="5"/>
                  </a:lnTo>
                  <a:lnTo>
                    <a:pt x="1346" y="0"/>
                  </a:lnTo>
                  <a:lnTo>
                    <a:pt x="1498" y="54"/>
                  </a:lnTo>
                  <a:lnTo>
                    <a:pt x="1655" y="119"/>
                  </a:lnTo>
                  <a:lnTo>
                    <a:pt x="1807" y="185"/>
                  </a:lnTo>
                  <a:lnTo>
                    <a:pt x="1948" y="255"/>
                  </a:lnTo>
                  <a:lnTo>
                    <a:pt x="2013" y="288"/>
                  </a:lnTo>
                  <a:lnTo>
                    <a:pt x="2068" y="326"/>
                  </a:lnTo>
                  <a:lnTo>
                    <a:pt x="2122" y="364"/>
                  </a:lnTo>
                  <a:lnTo>
                    <a:pt x="2171" y="402"/>
                  </a:lnTo>
                  <a:lnTo>
                    <a:pt x="2209" y="440"/>
                  </a:lnTo>
                  <a:lnTo>
                    <a:pt x="2236" y="478"/>
                  </a:lnTo>
                  <a:lnTo>
                    <a:pt x="2252" y="522"/>
                  </a:lnTo>
                  <a:lnTo>
                    <a:pt x="2263" y="560"/>
                  </a:lnTo>
                  <a:lnTo>
                    <a:pt x="2258" y="598"/>
                  </a:lnTo>
                  <a:lnTo>
                    <a:pt x="2241" y="636"/>
                  </a:lnTo>
                  <a:lnTo>
                    <a:pt x="2214" y="669"/>
                  </a:lnTo>
                  <a:lnTo>
                    <a:pt x="2171" y="702"/>
                  </a:lnTo>
                  <a:lnTo>
                    <a:pt x="2122" y="729"/>
                  </a:lnTo>
                  <a:lnTo>
                    <a:pt x="2062" y="756"/>
                  </a:lnTo>
                  <a:lnTo>
                    <a:pt x="1997" y="778"/>
                  </a:lnTo>
                  <a:lnTo>
                    <a:pt x="1921" y="800"/>
                  </a:lnTo>
                  <a:lnTo>
                    <a:pt x="1834" y="821"/>
                  </a:lnTo>
                  <a:lnTo>
                    <a:pt x="1748" y="843"/>
                  </a:lnTo>
                  <a:lnTo>
                    <a:pt x="1552" y="876"/>
                  </a:lnTo>
                  <a:lnTo>
                    <a:pt x="1351" y="908"/>
                  </a:lnTo>
                  <a:lnTo>
                    <a:pt x="1134" y="941"/>
                  </a:lnTo>
                  <a:lnTo>
                    <a:pt x="923" y="968"/>
                  </a:lnTo>
                  <a:lnTo>
                    <a:pt x="716" y="995"/>
                  </a:lnTo>
                  <a:lnTo>
                    <a:pt x="521" y="1028"/>
                  </a:lnTo>
                  <a:lnTo>
                    <a:pt x="434" y="1044"/>
                  </a:lnTo>
                  <a:lnTo>
                    <a:pt x="353" y="1066"/>
                  </a:lnTo>
                  <a:lnTo>
                    <a:pt x="277" y="1082"/>
                  </a:lnTo>
                  <a:lnTo>
                    <a:pt x="206" y="1104"/>
                  </a:lnTo>
                  <a:lnTo>
                    <a:pt x="147" y="1126"/>
                  </a:lnTo>
                  <a:lnTo>
                    <a:pt x="92" y="1148"/>
                  </a:lnTo>
                  <a:lnTo>
                    <a:pt x="54" y="1175"/>
                  </a:lnTo>
                  <a:lnTo>
                    <a:pt x="22" y="1202"/>
                  </a:lnTo>
                  <a:lnTo>
                    <a:pt x="6" y="1229"/>
                  </a:lnTo>
                  <a:lnTo>
                    <a:pt x="0" y="1262"/>
                  </a:lnTo>
                  <a:lnTo>
                    <a:pt x="11" y="1295"/>
                  </a:lnTo>
                  <a:lnTo>
                    <a:pt x="27" y="1327"/>
                  </a:lnTo>
                  <a:lnTo>
                    <a:pt x="54" y="1355"/>
                  </a:lnTo>
                  <a:lnTo>
                    <a:pt x="98" y="1382"/>
                  </a:lnTo>
                  <a:lnTo>
                    <a:pt x="141" y="1404"/>
                  </a:lnTo>
                  <a:lnTo>
                    <a:pt x="196" y="1425"/>
                  </a:lnTo>
                  <a:lnTo>
                    <a:pt x="261" y="1447"/>
                  </a:lnTo>
                  <a:lnTo>
                    <a:pt x="326" y="1469"/>
                  </a:lnTo>
                  <a:lnTo>
                    <a:pt x="266" y="1442"/>
                  </a:lnTo>
                  <a:lnTo>
                    <a:pt x="217" y="1414"/>
                  </a:lnTo>
                  <a:lnTo>
                    <a:pt x="174" y="1387"/>
                  </a:lnTo>
                  <a:lnTo>
                    <a:pt x="147" y="1360"/>
                  </a:lnTo>
                  <a:lnTo>
                    <a:pt x="125" y="1333"/>
                  </a:lnTo>
                  <a:lnTo>
                    <a:pt x="120" y="1306"/>
                  </a:lnTo>
                  <a:lnTo>
                    <a:pt x="125" y="1278"/>
                  </a:lnTo>
                  <a:lnTo>
                    <a:pt x="141" y="1257"/>
                  </a:lnTo>
                  <a:lnTo>
                    <a:pt x="174" y="1229"/>
                  </a:lnTo>
                  <a:lnTo>
                    <a:pt x="212" y="1208"/>
                  </a:lnTo>
                  <a:lnTo>
                    <a:pt x="272" y="1186"/>
                  </a:lnTo>
                  <a:lnTo>
                    <a:pt x="342" y="1164"/>
                  </a:lnTo>
                  <a:lnTo>
                    <a:pt x="423" y="1142"/>
                  </a:lnTo>
                  <a:lnTo>
                    <a:pt x="527" y="1121"/>
                  </a:lnTo>
                  <a:lnTo>
                    <a:pt x="641" y="1104"/>
                  </a:lnTo>
                  <a:lnTo>
                    <a:pt x="771" y="1088"/>
                  </a:lnTo>
                  <a:lnTo>
                    <a:pt x="771" y="1088"/>
                  </a:lnTo>
                  <a:close/>
                </a:path>
              </a:pathLst>
            </a:custGeom>
            <a:gradFill>
              <a:gsLst>
                <a:gs pos="0">
                  <a:srgbClr val="432118"/>
                </a:gs>
                <a:gs pos="100000">
                  <a:schemeClr val="dk2"/>
                </a:gs>
              </a:gsLst>
              <a:lin ang="2700000" scaled="0"/>
            </a:gradFill>
            <a:ln>
              <a:noFill/>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1800" u="none" cap="none" strike="noStrike">
                <a:solidFill>
                  <a:schemeClr val="lt1"/>
                </a:solidFill>
                <a:latin typeface="Garamond"/>
                <a:ea typeface="Garamond"/>
                <a:cs typeface="Garamond"/>
                <a:sym typeface="Garamond"/>
              </a:endParaRPr>
            </a:p>
          </p:txBody>
        </p:sp>
        <p:sp>
          <p:nvSpPr>
            <p:cNvPr id="18" name="Shape 18"/>
            <p:cNvSpPr/>
            <p:nvPr/>
          </p:nvSpPr>
          <p:spPr>
            <a:xfrm>
              <a:off x="0" y="0"/>
              <a:ext cx="9140824" cy="2819400"/>
            </a:xfrm>
            <a:custGeom>
              <a:pathLst>
                <a:path extrusionOk="0" h="1906" w="5740">
                  <a:moveTo>
                    <a:pt x="0" y="0"/>
                  </a:moveTo>
                  <a:lnTo>
                    <a:pt x="0" y="1906"/>
                  </a:lnTo>
                  <a:lnTo>
                    <a:pt x="5740" y="1906"/>
                  </a:lnTo>
                  <a:lnTo>
                    <a:pt x="5740" y="0"/>
                  </a:lnTo>
                  <a:lnTo>
                    <a:pt x="0" y="0"/>
                  </a:lnTo>
                  <a:lnTo>
                    <a:pt x="0" y="0"/>
                  </a:lnTo>
                  <a:close/>
                </a:path>
              </a:pathLst>
            </a:custGeom>
            <a:gradFill>
              <a:gsLst>
                <a:gs pos="0">
                  <a:schemeClr val="dk1"/>
                </a:gs>
                <a:gs pos="100000">
                  <a:schemeClr val="dk2"/>
                </a:gs>
              </a:gsLst>
              <a:lin ang="5400000" scaled="0"/>
            </a:gradFill>
            <a:ln>
              <a:noFill/>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1800" u="none" cap="none" strike="noStrike">
                <a:solidFill>
                  <a:schemeClr val="lt1"/>
                </a:solidFill>
                <a:latin typeface="Garamond"/>
                <a:ea typeface="Garamond"/>
                <a:cs typeface="Garamond"/>
                <a:sym typeface="Garamond"/>
              </a:endParaRPr>
            </a:p>
          </p:txBody>
        </p:sp>
      </p:grpSp>
      <p:sp>
        <p:nvSpPr>
          <p:cNvPr id="19" name="Shape 19"/>
          <p:cNvSpPr txBox="1"/>
          <p:nvPr>
            <p:ph type="title"/>
          </p:nvPr>
        </p:nvSpPr>
        <p:spPr>
          <a:xfrm>
            <a:off x="457200" y="274637"/>
            <a:ext cx="8229600" cy="1143000"/>
          </a:xfrm>
          <a:prstGeom prst="rect">
            <a:avLst/>
          </a:prstGeom>
          <a:noFill/>
          <a:ln>
            <a:noFill/>
          </a:ln>
        </p:spPr>
        <p:txBody>
          <a:bodyPr anchorCtr="0" anchor="ctr" bIns="91425" lIns="91425" rIns="91425" tIns="91425"/>
          <a:lstStyle>
            <a:lvl1pPr indent="0" lvl="0" marL="0" marR="0" rtl="0" algn="ctr">
              <a:spcBef>
                <a:spcPts val="0"/>
              </a:spcBef>
              <a:spcAft>
                <a:spcPts val="0"/>
              </a:spcAft>
              <a:defRPr/>
            </a:lvl1pPr>
            <a:lvl2pPr indent="0" lvl="1" marL="0" marR="0" rtl="0" algn="ctr">
              <a:spcBef>
                <a:spcPts val="0"/>
              </a:spcBef>
              <a:spcAft>
                <a:spcPts val="0"/>
              </a:spcAft>
              <a:defRPr/>
            </a:lvl2pPr>
            <a:lvl3pPr indent="0" lvl="2" marL="0" marR="0" rtl="0" algn="ctr">
              <a:spcBef>
                <a:spcPts val="0"/>
              </a:spcBef>
              <a:spcAft>
                <a:spcPts val="0"/>
              </a:spcAft>
              <a:defRPr/>
            </a:lvl3pPr>
            <a:lvl4pPr indent="0" lvl="3" marL="0" marR="0" rtl="0" algn="ctr">
              <a:spcBef>
                <a:spcPts val="0"/>
              </a:spcBef>
              <a:spcAft>
                <a:spcPts val="0"/>
              </a:spcAft>
              <a:defRPr/>
            </a:lvl4pPr>
            <a:lvl5pPr indent="0" lvl="4" marL="0" marR="0" rtl="0" algn="ctr">
              <a:spcBef>
                <a:spcPts val="0"/>
              </a:spcBef>
              <a:spcAft>
                <a:spcPts val="0"/>
              </a:spcAft>
              <a:defRPr/>
            </a:lvl5pPr>
            <a:lvl6pPr indent="0" lvl="5" marL="457200" marR="0" rtl="0" algn="ctr">
              <a:spcBef>
                <a:spcPts val="0"/>
              </a:spcBef>
              <a:spcAft>
                <a:spcPts val="0"/>
              </a:spcAft>
              <a:defRPr/>
            </a:lvl6pPr>
            <a:lvl7pPr indent="0" lvl="6" marL="914400" marR="0" rtl="0" algn="ctr">
              <a:spcBef>
                <a:spcPts val="0"/>
              </a:spcBef>
              <a:spcAft>
                <a:spcPts val="0"/>
              </a:spcAft>
              <a:defRPr/>
            </a:lvl7pPr>
            <a:lvl8pPr indent="0" lvl="7" marL="1371600" marR="0" rtl="0" algn="ctr">
              <a:spcBef>
                <a:spcPts val="0"/>
              </a:spcBef>
              <a:spcAft>
                <a:spcPts val="0"/>
              </a:spcAft>
              <a:defRPr/>
            </a:lvl8pPr>
            <a:lvl9pPr indent="0" lvl="8" marL="1828800" marR="0" rtl="0" algn="ctr">
              <a:spcBef>
                <a:spcPts val="0"/>
              </a:spcBef>
              <a:spcAft>
                <a:spcPts val="0"/>
              </a:spcAft>
              <a:defRPr/>
            </a:lvl9pPr>
          </a:lstStyle>
          <a:p/>
        </p:txBody>
      </p:sp>
      <p:sp>
        <p:nvSpPr>
          <p:cNvPr id="20" name="Shape 20"/>
          <p:cNvSpPr txBox="1"/>
          <p:nvPr>
            <p:ph idx="1" type="body"/>
          </p:nvPr>
        </p:nvSpPr>
        <p:spPr>
          <a:xfrm>
            <a:off x="457200" y="1600200"/>
            <a:ext cx="8229600" cy="4525961"/>
          </a:xfrm>
          <a:prstGeom prst="rect">
            <a:avLst/>
          </a:prstGeom>
          <a:noFill/>
          <a:ln>
            <a:noFill/>
          </a:ln>
        </p:spPr>
        <p:txBody>
          <a:bodyPr anchorCtr="0" anchor="t" bIns="91425" lIns="91425" rIns="91425" tIns="91425"/>
          <a:lstStyle>
            <a:lvl1pPr indent="-200660" lvl="0" marL="342900" marR="0" rtl="0" algn="l">
              <a:spcBef>
                <a:spcPts val="640"/>
              </a:spcBef>
              <a:spcAft>
                <a:spcPts val="0"/>
              </a:spcAft>
              <a:buClr>
                <a:schemeClr val="hlink"/>
              </a:buClr>
              <a:buFont typeface="Garamond"/>
              <a:buChar char="■"/>
              <a:defRPr/>
            </a:lvl1pPr>
            <a:lvl2pPr indent="-161290" lvl="1" marL="742950" marR="0" rtl="0" algn="l">
              <a:spcBef>
                <a:spcPts val="560"/>
              </a:spcBef>
              <a:spcAft>
                <a:spcPts val="0"/>
              </a:spcAft>
              <a:buClr>
                <a:schemeClr val="accent2"/>
              </a:buClr>
              <a:buFont typeface="Garamond"/>
              <a:buChar char="■"/>
              <a:defRPr/>
            </a:lvl2pPr>
            <a:lvl3pPr indent="-121919" lvl="2" marL="1143000" marR="0" rtl="0" algn="l">
              <a:spcBef>
                <a:spcPts val="480"/>
              </a:spcBef>
              <a:spcAft>
                <a:spcPts val="0"/>
              </a:spcAft>
              <a:buClr>
                <a:schemeClr val="lt2"/>
              </a:buClr>
              <a:buFont typeface="Garamond"/>
              <a:buChar char="■"/>
              <a:defRPr/>
            </a:lvl3pPr>
            <a:lvl4pPr indent="-139700" lvl="3" marL="1600200" marR="0" rtl="0" algn="l">
              <a:spcBef>
                <a:spcPts val="400"/>
              </a:spcBef>
              <a:spcAft>
                <a:spcPts val="0"/>
              </a:spcAft>
              <a:buClr>
                <a:schemeClr val="accent2"/>
              </a:buClr>
              <a:buFont typeface="Garamond"/>
              <a:buChar char="■"/>
              <a:defRPr/>
            </a:lvl4pPr>
            <a:lvl5pPr indent="-139700" lvl="4" marL="2057400" marR="0" rtl="0" algn="l">
              <a:spcBef>
                <a:spcPts val="400"/>
              </a:spcBef>
              <a:spcAft>
                <a:spcPts val="0"/>
              </a:spcAft>
              <a:buClr>
                <a:schemeClr val="hlink"/>
              </a:buClr>
              <a:buFont typeface="Garamond"/>
              <a:buChar char="■"/>
              <a:defRPr/>
            </a:lvl5pPr>
            <a:lvl6pPr indent="-139700" lvl="5" marL="2514600" marR="0" rtl="0" algn="l">
              <a:spcBef>
                <a:spcPts val="400"/>
              </a:spcBef>
              <a:spcAft>
                <a:spcPts val="0"/>
              </a:spcAft>
              <a:buClr>
                <a:schemeClr val="hlink"/>
              </a:buClr>
              <a:buFont typeface="Garamond"/>
              <a:buChar char="■"/>
              <a:defRPr/>
            </a:lvl6pPr>
            <a:lvl7pPr indent="-139700" lvl="6" marL="2971800" marR="0" rtl="0" algn="l">
              <a:spcBef>
                <a:spcPts val="400"/>
              </a:spcBef>
              <a:spcAft>
                <a:spcPts val="0"/>
              </a:spcAft>
              <a:buClr>
                <a:schemeClr val="hlink"/>
              </a:buClr>
              <a:buFont typeface="Garamond"/>
              <a:buChar char="■"/>
              <a:defRPr/>
            </a:lvl7pPr>
            <a:lvl8pPr indent="-139700" lvl="7" marL="3429000" marR="0" rtl="0" algn="l">
              <a:spcBef>
                <a:spcPts val="400"/>
              </a:spcBef>
              <a:spcAft>
                <a:spcPts val="0"/>
              </a:spcAft>
              <a:buClr>
                <a:schemeClr val="hlink"/>
              </a:buClr>
              <a:buFont typeface="Garamond"/>
              <a:buChar char="■"/>
              <a:defRPr/>
            </a:lvl8pPr>
            <a:lvl9pPr indent="-139700" lvl="8" marL="3886200" marR="0" rtl="0" algn="l">
              <a:spcBef>
                <a:spcPts val="400"/>
              </a:spcBef>
              <a:spcAft>
                <a:spcPts val="0"/>
              </a:spcAft>
              <a:buClr>
                <a:schemeClr val="hlink"/>
              </a:buClr>
              <a:buFont typeface="Garamond"/>
              <a:buChar char="■"/>
              <a:defRPr/>
            </a:lvl9pPr>
          </a:lstStyle>
          <a:p/>
        </p:txBody>
      </p:sp>
      <p:sp>
        <p:nvSpPr>
          <p:cNvPr id="21" name="Shape 21"/>
          <p:cNvSpPr txBox="1"/>
          <p:nvPr>
            <p:ph idx="10" type="dt"/>
          </p:nvPr>
        </p:nvSpPr>
        <p:spPr>
          <a:xfrm>
            <a:off x="457200" y="6248400"/>
            <a:ext cx="2133599" cy="476249"/>
          </a:xfrm>
          <a:prstGeom prst="rect">
            <a:avLst/>
          </a:prstGeom>
          <a:noFill/>
          <a:ln>
            <a:noFill/>
          </a:ln>
        </p:spPr>
        <p:txBody>
          <a:bodyPr anchorCtr="0" anchor="b" bIns="91425" lIns="91425" rIns="91425" tIns="91425"/>
          <a:lstStyle>
            <a:lvl1pPr indent="0" lvl="0" marL="0" marR="0" rtl="0" algn="l">
              <a:spcBef>
                <a:spcPts val="0"/>
              </a:spcBef>
              <a:defRPr/>
            </a:lvl1pPr>
            <a:lvl2pPr indent="0" lvl="1" marL="457200" marR="0" rtl="0" algn="l">
              <a:spcBef>
                <a:spcPts val="0"/>
              </a:spcBef>
              <a:defRPr/>
            </a:lvl2pPr>
            <a:lvl3pPr indent="0" lvl="2" marL="914400" marR="0" rtl="0" algn="l">
              <a:spcBef>
                <a:spcPts val="0"/>
              </a:spcBef>
              <a:defRPr/>
            </a:lvl3pPr>
            <a:lvl4pPr indent="0" lvl="3" marL="1371600" marR="0" rtl="0" algn="l">
              <a:spcBef>
                <a:spcPts val="0"/>
              </a:spcBef>
              <a:defRPr/>
            </a:lvl4pPr>
            <a:lvl5pPr indent="0" lvl="4" marL="1828800" marR="0" rtl="0" algn="l">
              <a:spcBef>
                <a:spcPts val="0"/>
              </a:spcBef>
              <a:defRPr/>
            </a:lvl5pPr>
            <a:lvl6pPr indent="0" lvl="5" marL="2286000" marR="0" rtl="0" algn="l">
              <a:spcBef>
                <a:spcPts val="0"/>
              </a:spcBef>
              <a:defRPr/>
            </a:lvl6pPr>
            <a:lvl7pPr indent="0" lvl="6" marL="2743200" marR="0" rtl="0" algn="l">
              <a:spcBef>
                <a:spcPts val="0"/>
              </a:spcBef>
              <a:defRPr/>
            </a:lvl7pPr>
            <a:lvl8pPr indent="0" lvl="7" marL="3200400" marR="0" rtl="0" algn="l">
              <a:spcBef>
                <a:spcPts val="0"/>
              </a:spcBef>
              <a:defRPr/>
            </a:lvl8pPr>
            <a:lvl9pPr indent="0" lvl="8" marL="3657600" marR="0" rtl="0" algn="l">
              <a:spcBef>
                <a:spcPts val="0"/>
              </a:spcBef>
              <a:defRPr/>
            </a:lvl9pPr>
          </a:lstStyle>
          <a:p/>
        </p:txBody>
      </p:sp>
      <p:sp>
        <p:nvSpPr>
          <p:cNvPr id="22" name="Shape 22"/>
          <p:cNvSpPr txBox="1"/>
          <p:nvPr>
            <p:ph idx="11" type="ftr"/>
          </p:nvPr>
        </p:nvSpPr>
        <p:spPr>
          <a:xfrm>
            <a:off x="3124200" y="6251575"/>
            <a:ext cx="2895600" cy="476249"/>
          </a:xfrm>
          <a:prstGeom prst="rect">
            <a:avLst/>
          </a:prstGeom>
          <a:noFill/>
          <a:ln>
            <a:noFill/>
          </a:ln>
        </p:spPr>
        <p:txBody>
          <a:bodyPr anchorCtr="0" anchor="b" bIns="91425" lIns="91425" rIns="91425" tIns="91425"/>
          <a:lstStyle>
            <a:lvl1pPr indent="0" lvl="0" marL="0" marR="0" rtl="0" algn="l">
              <a:spcBef>
                <a:spcPts val="0"/>
              </a:spcBef>
              <a:defRPr/>
            </a:lvl1pPr>
            <a:lvl2pPr indent="0" lvl="1" marL="457200" marR="0" rtl="0" algn="l">
              <a:spcBef>
                <a:spcPts val="0"/>
              </a:spcBef>
              <a:defRPr/>
            </a:lvl2pPr>
            <a:lvl3pPr indent="0" lvl="2" marL="914400" marR="0" rtl="0" algn="l">
              <a:spcBef>
                <a:spcPts val="0"/>
              </a:spcBef>
              <a:defRPr/>
            </a:lvl3pPr>
            <a:lvl4pPr indent="0" lvl="3" marL="1371600" marR="0" rtl="0" algn="l">
              <a:spcBef>
                <a:spcPts val="0"/>
              </a:spcBef>
              <a:defRPr/>
            </a:lvl4pPr>
            <a:lvl5pPr indent="0" lvl="4" marL="1828800" marR="0" rtl="0" algn="l">
              <a:spcBef>
                <a:spcPts val="0"/>
              </a:spcBef>
              <a:defRPr/>
            </a:lvl5pPr>
            <a:lvl6pPr indent="0" lvl="5" marL="2286000" marR="0" rtl="0" algn="l">
              <a:spcBef>
                <a:spcPts val="0"/>
              </a:spcBef>
              <a:defRPr/>
            </a:lvl6pPr>
            <a:lvl7pPr indent="0" lvl="6" marL="2743200" marR="0" rtl="0" algn="l">
              <a:spcBef>
                <a:spcPts val="0"/>
              </a:spcBef>
              <a:defRPr/>
            </a:lvl7pPr>
            <a:lvl8pPr indent="0" lvl="7" marL="3200400" marR="0" rtl="0" algn="l">
              <a:spcBef>
                <a:spcPts val="0"/>
              </a:spcBef>
              <a:defRPr/>
            </a:lvl8pPr>
            <a:lvl9pPr indent="0" lvl="8" marL="3657600" marR="0" rtl="0" algn="l">
              <a:spcBef>
                <a:spcPts val="0"/>
              </a:spcBef>
              <a:defRPr/>
            </a:lvl9pPr>
          </a:lstStyle>
          <a:p/>
        </p:txBody>
      </p:sp>
      <p:sp>
        <p:nvSpPr>
          <p:cNvPr id="23" name="Shape 23"/>
          <p:cNvSpPr txBox="1"/>
          <p:nvPr>
            <p:ph idx="12" type="sldNum"/>
          </p:nvPr>
        </p:nvSpPr>
        <p:spPr>
          <a:xfrm>
            <a:off x="6553200" y="6254750"/>
            <a:ext cx="2133599" cy="476249"/>
          </a:xfrm>
          <a:prstGeom prst="rect">
            <a:avLst/>
          </a:prstGeom>
          <a:noFill/>
          <a:ln>
            <a:noFill/>
          </a:ln>
        </p:spPr>
        <p:txBody>
          <a:bodyPr anchorCtr="0" anchor="b" bIns="91425" lIns="91425" rIns="91425" tIns="91425">
            <a:noAutofit/>
          </a:bodyPr>
          <a:lstStyle/>
          <a:p>
            <a:pPr indent="0" lvl="0" marL="0" marR="0" rtl="0" algn="r">
              <a:spcBef>
                <a:spcPts val="0"/>
              </a:spcBef>
            </a:pPr>
            <a:r>
              <a:t/>
            </a:r>
            <a:endParaRPr/>
          </a:p>
          <a:p>
            <a:pPr indent="0" lvl="1" marL="457200" marR="0" rtl="0" algn="l">
              <a:spcBef>
                <a:spcPts val="0"/>
              </a:spcBef>
            </a:pPr>
            <a:r>
              <a:t/>
            </a:r>
            <a:endParaRPr/>
          </a:p>
          <a:p>
            <a:pPr indent="0" lvl="2" marL="914400" marR="0" rtl="0" algn="l">
              <a:spcBef>
                <a:spcPts val="0"/>
              </a:spcBef>
            </a:pPr>
            <a:r>
              <a:t/>
            </a:r>
            <a:endParaRPr/>
          </a:p>
          <a:p>
            <a:pPr indent="0" lvl="3" marL="1371600" marR="0" rtl="0" algn="l">
              <a:spcBef>
                <a:spcPts val="0"/>
              </a:spcBef>
            </a:pPr>
            <a:r>
              <a:t/>
            </a:r>
            <a:endParaRPr/>
          </a:p>
          <a:p>
            <a:pPr indent="0" lvl="4" marL="1828800" marR="0" rtl="0" algn="l">
              <a:spcBef>
                <a:spcPts val="0"/>
              </a:spcBef>
            </a:pPr>
            <a:r>
              <a:t/>
            </a:r>
            <a:endParaRPr/>
          </a:p>
          <a:p>
            <a:pPr indent="0" lvl="5" marL="2286000" marR="0" rtl="0" algn="l">
              <a:spcBef>
                <a:spcPts val="0"/>
              </a:spcBef>
            </a:pPr>
            <a:r>
              <a:t/>
            </a:r>
            <a:endParaRPr/>
          </a:p>
          <a:p>
            <a:pPr indent="0" lvl="6" marL="2743200" marR="0" rtl="0" algn="l">
              <a:spcBef>
                <a:spcPts val="0"/>
              </a:spcBef>
            </a:pPr>
            <a:r>
              <a:t/>
            </a:r>
            <a:endParaRPr/>
          </a:p>
          <a:p>
            <a:pPr indent="0" lvl="7" marL="3200400" marR="0" rtl="0" algn="l">
              <a:spcBef>
                <a:spcPts val="0"/>
              </a:spcBef>
            </a:pPr>
            <a:r>
              <a:t/>
            </a:r>
            <a:endParaRPr/>
          </a:p>
          <a:p>
            <a:pPr indent="0" lvl="8" marL="3657600" marR="0" rtl="0" algn="l">
              <a:spcBef>
                <a:spcPts val="0"/>
              </a:spcBef>
            </a:pPr>
            <a:r>
              <a:t/>
            </a:r>
            <a:endParaRPr/>
          </a:p>
        </p:txBody>
      </p:sp>
    </p:spTree>
  </p:cSld>
  <p:clrMap accent1="accent1" accent2="accent2" accent3="accent3" accent4="accent4" accent5="accent5" accent6="accent6" bg1="lt1" bg2="dk2" tx1="dk1" tx2="lt2" folHlink="folHlink" hlink="hlink"/>
  <p:sldLayoutIdLst>
    <p:sldLayoutId id="2147483648" r:id="rId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1pPr>
    </p:titleStyle>
    <p:body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9pPr>
    </p:otherStyle>
  </p:txStyles>
</p:sldMaster>
</file>

<file path=ppt/slideMasters/slideMaster2.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dk2"/>
        </a:solidFill>
      </p:bgPr>
    </p:bg>
    <p:spTree>
      <p:nvGrpSpPr>
        <p:cNvPr id="36" name="Shape 36"/>
        <p:cNvGrpSpPr/>
        <p:nvPr/>
      </p:nvGrpSpPr>
      <p:grpSpPr>
        <a:xfrm>
          <a:off x="0" y="0"/>
          <a:ext cx="0" cy="0"/>
          <a:chOff x="0" y="0"/>
          <a:chExt cx="0" cy="0"/>
        </a:xfrm>
      </p:grpSpPr>
      <p:sp>
        <p:nvSpPr>
          <p:cNvPr id="37" name="Shape 37"/>
          <p:cNvSpPr txBox="1"/>
          <p:nvPr>
            <p:ph idx="10" type="dt"/>
          </p:nvPr>
        </p:nvSpPr>
        <p:spPr>
          <a:xfrm>
            <a:off x="457200" y="6251575"/>
            <a:ext cx="2133599" cy="476249"/>
          </a:xfrm>
          <a:prstGeom prst="rect">
            <a:avLst/>
          </a:prstGeom>
          <a:noFill/>
          <a:ln>
            <a:noFill/>
          </a:ln>
        </p:spPr>
        <p:txBody>
          <a:bodyPr anchorCtr="0" anchor="b" bIns="91425" lIns="91425" rIns="91425" tIns="91425"/>
          <a:lstStyle>
            <a:lvl1pPr indent="0" lvl="0" marL="0" marR="0" rtl="0" algn="l">
              <a:spcBef>
                <a:spcPts val="0"/>
              </a:spcBef>
              <a:defRPr/>
            </a:lvl1pPr>
            <a:lvl2pPr indent="0" lvl="1" marL="457200" marR="0" rtl="0" algn="l">
              <a:spcBef>
                <a:spcPts val="0"/>
              </a:spcBef>
              <a:defRPr/>
            </a:lvl2pPr>
            <a:lvl3pPr indent="0" lvl="2" marL="914400" marR="0" rtl="0" algn="l">
              <a:spcBef>
                <a:spcPts val="0"/>
              </a:spcBef>
              <a:defRPr/>
            </a:lvl3pPr>
            <a:lvl4pPr indent="0" lvl="3" marL="1371600" marR="0" rtl="0" algn="l">
              <a:spcBef>
                <a:spcPts val="0"/>
              </a:spcBef>
              <a:defRPr/>
            </a:lvl4pPr>
            <a:lvl5pPr indent="0" lvl="4" marL="1828800" marR="0" rtl="0" algn="l">
              <a:spcBef>
                <a:spcPts val="0"/>
              </a:spcBef>
              <a:defRPr/>
            </a:lvl5pPr>
            <a:lvl6pPr indent="0" lvl="5" marL="2286000" marR="0" rtl="0" algn="l">
              <a:spcBef>
                <a:spcPts val="0"/>
              </a:spcBef>
              <a:defRPr/>
            </a:lvl6pPr>
            <a:lvl7pPr indent="0" lvl="6" marL="2743200" marR="0" rtl="0" algn="l">
              <a:spcBef>
                <a:spcPts val="0"/>
              </a:spcBef>
              <a:defRPr/>
            </a:lvl7pPr>
            <a:lvl8pPr indent="0" lvl="7" marL="3200400" marR="0" rtl="0" algn="l">
              <a:spcBef>
                <a:spcPts val="0"/>
              </a:spcBef>
              <a:defRPr/>
            </a:lvl8pPr>
            <a:lvl9pPr indent="0" lvl="8" marL="3657600" marR="0" rtl="0" algn="l">
              <a:spcBef>
                <a:spcPts val="0"/>
              </a:spcBef>
              <a:defRPr/>
            </a:lvl9pPr>
          </a:lstStyle>
          <a:p/>
        </p:txBody>
      </p:sp>
      <p:sp>
        <p:nvSpPr>
          <p:cNvPr id="38" name="Shape 38"/>
          <p:cNvSpPr txBox="1"/>
          <p:nvPr>
            <p:ph idx="12" type="sldNum"/>
          </p:nvPr>
        </p:nvSpPr>
        <p:spPr>
          <a:xfrm>
            <a:off x="6553200" y="6248400"/>
            <a:ext cx="2133599" cy="476249"/>
          </a:xfrm>
          <a:prstGeom prst="rect">
            <a:avLst/>
          </a:prstGeom>
          <a:noFill/>
          <a:ln>
            <a:noFill/>
          </a:ln>
        </p:spPr>
        <p:txBody>
          <a:bodyPr anchorCtr="0" anchor="b" bIns="91425" lIns="91425" rIns="91425" tIns="91425">
            <a:noAutofit/>
          </a:bodyPr>
          <a:lstStyle/>
          <a:p>
            <a:pPr indent="0" lvl="0" marL="0" marR="0" rtl="0" algn="r">
              <a:spcBef>
                <a:spcPts val="0"/>
              </a:spcBef>
            </a:pPr>
            <a:r>
              <a:t/>
            </a:r>
            <a:endParaRPr/>
          </a:p>
          <a:p>
            <a:pPr indent="0" lvl="1" marL="457200" marR="0" rtl="0" algn="l">
              <a:spcBef>
                <a:spcPts val="0"/>
              </a:spcBef>
            </a:pPr>
            <a:r>
              <a:t/>
            </a:r>
            <a:endParaRPr/>
          </a:p>
          <a:p>
            <a:pPr indent="0" lvl="2" marL="914400" marR="0" rtl="0" algn="l">
              <a:spcBef>
                <a:spcPts val="0"/>
              </a:spcBef>
            </a:pPr>
            <a:r>
              <a:t/>
            </a:r>
            <a:endParaRPr/>
          </a:p>
          <a:p>
            <a:pPr indent="0" lvl="3" marL="1371600" marR="0" rtl="0" algn="l">
              <a:spcBef>
                <a:spcPts val="0"/>
              </a:spcBef>
            </a:pPr>
            <a:r>
              <a:t/>
            </a:r>
            <a:endParaRPr/>
          </a:p>
          <a:p>
            <a:pPr indent="0" lvl="4" marL="1828800" marR="0" rtl="0" algn="l">
              <a:spcBef>
                <a:spcPts val="0"/>
              </a:spcBef>
            </a:pPr>
            <a:r>
              <a:t/>
            </a:r>
            <a:endParaRPr/>
          </a:p>
          <a:p>
            <a:pPr indent="0" lvl="5" marL="2286000" marR="0" rtl="0" algn="l">
              <a:spcBef>
                <a:spcPts val="0"/>
              </a:spcBef>
            </a:pPr>
            <a:r>
              <a:t/>
            </a:r>
            <a:endParaRPr/>
          </a:p>
          <a:p>
            <a:pPr indent="0" lvl="6" marL="2743200" marR="0" rtl="0" algn="l">
              <a:spcBef>
                <a:spcPts val="0"/>
              </a:spcBef>
            </a:pPr>
            <a:r>
              <a:t/>
            </a:r>
            <a:endParaRPr/>
          </a:p>
          <a:p>
            <a:pPr indent="0" lvl="7" marL="3200400" marR="0" rtl="0" algn="l">
              <a:spcBef>
                <a:spcPts val="0"/>
              </a:spcBef>
            </a:pPr>
            <a:r>
              <a:t/>
            </a:r>
            <a:endParaRPr/>
          </a:p>
          <a:p>
            <a:pPr indent="0" lvl="8" marL="3657600" marR="0" rtl="0" algn="l">
              <a:spcBef>
                <a:spcPts val="0"/>
              </a:spcBef>
            </a:pPr>
            <a:r>
              <a:t/>
            </a:r>
            <a:endParaRPr/>
          </a:p>
        </p:txBody>
      </p:sp>
      <p:grpSp>
        <p:nvGrpSpPr>
          <p:cNvPr id="39" name="Shape 39"/>
          <p:cNvGrpSpPr/>
          <p:nvPr/>
        </p:nvGrpSpPr>
        <p:grpSpPr>
          <a:xfrm>
            <a:off x="0" y="0"/>
            <a:ext cx="9140824" cy="6850062"/>
            <a:chOff x="0" y="0"/>
            <a:chExt cx="9140824" cy="6850062"/>
          </a:xfrm>
        </p:grpSpPr>
        <p:grpSp>
          <p:nvGrpSpPr>
            <p:cNvPr id="40" name="Shape 40"/>
            <p:cNvGrpSpPr/>
            <p:nvPr/>
          </p:nvGrpSpPr>
          <p:grpSpPr>
            <a:xfrm>
              <a:off x="2743200" y="3540125"/>
              <a:ext cx="6392861" cy="3309937"/>
              <a:chOff x="2743200" y="3540125"/>
              <a:chExt cx="6392861" cy="3309937"/>
            </a:xfrm>
          </p:grpSpPr>
          <p:sp>
            <p:nvSpPr>
              <p:cNvPr id="41" name="Shape 41"/>
              <p:cNvSpPr/>
              <p:nvPr/>
            </p:nvSpPr>
            <p:spPr>
              <a:xfrm>
                <a:off x="2743200" y="4197350"/>
                <a:ext cx="4575175" cy="2652712"/>
              </a:xfrm>
              <a:custGeom>
                <a:pathLst>
                  <a:path extrusionOk="0" h="1671" w="2882">
                    <a:moveTo>
                      <a:pt x="2773" y="544"/>
                    </a:moveTo>
                    <a:lnTo>
                      <a:pt x="2740" y="528"/>
                    </a:lnTo>
                    <a:lnTo>
                      <a:pt x="2692" y="506"/>
                    </a:lnTo>
                    <a:lnTo>
                      <a:pt x="2632" y="484"/>
                    </a:lnTo>
                    <a:lnTo>
                      <a:pt x="2561" y="457"/>
                    </a:lnTo>
                    <a:lnTo>
                      <a:pt x="2480" y="424"/>
                    </a:lnTo>
                    <a:lnTo>
                      <a:pt x="2388" y="397"/>
                    </a:lnTo>
                    <a:lnTo>
                      <a:pt x="2203" y="343"/>
                    </a:lnTo>
                    <a:lnTo>
                      <a:pt x="2078" y="310"/>
                    </a:lnTo>
                    <a:lnTo>
                      <a:pt x="1970" y="277"/>
                    </a:lnTo>
                    <a:lnTo>
                      <a:pt x="1878" y="245"/>
                    </a:lnTo>
                    <a:lnTo>
                      <a:pt x="1807" y="212"/>
                    </a:lnTo>
                    <a:lnTo>
                      <a:pt x="1742" y="179"/>
                    </a:lnTo>
                    <a:lnTo>
                      <a:pt x="1693" y="152"/>
                    </a:lnTo>
                    <a:lnTo>
                      <a:pt x="1655" y="125"/>
                    </a:lnTo>
                    <a:lnTo>
                      <a:pt x="1628" y="103"/>
                    </a:lnTo>
                    <a:lnTo>
                      <a:pt x="1606" y="81"/>
                    </a:lnTo>
                    <a:lnTo>
                      <a:pt x="1590" y="60"/>
                    </a:lnTo>
                    <a:lnTo>
                      <a:pt x="1585" y="43"/>
                    </a:lnTo>
                    <a:lnTo>
                      <a:pt x="1579" y="27"/>
                    </a:lnTo>
                    <a:lnTo>
                      <a:pt x="1585" y="5"/>
                    </a:lnTo>
                    <a:lnTo>
                      <a:pt x="1585" y="0"/>
                    </a:lnTo>
                    <a:lnTo>
                      <a:pt x="1568" y="27"/>
                    </a:lnTo>
                    <a:lnTo>
                      <a:pt x="1557" y="49"/>
                    </a:lnTo>
                    <a:lnTo>
                      <a:pt x="1557" y="76"/>
                    </a:lnTo>
                    <a:lnTo>
                      <a:pt x="1568" y="98"/>
                    </a:lnTo>
                    <a:lnTo>
                      <a:pt x="1590" y="120"/>
                    </a:lnTo>
                    <a:lnTo>
                      <a:pt x="1617" y="141"/>
                    </a:lnTo>
                    <a:lnTo>
                      <a:pt x="1650" y="163"/>
                    </a:lnTo>
                    <a:lnTo>
                      <a:pt x="1688" y="185"/>
                    </a:lnTo>
                    <a:lnTo>
                      <a:pt x="1737" y="207"/>
                    </a:lnTo>
                    <a:lnTo>
                      <a:pt x="1791" y="228"/>
                    </a:lnTo>
                    <a:lnTo>
                      <a:pt x="1905" y="267"/>
                    </a:lnTo>
                    <a:lnTo>
                      <a:pt x="2040" y="310"/>
                    </a:lnTo>
                    <a:lnTo>
                      <a:pt x="2182" y="348"/>
                    </a:lnTo>
                    <a:lnTo>
                      <a:pt x="2285" y="381"/>
                    </a:lnTo>
                    <a:lnTo>
                      <a:pt x="2382" y="408"/>
                    </a:lnTo>
                    <a:lnTo>
                      <a:pt x="2464" y="435"/>
                    </a:lnTo>
                    <a:lnTo>
                      <a:pt x="2540" y="462"/>
                    </a:lnTo>
                    <a:lnTo>
                      <a:pt x="2605" y="484"/>
                    </a:lnTo>
                    <a:lnTo>
                      <a:pt x="2659" y="506"/>
                    </a:lnTo>
                    <a:lnTo>
                      <a:pt x="2708" y="528"/>
                    </a:lnTo>
                    <a:lnTo>
                      <a:pt x="2740" y="544"/>
                    </a:lnTo>
                    <a:lnTo>
                      <a:pt x="2768" y="560"/>
                    </a:lnTo>
                    <a:lnTo>
                      <a:pt x="2784" y="577"/>
                    </a:lnTo>
                    <a:lnTo>
                      <a:pt x="2795" y="593"/>
                    </a:lnTo>
                    <a:lnTo>
                      <a:pt x="2800" y="615"/>
                    </a:lnTo>
                    <a:lnTo>
                      <a:pt x="2795" y="642"/>
                    </a:lnTo>
                    <a:lnTo>
                      <a:pt x="2784" y="664"/>
                    </a:lnTo>
                    <a:lnTo>
                      <a:pt x="2762" y="691"/>
                    </a:lnTo>
                    <a:lnTo>
                      <a:pt x="2730" y="713"/>
                    </a:lnTo>
                    <a:lnTo>
                      <a:pt x="2692" y="735"/>
                    </a:lnTo>
                    <a:lnTo>
                      <a:pt x="2643" y="756"/>
                    </a:lnTo>
                    <a:lnTo>
                      <a:pt x="2589" y="778"/>
                    </a:lnTo>
                    <a:lnTo>
                      <a:pt x="2529" y="800"/>
                    </a:lnTo>
                    <a:lnTo>
                      <a:pt x="2458" y="822"/>
                    </a:lnTo>
                    <a:lnTo>
                      <a:pt x="2382" y="843"/>
                    </a:lnTo>
                    <a:lnTo>
                      <a:pt x="2301" y="865"/>
                    </a:lnTo>
                    <a:lnTo>
                      <a:pt x="2214" y="887"/>
                    </a:lnTo>
                    <a:lnTo>
                      <a:pt x="2030" y="930"/>
                    </a:lnTo>
                    <a:lnTo>
                      <a:pt x="1823" y="979"/>
                    </a:lnTo>
                    <a:lnTo>
                      <a:pt x="1606" y="1034"/>
                    </a:lnTo>
                    <a:lnTo>
                      <a:pt x="1378" y="1094"/>
                    </a:lnTo>
                    <a:lnTo>
                      <a:pt x="1145" y="1164"/>
                    </a:lnTo>
                    <a:lnTo>
                      <a:pt x="912" y="1241"/>
                    </a:lnTo>
                    <a:lnTo>
                      <a:pt x="673" y="1328"/>
                    </a:lnTo>
                    <a:lnTo>
                      <a:pt x="440" y="1431"/>
                    </a:lnTo>
                    <a:lnTo>
                      <a:pt x="217" y="1545"/>
                    </a:lnTo>
                    <a:lnTo>
                      <a:pt x="0" y="1671"/>
                    </a:lnTo>
                    <a:lnTo>
                      <a:pt x="353" y="1671"/>
                    </a:lnTo>
                    <a:lnTo>
                      <a:pt x="554" y="1567"/>
                    </a:lnTo>
                    <a:lnTo>
                      <a:pt x="754" y="1469"/>
                    </a:lnTo>
                    <a:lnTo>
                      <a:pt x="955" y="1388"/>
                    </a:lnTo>
                    <a:lnTo>
                      <a:pt x="1145" y="1311"/>
                    </a:lnTo>
                    <a:lnTo>
                      <a:pt x="1335" y="1241"/>
                    </a:lnTo>
                    <a:lnTo>
                      <a:pt x="1519" y="1186"/>
                    </a:lnTo>
                    <a:lnTo>
                      <a:pt x="1693" y="1132"/>
                    </a:lnTo>
                    <a:lnTo>
                      <a:pt x="1861" y="1083"/>
                    </a:lnTo>
                    <a:lnTo>
                      <a:pt x="2019" y="1045"/>
                    </a:lnTo>
                    <a:lnTo>
                      <a:pt x="2165" y="1007"/>
                    </a:lnTo>
                    <a:lnTo>
                      <a:pt x="2301" y="974"/>
                    </a:lnTo>
                    <a:lnTo>
                      <a:pt x="2426" y="947"/>
                    </a:lnTo>
                    <a:lnTo>
                      <a:pt x="2534" y="914"/>
                    </a:lnTo>
                    <a:lnTo>
                      <a:pt x="2626" y="892"/>
                    </a:lnTo>
                    <a:lnTo>
                      <a:pt x="2702" y="865"/>
                    </a:lnTo>
                    <a:lnTo>
                      <a:pt x="2762" y="838"/>
                    </a:lnTo>
                    <a:lnTo>
                      <a:pt x="2800" y="816"/>
                    </a:lnTo>
                    <a:lnTo>
                      <a:pt x="2827" y="794"/>
                    </a:lnTo>
                    <a:lnTo>
                      <a:pt x="2849" y="767"/>
                    </a:lnTo>
                    <a:lnTo>
                      <a:pt x="2865" y="745"/>
                    </a:lnTo>
                    <a:lnTo>
                      <a:pt x="2876" y="724"/>
                    </a:lnTo>
                    <a:lnTo>
                      <a:pt x="2882" y="702"/>
                    </a:lnTo>
                    <a:lnTo>
                      <a:pt x="2876" y="658"/>
                    </a:lnTo>
                    <a:lnTo>
                      <a:pt x="2854" y="620"/>
                    </a:lnTo>
                    <a:lnTo>
                      <a:pt x="2833" y="588"/>
                    </a:lnTo>
                    <a:lnTo>
                      <a:pt x="2800" y="560"/>
                    </a:lnTo>
                    <a:lnTo>
                      <a:pt x="2773" y="544"/>
                    </a:lnTo>
                    <a:lnTo>
                      <a:pt x="2773" y="544"/>
                    </a:lnTo>
                    <a:close/>
                  </a:path>
                </a:pathLst>
              </a:custGeom>
              <a:gradFill>
                <a:gsLst>
                  <a:gs pos="0">
                    <a:schemeClr val="dk2"/>
                  </a:gs>
                  <a:gs pos="100000">
                    <a:srgbClr val="482319"/>
                  </a:gs>
                </a:gsLst>
                <a:lin ang="0" scaled="0"/>
              </a:gradFill>
              <a:ln>
                <a:noFill/>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1800" u="none" cap="none" strike="noStrike">
                  <a:solidFill>
                    <a:schemeClr val="lt1"/>
                  </a:solidFill>
                  <a:latin typeface="Garamond"/>
                  <a:ea typeface="Garamond"/>
                  <a:cs typeface="Garamond"/>
                  <a:sym typeface="Garamond"/>
                </a:endParaRPr>
              </a:p>
            </p:txBody>
          </p:sp>
          <p:sp>
            <p:nvSpPr>
              <p:cNvPr id="42" name="Shape 42"/>
              <p:cNvSpPr/>
              <p:nvPr/>
            </p:nvSpPr>
            <p:spPr>
              <a:xfrm>
                <a:off x="6619875" y="4240212"/>
                <a:ext cx="1998662" cy="1287462"/>
              </a:xfrm>
              <a:custGeom>
                <a:pathLst>
                  <a:path extrusionOk="0" h="811" w="1259">
                    <a:moveTo>
                      <a:pt x="1259" y="615"/>
                    </a:moveTo>
                    <a:lnTo>
                      <a:pt x="1248" y="588"/>
                    </a:lnTo>
                    <a:lnTo>
                      <a:pt x="1237" y="566"/>
                    </a:lnTo>
                    <a:lnTo>
                      <a:pt x="1216" y="539"/>
                    </a:lnTo>
                    <a:lnTo>
                      <a:pt x="1188" y="517"/>
                    </a:lnTo>
                    <a:lnTo>
                      <a:pt x="1123" y="479"/>
                    </a:lnTo>
                    <a:lnTo>
                      <a:pt x="1042" y="441"/>
                    </a:lnTo>
                    <a:lnTo>
                      <a:pt x="944" y="408"/>
                    </a:lnTo>
                    <a:lnTo>
                      <a:pt x="841" y="381"/>
                    </a:lnTo>
                    <a:lnTo>
                      <a:pt x="727" y="348"/>
                    </a:lnTo>
                    <a:lnTo>
                      <a:pt x="613" y="321"/>
                    </a:lnTo>
                    <a:lnTo>
                      <a:pt x="499" y="294"/>
                    </a:lnTo>
                    <a:lnTo>
                      <a:pt x="391" y="261"/>
                    </a:lnTo>
                    <a:lnTo>
                      <a:pt x="288" y="229"/>
                    </a:lnTo>
                    <a:lnTo>
                      <a:pt x="195" y="196"/>
                    </a:lnTo>
                    <a:lnTo>
                      <a:pt x="119" y="152"/>
                    </a:lnTo>
                    <a:lnTo>
                      <a:pt x="54" y="109"/>
                    </a:lnTo>
                    <a:lnTo>
                      <a:pt x="33" y="87"/>
                    </a:lnTo>
                    <a:lnTo>
                      <a:pt x="16" y="60"/>
                    </a:lnTo>
                    <a:lnTo>
                      <a:pt x="5" y="33"/>
                    </a:lnTo>
                    <a:lnTo>
                      <a:pt x="0" y="0"/>
                    </a:lnTo>
                    <a:lnTo>
                      <a:pt x="0" y="6"/>
                    </a:lnTo>
                    <a:lnTo>
                      <a:pt x="0" y="11"/>
                    </a:lnTo>
                    <a:lnTo>
                      <a:pt x="0" y="38"/>
                    </a:lnTo>
                    <a:lnTo>
                      <a:pt x="5" y="60"/>
                    </a:lnTo>
                    <a:lnTo>
                      <a:pt x="16" y="87"/>
                    </a:lnTo>
                    <a:lnTo>
                      <a:pt x="33" y="114"/>
                    </a:lnTo>
                    <a:lnTo>
                      <a:pt x="54" y="142"/>
                    </a:lnTo>
                    <a:lnTo>
                      <a:pt x="87" y="174"/>
                    </a:lnTo>
                    <a:lnTo>
                      <a:pt x="125" y="207"/>
                    </a:lnTo>
                    <a:lnTo>
                      <a:pt x="179" y="240"/>
                    </a:lnTo>
                    <a:lnTo>
                      <a:pt x="244" y="278"/>
                    </a:lnTo>
                    <a:lnTo>
                      <a:pt x="326" y="310"/>
                    </a:lnTo>
                    <a:lnTo>
                      <a:pt x="418" y="348"/>
                    </a:lnTo>
                    <a:lnTo>
                      <a:pt x="526" y="381"/>
                    </a:lnTo>
                    <a:lnTo>
                      <a:pt x="657" y="414"/>
                    </a:lnTo>
                    <a:lnTo>
                      <a:pt x="749" y="435"/>
                    </a:lnTo>
                    <a:lnTo>
                      <a:pt x="830" y="463"/>
                    </a:lnTo>
                    <a:lnTo>
                      <a:pt x="901" y="490"/>
                    </a:lnTo>
                    <a:lnTo>
                      <a:pt x="966" y="512"/>
                    </a:lnTo>
                    <a:lnTo>
                      <a:pt x="1015" y="539"/>
                    </a:lnTo>
                    <a:lnTo>
                      <a:pt x="1053" y="566"/>
                    </a:lnTo>
                    <a:lnTo>
                      <a:pt x="1080" y="593"/>
                    </a:lnTo>
                    <a:lnTo>
                      <a:pt x="1102" y="620"/>
                    </a:lnTo>
                    <a:lnTo>
                      <a:pt x="1112" y="648"/>
                    </a:lnTo>
                    <a:lnTo>
                      <a:pt x="1118" y="675"/>
                    </a:lnTo>
                    <a:lnTo>
                      <a:pt x="1112" y="697"/>
                    </a:lnTo>
                    <a:lnTo>
                      <a:pt x="1096" y="724"/>
                    </a:lnTo>
                    <a:lnTo>
                      <a:pt x="1080" y="746"/>
                    </a:lnTo>
                    <a:lnTo>
                      <a:pt x="1053" y="767"/>
                    </a:lnTo>
                    <a:lnTo>
                      <a:pt x="1015" y="789"/>
                    </a:lnTo>
                    <a:lnTo>
                      <a:pt x="977" y="811"/>
                    </a:lnTo>
                    <a:lnTo>
                      <a:pt x="1047" y="789"/>
                    </a:lnTo>
                    <a:lnTo>
                      <a:pt x="1107" y="767"/>
                    </a:lnTo>
                    <a:lnTo>
                      <a:pt x="1156" y="746"/>
                    </a:lnTo>
                    <a:lnTo>
                      <a:pt x="1199" y="724"/>
                    </a:lnTo>
                    <a:lnTo>
                      <a:pt x="1226" y="702"/>
                    </a:lnTo>
                    <a:lnTo>
                      <a:pt x="1248" y="675"/>
                    </a:lnTo>
                    <a:lnTo>
                      <a:pt x="1259" y="648"/>
                    </a:lnTo>
                    <a:lnTo>
                      <a:pt x="1259" y="615"/>
                    </a:lnTo>
                    <a:lnTo>
                      <a:pt x="1259" y="615"/>
                    </a:lnTo>
                    <a:close/>
                  </a:path>
                </a:pathLst>
              </a:custGeom>
              <a:gradFill>
                <a:gsLst>
                  <a:gs pos="0">
                    <a:schemeClr val="dk2"/>
                  </a:gs>
                  <a:gs pos="100000">
                    <a:srgbClr val="482319"/>
                  </a:gs>
                </a:gsLst>
                <a:lin ang="2700000" scaled="0"/>
              </a:gradFill>
              <a:ln>
                <a:noFill/>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1800" u="none" cap="none" strike="noStrike">
                  <a:solidFill>
                    <a:schemeClr val="lt1"/>
                  </a:solidFill>
                  <a:latin typeface="Garamond"/>
                  <a:ea typeface="Garamond"/>
                  <a:cs typeface="Garamond"/>
                  <a:sym typeface="Garamond"/>
                </a:endParaRPr>
              </a:p>
            </p:txBody>
          </p:sp>
          <p:sp>
            <p:nvSpPr>
              <p:cNvPr id="43" name="Shape 43"/>
              <p:cNvSpPr/>
              <p:nvPr/>
            </p:nvSpPr>
            <p:spPr>
              <a:xfrm>
                <a:off x="4603750" y="5311775"/>
                <a:ext cx="4522786" cy="1538287"/>
              </a:xfrm>
              <a:custGeom>
                <a:pathLst>
                  <a:path extrusionOk="0" h="969" w="2849">
                    <a:moveTo>
                      <a:pt x="92" y="958"/>
                    </a:moveTo>
                    <a:lnTo>
                      <a:pt x="0" y="969"/>
                    </a:lnTo>
                    <a:lnTo>
                      <a:pt x="391" y="969"/>
                    </a:lnTo>
                    <a:lnTo>
                      <a:pt x="434" y="947"/>
                    </a:lnTo>
                    <a:lnTo>
                      <a:pt x="483" y="914"/>
                    </a:lnTo>
                    <a:lnTo>
                      <a:pt x="554" y="876"/>
                    </a:lnTo>
                    <a:lnTo>
                      <a:pt x="635" y="838"/>
                    </a:lnTo>
                    <a:lnTo>
                      <a:pt x="727" y="794"/>
                    </a:lnTo>
                    <a:lnTo>
                      <a:pt x="836" y="745"/>
                    </a:lnTo>
                    <a:lnTo>
                      <a:pt x="961" y="696"/>
                    </a:lnTo>
                    <a:lnTo>
                      <a:pt x="1102" y="642"/>
                    </a:lnTo>
                    <a:lnTo>
                      <a:pt x="1259" y="582"/>
                    </a:lnTo>
                    <a:lnTo>
                      <a:pt x="1433" y="522"/>
                    </a:lnTo>
                    <a:lnTo>
                      <a:pt x="1623" y="462"/>
                    </a:lnTo>
                    <a:lnTo>
                      <a:pt x="1829" y="403"/>
                    </a:lnTo>
                    <a:lnTo>
                      <a:pt x="2057" y="343"/>
                    </a:lnTo>
                    <a:lnTo>
                      <a:pt x="2301" y="283"/>
                    </a:lnTo>
                    <a:lnTo>
                      <a:pt x="2567" y="223"/>
                    </a:lnTo>
                    <a:lnTo>
                      <a:pt x="2849" y="163"/>
                    </a:lnTo>
                    <a:lnTo>
                      <a:pt x="2849" y="0"/>
                    </a:lnTo>
                    <a:lnTo>
                      <a:pt x="2817" y="16"/>
                    </a:lnTo>
                    <a:lnTo>
                      <a:pt x="2773" y="33"/>
                    </a:lnTo>
                    <a:lnTo>
                      <a:pt x="2719" y="54"/>
                    </a:lnTo>
                    <a:lnTo>
                      <a:pt x="2648" y="76"/>
                    </a:lnTo>
                    <a:lnTo>
                      <a:pt x="2572" y="98"/>
                    </a:lnTo>
                    <a:lnTo>
                      <a:pt x="2491" y="120"/>
                    </a:lnTo>
                    <a:lnTo>
                      <a:pt x="2399" y="147"/>
                    </a:lnTo>
                    <a:lnTo>
                      <a:pt x="2301" y="169"/>
                    </a:lnTo>
                    <a:lnTo>
                      <a:pt x="2095" y="223"/>
                    </a:lnTo>
                    <a:lnTo>
                      <a:pt x="1889" y="277"/>
                    </a:lnTo>
                    <a:lnTo>
                      <a:pt x="1688" y="326"/>
                    </a:lnTo>
                    <a:lnTo>
                      <a:pt x="1590" y="354"/>
                    </a:lnTo>
                    <a:lnTo>
                      <a:pt x="1503" y="381"/>
                    </a:lnTo>
                    <a:lnTo>
                      <a:pt x="1107" y="506"/>
                    </a:lnTo>
                    <a:lnTo>
                      <a:pt x="912" y="577"/>
                    </a:lnTo>
                    <a:lnTo>
                      <a:pt x="727" y="647"/>
                    </a:lnTo>
                    <a:lnTo>
                      <a:pt x="548" y="718"/>
                    </a:lnTo>
                    <a:lnTo>
                      <a:pt x="380" y="794"/>
                    </a:lnTo>
                    <a:lnTo>
                      <a:pt x="228" y="876"/>
                    </a:lnTo>
                    <a:lnTo>
                      <a:pt x="92" y="958"/>
                    </a:lnTo>
                    <a:lnTo>
                      <a:pt x="92" y="958"/>
                    </a:lnTo>
                    <a:close/>
                  </a:path>
                </a:pathLst>
              </a:custGeom>
              <a:gradFill>
                <a:gsLst>
                  <a:gs pos="0">
                    <a:srgbClr val="412017"/>
                  </a:gs>
                  <a:gs pos="100000">
                    <a:schemeClr val="dk2"/>
                  </a:gs>
                </a:gsLst>
                <a:lin ang="5400000" scaled="0"/>
              </a:gradFill>
              <a:ln>
                <a:noFill/>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1800" u="none" cap="none" strike="noStrike">
                  <a:solidFill>
                    <a:schemeClr val="lt1"/>
                  </a:solidFill>
                  <a:latin typeface="Garamond"/>
                  <a:ea typeface="Garamond"/>
                  <a:cs typeface="Garamond"/>
                  <a:sym typeface="Garamond"/>
                </a:endParaRPr>
              </a:p>
            </p:txBody>
          </p:sp>
          <p:sp>
            <p:nvSpPr>
              <p:cNvPr id="44" name="Shape 44"/>
              <p:cNvSpPr/>
              <p:nvPr/>
            </p:nvSpPr>
            <p:spPr>
              <a:xfrm>
                <a:off x="4362450" y="3540125"/>
                <a:ext cx="4773611" cy="3309936"/>
              </a:xfrm>
              <a:custGeom>
                <a:pathLst>
                  <a:path extrusionOk="0" h="2085" w="3007">
                    <a:moveTo>
                      <a:pt x="1427" y="441"/>
                    </a:moveTo>
                    <a:lnTo>
                      <a:pt x="1433" y="474"/>
                    </a:lnTo>
                    <a:lnTo>
                      <a:pt x="1444" y="501"/>
                    </a:lnTo>
                    <a:lnTo>
                      <a:pt x="1460" y="528"/>
                    </a:lnTo>
                    <a:lnTo>
                      <a:pt x="1482" y="550"/>
                    </a:lnTo>
                    <a:lnTo>
                      <a:pt x="1541" y="593"/>
                    </a:lnTo>
                    <a:lnTo>
                      <a:pt x="1623" y="637"/>
                    </a:lnTo>
                    <a:lnTo>
                      <a:pt x="1715" y="670"/>
                    </a:lnTo>
                    <a:lnTo>
                      <a:pt x="1818" y="702"/>
                    </a:lnTo>
                    <a:lnTo>
                      <a:pt x="1927" y="735"/>
                    </a:lnTo>
                    <a:lnTo>
                      <a:pt x="2041" y="762"/>
                    </a:lnTo>
                    <a:lnTo>
                      <a:pt x="2155" y="789"/>
                    </a:lnTo>
                    <a:lnTo>
                      <a:pt x="2269" y="822"/>
                    </a:lnTo>
                    <a:lnTo>
                      <a:pt x="2372" y="849"/>
                    </a:lnTo>
                    <a:lnTo>
                      <a:pt x="2464" y="882"/>
                    </a:lnTo>
                    <a:lnTo>
                      <a:pt x="2551" y="920"/>
                    </a:lnTo>
                    <a:lnTo>
                      <a:pt x="2616" y="958"/>
                    </a:lnTo>
                    <a:lnTo>
                      <a:pt x="2638" y="980"/>
                    </a:lnTo>
                    <a:lnTo>
                      <a:pt x="2659" y="1007"/>
                    </a:lnTo>
                    <a:lnTo>
                      <a:pt x="2676" y="1029"/>
                    </a:lnTo>
                    <a:lnTo>
                      <a:pt x="2681" y="1056"/>
                    </a:lnTo>
                    <a:lnTo>
                      <a:pt x="2681" y="1083"/>
                    </a:lnTo>
                    <a:lnTo>
                      <a:pt x="2676" y="1105"/>
                    </a:lnTo>
                    <a:lnTo>
                      <a:pt x="2665" y="1127"/>
                    </a:lnTo>
                    <a:lnTo>
                      <a:pt x="2643" y="1149"/>
                    </a:lnTo>
                    <a:lnTo>
                      <a:pt x="2616" y="1170"/>
                    </a:lnTo>
                    <a:lnTo>
                      <a:pt x="2583" y="1187"/>
                    </a:lnTo>
                    <a:lnTo>
                      <a:pt x="2545" y="1208"/>
                    </a:lnTo>
                    <a:lnTo>
                      <a:pt x="2502" y="1225"/>
                    </a:lnTo>
                    <a:lnTo>
                      <a:pt x="2448" y="1241"/>
                    </a:lnTo>
                    <a:lnTo>
                      <a:pt x="2388" y="1257"/>
                    </a:lnTo>
                    <a:lnTo>
                      <a:pt x="2328" y="1274"/>
                    </a:lnTo>
                    <a:lnTo>
                      <a:pt x="2258" y="1290"/>
                    </a:lnTo>
                    <a:lnTo>
                      <a:pt x="2106" y="1328"/>
                    </a:lnTo>
                    <a:lnTo>
                      <a:pt x="1932" y="1372"/>
                    </a:lnTo>
                    <a:lnTo>
                      <a:pt x="1742" y="1421"/>
                    </a:lnTo>
                    <a:lnTo>
                      <a:pt x="1531" y="1475"/>
                    </a:lnTo>
                    <a:lnTo>
                      <a:pt x="1308" y="1540"/>
                    </a:lnTo>
                    <a:lnTo>
                      <a:pt x="1069" y="1617"/>
                    </a:lnTo>
                    <a:lnTo>
                      <a:pt x="820" y="1709"/>
                    </a:lnTo>
                    <a:lnTo>
                      <a:pt x="554" y="1818"/>
                    </a:lnTo>
                    <a:lnTo>
                      <a:pt x="282" y="1943"/>
                    </a:lnTo>
                    <a:lnTo>
                      <a:pt x="0" y="2085"/>
                    </a:lnTo>
                    <a:lnTo>
                      <a:pt x="152" y="2085"/>
                    </a:lnTo>
                    <a:lnTo>
                      <a:pt x="244" y="2074"/>
                    </a:lnTo>
                    <a:lnTo>
                      <a:pt x="386" y="1992"/>
                    </a:lnTo>
                    <a:lnTo>
                      <a:pt x="537" y="1910"/>
                    </a:lnTo>
                    <a:lnTo>
                      <a:pt x="700" y="1834"/>
                    </a:lnTo>
                    <a:lnTo>
                      <a:pt x="879" y="1763"/>
                    </a:lnTo>
                    <a:lnTo>
                      <a:pt x="1064" y="1693"/>
                    </a:lnTo>
                    <a:lnTo>
                      <a:pt x="1259" y="1622"/>
                    </a:lnTo>
                    <a:lnTo>
                      <a:pt x="1661" y="1497"/>
                    </a:lnTo>
                    <a:lnTo>
                      <a:pt x="1748" y="1470"/>
                    </a:lnTo>
                    <a:lnTo>
                      <a:pt x="1845" y="1442"/>
                    </a:lnTo>
                    <a:lnTo>
                      <a:pt x="2046" y="1393"/>
                    </a:lnTo>
                    <a:lnTo>
                      <a:pt x="2252" y="1339"/>
                    </a:lnTo>
                    <a:lnTo>
                      <a:pt x="2458" y="1285"/>
                    </a:lnTo>
                    <a:lnTo>
                      <a:pt x="2551" y="1263"/>
                    </a:lnTo>
                    <a:lnTo>
                      <a:pt x="2643" y="1236"/>
                    </a:lnTo>
                    <a:lnTo>
                      <a:pt x="2730" y="1214"/>
                    </a:lnTo>
                    <a:lnTo>
                      <a:pt x="2806" y="1192"/>
                    </a:lnTo>
                    <a:lnTo>
                      <a:pt x="2876" y="1170"/>
                    </a:lnTo>
                    <a:lnTo>
                      <a:pt x="2931" y="1149"/>
                    </a:lnTo>
                    <a:lnTo>
                      <a:pt x="2974" y="1132"/>
                    </a:lnTo>
                    <a:lnTo>
                      <a:pt x="3007" y="1116"/>
                    </a:lnTo>
                    <a:lnTo>
                      <a:pt x="3007" y="871"/>
                    </a:lnTo>
                    <a:lnTo>
                      <a:pt x="2941" y="860"/>
                    </a:lnTo>
                    <a:lnTo>
                      <a:pt x="2860" y="844"/>
                    </a:lnTo>
                    <a:lnTo>
                      <a:pt x="2773" y="827"/>
                    </a:lnTo>
                    <a:lnTo>
                      <a:pt x="2670" y="806"/>
                    </a:lnTo>
                    <a:lnTo>
                      <a:pt x="2567" y="784"/>
                    </a:lnTo>
                    <a:lnTo>
                      <a:pt x="2458" y="757"/>
                    </a:lnTo>
                    <a:lnTo>
                      <a:pt x="2241" y="702"/>
                    </a:lnTo>
                    <a:lnTo>
                      <a:pt x="2138" y="670"/>
                    </a:lnTo>
                    <a:lnTo>
                      <a:pt x="2046" y="637"/>
                    </a:lnTo>
                    <a:lnTo>
                      <a:pt x="1959" y="604"/>
                    </a:lnTo>
                    <a:lnTo>
                      <a:pt x="1883" y="566"/>
                    </a:lnTo>
                    <a:lnTo>
                      <a:pt x="1824" y="534"/>
                    </a:lnTo>
                    <a:lnTo>
                      <a:pt x="1780" y="495"/>
                    </a:lnTo>
                    <a:lnTo>
                      <a:pt x="1769" y="474"/>
                    </a:lnTo>
                    <a:lnTo>
                      <a:pt x="1758" y="457"/>
                    </a:lnTo>
                    <a:lnTo>
                      <a:pt x="1753" y="436"/>
                    </a:lnTo>
                    <a:lnTo>
                      <a:pt x="1758" y="419"/>
                    </a:lnTo>
                    <a:lnTo>
                      <a:pt x="1780" y="381"/>
                    </a:lnTo>
                    <a:lnTo>
                      <a:pt x="1813" y="343"/>
                    </a:lnTo>
                    <a:lnTo>
                      <a:pt x="1862" y="316"/>
                    </a:lnTo>
                    <a:lnTo>
                      <a:pt x="1921" y="289"/>
                    </a:lnTo>
                    <a:lnTo>
                      <a:pt x="1986" y="267"/>
                    </a:lnTo>
                    <a:lnTo>
                      <a:pt x="2062" y="245"/>
                    </a:lnTo>
                    <a:lnTo>
                      <a:pt x="2149" y="229"/>
                    </a:lnTo>
                    <a:lnTo>
                      <a:pt x="2236" y="213"/>
                    </a:lnTo>
                    <a:lnTo>
                      <a:pt x="2431" y="180"/>
                    </a:lnTo>
                    <a:lnTo>
                      <a:pt x="2627" y="158"/>
                    </a:lnTo>
                    <a:lnTo>
                      <a:pt x="2827" y="125"/>
                    </a:lnTo>
                    <a:lnTo>
                      <a:pt x="2920" y="109"/>
                    </a:lnTo>
                    <a:lnTo>
                      <a:pt x="3007" y="87"/>
                    </a:lnTo>
                    <a:lnTo>
                      <a:pt x="3007" y="0"/>
                    </a:lnTo>
                    <a:lnTo>
                      <a:pt x="2909" y="22"/>
                    </a:lnTo>
                    <a:lnTo>
                      <a:pt x="2795" y="44"/>
                    </a:lnTo>
                    <a:lnTo>
                      <a:pt x="2676" y="66"/>
                    </a:lnTo>
                    <a:lnTo>
                      <a:pt x="2551" y="82"/>
                    </a:lnTo>
                    <a:lnTo>
                      <a:pt x="2285" y="120"/>
                    </a:lnTo>
                    <a:lnTo>
                      <a:pt x="2155" y="136"/>
                    </a:lnTo>
                    <a:lnTo>
                      <a:pt x="2030" y="158"/>
                    </a:lnTo>
                    <a:lnTo>
                      <a:pt x="1905" y="174"/>
                    </a:lnTo>
                    <a:lnTo>
                      <a:pt x="1791" y="202"/>
                    </a:lnTo>
                    <a:lnTo>
                      <a:pt x="1688" y="229"/>
                    </a:lnTo>
                    <a:lnTo>
                      <a:pt x="1601" y="261"/>
                    </a:lnTo>
                    <a:lnTo>
                      <a:pt x="1525" y="300"/>
                    </a:lnTo>
                    <a:lnTo>
                      <a:pt x="1471" y="338"/>
                    </a:lnTo>
                    <a:lnTo>
                      <a:pt x="1455" y="359"/>
                    </a:lnTo>
                    <a:lnTo>
                      <a:pt x="1438" y="387"/>
                    </a:lnTo>
                    <a:lnTo>
                      <a:pt x="1427" y="414"/>
                    </a:lnTo>
                    <a:lnTo>
                      <a:pt x="1427" y="441"/>
                    </a:lnTo>
                    <a:lnTo>
                      <a:pt x="1427" y="441"/>
                    </a:lnTo>
                    <a:close/>
                  </a:path>
                </a:pathLst>
              </a:custGeom>
              <a:solidFill>
                <a:schemeClr val="dk2"/>
              </a:solidFill>
              <a:ln>
                <a:noFill/>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1800" u="none" cap="none" strike="noStrike">
                  <a:solidFill>
                    <a:schemeClr val="lt1"/>
                  </a:solidFill>
                  <a:latin typeface="Garamond"/>
                  <a:ea typeface="Garamond"/>
                  <a:cs typeface="Garamond"/>
                  <a:sym typeface="Garamond"/>
                </a:endParaRPr>
              </a:p>
            </p:txBody>
          </p:sp>
          <p:sp>
            <p:nvSpPr>
              <p:cNvPr id="45" name="Shape 45"/>
              <p:cNvSpPr/>
              <p:nvPr/>
            </p:nvSpPr>
            <p:spPr>
              <a:xfrm>
                <a:off x="7145336" y="3678237"/>
                <a:ext cx="1981200" cy="855661"/>
              </a:xfrm>
              <a:custGeom>
                <a:pathLst>
                  <a:path extrusionOk="0" h="539" w="1248">
                    <a:moveTo>
                      <a:pt x="0" y="332"/>
                    </a:moveTo>
                    <a:lnTo>
                      <a:pt x="0" y="360"/>
                    </a:lnTo>
                    <a:lnTo>
                      <a:pt x="5" y="387"/>
                    </a:lnTo>
                    <a:lnTo>
                      <a:pt x="27" y="414"/>
                    </a:lnTo>
                    <a:lnTo>
                      <a:pt x="54" y="436"/>
                    </a:lnTo>
                    <a:lnTo>
                      <a:pt x="92" y="463"/>
                    </a:lnTo>
                    <a:lnTo>
                      <a:pt x="141" y="490"/>
                    </a:lnTo>
                    <a:lnTo>
                      <a:pt x="195" y="512"/>
                    </a:lnTo>
                    <a:lnTo>
                      <a:pt x="255" y="539"/>
                    </a:lnTo>
                    <a:lnTo>
                      <a:pt x="212" y="517"/>
                    </a:lnTo>
                    <a:lnTo>
                      <a:pt x="179" y="490"/>
                    </a:lnTo>
                    <a:lnTo>
                      <a:pt x="157" y="468"/>
                    </a:lnTo>
                    <a:lnTo>
                      <a:pt x="141" y="447"/>
                    </a:lnTo>
                    <a:lnTo>
                      <a:pt x="136" y="425"/>
                    </a:lnTo>
                    <a:lnTo>
                      <a:pt x="136" y="403"/>
                    </a:lnTo>
                    <a:lnTo>
                      <a:pt x="141" y="381"/>
                    </a:lnTo>
                    <a:lnTo>
                      <a:pt x="157" y="365"/>
                    </a:lnTo>
                    <a:lnTo>
                      <a:pt x="179" y="343"/>
                    </a:lnTo>
                    <a:lnTo>
                      <a:pt x="201" y="327"/>
                    </a:lnTo>
                    <a:lnTo>
                      <a:pt x="266" y="294"/>
                    </a:lnTo>
                    <a:lnTo>
                      <a:pt x="353" y="262"/>
                    </a:lnTo>
                    <a:lnTo>
                      <a:pt x="445" y="234"/>
                    </a:lnTo>
                    <a:lnTo>
                      <a:pt x="554" y="213"/>
                    </a:lnTo>
                    <a:lnTo>
                      <a:pt x="662" y="191"/>
                    </a:lnTo>
                    <a:lnTo>
                      <a:pt x="890" y="153"/>
                    </a:lnTo>
                    <a:lnTo>
                      <a:pt x="993" y="136"/>
                    </a:lnTo>
                    <a:lnTo>
                      <a:pt x="1091" y="120"/>
                    </a:lnTo>
                    <a:lnTo>
                      <a:pt x="1178" y="115"/>
                    </a:lnTo>
                    <a:lnTo>
                      <a:pt x="1248" y="104"/>
                    </a:lnTo>
                    <a:lnTo>
                      <a:pt x="1248" y="0"/>
                    </a:lnTo>
                    <a:lnTo>
                      <a:pt x="1161" y="22"/>
                    </a:lnTo>
                    <a:lnTo>
                      <a:pt x="1069" y="38"/>
                    </a:lnTo>
                    <a:lnTo>
                      <a:pt x="874" y="71"/>
                    </a:lnTo>
                    <a:lnTo>
                      <a:pt x="673" y="93"/>
                    </a:lnTo>
                    <a:lnTo>
                      <a:pt x="483" y="126"/>
                    </a:lnTo>
                    <a:lnTo>
                      <a:pt x="391" y="142"/>
                    </a:lnTo>
                    <a:lnTo>
                      <a:pt x="309" y="158"/>
                    </a:lnTo>
                    <a:lnTo>
                      <a:pt x="228" y="180"/>
                    </a:lnTo>
                    <a:lnTo>
                      <a:pt x="163" y="202"/>
                    </a:lnTo>
                    <a:lnTo>
                      <a:pt x="103" y="229"/>
                    </a:lnTo>
                    <a:lnTo>
                      <a:pt x="54" y="256"/>
                    </a:lnTo>
                    <a:lnTo>
                      <a:pt x="22" y="294"/>
                    </a:lnTo>
                    <a:lnTo>
                      <a:pt x="0" y="332"/>
                    </a:lnTo>
                    <a:lnTo>
                      <a:pt x="0" y="332"/>
                    </a:lnTo>
                    <a:close/>
                  </a:path>
                </a:pathLst>
              </a:custGeom>
              <a:gradFill>
                <a:gsLst>
                  <a:gs pos="0">
                    <a:srgbClr val="452219"/>
                  </a:gs>
                  <a:gs pos="100000">
                    <a:schemeClr val="dk2"/>
                  </a:gs>
                </a:gsLst>
                <a:lin ang="2700000" scaled="0"/>
              </a:gradFill>
              <a:ln>
                <a:noFill/>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1800" u="none" cap="none" strike="noStrike">
                  <a:solidFill>
                    <a:schemeClr val="lt1"/>
                  </a:solidFill>
                  <a:latin typeface="Garamond"/>
                  <a:ea typeface="Garamond"/>
                  <a:cs typeface="Garamond"/>
                  <a:sym typeface="Garamond"/>
                </a:endParaRPr>
              </a:p>
            </p:txBody>
          </p:sp>
        </p:grpSp>
        <p:sp>
          <p:nvSpPr>
            <p:cNvPr id="46" name="Shape 46"/>
            <p:cNvSpPr/>
            <p:nvPr/>
          </p:nvSpPr>
          <p:spPr>
            <a:xfrm>
              <a:off x="5273675" y="2128836"/>
              <a:ext cx="2897186" cy="2439986"/>
            </a:xfrm>
            <a:custGeom>
              <a:pathLst>
                <a:path extrusionOk="0" h="1469" w="2296">
                  <a:moveTo>
                    <a:pt x="771" y="1088"/>
                  </a:moveTo>
                  <a:lnTo>
                    <a:pt x="982" y="1061"/>
                  </a:lnTo>
                  <a:lnTo>
                    <a:pt x="1178" y="1034"/>
                  </a:lnTo>
                  <a:lnTo>
                    <a:pt x="1357" y="1012"/>
                  </a:lnTo>
                  <a:lnTo>
                    <a:pt x="1520" y="985"/>
                  </a:lnTo>
                  <a:lnTo>
                    <a:pt x="1666" y="957"/>
                  </a:lnTo>
                  <a:lnTo>
                    <a:pt x="1796" y="930"/>
                  </a:lnTo>
                  <a:lnTo>
                    <a:pt x="1916" y="897"/>
                  </a:lnTo>
                  <a:lnTo>
                    <a:pt x="2013" y="870"/>
                  </a:lnTo>
                  <a:lnTo>
                    <a:pt x="2100" y="832"/>
                  </a:lnTo>
                  <a:lnTo>
                    <a:pt x="2171" y="800"/>
                  </a:lnTo>
                  <a:lnTo>
                    <a:pt x="2220" y="756"/>
                  </a:lnTo>
                  <a:lnTo>
                    <a:pt x="2263" y="712"/>
                  </a:lnTo>
                  <a:lnTo>
                    <a:pt x="2285" y="669"/>
                  </a:lnTo>
                  <a:lnTo>
                    <a:pt x="2296" y="614"/>
                  </a:lnTo>
                  <a:lnTo>
                    <a:pt x="2290" y="560"/>
                  </a:lnTo>
                  <a:lnTo>
                    <a:pt x="2269" y="500"/>
                  </a:lnTo>
                  <a:lnTo>
                    <a:pt x="2241" y="457"/>
                  </a:lnTo>
                  <a:lnTo>
                    <a:pt x="2198" y="408"/>
                  </a:lnTo>
                  <a:lnTo>
                    <a:pt x="2144" y="364"/>
                  </a:lnTo>
                  <a:lnTo>
                    <a:pt x="2079" y="321"/>
                  </a:lnTo>
                  <a:lnTo>
                    <a:pt x="2008" y="277"/>
                  </a:lnTo>
                  <a:lnTo>
                    <a:pt x="1927" y="234"/>
                  </a:lnTo>
                  <a:lnTo>
                    <a:pt x="1769" y="157"/>
                  </a:lnTo>
                  <a:lnTo>
                    <a:pt x="1688" y="125"/>
                  </a:lnTo>
                  <a:lnTo>
                    <a:pt x="1612" y="92"/>
                  </a:lnTo>
                  <a:lnTo>
                    <a:pt x="1536" y="65"/>
                  </a:lnTo>
                  <a:lnTo>
                    <a:pt x="1476" y="43"/>
                  </a:lnTo>
                  <a:lnTo>
                    <a:pt x="1422" y="27"/>
                  </a:lnTo>
                  <a:lnTo>
                    <a:pt x="1384" y="10"/>
                  </a:lnTo>
                  <a:lnTo>
                    <a:pt x="1357" y="5"/>
                  </a:lnTo>
                  <a:lnTo>
                    <a:pt x="1346" y="0"/>
                  </a:lnTo>
                  <a:lnTo>
                    <a:pt x="1498" y="54"/>
                  </a:lnTo>
                  <a:lnTo>
                    <a:pt x="1655" y="119"/>
                  </a:lnTo>
                  <a:lnTo>
                    <a:pt x="1807" y="185"/>
                  </a:lnTo>
                  <a:lnTo>
                    <a:pt x="1948" y="255"/>
                  </a:lnTo>
                  <a:lnTo>
                    <a:pt x="2013" y="288"/>
                  </a:lnTo>
                  <a:lnTo>
                    <a:pt x="2068" y="326"/>
                  </a:lnTo>
                  <a:lnTo>
                    <a:pt x="2122" y="364"/>
                  </a:lnTo>
                  <a:lnTo>
                    <a:pt x="2171" y="402"/>
                  </a:lnTo>
                  <a:lnTo>
                    <a:pt x="2209" y="440"/>
                  </a:lnTo>
                  <a:lnTo>
                    <a:pt x="2236" y="478"/>
                  </a:lnTo>
                  <a:lnTo>
                    <a:pt x="2252" y="522"/>
                  </a:lnTo>
                  <a:lnTo>
                    <a:pt x="2263" y="560"/>
                  </a:lnTo>
                  <a:lnTo>
                    <a:pt x="2258" y="598"/>
                  </a:lnTo>
                  <a:lnTo>
                    <a:pt x="2241" y="636"/>
                  </a:lnTo>
                  <a:lnTo>
                    <a:pt x="2214" y="669"/>
                  </a:lnTo>
                  <a:lnTo>
                    <a:pt x="2171" y="702"/>
                  </a:lnTo>
                  <a:lnTo>
                    <a:pt x="2122" y="729"/>
                  </a:lnTo>
                  <a:lnTo>
                    <a:pt x="2062" y="756"/>
                  </a:lnTo>
                  <a:lnTo>
                    <a:pt x="1997" y="778"/>
                  </a:lnTo>
                  <a:lnTo>
                    <a:pt x="1921" y="800"/>
                  </a:lnTo>
                  <a:lnTo>
                    <a:pt x="1834" y="821"/>
                  </a:lnTo>
                  <a:lnTo>
                    <a:pt x="1748" y="843"/>
                  </a:lnTo>
                  <a:lnTo>
                    <a:pt x="1552" y="876"/>
                  </a:lnTo>
                  <a:lnTo>
                    <a:pt x="1351" y="908"/>
                  </a:lnTo>
                  <a:lnTo>
                    <a:pt x="1134" y="941"/>
                  </a:lnTo>
                  <a:lnTo>
                    <a:pt x="923" y="968"/>
                  </a:lnTo>
                  <a:lnTo>
                    <a:pt x="716" y="995"/>
                  </a:lnTo>
                  <a:lnTo>
                    <a:pt x="521" y="1028"/>
                  </a:lnTo>
                  <a:lnTo>
                    <a:pt x="434" y="1044"/>
                  </a:lnTo>
                  <a:lnTo>
                    <a:pt x="353" y="1066"/>
                  </a:lnTo>
                  <a:lnTo>
                    <a:pt x="277" y="1082"/>
                  </a:lnTo>
                  <a:lnTo>
                    <a:pt x="206" y="1104"/>
                  </a:lnTo>
                  <a:lnTo>
                    <a:pt x="147" y="1126"/>
                  </a:lnTo>
                  <a:lnTo>
                    <a:pt x="92" y="1148"/>
                  </a:lnTo>
                  <a:lnTo>
                    <a:pt x="54" y="1175"/>
                  </a:lnTo>
                  <a:lnTo>
                    <a:pt x="22" y="1202"/>
                  </a:lnTo>
                  <a:lnTo>
                    <a:pt x="6" y="1229"/>
                  </a:lnTo>
                  <a:lnTo>
                    <a:pt x="0" y="1262"/>
                  </a:lnTo>
                  <a:lnTo>
                    <a:pt x="11" y="1295"/>
                  </a:lnTo>
                  <a:lnTo>
                    <a:pt x="27" y="1327"/>
                  </a:lnTo>
                  <a:lnTo>
                    <a:pt x="54" y="1355"/>
                  </a:lnTo>
                  <a:lnTo>
                    <a:pt x="98" y="1382"/>
                  </a:lnTo>
                  <a:lnTo>
                    <a:pt x="141" y="1404"/>
                  </a:lnTo>
                  <a:lnTo>
                    <a:pt x="196" y="1425"/>
                  </a:lnTo>
                  <a:lnTo>
                    <a:pt x="261" y="1447"/>
                  </a:lnTo>
                  <a:lnTo>
                    <a:pt x="326" y="1469"/>
                  </a:lnTo>
                  <a:lnTo>
                    <a:pt x="266" y="1442"/>
                  </a:lnTo>
                  <a:lnTo>
                    <a:pt x="217" y="1414"/>
                  </a:lnTo>
                  <a:lnTo>
                    <a:pt x="174" y="1387"/>
                  </a:lnTo>
                  <a:lnTo>
                    <a:pt x="147" y="1360"/>
                  </a:lnTo>
                  <a:lnTo>
                    <a:pt x="125" y="1333"/>
                  </a:lnTo>
                  <a:lnTo>
                    <a:pt x="120" y="1306"/>
                  </a:lnTo>
                  <a:lnTo>
                    <a:pt x="125" y="1278"/>
                  </a:lnTo>
                  <a:lnTo>
                    <a:pt x="141" y="1257"/>
                  </a:lnTo>
                  <a:lnTo>
                    <a:pt x="174" y="1229"/>
                  </a:lnTo>
                  <a:lnTo>
                    <a:pt x="212" y="1208"/>
                  </a:lnTo>
                  <a:lnTo>
                    <a:pt x="272" y="1186"/>
                  </a:lnTo>
                  <a:lnTo>
                    <a:pt x="342" y="1164"/>
                  </a:lnTo>
                  <a:lnTo>
                    <a:pt x="423" y="1142"/>
                  </a:lnTo>
                  <a:lnTo>
                    <a:pt x="527" y="1121"/>
                  </a:lnTo>
                  <a:lnTo>
                    <a:pt x="641" y="1104"/>
                  </a:lnTo>
                  <a:lnTo>
                    <a:pt x="771" y="1088"/>
                  </a:lnTo>
                  <a:lnTo>
                    <a:pt x="771" y="1088"/>
                  </a:lnTo>
                  <a:close/>
                </a:path>
              </a:pathLst>
            </a:custGeom>
            <a:gradFill>
              <a:gsLst>
                <a:gs pos="0">
                  <a:srgbClr val="432118"/>
                </a:gs>
                <a:gs pos="100000">
                  <a:schemeClr val="dk2"/>
                </a:gs>
              </a:gsLst>
              <a:lin ang="2700000" scaled="0"/>
            </a:gradFill>
            <a:ln>
              <a:noFill/>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1800" u="none" cap="none" strike="noStrike">
                <a:solidFill>
                  <a:schemeClr val="lt1"/>
                </a:solidFill>
                <a:latin typeface="Garamond"/>
                <a:ea typeface="Garamond"/>
                <a:cs typeface="Garamond"/>
                <a:sym typeface="Garamond"/>
              </a:endParaRPr>
            </a:p>
          </p:txBody>
        </p:sp>
        <p:sp>
          <p:nvSpPr>
            <p:cNvPr id="47" name="Shape 47"/>
            <p:cNvSpPr/>
            <p:nvPr/>
          </p:nvSpPr>
          <p:spPr>
            <a:xfrm>
              <a:off x="0" y="0"/>
              <a:ext cx="9140824" cy="2819400"/>
            </a:xfrm>
            <a:custGeom>
              <a:pathLst>
                <a:path extrusionOk="0" h="1906" w="5740">
                  <a:moveTo>
                    <a:pt x="0" y="0"/>
                  </a:moveTo>
                  <a:lnTo>
                    <a:pt x="0" y="1906"/>
                  </a:lnTo>
                  <a:lnTo>
                    <a:pt x="5740" y="1906"/>
                  </a:lnTo>
                  <a:lnTo>
                    <a:pt x="5740" y="0"/>
                  </a:lnTo>
                  <a:lnTo>
                    <a:pt x="0" y="0"/>
                  </a:lnTo>
                  <a:lnTo>
                    <a:pt x="0" y="0"/>
                  </a:lnTo>
                  <a:close/>
                </a:path>
              </a:pathLst>
            </a:custGeom>
            <a:gradFill>
              <a:gsLst>
                <a:gs pos="0">
                  <a:schemeClr val="dk1"/>
                </a:gs>
                <a:gs pos="100000">
                  <a:schemeClr val="dk2"/>
                </a:gs>
              </a:gsLst>
              <a:lin ang="5400000" scaled="0"/>
            </a:gradFill>
            <a:ln>
              <a:noFill/>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1800" u="none" cap="none" strike="noStrike">
                <a:solidFill>
                  <a:schemeClr val="lt1"/>
                </a:solidFill>
                <a:latin typeface="Garamond"/>
                <a:ea typeface="Garamond"/>
                <a:cs typeface="Garamond"/>
                <a:sym typeface="Garamond"/>
              </a:endParaRPr>
            </a:p>
          </p:txBody>
        </p:sp>
      </p:grpSp>
      <p:sp>
        <p:nvSpPr>
          <p:cNvPr id="48" name="Shape 48"/>
          <p:cNvSpPr txBox="1"/>
          <p:nvPr>
            <p:ph type="title"/>
          </p:nvPr>
        </p:nvSpPr>
        <p:spPr>
          <a:xfrm>
            <a:off x="457200" y="274637"/>
            <a:ext cx="8229600" cy="1143000"/>
          </a:xfrm>
          <a:prstGeom prst="rect">
            <a:avLst/>
          </a:prstGeom>
          <a:noFill/>
          <a:ln>
            <a:noFill/>
          </a:ln>
        </p:spPr>
        <p:txBody>
          <a:bodyPr anchorCtr="0" anchor="ctr" bIns="91425" lIns="91425" rIns="91425" tIns="91425"/>
          <a:lstStyle>
            <a:lvl1pPr indent="0" lvl="0" marL="0" marR="0" rtl="0" algn="ctr">
              <a:spcBef>
                <a:spcPts val="0"/>
              </a:spcBef>
              <a:spcAft>
                <a:spcPts val="0"/>
              </a:spcAft>
              <a:defRPr/>
            </a:lvl1pPr>
            <a:lvl2pPr indent="0" lvl="1" marL="0" marR="0" rtl="0" algn="ctr">
              <a:spcBef>
                <a:spcPts val="0"/>
              </a:spcBef>
              <a:spcAft>
                <a:spcPts val="0"/>
              </a:spcAft>
              <a:defRPr/>
            </a:lvl2pPr>
            <a:lvl3pPr indent="0" lvl="2" marL="0" marR="0" rtl="0" algn="ctr">
              <a:spcBef>
                <a:spcPts val="0"/>
              </a:spcBef>
              <a:spcAft>
                <a:spcPts val="0"/>
              </a:spcAft>
              <a:defRPr/>
            </a:lvl3pPr>
            <a:lvl4pPr indent="0" lvl="3" marL="0" marR="0" rtl="0" algn="ctr">
              <a:spcBef>
                <a:spcPts val="0"/>
              </a:spcBef>
              <a:spcAft>
                <a:spcPts val="0"/>
              </a:spcAft>
              <a:defRPr/>
            </a:lvl4pPr>
            <a:lvl5pPr indent="0" lvl="4" marL="0" marR="0" rtl="0" algn="ctr">
              <a:spcBef>
                <a:spcPts val="0"/>
              </a:spcBef>
              <a:spcAft>
                <a:spcPts val="0"/>
              </a:spcAft>
              <a:defRPr/>
            </a:lvl5pPr>
            <a:lvl6pPr indent="0" lvl="5" marL="457200" marR="0" rtl="0" algn="ctr">
              <a:spcBef>
                <a:spcPts val="0"/>
              </a:spcBef>
              <a:spcAft>
                <a:spcPts val="0"/>
              </a:spcAft>
              <a:defRPr/>
            </a:lvl6pPr>
            <a:lvl7pPr indent="0" lvl="6" marL="914400" marR="0" rtl="0" algn="ctr">
              <a:spcBef>
                <a:spcPts val="0"/>
              </a:spcBef>
              <a:spcAft>
                <a:spcPts val="0"/>
              </a:spcAft>
              <a:defRPr/>
            </a:lvl7pPr>
            <a:lvl8pPr indent="0" lvl="7" marL="1371600" marR="0" rtl="0" algn="ctr">
              <a:spcBef>
                <a:spcPts val="0"/>
              </a:spcBef>
              <a:spcAft>
                <a:spcPts val="0"/>
              </a:spcAft>
              <a:defRPr/>
            </a:lvl8pPr>
            <a:lvl9pPr indent="0" lvl="8" marL="1828800" marR="0" rtl="0" algn="ctr">
              <a:spcBef>
                <a:spcPts val="0"/>
              </a:spcBef>
              <a:spcAft>
                <a:spcPts val="0"/>
              </a:spcAft>
              <a:defRPr/>
            </a:lvl9pPr>
          </a:lstStyle>
          <a:p/>
        </p:txBody>
      </p:sp>
      <p:sp>
        <p:nvSpPr>
          <p:cNvPr id="49" name="Shape 49"/>
          <p:cNvSpPr txBox="1"/>
          <p:nvPr>
            <p:ph idx="11" type="ftr"/>
          </p:nvPr>
        </p:nvSpPr>
        <p:spPr>
          <a:xfrm>
            <a:off x="3124200" y="6248400"/>
            <a:ext cx="2895600" cy="476249"/>
          </a:xfrm>
          <a:prstGeom prst="rect">
            <a:avLst/>
          </a:prstGeom>
          <a:noFill/>
          <a:ln>
            <a:noFill/>
          </a:ln>
        </p:spPr>
        <p:txBody>
          <a:bodyPr anchorCtr="0" anchor="b" bIns="91425" lIns="91425" rIns="91425" tIns="91425"/>
          <a:lstStyle>
            <a:lvl1pPr indent="0" lvl="0" marL="0" marR="0" rtl="0" algn="l">
              <a:spcBef>
                <a:spcPts val="0"/>
              </a:spcBef>
              <a:defRPr/>
            </a:lvl1pPr>
            <a:lvl2pPr indent="0" lvl="1" marL="457200" marR="0" rtl="0" algn="l">
              <a:spcBef>
                <a:spcPts val="0"/>
              </a:spcBef>
              <a:defRPr/>
            </a:lvl2pPr>
            <a:lvl3pPr indent="0" lvl="2" marL="914400" marR="0" rtl="0" algn="l">
              <a:spcBef>
                <a:spcPts val="0"/>
              </a:spcBef>
              <a:defRPr/>
            </a:lvl3pPr>
            <a:lvl4pPr indent="0" lvl="3" marL="1371600" marR="0" rtl="0" algn="l">
              <a:spcBef>
                <a:spcPts val="0"/>
              </a:spcBef>
              <a:defRPr/>
            </a:lvl4pPr>
            <a:lvl5pPr indent="0" lvl="4" marL="1828800" marR="0" rtl="0" algn="l">
              <a:spcBef>
                <a:spcPts val="0"/>
              </a:spcBef>
              <a:defRPr/>
            </a:lvl5pPr>
            <a:lvl6pPr indent="0" lvl="5" marL="2286000" marR="0" rtl="0" algn="l">
              <a:spcBef>
                <a:spcPts val="0"/>
              </a:spcBef>
              <a:defRPr/>
            </a:lvl6pPr>
            <a:lvl7pPr indent="0" lvl="6" marL="2743200" marR="0" rtl="0" algn="l">
              <a:spcBef>
                <a:spcPts val="0"/>
              </a:spcBef>
              <a:defRPr/>
            </a:lvl7pPr>
            <a:lvl8pPr indent="0" lvl="7" marL="3200400" marR="0" rtl="0" algn="l">
              <a:spcBef>
                <a:spcPts val="0"/>
              </a:spcBef>
              <a:defRPr/>
            </a:lvl8pPr>
            <a:lvl9pPr indent="0" lvl="8" marL="3657600" marR="0" rtl="0" algn="l">
              <a:spcBef>
                <a:spcPts val="0"/>
              </a:spcBef>
              <a:defRPr/>
            </a:lvl9pPr>
          </a:lstStyle>
          <a:p/>
        </p:txBody>
      </p:sp>
      <p:sp>
        <p:nvSpPr>
          <p:cNvPr id="50" name="Shape 50"/>
          <p:cNvSpPr txBox="1"/>
          <p:nvPr>
            <p:ph idx="1" type="body"/>
          </p:nvPr>
        </p:nvSpPr>
        <p:spPr>
          <a:xfrm>
            <a:off x="457200" y="1600200"/>
            <a:ext cx="8229600" cy="4525961"/>
          </a:xfrm>
          <a:prstGeom prst="rect">
            <a:avLst/>
          </a:prstGeom>
          <a:noFill/>
          <a:ln>
            <a:noFill/>
          </a:ln>
        </p:spPr>
        <p:txBody>
          <a:bodyPr anchorCtr="0" anchor="t" bIns="91425" lIns="91425" rIns="91425" tIns="91425"/>
          <a:lstStyle>
            <a:lvl1pPr indent="-200660" lvl="0" marL="342900" marR="0" rtl="0" algn="l">
              <a:spcBef>
                <a:spcPts val="640"/>
              </a:spcBef>
              <a:spcAft>
                <a:spcPts val="0"/>
              </a:spcAft>
              <a:buClr>
                <a:schemeClr val="hlink"/>
              </a:buClr>
              <a:buFont typeface="Garamond"/>
              <a:buChar char="■"/>
              <a:defRPr/>
            </a:lvl1pPr>
            <a:lvl2pPr indent="-161290" lvl="1" marL="742950" marR="0" rtl="0" algn="l">
              <a:spcBef>
                <a:spcPts val="560"/>
              </a:spcBef>
              <a:spcAft>
                <a:spcPts val="0"/>
              </a:spcAft>
              <a:buClr>
                <a:schemeClr val="accent2"/>
              </a:buClr>
              <a:buFont typeface="Garamond"/>
              <a:buChar char="■"/>
              <a:defRPr/>
            </a:lvl2pPr>
            <a:lvl3pPr indent="-121919" lvl="2" marL="1143000" marR="0" rtl="0" algn="l">
              <a:spcBef>
                <a:spcPts val="480"/>
              </a:spcBef>
              <a:spcAft>
                <a:spcPts val="0"/>
              </a:spcAft>
              <a:buClr>
                <a:schemeClr val="lt2"/>
              </a:buClr>
              <a:buFont typeface="Garamond"/>
              <a:buChar char="■"/>
              <a:defRPr/>
            </a:lvl3pPr>
            <a:lvl4pPr indent="-139700" lvl="3" marL="1600200" marR="0" rtl="0" algn="l">
              <a:spcBef>
                <a:spcPts val="400"/>
              </a:spcBef>
              <a:spcAft>
                <a:spcPts val="0"/>
              </a:spcAft>
              <a:buClr>
                <a:schemeClr val="accent2"/>
              </a:buClr>
              <a:buFont typeface="Garamond"/>
              <a:buChar char="■"/>
              <a:defRPr/>
            </a:lvl4pPr>
            <a:lvl5pPr indent="-139700" lvl="4" marL="2057400" marR="0" rtl="0" algn="l">
              <a:spcBef>
                <a:spcPts val="400"/>
              </a:spcBef>
              <a:spcAft>
                <a:spcPts val="0"/>
              </a:spcAft>
              <a:buClr>
                <a:schemeClr val="hlink"/>
              </a:buClr>
              <a:buFont typeface="Garamond"/>
              <a:buChar char="■"/>
              <a:defRPr/>
            </a:lvl5pPr>
            <a:lvl6pPr indent="-139700" lvl="5" marL="2514600" marR="0" rtl="0" algn="l">
              <a:spcBef>
                <a:spcPts val="400"/>
              </a:spcBef>
              <a:spcAft>
                <a:spcPts val="0"/>
              </a:spcAft>
              <a:buClr>
                <a:schemeClr val="hlink"/>
              </a:buClr>
              <a:buFont typeface="Garamond"/>
              <a:buChar char="■"/>
              <a:defRPr/>
            </a:lvl6pPr>
            <a:lvl7pPr indent="-139700" lvl="6" marL="2971800" marR="0" rtl="0" algn="l">
              <a:spcBef>
                <a:spcPts val="400"/>
              </a:spcBef>
              <a:spcAft>
                <a:spcPts val="0"/>
              </a:spcAft>
              <a:buClr>
                <a:schemeClr val="hlink"/>
              </a:buClr>
              <a:buFont typeface="Garamond"/>
              <a:buChar char="■"/>
              <a:defRPr/>
            </a:lvl7pPr>
            <a:lvl8pPr indent="-139700" lvl="7" marL="3429000" marR="0" rtl="0" algn="l">
              <a:spcBef>
                <a:spcPts val="400"/>
              </a:spcBef>
              <a:spcAft>
                <a:spcPts val="0"/>
              </a:spcAft>
              <a:buClr>
                <a:schemeClr val="hlink"/>
              </a:buClr>
              <a:buFont typeface="Garamond"/>
              <a:buChar char="■"/>
              <a:defRPr/>
            </a:lvl8pPr>
            <a:lvl9pPr indent="-139700" lvl="8" marL="3886200" marR="0" rtl="0" algn="l">
              <a:spcBef>
                <a:spcPts val="400"/>
              </a:spcBef>
              <a:spcAft>
                <a:spcPts val="0"/>
              </a:spcAft>
              <a:buClr>
                <a:schemeClr val="hlink"/>
              </a:buClr>
              <a:buFont typeface="Garamond"/>
              <a:buChar char="■"/>
              <a:defRPr/>
            </a:lvl9pPr>
          </a:lstStyle>
          <a:p/>
        </p:txBody>
      </p: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1pPr>
    </p:titleStyle>
    <p:body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dk2"/>
        </a:solidFill>
      </p:bgPr>
    </p:bg>
    <p:spTree>
      <p:nvGrpSpPr>
        <p:cNvPr id="31" name="Shape 31"/>
        <p:cNvGrpSpPr/>
        <p:nvPr/>
      </p:nvGrpSpPr>
      <p:grpSpPr>
        <a:xfrm>
          <a:off x="0" y="0"/>
          <a:ext cx="0" cy="0"/>
          <a:chOff x="0" y="0"/>
          <a:chExt cx="0" cy="0"/>
        </a:xfrm>
      </p:grpSpPr>
      <p:sp>
        <p:nvSpPr>
          <p:cNvPr id="32" name="Shape 32"/>
          <p:cNvSpPr txBox="1"/>
          <p:nvPr>
            <p:ph type="ctrTitle"/>
          </p:nvPr>
        </p:nvSpPr>
        <p:spPr>
          <a:xfrm>
            <a:off x="4495800" y="1676400"/>
            <a:ext cx="4648199" cy="1470024"/>
          </a:xfrm>
          <a:prstGeom prst="rect">
            <a:avLst/>
          </a:prstGeom>
          <a:noFill/>
          <a:ln>
            <a:noFill/>
          </a:ln>
        </p:spPr>
        <p:txBody>
          <a:bodyPr anchorCtr="0" anchor="ctr" bIns="45700" lIns="91425" rIns="91425" tIns="45700">
            <a:noAutofit/>
          </a:bodyPr>
          <a:lstStyle/>
          <a:p>
            <a:pPr indent="0" lvl="0" marL="0" marR="0" rtl="0" algn="ctr">
              <a:lnSpc>
                <a:spcPct val="100000"/>
              </a:lnSpc>
              <a:spcBef>
                <a:spcPts val="0"/>
              </a:spcBef>
              <a:spcAft>
                <a:spcPts val="0"/>
              </a:spcAft>
              <a:buClr>
                <a:schemeClr val="lt2"/>
              </a:buClr>
              <a:buSzPct val="25000"/>
              <a:buFont typeface="Garamond"/>
              <a:buNone/>
            </a:pPr>
            <a:r>
              <a:rPr b="1" i="0" lang="en-US" sz="5400" u="none" cap="none" strike="noStrike">
                <a:solidFill>
                  <a:schemeClr val="lt2"/>
                </a:solidFill>
                <a:latin typeface="Garamond"/>
                <a:ea typeface="Garamond"/>
                <a:cs typeface="Garamond"/>
                <a:sym typeface="Garamond"/>
              </a:rPr>
              <a:t>Chapter 15</a:t>
            </a:r>
          </a:p>
        </p:txBody>
      </p:sp>
      <p:sp>
        <p:nvSpPr>
          <p:cNvPr id="33" name="Shape 33"/>
          <p:cNvSpPr txBox="1"/>
          <p:nvPr>
            <p:ph idx="1" type="subTitle"/>
          </p:nvPr>
        </p:nvSpPr>
        <p:spPr>
          <a:xfrm>
            <a:off x="4495800" y="3200400"/>
            <a:ext cx="4648199" cy="2057400"/>
          </a:xfrm>
          <a:prstGeom prst="rect">
            <a:avLst/>
          </a:prstGeom>
          <a:noFill/>
          <a:ln>
            <a:noFill/>
          </a:ln>
        </p:spPr>
        <p:txBody>
          <a:bodyPr anchorCtr="0" anchor="t" bIns="45700" lIns="91425" rIns="91425" tIns="45700">
            <a:noAutofit/>
          </a:bodyPr>
          <a:lstStyle/>
          <a:p>
            <a:pPr indent="0" lvl="0" marL="0" marR="0" rtl="0" algn="ctr">
              <a:lnSpc>
                <a:spcPct val="100000"/>
              </a:lnSpc>
              <a:spcBef>
                <a:spcPts val="0"/>
              </a:spcBef>
              <a:spcAft>
                <a:spcPts val="0"/>
              </a:spcAft>
              <a:buClr>
                <a:schemeClr val="hlink"/>
              </a:buClr>
              <a:buSzPct val="25000"/>
              <a:buFont typeface="Garamond"/>
              <a:buNone/>
            </a:pPr>
            <a:r>
              <a:rPr b="0" i="0" lang="en-US" sz="3600" u="none" cap="none" strike="noStrike">
                <a:solidFill>
                  <a:schemeClr val="lt1"/>
                </a:solidFill>
                <a:latin typeface="Garamond"/>
                <a:ea typeface="Garamond"/>
                <a:cs typeface="Garamond"/>
                <a:sym typeface="Garamond"/>
              </a:rPr>
              <a:t>Consideration</a:t>
            </a:r>
          </a:p>
        </p:txBody>
      </p:sp>
      <p:sp>
        <p:nvSpPr>
          <p:cNvPr id="34" name="Shape 34"/>
          <p:cNvSpPr txBox="1"/>
          <p:nvPr/>
        </p:nvSpPr>
        <p:spPr>
          <a:xfrm>
            <a:off x="77786" y="6607175"/>
            <a:ext cx="1211261" cy="244474"/>
          </a:xfrm>
          <a:prstGeom prst="rect">
            <a:avLst/>
          </a:prstGeom>
          <a:noFill/>
          <a:ln>
            <a:noFill/>
          </a:ln>
        </p:spPr>
        <p:txBody>
          <a:bodyPr anchorCtr="0" anchor="t" bIns="46025" lIns="92075" rIns="92075" tIns="46025">
            <a:noAutofit/>
          </a:bodyPr>
          <a:lstStyle/>
          <a:p>
            <a:pPr indent="0" lvl="0" marL="0" marR="0" rtl="0" algn="l">
              <a:lnSpc>
                <a:spcPct val="100000"/>
              </a:lnSpc>
              <a:spcBef>
                <a:spcPts val="0"/>
              </a:spcBef>
              <a:spcAft>
                <a:spcPts val="0"/>
              </a:spcAft>
              <a:buClr>
                <a:schemeClr val="lt1"/>
              </a:buClr>
              <a:buSzPct val="25000"/>
              <a:buFont typeface="Times New Roman"/>
              <a:buNone/>
            </a:pPr>
            <a:r>
              <a:rPr b="1" i="1" lang="en-US" sz="1000" u="none" cap="none" strike="noStrike">
                <a:solidFill>
                  <a:schemeClr val="lt1"/>
                </a:solidFill>
                <a:latin typeface="Times New Roman"/>
                <a:ea typeface="Times New Roman"/>
                <a:cs typeface="Times New Roman"/>
                <a:sym typeface="Times New Roman"/>
              </a:rPr>
              <a:t>McGraw-Hill/Irwin</a:t>
            </a:r>
          </a:p>
        </p:txBody>
      </p:sp>
      <p:sp>
        <p:nvSpPr>
          <p:cNvPr id="35" name="Shape 35"/>
          <p:cNvSpPr txBox="1"/>
          <p:nvPr/>
        </p:nvSpPr>
        <p:spPr>
          <a:xfrm>
            <a:off x="4911725" y="6613525"/>
            <a:ext cx="4152899" cy="244474"/>
          </a:xfrm>
          <a:prstGeom prst="rect">
            <a:avLst/>
          </a:prstGeom>
          <a:noFill/>
          <a:ln>
            <a:noFill/>
          </a:ln>
        </p:spPr>
        <p:txBody>
          <a:bodyPr anchorCtr="0" anchor="t" bIns="46025" lIns="92075" rIns="92075" tIns="46025">
            <a:noAutofit/>
          </a:bodyPr>
          <a:lstStyle/>
          <a:p>
            <a:pPr indent="0" lvl="0" marL="0" marR="0" rtl="0" algn="l">
              <a:lnSpc>
                <a:spcPct val="100000"/>
              </a:lnSpc>
              <a:spcBef>
                <a:spcPts val="0"/>
              </a:spcBef>
              <a:spcAft>
                <a:spcPts val="0"/>
              </a:spcAft>
              <a:buClr>
                <a:schemeClr val="lt1"/>
              </a:buClr>
              <a:buSzPct val="25000"/>
              <a:buFont typeface="Times New Roman"/>
              <a:buNone/>
            </a:pPr>
            <a:r>
              <a:rPr b="1" i="1" lang="en-US" sz="1000" u="none" cap="none" strike="noStrike">
                <a:solidFill>
                  <a:schemeClr val="lt1"/>
                </a:solidFill>
                <a:latin typeface="Times New Roman"/>
                <a:ea typeface="Times New Roman"/>
                <a:cs typeface="Times New Roman"/>
                <a:sym typeface="Times New Roman"/>
              </a:rPr>
              <a:t>Copyright © 2012 by The McGraw-Hill Companies, Inc. All rights reserved.</a:t>
            </a:r>
          </a:p>
        </p:txBody>
      </p:sp>
    </p:spTree>
  </p:cSld>
  <p:clrMapOvr>
    <a:masterClrMapping/>
  </p:clrMapOvr>
  <p:transition spd="slow">
    <p:cut/>
  </p:transition>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dk2"/>
        </a:solidFill>
      </p:bgPr>
    </p:bg>
    <p:spTree>
      <p:nvGrpSpPr>
        <p:cNvPr id="88" name="Shape 88"/>
        <p:cNvGrpSpPr/>
        <p:nvPr/>
      </p:nvGrpSpPr>
      <p:grpSpPr>
        <a:xfrm>
          <a:off x="0" y="0"/>
          <a:ext cx="0" cy="0"/>
          <a:chOff x="0" y="0"/>
          <a:chExt cx="0" cy="0"/>
        </a:xfrm>
      </p:grpSpPr>
      <p:sp>
        <p:nvSpPr>
          <p:cNvPr id="89" name="Shape 89"/>
          <p:cNvSpPr txBox="1"/>
          <p:nvPr>
            <p:ph type="title"/>
          </p:nvPr>
        </p:nvSpPr>
        <p:spPr>
          <a:xfrm>
            <a:off x="457200" y="274637"/>
            <a:ext cx="8229600" cy="6126161"/>
          </a:xfrm>
          <a:prstGeom prst="rect">
            <a:avLst/>
          </a:prstGeom>
          <a:noFill/>
          <a:ln>
            <a:noFill/>
          </a:ln>
        </p:spPr>
        <p:txBody>
          <a:bodyPr anchorCtr="0" anchor="ctr" bIns="45700" lIns="91425" rIns="91425" tIns="45700">
            <a:noAutofit/>
          </a:bodyPr>
          <a:lstStyle/>
          <a:p>
            <a:pPr indent="0" lvl="0" marL="0" marR="0" rtl="0" algn="ctr">
              <a:lnSpc>
                <a:spcPct val="100000"/>
              </a:lnSpc>
              <a:spcBef>
                <a:spcPts val="0"/>
              </a:spcBef>
              <a:spcAft>
                <a:spcPts val="0"/>
              </a:spcAft>
              <a:buClr>
                <a:schemeClr val="lt2"/>
              </a:buClr>
              <a:buSzPct val="25000"/>
              <a:buFont typeface="Garamond"/>
              <a:buNone/>
            </a:pPr>
            <a:r>
              <a:rPr b="1" i="0" lang="en-US" sz="2000" u="sng" cap="none" strike="noStrike">
                <a:solidFill>
                  <a:schemeClr val="lt2"/>
                </a:solidFill>
                <a:latin typeface="Garamond"/>
                <a:ea typeface="Garamond"/>
                <a:cs typeface="Garamond"/>
                <a:sym typeface="Garamond"/>
              </a:rPr>
              <a:t>Chapter 15 Case Hypothetical</a:t>
            </a:r>
            <a:br>
              <a:rPr b="1" i="0" lang="en-US" sz="1800" u="sng" cap="none" strike="noStrike">
                <a:solidFill>
                  <a:schemeClr val="lt2"/>
                </a:solidFill>
                <a:latin typeface="Garamond"/>
                <a:ea typeface="Garamond"/>
                <a:cs typeface="Garamond"/>
                <a:sym typeface="Garamond"/>
              </a:rPr>
            </a:br>
            <a:br>
              <a:rPr b="1" i="0" lang="en-US" sz="1800" u="none" cap="none" strike="noStrike">
                <a:solidFill>
                  <a:schemeClr val="lt2"/>
                </a:solidFill>
                <a:latin typeface="Garamond"/>
                <a:ea typeface="Garamond"/>
                <a:cs typeface="Garamond"/>
                <a:sym typeface="Garamond"/>
              </a:rPr>
            </a:br>
            <a:r>
              <a:rPr b="1" i="0" lang="en-US" sz="1800" u="none" cap="none" strike="noStrike">
                <a:solidFill>
                  <a:schemeClr val="lt2"/>
                </a:solidFill>
                <a:latin typeface="Garamond"/>
                <a:ea typeface="Garamond"/>
                <a:cs typeface="Garamond"/>
                <a:sym typeface="Garamond"/>
              </a:rPr>
              <a:t>Seattle Shoestring Sales, Inc. arranged to sell shoestrings to Victory, Inc., a tennis shoe manufacturer.  According to the terms of the deal, Seattle Shoestring Sales committed to sell Victory whatever number of shoestrings it will produce next year, at seventy-five cents per pair.</a:t>
            </a:r>
            <a:br>
              <a:rPr b="1" i="0" lang="en-US" sz="1800" u="none" cap="none" strike="noStrike">
                <a:solidFill>
                  <a:schemeClr val="lt2"/>
                </a:solidFill>
                <a:latin typeface="Garamond"/>
                <a:ea typeface="Garamond"/>
                <a:cs typeface="Garamond"/>
                <a:sym typeface="Garamond"/>
              </a:rPr>
            </a:br>
            <a:br>
              <a:rPr b="1" i="0" lang="en-US" sz="1800" u="none" cap="none" strike="noStrike">
                <a:solidFill>
                  <a:schemeClr val="lt2"/>
                </a:solidFill>
                <a:latin typeface="Garamond"/>
                <a:ea typeface="Garamond"/>
                <a:cs typeface="Garamond"/>
                <a:sym typeface="Garamond"/>
              </a:rPr>
            </a:br>
            <a:r>
              <a:rPr b="1" i="0" lang="en-US" sz="1800" u="none" cap="none" strike="noStrike">
                <a:solidFill>
                  <a:schemeClr val="lt2"/>
                </a:solidFill>
                <a:latin typeface="Garamond"/>
                <a:ea typeface="Garamond"/>
                <a:cs typeface="Garamond"/>
                <a:sym typeface="Garamond"/>
              </a:rPr>
              <a:t>Since entering into their agreement, the price of cotton has skyrocketed five hundred percent.  To produce shoestrings, Seattle Shoestring Sales’ cost alone will be approximately $1.50 per pair.  Seattle Shoestring Sales has informed Victory that it cannot and will not honor the deal.</a:t>
            </a:r>
            <a:br>
              <a:rPr b="1" i="0" lang="en-US" sz="1800" u="none" cap="none" strike="noStrike">
                <a:solidFill>
                  <a:schemeClr val="lt2"/>
                </a:solidFill>
                <a:latin typeface="Garamond"/>
                <a:ea typeface="Garamond"/>
                <a:cs typeface="Garamond"/>
                <a:sym typeface="Garamond"/>
              </a:rPr>
            </a:br>
            <a:br>
              <a:rPr b="1" i="0" lang="en-US" sz="1800" u="none" cap="none" strike="noStrike">
                <a:solidFill>
                  <a:schemeClr val="lt2"/>
                </a:solidFill>
                <a:latin typeface="Garamond"/>
                <a:ea typeface="Garamond"/>
                <a:cs typeface="Garamond"/>
                <a:sym typeface="Garamond"/>
              </a:rPr>
            </a:br>
            <a:r>
              <a:rPr b="1" i="0" lang="en-US" sz="1800" u="none" cap="none" strike="noStrike">
                <a:solidFill>
                  <a:schemeClr val="lt2"/>
                </a:solidFill>
                <a:latin typeface="Garamond"/>
                <a:ea typeface="Garamond"/>
                <a:cs typeface="Garamond"/>
                <a:sym typeface="Garamond"/>
              </a:rPr>
              <a:t>Is there an enforceable contract between Seattle Shoestring Sales, Inc. and Victory, Inc.? Is the failure to include a quantity term in the agreement fatal to its enforceability? What about the fact that the price of cotton dramatically increased after the companies reached their agreement? Should a court or other arbiter increase the per-pair contract price to account for the increase in the price of cotton, and then enforce the agreement?</a:t>
            </a:r>
            <a:br>
              <a:rPr b="1" i="0" lang="en-US" sz="1800" u="none" cap="none" strike="noStrike">
                <a:solidFill>
                  <a:schemeClr val="lt2"/>
                </a:solidFill>
                <a:latin typeface="Garamond"/>
                <a:ea typeface="Garamond"/>
                <a:cs typeface="Garamond"/>
                <a:sym typeface="Garamond"/>
              </a:rPr>
            </a:br>
          </a:p>
        </p:txBody>
      </p:sp>
      <p:sp>
        <p:nvSpPr>
          <p:cNvPr id="90" name="Shape 90"/>
          <p:cNvSpPr txBox="1"/>
          <p:nvPr/>
        </p:nvSpPr>
        <p:spPr>
          <a:xfrm>
            <a:off x="8305800" y="6591300"/>
            <a:ext cx="838199" cy="304799"/>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lt1"/>
              </a:buClr>
              <a:buSzPct val="25000"/>
              <a:buFont typeface="Times New Roman"/>
              <a:buNone/>
            </a:pPr>
            <a:r>
              <a:rPr b="0" i="0" lang="en-US" sz="1400" u="none" cap="none" strike="noStrike">
                <a:solidFill>
                  <a:schemeClr val="lt1"/>
                </a:solidFill>
                <a:latin typeface="Times New Roman"/>
                <a:ea typeface="Times New Roman"/>
                <a:cs typeface="Times New Roman"/>
                <a:sym typeface="Times New Roman"/>
              </a:rPr>
              <a:t>15-*</a:t>
            </a:r>
          </a:p>
        </p:txBody>
      </p:sp>
    </p:spTree>
  </p:cSld>
  <p:clrMapOvr>
    <a:masterClrMapping/>
  </p:clrMapOvr>
  <p:transition spd="slow">
    <p:cut/>
  </p:transition>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dk2"/>
        </a:solidFill>
      </p:bgPr>
    </p:bg>
    <p:spTree>
      <p:nvGrpSpPr>
        <p:cNvPr id="95" name="Shape 95"/>
        <p:cNvGrpSpPr/>
        <p:nvPr/>
      </p:nvGrpSpPr>
      <p:grpSpPr>
        <a:xfrm>
          <a:off x="0" y="0"/>
          <a:ext cx="0" cy="0"/>
          <a:chOff x="0" y="0"/>
          <a:chExt cx="0" cy="0"/>
        </a:xfrm>
      </p:grpSpPr>
      <p:sp>
        <p:nvSpPr>
          <p:cNvPr id="96" name="Shape 96"/>
          <p:cNvSpPr txBox="1"/>
          <p:nvPr>
            <p:ph type="title"/>
          </p:nvPr>
        </p:nvSpPr>
        <p:spPr>
          <a:xfrm>
            <a:off x="457200" y="274637"/>
            <a:ext cx="8229600" cy="6202362"/>
          </a:xfrm>
          <a:prstGeom prst="rect">
            <a:avLst/>
          </a:prstGeom>
          <a:noFill/>
          <a:ln>
            <a:noFill/>
          </a:ln>
        </p:spPr>
        <p:txBody>
          <a:bodyPr anchorCtr="0" anchor="ctr" bIns="45700" lIns="91425" rIns="91425" tIns="45700">
            <a:noAutofit/>
          </a:bodyPr>
          <a:lstStyle/>
          <a:p>
            <a:pPr indent="0" lvl="0" marL="0" marR="0" rtl="0" algn="ctr">
              <a:lnSpc>
                <a:spcPct val="100000"/>
              </a:lnSpc>
              <a:spcBef>
                <a:spcPts val="0"/>
              </a:spcBef>
              <a:spcAft>
                <a:spcPts val="0"/>
              </a:spcAft>
              <a:buClr>
                <a:schemeClr val="lt2"/>
              </a:buClr>
              <a:buSzPct val="25000"/>
              <a:buFont typeface="Garamond"/>
              <a:buNone/>
            </a:pPr>
            <a:r>
              <a:rPr b="1" i="0" lang="en-US" sz="2000" u="sng" cap="none" strike="noStrike">
                <a:solidFill>
                  <a:schemeClr val="lt2"/>
                </a:solidFill>
                <a:latin typeface="Garamond"/>
                <a:ea typeface="Garamond"/>
                <a:cs typeface="Garamond"/>
                <a:sym typeface="Garamond"/>
              </a:rPr>
              <a:t>Chapter 15 Case Hypothetical and Ethical Dilemma</a:t>
            </a:r>
            <a:br>
              <a:rPr b="1" i="0" lang="en-US" sz="1800" u="none" cap="none" strike="noStrike">
                <a:solidFill>
                  <a:schemeClr val="lt2"/>
                </a:solidFill>
                <a:latin typeface="Garamond"/>
                <a:ea typeface="Garamond"/>
                <a:cs typeface="Garamond"/>
                <a:sym typeface="Garamond"/>
              </a:rPr>
            </a:br>
            <a:br>
              <a:rPr b="1" i="0" lang="en-US" sz="1800" u="none" cap="none" strike="noStrike">
                <a:solidFill>
                  <a:schemeClr val="lt2"/>
                </a:solidFill>
                <a:latin typeface="Garamond"/>
                <a:ea typeface="Garamond"/>
                <a:cs typeface="Garamond"/>
                <a:sym typeface="Garamond"/>
              </a:rPr>
            </a:br>
            <a:r>
              <a:rPr b="1" i="0" lang="en-US" sz="1800" u="none" cap="none" strike="noStrike">
                <a:solidFill>
                  <a:schemeClr val="lt2"/>
                </a:solidFill>
                <a:latin typeface="Garamond"/>
                <a:ea typeface="Garamond"/>
                <a:cs typeface="Garamond"/>
                <a:sym typeface="Garamond"/>
              </a:rPr>
              <a:t>John Harrington, Jr. (“Junior”) is a 24-year-old, 3-pack-per-day smoker.  John Harrington, Sr. (“Senior”) is a very concerned parent.  On January 1, father announces to son, “Junior, if you will stop smoking for the entire year, I will pay you $5,000.”  Senior believes that if Junior will stop smoking for one year, he will “kick the habit.”  Junior reluctantly accepts his father’s terms, and extinguishes his half-smoked cigarette with the heel of his boot.</a:t>
            </a:r>
            <a:br>
              <a:rPr b="1" i="0" lang="en-US" sz="1800" u="none" cap="none" strike="noStrike">
                <a:solidFill>
                  <a:schemeClr val="lt2"/>
                </a:solidFill>
                <a:latin typeface="Garamond"/>
                <a:ea typeface="Garamond"/>
                <a:cs typeface="Garamond"/>
                <a:sym typeface="Garamond"/>
              </a:rPr>
            </a:br>
            <a:br>
              <a:rPr b="1" i="0" lang="en-US" sz="1800" u="none" cap="none" strike="noStrike">
                <a:solidFill>
                  <a:schemeClr val="lt2"/>
                </a:solidFill>
                <a:latin typeface="Garamond"/>
                <a:ea typeface="Garamond"/>
                <a:cs typeface="Garamond"/>
                <a:sym typeface="Garamond"/>
              </a:rPr>
            </a:br>
            <a:r>
              <a:rPr b="1" i="0" lang="en-US" sz="1800" u="none" cap="none" strike="noStrike">
                <a:solidFill>
                  <a:schemeClr val="lt2"/>
                </a:solidFill>
                <a:latin typeface="Garamond"/>
                <a:ea typeface="Garamond"/>
                <a:cs typeface="Garamond"/>
                <a:sym typeface="Garamond"/>
              </a:rPr>
              <a:t>On January 1 of the following year, Junior approaches Senior and says “Dad, time to pay up.”  Senior has no reason to doubt that Junior has refrained from smoking for an entire year, but states “Son, this was for your benefit.  The gift I have given you is the gift of life, and you are now likely to enjoy that gift longer, because you are now much less likely to contract cancer.  Health statistics show that non-smokers live ten years longer than smokers.  Enjoy your newfound life, but I will not pay you the $5,000.”</a:t>
            </a:r>
            <a:br>
              <a:rPr b="1" i="0" lang="en-US" sz="1800" u="none" cap="none" strike="noStrike">
                <a:solidFill>
                  <a:schemeClr val="lt2"/>
                </a:solidFill>
                <a:latin typeface="Garamond"/>
                <a:ea typeface="Garamond"/>
                <a:cs typeface="Garamond"/>
                <a:sym typeface="Garamond"/>
              </a:rPr>
            </a:br>
            <a:br>
              <a:rPr b="1" i="0" lang="en-US" sz="1800" u="none" cap="none" strike="noStrike">
                <a:solidFill>
                  <a:schemeClr val="lt2"/>
                </a:solidFill>
                <a:latin typeface="Garamond"/>
                <a:ea typeface="Garamond"/>
                <a:cs typeface="Garamond"/>
                <a:sym typeface="Garamond"/>
              </a:rPr>
            </a:br>
            <a:r>
              <a:rPr b="1" i="0" lang="en-US" sz="1800" u="none" cap="none" strike="noStrike">
                <a:solidFill>
                  <a:schemeClr val="lt2"/>
                </a:solidFill>
                <a:latin typeface="Garamond"/>
                <a:ea typeface="Garamond"/>
                <a:cs typeface="Garamond"/>
                <a:sym typeface="Garamond"/>
              </a:rPr>
              <a:t>Does Senior owe Junior the $5,000? Is there an enforceable contract between father and son? If there is not an enforceable contract, does Junior have any other legal or equitable theory of recovery? Is Senior ethically obligated to pay Junior the $5,000?</a:t>
            </a:r>
          </a:p>
        </p:txBody>
      </p:sp>
      <p:sp>
        <p:nvSpPr>
          <p:cNvPr id="97" name="Shape 97"/>
          <p:cNvSpPr txBox="1"/>
          <p:nvPr/>
        </p:nvSpPr>
        <p:spPr>
          <a:xfrm>
            <a:off x="8305800" y="6591300"/>
            <a:ext cx="838199" cy="304799"/>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lt1"/>
              </a:buClr>
              <a:buSzPct val="25000"/>
              <a:buFont typeface="Times New Roman"/>
              <a:buNone/>
            </a:pPr>
            <a:r>
              <a:rPr b="0" i="0" lang="en-US" sz="1400" u="none" cap="none" strike="noStrike">
                <a:solidFill>
                  <a:schemeClr val="lt1"/>
                </a:solidFill>
                <a:latin typeface="Times New Roman"/>
                <a:ea typeface="Times New Roman"/>
                <a:cs typeface="Times New Roman"/>
                <a:sym typeface="Times New Roman"/>
              </a:rPr>
              <a:t>15-*</a:t>
            </a:r>
          </a:p>
        </p:txBody>
      </p:sp>
    </p:spTree>
  </p:cSld>
  <p:clrMapOvr>
    <a:masterClrMapping/>
  </p:clrMapOvr>
  <p:transition spd="slow">
    <p:cut/>
  </p:transition>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dk2"/>
        </a:solidFill>
      </p:bgPr>
    </p:bg>
    <p:spTree>
      <p:nvGrpSpPr>
        <p:cNvPr id="102" name="Shape 102"/>
        <p:cNvGrpSpPr/>
        <p:nvPr/>
      </p:nvGrpSpPr>
      <p:grpSpPr>
        <a:xfrm>
          <a:off x="0" y="0"/>
          <a:ext cx="0" cy="0"/>
          <a:chOff x="0" y="0"/>
          <a:chExt cx="0" cy="0"/>
        </a:xfrm>
      </p:grpSpPr>
      <p:sp>
        <p:nvSpPr>
          <p:cNvPr id="103" name="Shape 103"/>
          <p:cNvSpPr txBox="1"/>
          <p:nvPr>
            <p:ph type="ctrTitle"/>
          </p:nvPr>
        </p:nvSpPr>
        <p:spPr>
          <a:xfrm>
            <a:off x="685800" y="1676400"/>
            <a:ext cx="7772400" cy="1470024"/>
          </a:xfrm>
          <a:prstGeom prst="rect">
            <a:avLst/>
          </a:prstGeom>
          <a:noFill/>
          <a:ln>
            <a:noFill/>
          </a:ln>
        </p:spPr>
        <p:txBody>
          <a:bodyPr anchorCtr="0" anchor="ctr" bIns="45700" lIns="91425" rIns="91425" tIns="45700">
            <a:noAutofit/>
          </a:bodyPr>
          <a:lstStyle/>
          <a:p>
            <a:pPr indent="0" lvl="0" marL="0" marR="0" rtl="0" algn="ctr">
              <a:lnSpc>
                <a:spcPct val="100000"/>
              </a:lnSpc>
              <a:spcBef>
                <a:spcPts val="0"/>
              </a:spcBef>
              <a:spcAft>
                <a:spcPts val="0"/>
              </a:spcAft>
              <a:buClr>
                <a:schemeClr val="lt2"/>
              </a:buClr>
              <a:buSzPct val="25000"/>
              <a:buFont typeface="Garamond"/>
              <a:buNone/>
            </a:pPr>
            <a:r>
              <a:rPr b="1" i="0" lang="en-US" sz="5400" u="none" cap="none" strike="noStrike">
                <a:solidFill>
                  <a:schemeClr val="lt2"/>
                </a:solidFill>
                <a:latin typeface="Garamond"/>
                <a:ea typeface="Garamond"/>
                <a:cs typeface="Garamond"/>
                <a:sym typeface="Garamond"/>
              </a:rPr>
              <a:t>Consideration (Definition):</a:t>
            </a:r>
          </a:p>
        </p:txBody>
      </p:sp>
      <p:sp>
        <p:nvSpPr>
          <p:cNvPr id="104" name="Shape 104"/>
          <p:cNvSpPr txBox="1"/>
          <p:nvPr>
            <p:ph idx="1" type="subTitle"/>
          </p:nvPr>
        </p:nvSpPr>
        <p:spPr>
          <a:xfrm>
            <a:off x="1371600" y="3505200"/>
            <a:ext cx="6400799" cy="1752600"/>
          </a:xfrm>
          <a:prstGeom prst="rect">
            <a:avLst/>
          </a:prstGeom>
          <a:noFill/>
          <a:ln>
            <a:noFill/>
          </a:ln>
        </p:spPr>
        <p:txBody>
          <a:bodyPr anchorCtr="0" anchor="t" bIns="45700" lIns="91425" rIns="91425" tIns="45700">
            <a:noAutofit/>
          </a:bodyPr>
          <a:lstStyle/>
          <a:p>
            <a:pPr indent="0" lvl="0" marL="0" marR="0" rtl="0" algn="ctr">
              <a:lnSpc>
                <a:spcPct val="90000"/>
              </a:lnSpc>
              <a:spcBef>
                <a:spcPts val="0"/>
              </a:spcBef>
              <a:spcAft>
                <a:spcPts val="0"/>
              </a:spcAft>
              <a:buClr>
                <a:schemeClr val="hlink"/>
              </a:buClr>
              <a:buSzPct val="25000"/>
              <a:buFont typeface="Garamond"/>
              <a:buNone/>
            </a:pPr>
            <a:r>
              <a:rPr b="0" i="0" lang="en-US" sz="2800" u="none" cap="none" strike="noStrike">
                <a:solidFill>
                  <a:schemeClr val="lt1"/>
                </a:solidFill>
                <a:latin typeface="Garamond"/>
                <a:ea typeface="Garamond"/>
                <a:cs typeface="Garamond"/>
                <a:sym typeface="Garamond"/>
              </a:rPr>
              <a:t>Something of value, given in exchange for something else of value, that is the product of a mutually bargained-for exchange </a:t>
            </a:r>
          </a:p>
        </p:txBody>
      </p:sp>
      <p:sp>
        <p:nvSpPr>
          <p:cNvPr id="105" name="Shape 105"/>
          <p:cNvSpPr txBox="1"/>
          <p:nvPr/>
        </p:nvSpPr>
        <p:spPr>
          <a:xfrm>
            <a:off x="8305800" y="6591300"/>
            <a:ext cx="838199" cy="304799"/>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lt1"/>
              </a:buClr>
              <a:buSzPct val="25000"/>
              <a:buFont typeface="Times New Roman"/>
              <a:buNone/>
            </a:pPr>
            <a:r>
              <a:rPr b="0" i="0" lang="en-US" sz="1400" u="none" cap="none" strike="noStrike">
                <a:solidFill>
                  <a:schemeClr val="lt1"/>
                </a:solidFill>
                <a:latin typeface="Times New Roman"/>
                <a:ea typeface="Times New Roman"/>
                <a:cs typeface="Times New Roman"/>
                <a:sym typeface="Times New Roman"/>
              </a:rPr>
              <a:t>15-*</a:t>
            </a:r>
          </a:p>
        </p:txBody>
      </p:sp>
    </p:spTree>
  </p:cSld>
  <p:clrMapOvr>
    <a:masterClrMapping/>
  </p:clrMapOvr>
  <p:transition spd="slow">
    <p:cut/>
  </p:transition>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dk2"/>
        </a:solidFill>
      </p:bgPr>
    </p:bg>
    <p:spTree>
      <p:nvGrpSpPr>
        <p:cNvPr id="110" name="Shape 110"/>
        <p:cNvGrpSpPr/>
        <p:nvPr/>
      </p:nvGrpSpPr>
      <p:grpSpPr>
        <a:xfrm>
          <a:off x="0" y="0"/>
          <a:ext cx="0" cy="0"/>
          <a:chOff x="0" y="0"/>
          <a:chExt cx="0" cy="0"/>
        </a:xfrm>
      </p:grpSpPr>
      <p:sp>
        <p:nvSpPr>
          <p:cNvPr id="111" name="Shape 111"/>
          <p:cNvSpPr txBox="1"/>
          <p:nvPr>
            <p:ph type="title"/>
          </p:nvPr>
        </p:nvSpPr>
        <p:spPr>
          <a:xfrm>
            <a:off x="457200" y="274637"/>
            <a:ext cx="8229600" cy="1143000"/>
          </a:xfrm>
          <a:prstGeom prst="rect">
            <a:avLst/>
          </a:prstGeom>
          <a:noFill/>
          <a:ln>
            <a:noFill/>
          </a:ln>
        </p:spPr>
        <p:txBody>
          <a:bodyPr anchorCtr="0" anchor="ctr" bIns="45700" lIns="91425" rIns="91425" tIns="45700">
            <a:noAutofit/>
          </a:bodyPr>
          <a:lstStyle/>
          <a:p>
            <a:pPr indent="0" lvl="0" marL="0" marR="0" rtl="0" algn="ctr">
              <a:lnSpc>
                <a:spcPct val="100000"/>
              </a:lnSpc>
              <a:spcBef>
                <a:spcPts val="0"/>
              </a:spcBef>
              <a:spcAft>
                <a:spcPts val="0"/>
              </a:spcAft>
              <a:buClr>
                <a:schemeClr val="lt2"/>
              </a:buClr>
              <a:buSzPct val="25000"/>
              <a:buFont typeface="Garamond"/>
              <a:buNone/>
            </a:pPr>
            <a:r>
              <a:rPr b="1" i="0" lang="en-US" sz="3200" u="none" cap="none" strike="noStrike">
                <a:solidFill>
                  <a:schemeClr val="lt2"/>
                </a:solidFill>
                <a:latin typeface="Garamond"/>
                <a:ea typeface="Garamond"/>
                <a:cs typeface="Garamond"/>
                <a:sym typeface="Garamond"/>
              </a:rPr>
              <a:t>Examples of Consideration</a:t>
            </a:r>
          </a:p>
        </p:txBody>
      </p:sp>
      <p:sp>
        <p:nvSpPr>
          <p:cNvPr id="112" name="Shape 112"/>
          <p:cNvSpPr txBox="1"/>
          <p:nvPr>
            <p:ph idx="1" type="body"/>
          </p:nvPr>
        </p:nvSpPr>
        <p:spPr>
          <a:xfrm>
            <a:off x="457200" y="1600200"/>
            <a:ext cx="8229600" cy="4525961"/>
          </a:xfrm>
          <a:prstGeom prst="rect">
            <a:avLst/>
          </a:prstGeom>
          <a:noFill/>
          <a:ln>
            <a:noFill/>
          </a:ln>
        </p:spPr>
        <p:txBody>
          <a:bodyPr anchorCtr="0" anchor="t" bIns="45700" lIns="91425" rIns="91425" tIns="45700">
            <a:noAutofit/>
          </a:bodyPr>
          <a:lstStyle/>
          <a:p>
            <a:pPr indent="-342900" lvl="0" marL="342900" marR="0" rtl="0" algn="l">
              <a:lnSpc>
                <a:spcPct val="100000"/>
              </a:lnSpc>
              <a:spcBef>
                <a:spcPts val="0"/>
              </a:spcBef>
              <a:spcAft>
                <a:spcPts val="0"/>
              </a:spcAft>
              <a:buClr>
                <a:schemeClr val="hlink"/>
              </a:buClr>
              <a:buSzPct val="70000"/>
              <a:buFont typeface="Garamond"/>
              <a:buChar char="■"/>
            </a:pPr>
            <a:r>
              <a:rPr b="0" i="0" lang="en-US" sz="2800" u="none" cap="none" strike="noStrike">
                <a:solidFill>
                  <a:schemeClr val="lt1"/>
                </a:solidFill>
                <a:latin typeface="Garamond"/>
                <a:ea typeface="Garamond"/>
                <a:cs typeface="Garamond"/>
                <a:sym typeface="Garamond"/>
              </a:rPr>
              <a:t>Benefit to promisor</a:t>
            </a:r>
          </a:p>
          <a:p>
            <a:pPr indent="-342900" lvl="0" marL="342900" marR="0" rtl="0" algn="l">
              <a:lnSpc>
                <a:spcPct val="100000"/>
              </a:lnSpc>
              <a:spcBef>
                <a:spcPts val="560"/>
              </a:spcBef>
              <a:spcAft>
                <a:spcPts val="0"/>
              </a:spcAft>
              <a:buClr>
                <a:schemeClr val="hlink"/>
              </a:buClr>
              <a:buSzPct val="70000"/>
              <a:buFont typeface="Garamond"/>
              <a:buNone/>
            </a:pPr>
            <a:r>
              <a:t/>
            </a:r>
            <a:endParaRPr b="0" i="0" sz="2800" u="none" cap="none" strike="noStrike">
              <a:solidFill>
                <a:schemeClr val="lt1"/>
              </a:solidFill>
              <a:latin typeface="Garamond"/>
              <a:ea typeface="Garamond"/>
              <a:cs typeface="Garamond"/>
              <a:sym typeface="Garamond"/>
            </a:endParaRPr>
          </a:p>
          <a:p>
            <a:pPr indent="-342900" lvl="0" marL="342900" marR="0" rtl="0" algn="l">
              <a:lnSpc>
                <a:spcPct val="100000"/>
              </a:lnSpc>
              <a:spcBef>
                <a:spcPts val="560"/>
              </a:spcBef>
              <a:spcAft>
                <a:spcPts val="0"/>
              </a:spcAft>
              <a:buClr>
                <a:schemeClr val="hlink"/>
              </a:buClr>
              <a:buSzPct val="70000"/>
              <a:buFont typeface="Garamond"/>
              <a:buChar char="■"/>
            </a:pPr>
            <a:r>
              <a:rPr b="0" i="0" lang="en-US" sz="2800" u="none" cap="none" strike="noStrike">
                <a:solidFill>
                  <a:schemeClr val="lt1"/>
                </a:solidFill>
                <a:latin typeface="Garamond"/>
                <a:ea typeface="Garamond"/>
                <a:cs typeface="Garamond"/>
                <a:sym typeface="Garamond"/>
              </a:rPr>
              <a:t>Detriment to promisee</a:t>
            </a:r>
          </a:p>
          <a:p>
            <a:pPr indent="-342900" lvl="0" marL="342900" marR="0" rtl="0" algn="l">
              <a:lnSpc>
                <a:spcPct val="100000"/>
              </a:lnSpc>
              <a:spcBef>
                <a:spcPts val="560"/>
              </a:spcBef>
              <a:spcAft>
                <a:spcPts val="0"/>
              </a:spcAft>
              <a:buClr>
                <a:schemeClr val="hlink"/>
              </a:buClr>
              <a:buSzPct val="70000"/>
              <a:buFont typeface="Garamond"/>
              <a:buNone/>
            </a:pPr>
            <a:r>
              <a:t/>
            </a:r>
            <a:endParaRPr b="0" i="0" sz="2800" u="none" cap="none" strike="noStrike">
              <a:solidFill>
                <a:schemeClr val="lt1"/>
              </a:solidFill>
              <a:latin typeface="Garamond"/>
              <a:ea typeface="Garamond"/>
              <a:cs typeface="Garamond"/>
              <a:sym typeface="Garamond"/>
            </a:endParaRPr>
          </a:p>
          <a:p>
            <a:pPr indent="-342900" lvl="0" marL="342900" marR="0" rtl="0" algn="l">
              <a:lnSpc>
                <a:spcPct val="100000"/>
              </a:lnSpc>
              <a:spcBef>
                <a:spcPts val="560"/>
              </a:spcBef>
              <a:spcAft>
                <a:spcPts val="0"/>
              </a:spcAft>
              <a:buClr>
                <a:schemeClr val="hlink"/>
              </a:buClr>
              <a:buSzPct val="70000"/>
              <a:buFont typeface="Garamond"/>
              <a:buChar char="■"/>
            </a:pPr>
            <a:r>
              <a:rPr b="0" i="0" lang="en-US" sz="2800" u="none" cap="none" strike="noStrike">
                <a:solidFill>
                  <a:schemeClr val="lt1"/>
                </a:solidFill>
                <a:latin typeface="Garamond"/>
                <a:ea typeface="Garamond"/>
                <a:cs typeface="Garamond"/>
                <a:sym typeface="Garamond"/>
              </a:rPr>
              <a:t>Promise to do something</a:t>
            </a:r>
          </a:p>
          <a:p>
            <a:pPr indent="-342900" lvl="0" marL="342900" marR="0" rtl="0" algn="l">
              <a:lnSpc>
                <a:spcPct val="100000"/>
              </a:lnSpc>
              <a:spcBef>
                <a:spcPts val="560"/>
              </a:spcBef>
              <a:spcAft>
                <a:spcPts val="0"/>
              </a:spcAft>
              <a:buClr>
                <a:schemeClr val="hlink"/>
              </a:buClr>
              <a:buSzPct val="70000"/>
              <a:buFont typeface="Garamond"/>
              <a:buNone/>
            </a:pPr>
            <a:r>
              <a:t/>
            </a:r>
            <a:endParaRPr b="0" i="0" sz="2800" u="none" cap="none" strike="noStrike">
              <a:solidFill>
                <a:schemeClr val="lt1"/>
              </a:solidFill>
              <a:latin typeface="Garamond"/>
              <a:ea typeface="Garamond"/>
              <a:cs typeface="Garamond"/>
              <a:sym typeface="Garamond"/>
            </a:endParaRPr>
          </a:p>
          <a:p>
            <a:pPr indent="-342900" lvl="0" marL="342900" marR="0" rtl="0" algn="l">
              <a:lnSpc>
                <a:spcPct val="100000"/>
              </a:lnSpc>
              <a:spcBef>
                <a:spcPts val="560"/>
              </a:spcBef>
              <a:spcAft>
                <a:spcPts val="0"/>
              </a:spcAft>
              <a:buClr>
                <a:schemeClr val="hlink"/>
              </a:buClr>
              <a:buSzPct val="70000"/>
              <a:buFont typeface="Garamond"/>
              <a:buChar char="■"/>
            </a:pPr>
            <a:r>
              <a:rPr b="0" i="0" lang="en-US" sz="2800" u="none" cap="none" strike="noStrike">
                <a:solidFill>
                  <a:schemeClr val="lt1"/>
                </a:solidFill>
                <a:latin typeface="Garamond"/>
                <a:ea typeface="Garamond"/>
                <a:cs typeface="Garamond"/>
                <a:sym typeface="Garamond"/>
              </a:rPr>
              <a:t>Promise to refrain from doing something</a:t>
            </a:r>
          </a:p>
        </p:txBody>
      </p:sp>
      <p:sp>
        <p:nvSpPr>
          <p:cNvPr id="113" name="Shape 113"/>
          <p:cNvSpPr txBox="1"/>
          <p:nvPr/>
        </p:nvSpPr>
        <p:spPr>
          <a:xfrm>
            <a:off x="8305800" y="6591300"/>
            <a:ext cx="838199" cy="304799"/>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lt1"/>
              </a:buClr>
              <a:buSzPct val="25000"/>
              <a:buFont typeface="Times New Roman"/>
              <a:buNone/>
            </a:pPr>
            <a:r>
              <a:rPr b="0" i="0" lang="en-US" sz="1400" u="none" cap="none" strike="noStrike">
                <a:solidFill>
                  <a:schemeClr val="lt1"/>
                </a:solidFill>
                <a:latin typeface="Times New Roman"/>
                <a:ea typeface="Times New Roman"/>
                <a:cs typeface="Times New Roman"/>
                <a:sym typeface="Times New Roman"/>
              </a:rPr>
              <a:t>15-*</a:t>
            </a:r>
          </a:p>
        </p:txBody>
      </p:sp>
    </p:spTree>
  </p:cSld>
  <p:clrMapOvr>
    <a:masterClrMapping/>
  </p:clrMapOvr>
  <p:transition spd="slow">
    <p:cut/>
  </p:transition>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dk2"/>
        </a:solidFill>
      </p:bgPr>
    </p:bg>
    <p:spTree>
      <p:nvGrpSpPr>
        <p:cNvPr id="118" name="Shape 118"/>
        <p:cNvGrpSpPr/>
        <p:nvPr/>
      </p:nvGrpSpPr>
      <p:grpSpPr>
        <a:xfrm>
          <a:off x="0" y="0"/>
          <a:ext cx="0" cy="0"/>
          <a:chOff x="0" y="0"/>
          <a:chExt cx="0" cy="0"/>
        </a:xfrm>
      </p:grpSpPr>
      <p:sp>
        <p:nvSpPr>
          <p:cNvPr id="119" name="Shape 119"/>
          <p:cNvSpPr txBox="1"/>
          <p:nvPr>
            <p:ph type="title"/>
          </p:nvPr>
        </p:nvSpPr>
        <p:spPr>
          <a:xfrm>
            <a:off x="457200" y="0"/>
            <a:ext cx="8229600" cy="1143000"/>
          </a:xfrm>
          <a:prstGeom prst="rect">
            <a:avLst/>
          </a:prstGeom>
          <a:noFill/>
          <a:ln>
            <a:noFill/>
          </a:ln>
        </p:spPr>
        <p:txBody>
          <a:bodyPr anchorCtr="0" anchor="ctr" bIns="45700" lIns="91425" rIns="91425" tIns="45700">
            <a:noAutofit/>
          </a:bodyPr>
          <a:lstStyle/>
          <a:p>
            <a:pPr indent="0" lvl="0" marL="0" marR="0" rtl="0" algn="ctr">
              <a:lnSpc>
                <a:spcPct val="100000"/>
              </a:lnSpc>
              <a:spcBef>
                <a:spcPts val="0"/>
              </a:spcBef>
              <a:spcAft>
                <a:spcPts val="0"/>
              </a:spcAft>
              <a:buClr>
                <a:schemeClr val="lt2"/>
              </a:buClr>
              <a:buSzPct val="25000"/>
              <a:buFont typeface="Garamond"/>
              <a:buNone/>
            </a:pPr>
            <a:r>
              <a:rPr b="1" i="0" lang="en-US" sz="2800" u="none" cap="none" strike="noStrike">
                <a:solidFill>
                  <a:schemeClr val="lt2"/>
                </a:solidFill>
                <a:latin typeface="Garamond"/>
                <a:ea typeface="Garamond"/>
                <a:cs typeface="Garamond"/>
                <a:sym typeface="Garamond"/>
              </a:rPr>
              <a:t>Rules of Consideration</a:t>
            </a:r>
          </a:p>
        </p:txBody>
      </p:sp>
      <p:sp>
        <p:nvSpPr>
          <p:cNvPr id="120" name="Shape 120"/>
          <p:cNvSpPr txBox="1"/>
          <p:nvPr>
            <p:ph idx="1" type="body"/>
          </p:nvPr>
        </p:nvSpPr>
        <p:spPr>
          <a:xfrm>
            <a:off x="457200" y="1219200"/>
            <a:ext cx="8229600" cy="4525961"/>
          </a:xfrm>
          <a:prstGeom prst="rect">
            <a:avLst/>
          </a:prstGeom>
          <a:noFill/>
          <a:ln>
            <a:noFill/>
          </a:ln>
        </p:spPr>
        <p:txBody>
          <a:bodyPr anchorCtr="0" anchor="t" bIns="45700" lIns="91425" rIns="91425" tIns="45700">
            <a:noAutofit/>
          </a:bodyPr>
          <a:lstStyle/>
          <a:p>
            <a:pPr indent="-342900" lvl="0" marL="342900" marR="0" rtl="0" algn="l">
              <a:lnSpc>
                <a:spcPct val="90000"/>
              </a:lnSpc>
              <a:spcBef>
                <a:spcPts val="0"/>
              </a:spcBef>
              <a:spcAft>
                <a:spcPts val="0"/>
              </a:spcAft>
              <a:buClr>
                <a:schemeClr val="hlink"/>
              </a:buClr>
              <a:buSzPct val="70000"/>
              <a:buFont typeface="Garamond"/>
              <a:buChar char="■"/>
            </a:pPr>
            <a:r>
              <a:rPr b="0" i="0" lang="en-US" sz="1600" u="none" cap="none" strike="noStrike">
                <a:solidFill>
                  <a:schemeClr val="lt1"/>
                </a:solidFill>
                <a:latin typeface="Garamond"/>
                <a:ea typeface="Garamond"/>
                <a:cs typeface="Garamond"/>
                <a:sym typeface="Garamond"/>
              </a:rPr>
              <a:t>For a promise to be enforced legally, there must be consideration</a:t>
            </a:r>
          </a:p>
          <a:p>
            <a:pPr indent="-285750" lvl="1" marL="742950" marR="0" rtl="0" algn="l">
              <a:lnSpc>
                <a:spcPct val="90000"/>
              </a:lnSpc>
              <a:spcBef>
                <a:spcPts val="320"/>
              </a:spcBef>
              <a:spcAft>
                <a:spcPts val="0"/>
              </a:spcAft>
              <a:buClr>
                <a:schemeClr val="accent2"/>
              </a:buClr>
              <a:buSzPct val="70000"/>
              <a:buFont typeface="Garamond"/>
              <a:buNone/>
            </a:pPr>
            <a:r>
              <a:t/>
            </a:r>
            <a:endParaRPr b="0" i="0" sz="1600" u="none" cap="none" strike="noStrike">
              <a:solidFill>
                <a:schemeClr val="lt1"/>
              </a:solidFill>
              <a:latin typeface="Garamond"/>
              <a:ea typeface="Garamond"/>
              <a:cs typeface="Garamond"/>
              <a:sym typeface="Garamond"/>
            </a:endParaRPr>
          </a:p>
          <a:p>
            <a:pPr indent="-285750" lvl="1" marL="742950" marR="0" rtl="0" algn="l">
              <a:lnSpc>
                <a:spcPct val="90000"/>
              </a:lnSpc>
              <a:spcBef>
                <a:spcPts val="320"/>
              </a:spcBef>
              <a:spcAft>
                <a:spcPts val="0"/>
              </a:spcAft>
              <a:buClr>
                <a:schemeClr val="accent2"/>
              </a:buClr>
              <a:buSzPct val="70000"/>
              <a:buFont typeface="Garamond"/>
              <a:buChar char="■"/>
            </a:pPr>
            <a:r>
              <a:rPr b="0" i="0" lang="en-US" sz="1600" u="none" cap="none" strike="noStrike">
                <a:solidFill>
                  <a:schemeClr val="lt1"/>
                </a:solidFill>
                <a:latin typeface="Garamond"/>
                <a:ea typeface="Garamond"/>
                <a:cs typeface="Garamond"/>
                <a:sym typeface="Garamond"/>
              </a:rPr>
              <a:t>Exception—Promissory Estoppel:</a:t>
            </a:r>
          </a:p>
          <a:p>
            <a:pPr indent="-228600" lvl="2" marL="1143000" marR="0" rtl="0" algn="l">
              <a:lnSpc>
                <a:spcPct val="90000"/>
              </a:lnSpc>
              <a:spcBef>
                <a:spcPts val="320"/>
              </a:spcBef>
              <a:spcAft>
                <a:spcPts val="0"/>
              </a:spcAft>
              <a:buClr>
                <a:schemeClr val="lt2"/>
              </a:buClr>
              <a:buSzPct val="70000"/>
              <a:buFont typeface="Garamond"/>
              <a:buChar char="■"/>
            </a:pPr>
            <a:r>
              <a:rPr b="0" i="0" lang="en-US" sz="1600" u="none" cap="none" strike="noStrike">
                <a:solidFill>
                  <a:schemeClr val="lt1"/>
                </a:solidFill>
                <a:latin typeface="Garamond"/>
                <a:ea typeface="Garamond"/>
                <a:cs typeface="Garamond"/>
                <a:sym typeface="Garamond"/>
              </a:rPr>
              <a:t>One party makes promise knowing other party will rely on it</a:t>
            </a:r>
          </a:p>
          <a:p>
            <a:pPr indent="-228600" lvl="2" marL="1143000" marR="0" rtl="0" algn="l">
              <a:lnSpc>
                <a:spcPct val="90000"/>
              </a:lnSpc>
              <a:spcBef>
                <a:spcPts val="320"/>
              </a:spcBef>
              <a:spcAft>
                <a:spcPts val="0"/>
              </a:spcAft>
              <a:buClr>
                <a:schemeClr val="lt2"/>
              </a:buClr>
              <a:buSzPct val="70000"/>
              <a:buFont typeface="Garamond"/>
              <a:buChar char="■"/>
            </a:pPr>
            <a:r>
              <a:rPr b="0" i="0" lang="en-US" sz="1600" u="none" cap="none" strike="noStrike">
                <a:solidFill>
                  <a:schemeClr val="lt1"/>
                </a:solidFill>
                <a:latin typeface="Garamond"/>
                <a:ea typeface="Garamond"/>
                <a:cs typeface="Garamond"/>
                <a:sym typeface="Garamond"/>
              </a:rPr>
              <a:t>Other party relies on promise (“actual reliance”)</a:t>
            </a:r>
          </a:p>
          <a:p>
            <a:pPr indent="-228600" lvl="2" marL="1143000" marR="0" rtl="0" algn="l">
              <a:lnSpc>
                <a:spcPct val="90000"/>
              </a:lnSpc>
              <a:spcBef>
                <a:spcPts val="320"/>
              </a:spcBef>
              <a:spcAft>
                <a:spcPts val="0"/>
              </a:spcAft>
              <a:buClr>
                <a:schemeClr val="lt2"/>
              </a:buClr>
              <a:buSzPct val="70000"/>
              <a:buFont typeface="Garamond"/>
              <a:buChar char="■"/>
            </a:pPr>
            <a:r>
              <a:rPr b="0" i="0" lang="en-US" sz="1600" u="none" cap="none" strike="noStrike">
                <a:solidFill>
                  <a:schemeClr val="lt1"/>
                </a:solidFill>
                <a:latin typeface="Garamond"/>
                <a:ea typeface="Garamond"/>
                <a:cs typeface="Garamond"/>
                <a:sym typeface="Garamond"/>
              </a:rPr>
              <a:t>Justice dictates enforcement of promise, even though it is not supported by consideration</a:t>
            </a:r>
          </a:p>
          <a:p>
            <a:pPr indent="-342900" lvl="0" marL="342900" marR="0" rtl="0" algn="l">
              <a:lnSpc>
                <a:spcPct val="90000"/>
              </a:lnSpc>
              <a:spcBef>
                <a:spcPts val="320"/>
              </a:spcBef>
              <a:spcAft>
                <a:spcPts val="0"/>
              </a:spcAft>
              <a:buClr>
                <a:schemeClr val="hlink"/>
              </a:buClr>
              <a:buSzPct val="25000"/>
              <a:buFont typeface="Garamond"/>
              <a:buNone/>
            </a:pPr>
            <a:r>
              <a:t/>
            </a:r>
            <a:endParaRPr b="0" i="0" sz="1600" u="none" cap="none" strike="noStrike">
              <a:solidFill>
                <a:schemeClr val="lt1"/>
              </a:solidFill>
              <a:latin typeface="Garamond"/>
              <a:ea typeface="Garamond"/>
              <a:cs typeface="Garamond"/>
              <a:sym typeface="Garamond"/>
            </a:endParaRPr>
          </a:p>
          <a:p>
            <a:pPr indent="-342900" lvl="0" marL="342900" marR="0" rtl="0" algn="l">
              <a:lnSpc>
                <a:spcPct val="90000"/>
              </a:lnSpc>
              <a:spcBef>
                <a:spcPts val="320"/>
              </a:spcBef>
              <a:spcAft>
                <a:spcPts val="0"/>
              </a:spcAft>
              <a:buClr>
                <a:schemeClr val="hlink"/>
              </a:buClr>
              <a:buSzPct val="70000"/>
              <a:buFont typeface="Garamond"/>
              <a:buChar char="■"/>
            </a:pPr>
            <a:r>
              <a:rPr b="0" i="0" lang="en-US" sz="1600" u="none" cap="none" strike="noStrike">
                <a:solidFill>
                  <a:schemeClr val="lt1"/>
                </a:solidFill>
                <a:latin typeface="Garamond"/>
                <a:ea typeface="Garamond"/>
                <a:cs typeface="Garamond"/>
                <a:sym typeface="Garamond"/>
              </a:rPr>
              <a:t>Court rarely considers adequacy of consideration</a:t>
            </a:r>
          </a:p>
          <a:p>
            <a:pPr indent="-342900" lvl="0" marL="342900" marR="0" rtl="0" algn="l">
              <a:lnSpc>
                <a:spcPct val="90000"/>
              </a:lnSpc>
              <a:spcBef>
                <a:spcPts val="320"/>
              </a:spcBef>
              <a:spcAft>
                <a:spcPts val="0"/>
              </a:spcAft>
              <a:buClr>
                <a:schemeClr val="hlink"/>
              </a:buClr>
              <a:buSzPct val="70000"/>
              <a:buFont typeface="Garamond"/>
              <a:buNone/>
            </a:pPr>
            <a:r>
              <a:t/>
            </a:r>
            <a:endParaRPr b="0" i="0" sz="1600" u="none" cap="none" strike="noStrike">
              <a:solidFill>
                <a:schemeClr val="lt1"/>
              </a:solidFill>
              <a:latin typeface="Garamond"/>
              <a:ea typeface="Garamond"/>
              <a:cs typeface="Garamond"/>
              <a:sym typeface="Garamond"/>
            </a:endParaRPr>
          </a:p>
          <a:p>
            <a:pPr indent="-342900" lvl="0" marL="342900" marR="0" rtl="0" algn="l">
              <a:lnSpc>
                <a:spcPct val="90000"/>
              </a:lnSpc>
              <a:spcBef>
                <a:spcPts val="320"/>
              </a:spcBef>
              <a:spcAft>
                <a:spcPts val="0"/>
              </a:spcAft>
              <a:buClr>
                <a:schemeClr val="hlink"/>
              </a:buClr>
              <a:buSzPct val="70000"/>
              <a:buFont typeface="Garamond"/>
              <a:buChar char="■"/>
            </a:pPr>
            <a:r>
              <a:rPr b="0" i="0" lang="en-US" sz="1600" u="none" cap="none" strike="noStrike">
                <a:solidFill>
                  <a:schemeClr val="lt1"/>
                </a:solidFill>
                <a:latin typeface="Garamond"/>
                <a:ea typeface="Garamond"/>
                <a:cs typeface="Garamond"/>
                <a:sym typeface="Garamond"/>
              </a:rPr>
              <a:t>Illusory promise does not constitute consideration</a:t>
            </a:r>
          </a:p>
          <a:p>
            <a:pPr indent="-342900" lvl="0" marL="342900" marR="0" rtl="0" algn="l">
              <a:lnSpc>
                <a:spcPct val="90000"/>
              </a:lnSpc>
              <a:spcBef>
                <a:spcPts val="320"/>
              </a:spcBef>
              <a:spcAft>
                <a:spcPts val="0"/>
              </a:spcAft>
              <a:buClr>
                <a:schemeClr val="hlink"/>
              </a:buClr>
              <a:buSzPct val="70000"/>
              <a:buFont typeface="Garamond"/>
              <a:buNone/>
            </a:pPr>
            <a:r>
              <a:t/>
            </a:r>
            <a:endParaRPr b="0" i="0" sz="1600" u="none" cap="none" strike="noStrike">
              <a:solidFill>
                <a:schemeClr val="lt1"/>
              </a:solidFill>
              <a:latin typeface="Garamond"/>
              <a:ea typeface="Garamond"/>
              <a:cs typeface="Garamond"/>
              <a:sym typeface="Garamond"/>
            </a:endParaRPr>
          </a:p>
          <a:p>
            <a:pPr indent="-342900" lvl="0" marL="342900" marR="0" rtl="0" algn="l">
              <a:lnSpc>
                <a:spcPct val="90000"/>
              </a:lnSpc>
              <a:spcBef>
                <a:spcPts val="320"/>
              </a:spcBef>
              <a:spcAft>
                <a:spcPts val="0"/>
              </a:spcAft>
              <a:buClr>
                <a:schemeClr val="hlink"/>
              </a:buClr>
              <a:buSzPct val="70000"/>
              <a:buFont typeface="Garamond"/>
              <a:buChar char="■"/>
            </a:pPr>
            <a:r>
              <a:rPr b="0" i="0" lang="en-US" sz="1600" u="none" cap="none" strike="noStrike">
                <a:solidFill>
                  <a:schemeClr val="lt1"/>
                </a:solidFill>
                <a:latin typeface="Garamond"/>
                <a:ea typeface="Garamond"/>
                <a:cs typeface="Garamond"/>
                <a:sym typeface="Garamond"/>
              </a:rPr>
              <a:t>Past consideration does not constitute consideration for purposes of present contract</a:t>
            </a:r>
          </a:p>
          <a:p>
            <a:pPr indent="-342900" lvl="0" marL="342900" marR="0" rtl="0" algn="l">
              <a:lnSpc>
                <a:spcPct val="90000"/>
              </a:lnSpc>
              <a:spcBef>
                <a:spcPts val="320"/>
              </a:spcBef>
              <a:spcAft>
                <a:spcPts val="0"/>
              </a:spcAft>
              <a:buClr>
                <a:schemeClr val="hlink"/>
              </a:buClr>
              <a:buSzPct val="70000"/>
              <a:buFont typeface="Garamond"/>
              <a:buNone/>
            </a:pPr>
            <a:r>
              <a:t/>
            </a:r>
            <a:endParaRPr b="0" i="0" sz="1600" u="none" cap="none" strike="noStrike">
              <a:solidFill>
                <a:schemeClr val="lt1"/>
              </a:solidFill>
              <a:latin typeface="Garamond"/>
              <a:ea typeface="Garamond"/>
              <a:cs typeface="Garamond"/>
              <a:sym typeface="Garamond"/>
            </a:endParaRPr>
          </a:p>
          <a:p>
            <a:pPr indent="-342900" lvl="0" marL="342900" marR="0" rtl="0" algn="l">
              <a:lnSpc>
                <a:spcPct val="90000"/>
              </a:lnSpc>
              <a:spcBef>
                <a:spcPts val="320"/>
              </a:spcBef>
              <a:spcAft>
                <a:spcPts val="0"/>
              </a:spcAft>
              <a:buClr>
                <a:schemeClr val="hlink"/>
              </a:buClr>
              <a:buSzPct val="70000"/>
              <a:buFont typeface="Garamond"/>
              <a:buChar char="■"/>
            </a:pPr>
            <a:r>
              <a:rPr b="0" i="0" lang="en-US" sz="1600" u="none" cap="none" strike="noStrike">
                <a:solidFill>
                  <a:schemeClr val="lt1"/>
                </a:solidFill>
                <a:latin typeface="Garamond"/>
                <a:ea typeface="Garamond"/>
                <a:cs typeface="Garamond"/>
                <a:sym typeface="Garamond"/>
              </a:rPr>
              <a:t>Promise to do something you are already legally obligated to do is not valid consideration (“Pre-existing duty rule”)</a:t>
            </a:r>
          </a:p>
        </p:txBody>
      </p:sp>
      <p:sp>
        <p:nvSpPr>
          <p:cNvPr id="121" name="Shape 121"/>
          <p:cNvSpPr txBox="1"/>
          <p:nvPr/>
        </p:nvSpPr>
        <p:spPr>
          <a:xfrm>
            <a:off x="8305800" y="6591300"/>
            <a:ext cx="838199" cy="304799"/>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lt1"/>
              </a:buClr>
              <a:buSzPct val="25000"/>
              <a:buFont typeface="Times New Roman"/>
              <a:buNone/>
            </a:pPr>
            <a:r>
              <a:rPr b="0" i="0" lang="en-US" sz="1400" u="none" cap="none" strike="noStrike">
                <a:solidFill>
                  <a:schemeClr val="lt1"/>
                </a:solidFill>
                <a:latin typeface="Times New Roman"/>
                <a:ea typeface="Times New Roman"/>
                <a:cs typeface="Times New Roman"/>
                <a:sym typeface="Times New Roman"/>
              </a:rPr>
              <a:t>15-*</a:t>
            </a:r>
          </a:p>
        </p:txBody>
      </p:sp>
    </p:spTree>
  </p:cSld>
  <p:clrMapOvr>
    <a:masterClrMapping/>
  </p:clrMapOvr>
  <p:transition spd="slow">
    <p:cut/>
  </p:transition>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dk2"/>
        </a:solidFill>
      </p:bgPr>
    </p:bg>
    <p:spTree>
      <p:nvGrpSpPr>
        <p:cNvPr id="126" name="Shape 126"/>
        <p:cNvGrpSpPr/>
        <p:nvPr/>
      </p:nvGrpSpPr>
      <p:grpSpPr>
        <a:xfrm>
          <a:off x="0" y="0"/>
          <a:ext cx="0" cy="0"/>
          <a:chOff x="0" y="0"/>
          <a:chExt cx="0" cy="0"/>
        </a:xfrm>
      </p:grpSpPr>
      <p:sp>
        <p:nvSpPr>
          <p:cNvPr id="127" name="Shape 127"/>
          <p:cNvSpPr txBox="1"/>
          <p:nvPr>
            <p:ph type="title"/>
          </p:nvPr>
        </p:nvSpPr>
        <p:spPr>
          <a:xfrm>
            <a:off x="457200" y="533400"/>
            <a:ext cx="8229600" cy="1143000"/>
          </a:xfrm>
          <a:prstGeom prst="rect">
            <a:avLst/>
          </a:prstGeom>
          <a:noFill/>
          <a:ln>
            <a:noFill/>
          </a:ln>
        </p:spPr>
        <p:txBody>
          <a:bodyPr anchorCtr="0" anchor="ctr" bIns="45700" lIns="91425" rIns="91425" tIns="45700">
            <a:noAutofit/>
          </a:bodyPr>
          <a:lstStyle/>
          <a:p>
            <a:pPr indent="0" lvl="0" marL="0" marR="0" rtl="0" algn="ctr">
              <a:lnSpc>
                <a:spcPct val="100000"/>
              </a:lnSpc>
              <a:spcBef>
                <a:spcPts val="0"/>
              </a:spcBef>
              <a:spcAft>
                <a:spcPts val="0"/>
              </a:spcAft>
              <a:buClr>
                <a:schemeClr val="lt2"/>
              </a:buClr>
              <a:buSzPct val="25000"/>
              <a:buFont typeface="Garamond"/>
              <a:buNone/>
            </a:pPr>
            <a:r>
              <a:rPr b="1" i="0" lang="en-US" sz="2800" u="none" cap="none" strike="noStrike">
                <a:solidFill>
                  <a:schemeClr val="lt2"/>
                </a:solidFill>
                <a:latin typeface="Garamond"/>
                <a:ea typeface="Garamond"/>
                <a:cs typeface="Garamond"/>
                <a:sym typeface="Garamond"/>
              </a:rPr>
              <a:t>Uniform Commercial Code:</a:t>
            </a:r>
            <a:br>
              <a:rPr b="1" i="0" lang="en-US" sz="2800" u="none" cap="none" strike="noStrike">
                <a:solidFill>
                  <a:schemeClr val="lt2"/>
                </a:solidFill>
                <a:latin typeface="Garamond"/>
                <a:ea typeface="Garamond"/>
                <a:cs typeface="Garamond"/>
                <a:sym typeface="Garamond"/>
              </a:rPr>
            </a:br>
            <a:r>
              <a:rPr b="1" i="0" lang="en-US" sz="2800" u="none" cap="none" strike="noStrike">
                <a:solidFill>
                  <a:schemeClr val="lt2"/>
                </a:solidFill>
                <a:latin typeface="Garamond"/>
                <a:ea typeface="Garamond"/>
                <a:cs typeface="Garamond"/>
                <a:sym typeface="Garamond"/>
              </a:rPr>
              <a:t>Requirement and Output Contracts</a:t>
            </a:r>
          </a:p>
        </p:txBody>
      </p:sp>
      <p:sp>
        <p:nvSpPr>
          <p:cNvPr id="128" name="Shape 128"/>
          <p:cNvSpPr txBox="1"/>
          <p:nvPr>
            <p:ph idx="1" type="body"/>
          </p:nvPr>
        </p:nvSpPr>
        <p:spPr>
          <a:xfrm>
            <a:off x="533400" y="1905000"/>
            <a:ext cx="8229600" cy="4572000"/>
          </a:xfrm>
          <a:prstGeom prst="rect">
            <a:avLst/>
          </a:prstGeom>
          <a:noFill/>
          <a:ln>
            <a:noFill/>
          </a:ln>
        </p:spPr>
        <p:txBody>
          <a:bodyPr anchorCtr="0" anchor="t" bIns="45700" lIns="91425" rIns="91425" tIns="45700">
            <a:noAutofit/>
          </a:bodyPr>
          <a:lstStyle/>
          <a:p>
            <a:pPr indent="-342900" lvl="0" marL="342900" marR="0" rtl="0" algn="l">
              <a:lnSpc>
                <a:spcPct val="100000"/>
              </a:lnSpc>
              <a:spcBef>
                <a:spcPts val="0"/>
              </a:spcBef>
              <a:spcAft>
                <a:spcPts val="0"/>
              </a:spcAft>
              <a:buClr>
                <a:schemeClr val="hlink"/>
              </a:buClr>
              <a:buSzPct val="70000"/>
              <a:buFont typeface="Garamond"/>
              <a:buChar char="■"/>
            </a:pPr>
            <a:r>
              <a:rPr b="1" i="0" lang="en-US" sz="2000" u="none" cap="none" strike="noStrike">
                <a:solidFill>
                  <a:schemeClr val="lt1"/>
                </a:solidFill>
                <a:latin typeface="Garamond"/>
                <a:ea typeface="Garamond"/>
                <a:cs typeface="Garamond"/>
                <a:sym typeface="Garamond"/>
              </a:rPr>
              <a:t>“Requirement” Contract</a:t>
            </a:r>
          </a:p>
          <a:p>
            <a:pPr indent="-285750" lvl="1" marL="742950" marR="0" rtl="0" algn="l">
              <a:lnSpc>
                <a:spcPct val="100000"/>
              </a:lnSpc>
              <a:spcBef>
                <a:spcPts val="400"/>
              </a:spcBef>
              <a:spcAft>
                <a:spcPts val="0"/>
              </a:spcAft>
              <a:buClr>
                <a:schemeClr val="accent2"/>
              </a:buClr>
              <a:buSzPct val="70000"/>
              <a:buFont typeface="Garamond"/>
              <a:buChar char="■"/>
            </a:pPr>
            <a:r>
              <a:rPr b="1" i="0" lang="en-US" sz="2000" u="none" cap="none" strike="noStrike">
                <a:solidFill>
                  <a:schemeClr val="lt1"/>
                </a:solidFill>
                <a:latin typeface="Garamond"/>
                <a:ea typeface="Garamond"/>
                <a:cs typeface="Garamond"/>
                <a:sym typeface="Garamond"/>
              </a:rPr>
              <a:t>Buyer agrees to purchase all goods needed/required from designated seller</a:t>
            </a:r>
          </a:p>
          <a:p>
            <a:pPr indent="-285750" lvl="1" marL="742950" marR="0" rtl="0" algn="l">
              <a:lnSpc>
                <a:spcPct val="100000"/>
              </a:lnSpc>
              <a:spcBef>
                <a:spcPts val="400"/>
              </a:spcBef>
              <a:spcAft>
                <a:spcPts val="0"/>
              </a:spcAft>
              <a:buClr>
                <a:schemeClr val="accent2"/>
              </a:buClr>
              <a:buSzPct val="25000"/>
              <a:buFont typeface="Garamond"/>
              <a:buNone/>
            </a:pPr>
            <a:r>
              <a:t/>
            </a:r>
            <a:endParaRPr b="1" i="0" sz="2000" u="none" cap="none" strike="noStrike">
              <a:solidFill>
                <a:schemeClr val="lt1"/>
              </a:solidFill>
              <a:latin typeface="Garamond"/>
              <a:ea typeface="Garamond"/>
              <a:cs typeface="Garamond"/>
              <a:sym typeface="Garamond"/>
            </a:endParaRPr>
          </a:p>
          <a:p>
            <a:pPr indent="-342900" lvl="0" marL="342900" marR="0" rtl="0" algn="l">
              <a:lnSpc>
                <a:spcPct val="100000"/>
              </a:lnSpc>
              <a:spcBef>
                <a:spcPts val="400"/>
              </a:spcBef>
              <a:spcAft>
                <a:spcPts val="0"/>
              </a:spcAft>
              <a:buClr>
                <a:schemeClr val="hlink"/>
              </a:buClr>
              <a:buSzPct val="70000"/>
              <a:buFont typeface="Garamond"/>
              <a:buChar char="■"/>
            </a:pPr>
            <a:r>
              <a:rPr b="1" i="0" lang="en-US" sz="2000" u="none" cap="none" strike="noStrike">
                <a:solidFill>
                  <a:schemeClr val="lt1"/>
                </a:solidFill>
                <a:latin typeface="Garamond"/>
                <a:ea typeface="Garamond"/>
                <a:cs typeface="Garamond"/>
                <a:sym typeface="Garamond"/>
              </a:rPr>
              <a:t>“Output” Contract</a:t>
            </a:r>
          </a:p>
          <a:p>
            <a:pPr indent="-285750" lvl="1" marL="742950" marR="0" rtl="0" algn="l">
              <a:lnSpc>
                <a:spcPct val="100000"/>
              </a:lnSpc>
              <a:spcBef>
                <a:spcPts val="400"/>
              </a:spcBef>
              <a:spcAft>
                <a:spcPts val="0"/>
              </a:spcAft>
              <a:buClr>
                <a:schemeClr val="accent2"/>
              </a:buClr>
              <a:buSzPct val="70000"/>
              <a:buFont typeface="Garamond"/>
              <a:buChar char="■"/>
            </a:pPr>
            <a:r>
              <a:rPr b="1" i="0" lang="en-US" sz="2000" u="none" cap="none" strike="noStrike">
                <a:solidFill>
                  <a:schemeClr val="lt1"/>
                </a:solidFill>
                <a:latin typeface="Garamond"/>
                <a:ea typeface="Garamond"/>
                <a:cs typeface="Garamond"/>
                <a:sym typeface="Garamond"/>
              </a:rPr>
              <a:t>Seller agrees to provide all it produces to designated buyer</a:t>
            </a:r>
          </a:p>
          <a:p>
            <a:pPr indent="-285750" lvl="1" marL="742950" marR="0" rtl="0" algn="l">
              <a:lnSpc>
                <a:spcPct val="100000"/>
              </a:lnSpc>
              <a:spcBef>
                <a:spcPts val="400"/>
              </a:spcBef>
              <a:spcAft>
                <a:spcPts val="0"/>
              </a:spcAft>
              <a:buClr>
                <a:schemeClr val="accent2"/>
              </a:buClr>
              <a:buSzPct val="25000"/>
              <a:buFont typeface="Garamond"/>
              <a:buNone/>
            </a:pPr>
            <a:r>
              <a:t/>
            </a:r>
            <a:endParaRPr b="1" i="0" sz="2000" u="none" cap="none" strike="noStrike">
              <a:solidFill>
                <a:schemeClr val="lt1"/>
              </a:solidFill>
              <a:latin typeface="Garamond"/>
              <a:ea typeface="Garamond"/>
              <a:cs typeface="Garamond"/>
              <a:sym typeface="Garamond"/>
            </a:endParaRPr>
          </a:p>
          <a:p>
            <a:pPr indent="-342900" lvl="0" marL="342900" marR="0" rtl="0" algn="l">
              <a:lnSpc>
                <a:spcPct val="100000"/>
              </a:lnSpc>
              <a:spcBef>
                <a:spcPts val="400"/>
              </a:spcBef>
              <a:spcAft>
                <a:spcPts val="0"/>
              </a:spcAft>
              <a:buClr>
                <a:schemeClr val="hlink"/>
              </a:buClr>
              <a:buSzPct val="70000"/>
              <a:buFont typeface="Garamond"/>
              <a:buChar char="■"/>
            </a:pPr>
            <a:r>
              <a:rPr b="1" i="0" lang="en-US" sz="2000" u="none" cap="none" strike="noStrike">
                <a:solidFill>
                  <a:schemeClr val="lt1"/>
                </a:solidFill>
                <a:latin typeface="Garamond"/>
                <a:ea typeface="Garamond"/>
                <a:cs typeface="Garamond"/>
                <a:sym typeface="Garamond"/>
              </a:rPr>
              <a:t>No quantity specification necessary in either requirement or output contract</a:t>
            </a:r>
          </a:p>
          <a:p>
            <a:pPr indent="-342900" lvl="0" marL="342900" marR="0" rtl="0" algn="l">
              <a:lnSpc>
                <a:spcPct val="100000"/>
              </a:lnSpc>
              <a:spcBef>
                <a:spcPts val="400"/>
              </a:spcBef>
              <a:spcAft>
                <a:spcPts val="0"/>
              </a:spcAft>
              <a:buClr>
                <a:schemeClr val="hlink"/>
              </a:buClr>
              <a:buSzPct val="70000"/>
              <a:buFont typeface="Garamond"/>
              <a:buNone/>
            </a:pPr>
            <a:r>
              <a:t/>
            </a:r>
            <a:endParaRPr b="1" i="0" sz="2000" u="none" cap="none" strike="noStrike">
              <a:solidFill>
                <a:schemeClr val="lt1"/>
              </a:solidFill>
              <a:latin typeface="Garamond"/>
              <a:ea typeface="Garamond"/>
              <a:cs typeface="Garamond"/>
              <a:sym typeface="Garamond"/>
            </a:endParaRPr>
          </a:p>
          <a:p>
            <a:pPr indent="-342900" lvl="0" marL="342900" marR="0" rtl="0" algn="l">
              <a:lnSpc>
                <a:spcPct val="100000"/>
              </a:lnSpc>
              <a:spcBef>
                <a:spcPts val="400"/>
              </a:spcBef>
              <a:spcAft>
                <a:spcPts val="0"/>
              </a:spcAft>
              <a:buClr>
                <a:schemeClr val="hlink"/>
              </a:buClr>
              <a:buSzPct val="70000"/>
              <a:buFont typeface="Garamond"/>
              <a:buChar char="■"/>
            </a:pPr>
            <a:r>
              <a:rPr b="1" i="0" lang="en-US" sz="2000" u="none" cap="none" strike="noStrike">
                <a:solidFill>
                  <a:schemeClr val="lt1"/>
                </a:solidFill>
                <a:latin typeface="Garamond"/>
                <a:ea typeface="Garamond"/>
                <a:cs typeface="Garamond"/>
                <a:sym typeface="Garamond"/>
              </a:rPr>
              <a:t>For both requirement and output contracts, parties must act in “good faith”</a:t>
            </a:r>
          </a:p>
          <a:p>
            <a:pPr indent="-342900" lvl="0" marL="342900" marR="0" rtl="0" algn="l">
              <a:lnSpc>
                <a:spcPct val="100000"/>
              </a:lnSpc>
              <a:spcBef>
                <a:spcPts val="400"/>
              </a:spcBef>
              <a:spcAft>
                <a:spcPts val="0"/>
              </a:spcAft>
              <a:buClr>
                <a:schemeClr val="hlink"/>
              </a:buClr>
              <a:buSzPct val="25000"/>
              <a:buFont typeface="Garamond"/>
              <a:buNone/>
            </a:pPr>
            <a:r>
              <a:t/>
            </a:r>
            <a:endParaRPr b="0" i="0" sz="2000" u="none" cap="none" strike="noStrike">
              <a:solidFill>
                <a:schemeClr val="lt1"/>
              </a:solidFill>
              <a:latin typeface="Garamond"/>
              <a:ea typeface="Garamond"/>
              <a:cs typeface="Garamond"/>
              <a:sym typeface="Garamond"/>
            </a:endParaRPr>
          </a:p>
          <a:p>
            <a:pPr indent="-342900" lvl="0" marL="342900" marR="0" rtl="0" algn="l">
              <a:spcBef>
                <a:spcPts val="400"/>
              </a:spcBef>
              <a:spcAft>
                <a:spcPts val="0"/>
              </a:spcAft>
              <a:buClr>
                <a:schemeClr val="hlink"/>
              </a:buClr>
              <a:buSzPct val="70000"/>
              <a:buFont typeface="Garamond"/>
              <a:buNone/>
            </a:pPr>
            <a:r>
              <a:t/>
            </a:r>
            <a:endParaRPr b="0" i="0" sz="2000" u="none" cap="none" strike="noStrike">
              <a:solidFill>
                <a:schemeClr val="lt1"/>
              </a:solidFill>
              <a:latin typeface="Garamond"/>
              <a:ea typeface="Garamond"/>
              <a:cs typeface="Garamond"/>
              <a:sym typeface="Garamond"/>
            </a:endParaRPr>
          </a:p>
        </p:txBody>
      </p:sp>
      <p:sp>
        <p:nvSpPr>
          <p:cNvPr id="129" name="Shape 129"/>
          <p:cNvSpPr txBox="1"/>
          <p:nvPr/>
        </p:nvSpPr>
        <p:spPr>
          <a:xfrm>
            <a:off x="8305800" y="6591300"/>
            <a:ext cx="838199" cy="304799"/>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lt1"/>
              </a:buClr>
              <a:buSzPct val="25000"/>
              <a:buFont typeface="Times New Roman"/>
              <a:buNone/>
            </a:pPr>
            <a:r>
              <a:rPr b="0" i="0" lang="en-US" sz="1400" u="none" cap="none" strike="noStrike">
                <a:solidFill>
                  <a:schemeClr val="lt1"/>
                </a:solidFill>
                <a:latin typeface="Times New Roman"/>
                <a:ea typeface="Times New Roman"/>
                <a:cs typeface="Times New Roman"/>
                <a:sym typeface="Times New Roman"/>
              </a:rPr>
              <a:t>15-*</a:t>
            </a:r>
          </a:p>
        </p:txBody>
      </p:sp>
    </p:spTree>
  </p:cSld>
  <p:clrMapOvr>
    <a:masterClrMapping/>
  </p:clrMapOvr>
  <p:transition spd="slow">
    <p:cut/>
  </p:transition>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dk2"/>
        </a:solidFill>
      </p:bgPr>
    </p:bg>
    <p:spTree>
      <p:nvGrpSpPr>
        <p:cNvPr id="134" name="Shape 134"/>
        <p:cNvGrpSpPr/>
        <p:nvPr/>
      </p:nvGrpSpPr>
      <p:grpSpPr>
        <a:xfrm>
          <a:off x="0" y="0"/>
          <a:ext cx="0" cy="0"/>
          <a:chOff x="0" y="0"/>
          <a:chExt cx="0" cy="0"/>
        </a:xfrm>
      </p:grpSpPr>
      <p:sp>
        <p:nvSpPr>
          <p:cNvPr id="135" name="Shape 135"/>
          <p:cNvSpPr txBox="1"/>
          <p:nvPr>
            <p:ph type="title"/>
          </p:nvPr>
        </p:nvSpPr>
        <p:spPr>
          <a:xfrm>
            <a:off x="457200" y="152400"/>
            <a:ext cx="8229600" cy="1143000"/>
          </a:xfrm>
          <a:prstGeom prst="rect">
            <a:avLst/>
          </a:prstGeom>
          <a:noFill/>
          <a:ln>
            <a:noFill/>
          </a:ln>
        </p:spPr>
        <p:txBody>
          <a:bodyPr anchorCtr="0" anchor="ctr" bIns="45700" lIns="91425" rIns="91425" tIns="45700">
            <a:noAutofit/>
          </a:bodyPr>
          <a:lstStyle/>
          <a:p>
            <a:pPr indent="0" lvl="0" marL="0" marR="0" rtl="0" algn="ctr">
              <a:lnSpc>
                <a:spcPct val="100000"/>
              </a:lnSpc>
              <a:spcBef>
                <a:spcPts val="0"/>
              </a:spcBef>
              <a:spcAft>
                <a:spcPts val="0"/>
              </a:spcAft>
              <a:buClr>
                <a:schemeClr val="lt2"/>
              </a:buClr>
              <a:buSzPct val="25000"/>
              <a:buFont typeface="Garamond"/>
              <a:buNone/>
            </a:pPr>
            <a:r>
              <a:rPr b="1" i="0" lang="en-US" sz="2800" u="none" cap="none" strike="noStrike">
                <a:solidFill>
                  <a:schemeClr val="lt2"/>
                </a:solidFill>
                <a:latin typeface="Garamond"/>
                <a:ea typeface="Garamond"/>
                <a:cs typeface="Garamond"/>
                <a:sym typeface="Garamond"/>
              </a:rPr>
              <a:t>Partial Payment of Debt</a:t>
            </a:r>
          </a:p>
        </p:txBody>
      </p:sp>
      <p:sp>
        <p:nvSpPr>
          <p:cNvPr id="136" name="Shape 136"/>
          <p:cNvSpPr txBox="1"/>
          <p:nvPr>
            <p:ph idx="1" type="body"/>
          </p:nvPr>
        </p:nvSpPr>
        <p:spPr>
          <a:xfrm>
            <a:off x="457200" y="1447800"/>
            <a:ext cx="8229600" cy="4525961"/>
          </a:xfrm>
          <a:prstGeom prst="rect">
            <a:avLst/>
          </a:prstGeom>
          <a:noFill/>
          <a:ln>
            <a:noFill/>
          </a:ln>
        </p:spPr>
        <p:txBody>
          <a:bodyPr anchorCtr="0" anchor="t" bIns="45700" lIns="91425" rIns="91425" tIns="45700">
            <a:noAutofit/>
          </a:bodyPr>
          <a:lstStyle/>
          <a:p>
            <a:pPr indent="-342900" lvl="0" marL="342900" marR="0" rtl="0" algn="l">
              <a:lnSpc>
                <a:spcPct val="80000"/>
              </a:lnSpc>
              <a:spcBef>
                <a:spcPts val="0"/>
              </a:spcBef>
              <a:spcAft>
                <a:spcPts val="0"/>
              </a:spcAft>
              <a:buClr>
                <a:schemeClr val="hlink"/>
              </a:buClr>
              <a:buSzPct val="70000"/>
              <a:buFont typeface="Garamond"/>
              <a:buChar char="■"/>
            </a:pPr>
            <a:r>
              <a:rPr b="1" i="0" lang="en-US" sz="1800" u="none" cap="none" strike="noStrike">
                <a:solidFill>
                  <a:schemeClr val="lt1"/>
                </a:solidFill>
                <a:latin typeface="Garamond"/>
                <a:ea typeface="Garamond"/>
                <a:cs typeface="Garamond"/>
                <a:sym typeface="Garamond"/>
              </a:rPr>
              <a:t>Liquidated Debt:  No dispute as to amount of money owed</a:t>
            </a:r>
          </a:p>
          <a:p>
            <a:pPr indent="-342900" lvl="0" marL="342900" marR="0" rtl="0" algn="l">
              <a:lnSpc>
                <a:spcPct val="80000"/>
              </a:lnSpc>
              <a:spcBef>
                <a:spcPts val="360"/>
              </a:spcBef>
              <a:spcAft>
                <a:spcPts val="0"/>
              </a:spcAft>
              <a:buClr>
                <a:schemeClr val="hlink"/>
              </a:buClr>
              <a:buSzPct val="25000"/>
              <a:buFont typeface="Garamond"/>
              <a:buNone/>
            </a:pPr>
            <a:r>
              <a:t/>
            </a:r>
            <a:endParaRPr b="1" i="0" sz="1800" u="none" cap="none" strike="noStrike">
              <a:solidFill>
                <a:schemeClr val="lt1"/>
              </a:solidFill>
              <a:latin typeface="Garamond"/>
              <a:ea typeface="Garamond"/>
              <a:cs typeface="Garamond"/>
              <a:sym typeface="Garamond"/>
            </a:endParaRPr>
          </a:p>
          <a:p>
            <a:pPr indent="-342900" lvl="0" marL="342900" marR="0" rtl="0" algn="l">
              <a:lnSpc>
                <a:spcPct val="80000"/>
              </a:lnSpc>
              <a:spcBef>
                <a:spcPts val="360"/>
              </a:spcBef>
              <a:spcAft>
                <a:spcPts val="0"/>
              </a:spcAft>
              <a:buClr>
                <a:schemeClr val="hlink"/>
              </a:buClr>
              <a:buSzPct val="70000"/>
              <a:buFont typeface="Garamond"/>
              <a:buChar char="■"/>
            </a:pPr>
            <a:r>
              <a:rPr b="1" i="0" lang="en-US" sz="1800" u="none" cap="none" strike="noStrike">
                <a:solidFill>
                  <a:schemeClr val="lt1"/>
                </a:solidFill>
                <a:latin typeface="Garamond"/>
                <a:ea typeface="Garamond"/>
                <a:cs typeface="Garamond"/>
                <a:sym typeface="Garamond"/>
              </a:rPr>
              <a:t>Unliquidated Debt:  Parties either (in good faith) dispute fact money owed, or dispute amount of money owed</a:t>
            </a:r>
          </a:p>
          <a:p>
            <a:pPr indent="-342900" lvl="0" marL="342900" marR="0" rtl="0" algn="l">
              <a:lnSpc>
                <a:spcPct val="80000"/>
              </a:lnSpc>
              <a:spcBef>
                <a:spcPts val="360"/>
              </a:spcBef>
              <a:spcAft>
                <a:spcPts val="0"/>
              </a:spcAft>
              <a:buClr>
                <a:schemeClr val="hlink"/>
              </a:buClr>
              <a:buSzPct val="70000"/>
              <a:buFont typeface="Garamond"/>
              <a:buNone/>
            </a:pPr>
            <a:r>
              <a:t/>
            </a:r>
            <a:endParaRPr b="1" i="0" sz="1800" u="none" cap="none" strike="noStrike">
              <a:solidFill>
                <a:schemeClr val="lt1"/>
              </a:solidFill>
              <a:latin typeface="Garamond"/>
              <a:ea typeface="Garamond"/>
              <a:cs typeface="Garamond"/>
              <a:sym typeface="Garamond"/>
            </a:endParaRPr>
          </a:p>
          <a:p>
            <a:pPr indent="-342900" lvl="0" marL="342900" marR="0" rtl="0" algn="l">
              <a:lnSpc>
                <a:spcPct val="80000"/>
              </a:lnSpc>
              <a:spcBef>
                <a:spcPts val="360"/>
              </a:spcBef>
              <a:spcAft>
                <a:spcPts val="0"/>
              </a:spcAft>
              <a:buClr>
                <a:schemeClr val="hlink"/>
              </a:buClr>
              <a:buSzPct val="70000"/>
              <a:buFont typeface="Garamond"/>
              <a:buChar char="■"/>
            </a:pPr>
            <a:r>
              <a:rPr b="1" i="0" lang="en-US" sz="1800" u="none" cap="none" strike="noStrike">
                <a:solidFill>
                  <a:schemeClr val="lt1"/>
                </a:solidFill>
                <a:latin typeface="Garamond"/>
                <a:ea typeface="Garamond"/>
                <a:cs typeface="Garamond"/>
                <a:sym typeface="Garamond"/>
              </a:rPr>
              <a:t>“Accord and Satisfaction” Requirements (“Accord” represents agreement, “satisfaction” represents payment; accord and satisfaction means partial payment of disputed debt discharges remaining balance allegedly owed):</a:t>
            </a:r>
          </a:p>
          <a:p>
            <a:pPr indent="-285750" lvl="1" marL="742950" marR="0" rtl="0" algn="l">
              <a:lnSpc>
                <a:spcPct val="80000"/>
              </a:lnSpc>
              <a:spcBef>
                <a:spcPts val="360"/>
              </a:spcBef>
              <a:spcAft>
                <a:spcPts val="0"/>
              </a:spcAft>
              <a:buClr>
                <a:schemeClr val="accent2"/>
              </a:buClr>
              <a:buSzPct val="70000"/>
              <a:buFont typeface="Garamond"/>
              <a:buNone/>
            </a:pPr>
            <a:r>
              <a:t/>
            </a:r>
            <a:endParaRPr b="1" i="0" sz="1800" u="none" cap="none" strike="noStrike">
              <a:solidFill>
                <a:schemeClr val="lt1"/>
              </a:solidFill>
              <a:latin typeface="Garamond"/>
              <a:ea typeface="Garamond"/>
              <a:cs typeface="Garamond"/>
              <a:sym typeface="Garamond"/>
            </a:endParaRPr>
          </a:p>
          <a:p>
            <a:pPr indent="-285750" lvl="1" marL="742950" marR="0" rtl="0" algn="l">
              <a:lnSpc>
                <a:spcPct val="80000"/>
              </a:lnSpc>
              <a:spcBef>
                <a:spcPts val="360"/>
              </a:spcBef>
              <a:spcAft>
                <a:spcPts val="0"/>
              </a:spcAft>
              <a:buClr>
                <a:schemeClr val="accent2"/>
              </a:buClr>
              <a:buSzPct val="70000"/>
              <a:buFont typeface="Garamond"/>
              <a:buChar char="■"/>
            </a:pPr>
            <a:r>
              <a:rPr b="1" i="0" lang="en-US" sz="1800" u="none" cap="none" strike="noStrike">
                <a:solidFill>
                  <a:schemeClr val="lt1"/>
                </a:solidFill>
                <a:latin typeface="Garamond"/>
                <a:ea typeface="Garamond"/>
                <a:cs typeface="Garamond"/>
                <a:sym typeface="Garamond"/>
              </a:rPr>
              <a:t>Unliquidated debt</a:t>
            </a:r>
          </a:p>
          <a:p>
            <a:pPr indent="-285750" lvl="1" marL="742950" marR="0" rtl="0" algn="l">
              <a:lnSpc>
                <a:spcPct val="80000"/>
              </a:lnSpc>
              <a:spcBef>
                <a:spcPts val="360"/>
              </a:spcBef>
              <a:spcAft>
                <a:spcPts val="0"/>
              </a:spcAft>
              <a:buClr>
                <a:schemeClr val="accent2"/>
              </a:buClr>
              <a:buSzPct val="70000"/>
              <a:buFont typeface="Garamond"/>
              <a:buNone/>
            </a:pPr>
            <a:r>
              <a:t/>
            </a:r>
            <a:endParaRPr b="1" i="0" sz="1800" u="none" cap="none" strike="noStrike">
              <a:solidFill>
                <a:schemeClr val="lt1"/>
              </a:solidFill>
              <a:latin typeface="Garamond"/>
              <a:ea typeface="Garamond"/>
              <a:cs typeface="Garamond"/>
              <a:sym typeface="Garamond"/>
            </a:endParaRPr>
          </a:p>
          <a:p>
            <a:pPr indent="-285750" lvl="1" marL="742950" marR="0" rtl="0" algn="l">
              <a:lnSpc>
                <a:spcPct val="80000"/>
              </a:lnSpc>
              <a:spcBef>
                <a:spcPts val="360"/>
              </a:spcBef>
              <a:spcAft>
                <a:spcPts val="0"/>
              </a:spcAft>
              <a:buClr>
                <a:schemeClr val="accent2"/>
              </a:buClr>
              <a:buSzPct val="70000"/>
              <a:buFont typeface="Garamond"/>
              <a:buChar char="■"/>
            </a:pPr>
            <a:r>
              <a:rPr b="1" i="0" lang="en-US" sz="1800" u="none" cap="none" strike="noStrike">
                <a:solidFill>
                  <a:schemeClr val="lt1"/>
                </a:solidFill>
                <a:latin typeface="Garamond"/>
                <a:ea typeface="Garamond"/>
                <a:cs typeface="Garamond"/>
                <a:sym typeface="Garamond"/>
              </a:rPr>
              <a:t>Creditor agrees to accept, as full payment, less than creditor claims owed</a:t>
            </a:r>
          </a:p>
          <a:p>
            <a:pPr indent="-285750" lvl="1" marL="742950" marR="0" rtl="0" algn="l">
              <a:lnSpc>
                <a:spcPct val="80000"/>
              </a:lnSpc>
              <a:spcBef>
                <a:spcPts val="360"/>
              </a:spcBef>
              <a:spcAft>
                <a:spcPts val="0"/>
              </a:spcAft>
              <a:buClr>
                <a:schemeClr val="accent2"/>
              </a:buClr>
              <a:buSzPct val="70000"/>
              <a:buFont typeface="Garamond"/>
              <a:buNone/>
            </a:pPr>
            <a:r>
              <a:t/>
            </a:r>
            <a:endParaRPr b="1" i="0" sz="1800" u="none" cap="none" strike="noStrike">
              <a:solidFill>
                <a:schemeClr val="lt1"/>
              </a:solidFill>
              <a:latin typeface="Garamond"/>
              <a:ea typeface="Garamond"/>
              <a:cs typeface="Garamond"/>
              <a:sym typeface="Garamond"/>
            </a:endParaRPr>
          </a:p>
          <a:p>
            <a:pPr indent="-285750" lvl="1" marL="742950" marR="0" rtl="0" algn="l">
              <a:lnSpc>
                <a:spcPct val="80000"/>
              </a:lnSpc>
              <a:spcBef>
                <a:spcPts val="360"/>
              </a:spcBef>
              <a:spcAft>
                <a:spcPts val="0"/>
              </a:spcAft>
              <a:buClr>
                <a:schemeClr val="accent2"/>
              </a:buClr>
              <a:buSzPct val="70000"/>
              <a:buFont typeface="Garamond"/>
              <a:buChar char="■"/>
            </a:pPr>
            <a:r>
              <a:rPr b="1" i="0" lang="en-US" sz="1800" u="none" cap="none" strike="noStrike">
                <a:solidFill>
                  <a:schemeClr val="lt1"/>
                </a:solidFill>
                <a:latin typeface="Garamond"/>
                <a:ea typeface="Garamond"/>
                <a:cs typeface="Garamond"/>
                <a:sym typeface="Garamond"/>
              </a:rPr>
              <a:t>Debtor pays agreed-upon amount</a:t>
            </a:r>
          </a:p>
          <a:p>
            <a:pPr indent="-342900" lvl="0" marL="342900" marR="0" rtl="0" algn="l">
              <a:spcBef>
                <a:spcPts val="360"/>
              </a:spcBef>
              <a:spcAft>
                <a:spcPts val="0"/>
              </a:spcAft>
              <a:buClr>
                <a:schemeClr val="hlink"/>
              </a:buClr>
              <a:buSzPct val="70000"/>
              <a:buFont typeface="Garamond"/>
              <a:buNone/>
            </a:pPr>
            <a:r>
              <a:t/>
            </a:r>
            <a:endParaRPr b="1" i="0" sz="1800" u="none" cap="none" strike="noStrike">
              <a:solidFill>
                <a:schemeClr val="lt1"/>
              </a:solidFill>
              <a:latin typeface="Garamond"/>
              <a:ea typeface="Garamond"/>
              <a:cs typeface="Garamond"/>
              <a:sym typeface="Garamond"/>
            </a:endParaRPr>
          </a:p>
        </p:txBody>
      </p:sp>
      <p:sp>
        <p:nvSpPr>
          <p:cNvPr id="137" name="Shape 137"/>
          <p:cNvSpPr txBox="1"/>
          <p:nvPr/>
        </p:nvSpPr>
        <p:spPr>
          <a:xfrm>
            <a:off x="8305800" y="6591300"/>
            <a:ext cx="838199" cy="304799"/>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lt1"/>
              </a:buClr>
              <a:buSzPct val="25000"/>
              <a:buFont typeface="Times New Roman"/>
              <a:buNone/>
            </a:pPr>
            <a:r>
              <a:rPr b="0" i="0" lang="en-US" sz="1400" u="none" cap="none" strike="noStrike">
                <a:solidFill>
                  <a:schemeClr val="lt1"/>
                </a:solidFill>
                <a:latin typeface="Times New Roman"/>
                <a:ea typeface="Times New Roman"/>
                <a:cs typeface="Times New Roman"/>
                <a:sym typeface="Times New Roman"/>
              </a:rPr>
              <a:t>15-*</a:t>
            </a:r>
          </a:p>
        </p:txBody>
      </p:sp>
    </p:spTree>
  </p:cSld>
  <p:clrMapOvr>
    <a:masterClrMapping/>
  </p:clrMapOvr>
  <p:transition spd="slow">
    <p:cut/>
  </p:transition>
</p:sld>
</file>

<file path=ppt/theme/theme1.xml><?xml version="1.0" encoding="utf-8"?>
<a:theme xmlns:a="http://schemas.openxmlformats.org/drawingml/2006/main" xmlns:r="http://schemas.openxmlformats.org/officeDocument/2006/relationships" name="Stream">
  <a:themeElements>
    <a:clrScheme name="Solstice">
      <a:dk1>
        <a:srgbClr val="000000"/>
      </a:dk1>
      <a:lt1>
        <a:srgbClr val="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1_Stream">
  <a:themeElements>
    <a:clrScheme name="Solstice">
      <a:dk1>
        <a:srgbClr val="000000"/>
      </a:dk1>
      <a:lt1>
        <a:srgbClr val="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3.xml><?xml version="1.0" encoding="utf-8"?>
<a:theme xmlns:a="http://schemas.openxmlformats.org/drawingml/2006/main" xmlns:r="http://schemas.openxmlformats.org/officeDocument/2006/relationships"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