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8" r:id="rId4"/>
    <p:sldId id="259" r:id="rId5"/>
    <p:sldId id="257" r:id="rId6"/>
    <p:sldId id="261" r:id="rId7"/>
    <p:sldId id="260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1" r:id="rId23"/>
    <p:sldId id="282" r:id="rId24"/>
    <p:sldId id="283" r:id="rId25"/>
    <p:sldId id="285" r:id="rId26"/>
    <p:sldId id="284" r:id="rId27"/>
    <p:sldId id="287" r:id="rId28"/>
    <p:sldId id="286" r:id="rId29"/>
    <p:sldId id="288" r:id="rId30"/>
    <p:sldId id="289" r:id="rId31"/>
    <p:sldId id="291" r:id="rId32"/>
    <p:sldId id="290" r:id="rId33"/>
    <p:sldId id="292" r:id="rId34"/>
    <p:sldId id="293" r:id="rId35"/>
    <p:sldId id="295" r:id="rId36"/>
    <p:sldId id="294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2" r:id="rId53"/>
    <p:sldId id="311" r:id="rId54"/>
    <p:sldId id="323" r:id="rId55"/>
    <p:sldId id="314" r:id="rId56"/>
    <p:sldId id="325" r:id="rId57"/>
    <p:sldId id="324" r:id="rId58"/>
    <p:sldId id="326" r:id="rId59"/>
    <p:sldId id="313" r:id="rId60"/>
    <p:sldId id="327" r:id="rId61"/>
    <p:sldId id="316" r:id="rId62"/>
    <p:sldId id="328" r:id="rId63"/>
    <p:sldId id="329" r:id="rId64"/>
    <p:sldId id="330" r:id="rId65"/>
    <p:sldId id="315" r:id="rId66"/>
    <p:sldId id="331" r:id="rId67"/>
    <p:sldId id="318" r:id="rId68"/>
    <p:sldId id="332" r:id="rId69"/>
    <p:sldId id="317" r:id="rId70"/>
    <p:sldId id="333" r:id="rId71"/>
    <p:sldId id="341" r:id="rId72"/>
    <p:sldId id="334" r:id="rId73"/>
    <p:sldId id="342" r:id="rId74"/>
    <p:sldId id="339" r:id="rId75"/>
    <p:sldId id="347" r:id="rId76"/>
    <p:sldId id="348" r:id="rId77"/>
    <p:sldId id="343" r:id="rId78"/>
    <p:sldId id="335" r:id="rId79"/>
    <p:sldId id="344" r:id="rId80"/>
    <p:sldId id="336" r:id="rId81"/>
    <p:sldId id="349" r:id="rId82"/>
    <p:sldId id="350" r:id="rId83"/>
    <p:sldId id="345" r:id="rId84"/>
    <p:sldId id="337" r:id="rId85"/>
    <p:sldId id="346" r:id="rId86"/>
    <p:sldId id="338" r:id="rId87"/>
    <p:sldId id="351" r:id="rId88"/>
    <p:sldId id="353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0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DDA5-3728-4131-9C4A-2D42E8A74D4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59901-9784-4961-BDBF-DB7D2E04C8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DDA5-3728-4131-9C4A-2D42E8A74D4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9901-9784-4961-BDBF-DB7D2E04C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DDA5-3728-4131-9C4A-2D42E8A74D4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9901-9784-4961-BDBF-DB7D2E04C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ABDDA5-3728-4131-9C4A-2D42E8A74D4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8A59901-9784-4961-BDBF-DB7D2E04C87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DDA5-3728-4131-9C4A-2D42E8A74D4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9901-9784-4961-BDBF-DB7D2E04C87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DDA5-3728-4131-9C4A-2D42E8A74D4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9901-9784-4961-BDBF-DB7D2E04C87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9901-9784-4961-BDBF-DB7D2E04C8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DDA5-3728-4131-9C4A-2D42E8A74D4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DDA5-3728-4131-9C4A-2D42E8A74D4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9901-9784-4961-BDBF-DB7D2E04C87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DDA5-3728-4131-9C4A-2D42E8A74D4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9901-9784-4961-BDBF-DB7D2E04C8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ABDDA5-3728-4131-9C4A-2D42E8A74D4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A59901-9784-4961-BDBF-DB7D2E04C8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DDA5-3728-4131-9C4A-2D42E8A74D4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59901-9784-4961-BDBF-DB7D2E04C8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ABDDA5-3728-4131-9C4A-2D42E8A74D46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8A59901-9784-4961-BDBF-DB7D2E04C87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/>
              <a:t>Book 2 (Unit 5-8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Speaking Practice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61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1371600"/>
            <a:ext cx="7315200" cy="3505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Task 1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240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0114" y="228600"/>
            <a:ext cx="4087586" cy="2209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Is it important to learn about your family history? Why or why not?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4572000" y="228600"/>
            <a:ext cx="4343400" cy="2819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Do you want to do a DNA analysis to learn more about your ancestors ? Why or why not?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228600" y="3124200"/>
            <a:ext cx="8382000" cy="34834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Imagine that you can meet one of your ancestors from 100 years ago or more, What questions would you ask this person ? What would you like to know about his or her life?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04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1371600"/>
            <a:ext cx="7315200" cy="3505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Task 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15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79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600200" y="1709058"/>
            <a:ext cx="3810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362200" y="1594758"/>
            <a:ext cx="3810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1371600"/>
            <a:ext cx="7315200" cy="3505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Task 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6062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381000"/>
            <a:ext cx="8458200" cy="5029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You are having a group discussion and want to express your opinion? How will you do that?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1800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86200"/>
            <a:ext cx="13049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1581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24400"/>
            <a:ext cx="3571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2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1371600"/>
            <a:ext cx="7315200" cy="3505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Task 1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923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0114" y="228600"/>
            <a:ext cx="3886200" cy="304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Which of these people  is more part of your family: a cousin you never met or a friend? Why?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4648200" y="228600"/>
            <a:ext cx="3886200" cy="304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How do you define the word home?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402770" y="3614057"/>
            <a:ext cx="8131629" cy="304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“A gram of blood is worth more than a kilogram of friendship”. What does it mean?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05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1371600"/>
            <a:ext cx="7315200" cy="3505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Task 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443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733800" y="15240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953000" y="18288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28600"/>
            <a:ext cx="900112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0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1371600"/>
            <a:ext cx="7315200" cy="3505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Task 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9550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381000"/>
            <a:ext cx="8458200" cy="5029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You are having a group discussion and want to express your opinion? How will you do that?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1800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86200"/>
            <a:ext cx="13049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1581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24400"/>
            <a:ext cx="3571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94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Unit 6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166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1371600"/>
            <a:ext cx="6858000" cy="3657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1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127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304800"/>
            <a:ext cx="4343400" cy="2743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Why do things yourself?</a:t>
            </a:r>
            <a:endParaRPr lang="en-US" sz="4800" dirty="0"/>
          </a:p>
        </p:txBody>
      </p:sp>
      <p:sp>
        <p:nvSpPr>
          <p:cNvPr id="3" name="Rounded Rectangle 2"/>
          <p:cNvSpPr/>
          <p:nvPr/>
        </p:nvSpPr>
        <p:spPr>
          <a:xfrm>
            <a:off x="4528457" y="359229"/>
            <a:ext cx="4343400" cy="2743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What do you think of when you hear the expression “Do-It-Yourself” (DIY)?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185057" y="3102428"/>
            <a:ext cx="4343400" cy="360317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Do people of different ages have different opinions of DIY projects?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4648200" y="3200399"/>
            <a:ext cx="4343400" cy="350519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What DIY skills do you have? Could you learn more?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114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2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954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867400" y="457200"/>
            <a:ext cx="914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3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432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762000"/>
            <a:ext cx="8229600" cy="4876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You are listening to a lecture and don’t understand anything? How do you ask for clarification?</a:t>
            </a:r>
            <a:endParaRPr lang="en-US" sz="4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0600"/>
            <a:ext cx="3419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72025"/>
            <a:ext cx="27908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14962"/>
            <a:ext cx="33909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2" y="5493543"/>
            <a:ext cx="2514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4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1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477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95400" y="2133600"/>
            <a:ext cx="6019800" cy="2971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Unit 5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270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381000"/>
            <a:ext cx="8382000" cy="3124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Think of a time when someone you know tried to sell something, either online or in person. Describe the experience. What problems were there? Was it a success? Why or why not?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685800" y="3810000"/>
            <a:ext cx="8001000" cy="2667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How does selling online affect regular stores and other businesses? Will bookstores go out of business? Will people still go to craft fairs and read ‘print” books?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62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2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310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7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3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1282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3914" y="228600"/>
            <a:ext cx="8610600" cy="419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You are giving a presentation and someone asks you questions about what you said? How will you give clarification?</a:t>
            </a:r>
            <a:endParaRPr lang="en-US" sz="4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38612"/>
            <a:ext cx="37433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58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1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0773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52400"/>
            <a:ext cx="4800600" cy="2895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Do you ever buy things at auctions, either online or at a “real” auction? If yes, describe your experience. If no, would you like to? Why or why not?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5105400" y="348342"/>
            <a:ext cx="3810000" cy="22424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is something you would not buy online </a:t>
            </a:r>
            <a:r>
              <a:rPr lang="en-US" sz="2800" dirty="0" err="1" smtClean="0"/>
              <a:t>oe</a:t>
            </a:r>
            <a:r>
              <a:rPr lang="en-US" sz="2800" dirty="0" smtClean="0"/>
              <a:t> at an auction? Why not?</a:t>
            </a:r>
            <a:endParaRPr lang="en-US" sz="28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3200400"/>
            <a:ext cx="871945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6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2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823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839200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667000" y="2955471"/>
            <a:ext cx="457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3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201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1371600"/>
            <a:ext cx="7315200" cy="3505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Task 1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13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762000"/>
            <a:ext cx="8229600" cy="4876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You are listening to a lecture and don’t understand anything? How do you ask for clarification?</a:t>
            </a:r>
            <a:endParaRPr lang="en-US" sz="4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0600"/>
            <a:ext cx="3419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72025"/>
            <a:ext cx="27908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14962"/>
            <a:ext cx="33909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2" y="5493543"/>
            <a:ext cx="2514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76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1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903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1295400"/>
            <a:ext cx="4191000" cy="2667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What are some advantages and disadvantages of buying or selling things online?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58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2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715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80990"/>
            <a:ext cx="8334375" cy="634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8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3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271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3914" y="228600"/>
            <a:ext cx="8610600" cy="419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You are giving a presentation and someone asks you questions about what you said? How will you give clarification?</a:t>
            </a:r>
            <a:endParaRPr lang="en-US" sz="4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38612"/>
            <a:ext cx="37433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24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7" y="381000"/>
            <a:ext cx="890587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3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8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5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457200"/>
            <a:ext cx="3733800" cy="1981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What does it mean to be part of a family?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4572000" y="457200"/>
            <a:ext cx="3733800" cy="1981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What is your definition of a family?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2514600"/>
            <a:ext cx="4076700" cy="1981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Which members of the family influence your life?</a:t>
            </a:r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4691743" y="2514598"/>
            <a:ext cx="3733800" cy="409302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Which do you think has more influence on your personality: characteristics you inherit or people and events in your life? Why?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4626429"/>
            <a:ext cx="4229100" cy="1981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What are some coincidences of the people you know??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69111" cy="27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26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1524000"/>
            <a:ext cx="6781800" cy="3276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Unit 7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065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1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052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381000"/>
            <a:ext cx="3657600" cy="2286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What happens to our trash?</a:t>
            </a:r>
            <a:endParaRPr lang="en-US" sz="4000" dirty="0"/>
          </a:p>
        </p:txBody>
      </p:sp>
      <p:sp>
        <p:nvSpPr>
          <p:cNvPr id="3" name="Rounded Rectangle 2"/>
          <p:cNvSpPr/>
          <p:nvPr/>
        </p:nvSpPr>
        <p:spPr>
          <a:xfrm>
            <a:off x="4495800" y="381000"/>
            <a:ext cx="4343400" cy="2286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Do you think you throw too much trash ? Explain.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2971800"/>
            <a:ext cx="3657600" cy="3581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What does your city or town do with the trash it collects?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4838700" y="3200400"/>
            <a:ext cx="3657600" cy="2286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What happens to our trash?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20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2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111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3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04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1295400"/>
            <a:ext cx="8458200" cy="4343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You listened to a lecture and your friend wants you to tell him about the lecture. How would you tell him the main points?</a:t>
            </a:r>
            <a:endParaRPr lang="en-US" sz="4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4876800"/>
            <a:ext cx="2624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65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1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04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4500"/>
            <a:ext cx="853440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0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1371600"/>
            <a:ext cx="7315200" cy="3505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Task 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754027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2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04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4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3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04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1295400"/>
            <a:ext cx="8458200" cy="4343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You listened to a lecture and your friend wants you to tell him about the lecture. How would you tell him the main points?</a:t>
            </a:r>
            <a:endParaRPr lang="en-US" sz="4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4876800"/>
            <a:ext cx="2624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1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1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78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6"/>
          <a:stretch/>
        </p:blipFill>
        <p:spPr bwMode="auto">
          <a:xfrm>
            <a:off x="152400" y="1643743"/>
            <a:ext cx="8763000" cy="105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84714"/>
            <a:ext cx="8708571" cy="130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343400"/>
            <a:ext cx="8610601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9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2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78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28600"/>
            <a:ext cx="8763000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8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3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78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1295400"/>
            <a:ext cx="8458200" cy="4343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You listened to a lecture and your friend wants you to tell him about the lecture. How would you tell him the main points?</a:t>
            </a:r>
            <a:endParaRPr lang="en-US" sz="4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4876800"/>
            <a:ext cx="2624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25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04800"/>
            <a:ext cx="8334375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8003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1676400"/>
            <a:ext cx="6705600" cy="3276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Unit 8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60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1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687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957943"/>
            <a:ext cx="3733800" cy="1981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How important is cleanliness?</a:t>
            </a:r>
            <a:endParaRPr lang="en-US" sz="4000" dirty="0"/>
          </a:p>
        </p:txBody>
      </p:sp>
      <p:sp>
        <p:nvSpPr>
          <p:cNvPr id="3" name="Rounded Rectangle 2"/>
          <p:cNvSpPr/>
          <p:nvPr/>
        </p:nvSpPr>
        <p:spPr>
          <a:xfrm>
            <a:off x="4343400" y="304800"/>
            <a:ext cx="4419600" cy="259079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Do you think you use a lot of water everyday ? Explain.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762000" y="3026229"/>
            <a:ext cx="3733800" cy="2895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What did your parents tell you about cleanliness?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5029200" y="2939143"/>
            <a:ext cx="3733800" cy="3048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Why can disease spread in crowded cities?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58490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</a:t>
            </a:r>
            <a:r>
              <a:rPr lang="en-US" sz="5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977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0006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</a:t>
            </a:r>
            <a:r>
              <a:rPr lang="en-US" sz="5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977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609600"/>
            <a:ext cx="8305800" cy="5638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You are having a group conversation  and someone is trying to speak in your group. What should you do?</a:t>
            </a:r>
            <a:endParaRPr lang="en-US" sz="44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72793"/>
            <a:ext cx="8763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5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1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977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1257" y="152400"/>
            <a:ext cx="4343400" cy="3352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What effect does the climate change have on the water supply?</a:t>
            </a:r>
            <a:endParaRPr lang="en-US" sz="4000" dirty="0"/>
          </a:p>
        </p:txBody>
      </p:sp>
      <p:sp>
        <p:nvSpPr>
          <p:cNvPr id="3" name="Rounded Rectangle 2"/>
          <p:cNvSpPr/>
          <p:nvPr/>
        </p:nvSpPr>
        <p:spPr>
          <a:xfrm>
            <a:off x="4953000" y="152400"/>
            <a:ext cx="3733800" cy="35160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How does the increase in population affect the water supply?</a:t>
            </a:r>
            <a:endParaRPr 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7" y="3668486"/>
            <a:ext cx="85344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5110843"/>
            <a:ext cx="86248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1369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</a:t>
            </a:r>
            <a:r>
              <a:rPr lang="en-US" sz="5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977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1371600"/>
            <a:ext cx="7315200" cy="3505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Task 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581747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219200" y="1066800"/>
            <a:ext cx="914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95600" y="756557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19400" y="16764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6600" y="17526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" y="1099457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8600" y="25146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00200" y="32766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57800" y="17526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67400" y="1246414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58000" y="38100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9600" y="3799114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5800" y="44958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19400" y="54102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19600" y="48768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3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983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914400"/>
            <a:ext cx="8305800" cy="5181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What should you not do in a group conversation?</a:t>
            </a:r>
            <a:endParaRPr lang="en-US" sz="4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7" y="4648200"/>
            <a:ext cx="34766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36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1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977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5" y="438150"/>
            <a:ext cx="8686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5" y="1219200"/>
            <a:ext cx="86868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5" y="2271031"/>
            <a:ext cx="8610601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3254827"/>
            <a:ext cx="8577944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9" y="4210048"/>
            <a:ext cx="8414658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93730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</a:t>
            </a:r>
            <a:r>
              <a:rPr lang="en-US" sz="5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977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914400" y="914400"/>
            <a:ext cx="914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0" y="604157"/>
            <a:ext cx="914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57600" y="26670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371600"/>
            <a:ext cx="6629400" cy="3429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3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463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914400"/>
            <a:ext cx="8305800" cy="5181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How can you make other people hear you in a group conversation?</a:t>
            </a:r>
            <a:endParaRPr lang="en-US" sz="44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845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16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381000"/>
            <a:ext cx="8458200" cy="5029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You are having a group discussion and want to express your opinion? How will you do that?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1800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86200"/>
            <a:ext cx="13049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1581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24400"/>
            <a:ext cx="3571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67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502</TotalTime>
  <Words>810</Words>
  <Application>Microsoft Office PowerPoint</Application>
  <PresentationFormat>On-screen Show (4:3)</PresentationFormat>
  <Paragraphs>88</Paragraphs>
  <Slides>88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Paper</vt:lpstr>
      <vt:lpstr>Speaking Practice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Speaking Practice</dc:title>
  <dc:creator>user</dc:creator>
  <cp:lastModifiedBy>nabeela01</cp:lastModifiedBy>
  <cp:revision>29</cp:revision>
  <dcterms:created xsi:type="dcterms:W3CDTF">2017-02-23T19:04:06Z</dcterms:created>
  <dcterms:modified xsi:type="dcterms:W3CDTF">2017-03-08T04:09:15Z</dcterms:modified>
</cp:coreProperties>
</file>