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2" r:id="rId3"/>
    <p:sldId id="258" r:id="rId4"/>
    <p:sldId id="259" r:id="rId5"/>
    <p:sldId id="257" r:id="rId6"/>
    <p:sldId id="261" r:id="rId7"/>
    <p:sldId id="260" r:id="rId8"/>
    <p:sldId id="263" r:id="rId9"/>
    <p:sldId id="264" r:id="rId10"/>
    <p:sldId id="265" r:id="rId11"/>
    <p:sldId id="267" r:id="rId12"/>
    <p:sldId id="268" r:id="rId13"/>
    <p:sldId id="266" r:id="rId14"/>
    <p:sldId id="269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81" r:id="rId23"/>
    <p:sldId id="282" r:id="rId24"/>
    <p:sldId id="283" r:id="rId25"/>
    <p:sldId id="285" r:id="rId26"/>
    <p:sldId id="284" r:id="rId27"/>
    <p:sldId id="287" r:id="rId28"/>
    <p:sldId id="286" r:id="rId29"/>
    <p:sldId id="288" r:id="rId30"/>
    <p:sldId id="289" r:id="rId31"/>
    <p:sldId id="291" r:id="rId32"/>
    <p:sldId id="290" r:id="rId33"/>
    <p:sldId id="292" r:id="rId34"/>
    <p:sldId id="293" r:id="rId35"/>
    <p:sldId id="295" r:id="rId36"/>
    <p:sldId id="294" r:id="rId37"/>
    <p:sldId id="296" r:id="rId38"/>
    <p:sldId id="297" r:id="rId39"/>
    <p:sldId id="298" r:id="rId40"/>
    <p:sldId id="299" r:id="rId41"/>
    <p:sldId id="300" r:id="rId42"/>
    <p:sldId id="301" r:id="rId43"/>
    <p:sldId id="302" r:id="rId44"/>
    <p:sldId id="303" r:id="rId45"/>
    <p:sldId id="304" r:id="rId46"/>
    <p:sldId id="305" r:id="rId47"/>
    <p:sldId id="306" r:id="rId48"/>
    <p:sldId id="307" r:id="rId49"/>
    <p:sldId id="308" r:id="rId50"/>
    <p:sldId id="309" r:id="rId51"/>
    <p:sldId id="310" r:id="rId52"/>
    <p:sldId id="312" r:id="rId53"/>
    <p:sldId id="311" r:id="rId54"/>
    <p:sldId id="323" r:id="rId55"/>
    <p:sldId id="314" r:id="rId56"/>
    <p:sldId id="325" r:id="rId57"/>
    <p:sldId id="324" r:id="rId58"/>
    <p:sldId id="326" r:id="rId59"/>
    <p:sldId id="313" r:id="rId60"/>
    <p:sldId id="327" r:id="rId61"/>
    <p:sldId id="316" r:id="rId62"/>
    <p:sldId id="328" r:id="rId63"/>
    <p:sldId id="329" r:id="rId64"/>
    <p:sldId id="330" r:id="rId65"/>
    <p:sldId id="315" r:id="rId66"/>
    <p:sldId id="331" r:id="rId67"/>
    <p:sldId id="318" r:id="rId68"/>
    <p:sldId id="332" r:id="rId69"/>
    <p:sldId id="317" r:id="rId70"/>
    <p:sldId id="333" r:id="rId71"/>
    <p:sldId id="341" r:id="rId72"/>
    <p:sldId id="334" r:id="rId73"/>
    <p:sldId id="342" r:id="rId74"/>
    <p:sldId id="339" r:id="rId75"/>
    <p:sldId id="347" r:id="rId76"/>
    <p:sldId id="348" r:id="rId77"/>
    <p:sldId id="343" r:id="rId78"/>
    <p:sldId id="335" r:id="rId79"/>
    <p:sldId id="344" r:id="rId80"/>
    <p:sldId id="336" r:id="rId81"/>
    <p:sldId id="349" r:id="rId82"/>
    <p:sldId id="350" r:id="rId83"/>
    <p:sldId id="345" r:id="rId84"/>
    <p:sldId id="337" r:id="rId85"/>
    <p:sldId id="346" r:id="rId86"/>
    <p:sldId id="338" r:id="rId87"/>
    <p:sldId id="351" r:id="rId88"/>
    <p:sldId id="353" r:id="rId8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007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BDDA5-3728-4131-9C4A-2D42E8A74D46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8A59901-9784-4961-BDBF-DB7D2E04C877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BDDA5-3728-4131-9C4A-2D42E8A74D46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59901-9784-4961-BDBF-DB7D2E04C8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BDDA5-3728-4131-9C4A-2D42E8A74D46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59901-9784-4961-BDBF-DB7D2E04C8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FABDDA5-3728-4131-9C4A-2D42E8A74D46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C8A59901-9784-4961-BDBF-DB7D2E04C877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BDDA5-3728-4131-9C4A-2D42E8A74D46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59901-9784-4961-BDBF-DB7D2E04C87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BDDA5-3728-4131-9C4A-2D42E8A74D46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59901-9784-4961-BDBF-DB7D2E04C87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59901-9784-4961-BDBF-DB7D2E04C87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BDDA5-3728-4131-9C4A-2D42E8A74D46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BDDA5-3728-4131-9C4A-2D42E8A74D46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59901-9784-4961-BDBF-DB7D2E04C87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BDDA5-3728-4131-9C4A-2D42E8A74D46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59901-9784-4961-BDBF-DB7D2E04C8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FABDDA5-3728-4131-9C4A-2D42E8A74D46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8A59901-9784-4961-BDBF-DB7D2E04C87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BDDA5-3728-4131-9C4A-2D42E8A74D46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8A59901-9784-4961-BDBF-DB7D2E04C87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FABDDA5-3728-4131-9C4A-2D42E8A74D46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C8A59901-9784-4961-BDBF-DB7D2E04C877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US" sz="4000" b="1" dirty="0" smtClean="0"/>
              <a:t>Book 2 (Unit 5-8</a:t>
            </a:r>
            <a:r>
              <a:rPr lang="en-US" sz="4000" b="1" dirty="0" smtClean="0"/>
              <a:t>)</a:t>
            </a:r>
            <a:endParaRPr lang="en-US" sz="4000" b="1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/>
              <a:t>Speaking Practice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586103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38200" y="1371600"/>
            <a:ext cx="7315200" cy="35052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/>
              <a:t>Task 1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624096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70114" y="228600"/>
            <a:ext cx="4087586" cy="220980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Is it important to learn about your family history? Why or why not?</a:t>
            </a:r>
            <a:endParaRPr lang="en-US" sz="3600" dirty="0"/>
          </a:p>
        </p:txBody>
      </p:sp>
      <p:sp>
        <p:nvSpPr>
          <p:cNvPr id="5" name="Rounded Rectangle 4"/>
          <p:cNvSpPr/>
          <p:nvPr/>
        </p:nvSpPr>
        <p:spPr>
          <a:xfrm>
            <a:off x="4572000" y="228600"/>
            <a:ext cx="4343400" cy="281940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Do you want to do a DNA analysis to learn more about your ancestors ? Why or why not?</a:t>
            </a:r>
            <a:endParaRPr lang="en-US" sz="3600" dirty="0"/>
          </a:p>
        </p:txBody>
      </p:sp>
      <p:sp>
        <p:nvSpPr>
          <p:cNvPr id="6" name="Rounded Rectangle 5"/>
          <p:cNvSpPr/>
          <p:nvPr/>
        </p:nvSpPr>
        <p:spPr>
          <a:xfrm>
            <a:off x="228600" y="3124200"/>
            <a:ext cx="8382000" cy="3483428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Imagine that you can meet one of your ancestors from 100 years ago or more, What questions would you ask this person ? What would you like to know about his or her life?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330452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38200" y="1371600"/>
            <a:ext cx="7315200" cy="35052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/>
              <a:t>Task 2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41591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8686799" cy="632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 1"/>
          <p:cNvSpPr/>
          <p:nvPr/>
        </p:nvSpPr>
        <p:spPr>
          <a:xfrm>
            <a:off x="1600200" y="1709058"/>
            <a:ext cx="3810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2362200" y="1594758"/>
            <a:ext cx="3810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528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38200" y="1371600"/>
            <a:ext cx="7315200" cy="35052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/>
              <a:t>Task 3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260621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81000" y="381000"/>
            <a:ext cx="8458200" cy="502920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You are having a group discussion and want to express your opinion? How will you do that?</a:t>
            </a:r>
            <a:endParaRPr lang="en-US" sz="4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886200"/>
            <a:ext cx="18002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3886200"/>
            <a:ext cx="13049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886200"/>
            <a:ext cx="158115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4724400"/>
            <a:ext cx="3571875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1293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38200" y="1371600"/>
            <a:ext cx="7315200" cy="35052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/>
              <a:t>Task 1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299236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70114" y="228600"/>
            <a:ext cx="3886200" cy="304800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Which of these people  is more part of your family: a cousin you never met or a friend? Why?</a:t>
            </a:r>
            <a:endParaRPr lang="en-US" sz="3200" dirty="0"/>
          </a:p>
        </p:txBody>
      </p:sp>
      <p:sp>
        <p:nvSpPr>
          <p:cNvPr id="3" name="Rounded Rectangle 2"/>
          <p:cNvSpPr/>
          <p:nvPr/>
        </p:nvSpPr>
        <p:spPr>
          <a:xfrm>
            <a:off x="4648200" y="228600"/>
            <a:ext cx="3886200" cy="304800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How do you define the word home?</a:t>
            </a:r>
            <a:endParaRPr lang="en-US" sz="3200" dirty="0"/>
          </a:p>
        </p:txBody>
      </p:sp>
      <p:sp>
        <p:nvSpPr>
          <p:cNvPr id="4" name="Rounded Rectangle 3"/>
          <p:cNvSpPr/>
          <p:nvPr/>
        </p:nvSpPr>
        <p:spPr>
          <a:xfrm>
            <a:off x="402770" y="3614057"/>
            <a:ext cx="8131629" cy="304800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 “A gram of blood is worth more than a kilogram of friendship”. What does it mean?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550572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38200" y="1371600"/>
            <a:ext cx="7315200" cy="35052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/>
              <a:t>Task 2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2844307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8610600" cy="640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 1"/>
          <p:cNvSpPr/>
          <p:nvPr/>
        </p:nvSpPr>
        <p:spPr>
          <a:xfrm>
            <a:off x="3733800" y="1524000"/>
            <a:ext cx="4572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4953000" y="1828800"/>
            <a:ext cx="4572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373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228600"/>
            <a:ext cx="9001125" cy="640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7070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38200" y="1371600"/>
            <a:ext cx="7315200" cy="35052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/>
              <a:t>Task 3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19550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81000" y="381000"/>
            <a:ext cx="8458200" cy="502920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You are having a group discussion and want to express your opinion? How will you do that?</a:t>
            </a:r>
            <a:endParaRPr lang="en-US" sz="4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886200"/>
            <a:ext cx="18002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3886200"/>
            <a:ext cx="13049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886200"/>
            <a:ext cx="158115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4724400"/>
            <a:ext cx="3571875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0944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066800" y="1371600"/>
            <a:ext cx="6629400" cy="34290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/>
              <a:t>Unit 6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316620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143000" y="1371600"/>
            <a:ext cx="6858000" cy="36576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/>
              <a:t>Task 1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012756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52400" y="304800"/>
            <a:ext cx="4343400" cy="27432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/>
              <a:t>Why do things yourself?</a:t>
            </a:r>
            <a:endParaRPr lang="en-US" sz="4800" dirty="0"/>
          </a:p>
        </p:txBody>
      </p:sp>
      <p:sp>
        <p:nvSpPr>
          <p:cNvPr id="3" name="Rounded Rectangle 2"/>
          <p:cNvSpPr/>
          <p:nvPr/>
        </p:nvSpPr>
        <p:spPr>
          <a:xfrm>
            <a:off x="4528457" y="359229"/>
            <a:ext cx="4343400" cy="27432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What do you think of when you hear the expression “Do-It-Yourself” (DIY)?</a:t>
            </a:r>
            <a:endParaRPr lang="en-US" sz="3600" dirty="0"/>
          </a:p>
        </p:txBody>
      </p:sp>
      <p:sp>
        <p:nvSpPr>
          <p:cNvPr id="4" name="Rounded Rectangle 3"/>
          <p:cNvSpPr/>
          <p:nvPr/>
        </p:nvSpPr>
        <p:spPr>
          <a:xfrm>
            <a:off x="185057" y="3102428"/>
            <a:ext cx="4343400" cy="360317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Do people of different ages have different opinions of DIY projects?</a:t>
            </a:r>
            <a:endParaRPr lang="en-US" sz="3600" dirty="0"/>
          </a:p>
        </p:txBody>
      </p:sp>
      <p:sp>
        <p:nvSpPr>
          <p:cNvPr id="5" name="Rounded Rectangle 4"/>
          <p:cNvSpPr/>
          <p:nvPr/>
        </p:nvSpPr>
        <p:spPr>
          <a:xfrm>
            <a:off x="4648200" y="3200399"/>
            <a:ext cx="4343400" cy="350519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/>
              <a:t>What DIY skills do you have? Could you learn more?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111479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066800" y="1371600"/>
            <a:ext cx="6629400" cy="34290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/>
              <a:t>Task 2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895409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8610600" cy="647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 1"/>
          <p:cNvSpPr/>
          <p:nvPr/>
        </p:nvSpPr>
        <p:spPr>
          <a:xfrm>
            <a:off x="5867400" y="457200"/>
            <a:ext cx="914400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28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066800" y="1371600"/>
            <a:ext cx="6629400" cy="34290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/>
              <a:t>Task 3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343242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57200" y="762000"/>
            <a:ext cx="8229600" cy="48768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/>
              <a:t>You are listening to a lecture and don’t understand anything? How do you ask for clarification?</a:t>
            </a:r>
            <a:endParaRPr lang="en-US" sz="48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800600"/>
            <a:ext cx="341947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772025"/>
            <a:ext cx="2790825" cy="55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5414962"/>
            <a:ext cx="3390900" cy="681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0112" y="5493543"/>
            <a:ext cx="25146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141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066800" y="1371600"/>
            <a:ext cx="6629400" cy="34290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/>
              <a:t>Task 1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42477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1295400" y="2133600"/>
            <a:ext cx="6019800" cy="2971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/>
              <a:t>Unit 5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327052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81000" y="381000"/>
            <a:ext cx="8382000" cy="31242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Think of a time when someone you know tried to sell something, either online or in person. Describe the experience. What problems were there? Was it a success? Why or why not?</a:t>
            </a:r>
            <a:endParaRPr lang="en-US" sz="3200" dirty="0"/>
          </a:p>
        </p:txBody>
      </p:sp>
      <p:sp>
        <p:nvSpPr>
          <p:cNvPr id="3" name="Rounded Rectangle 2"/>
          <p:cNvSpPr/>
          <p:nvPr/>
        </p:nvSpPr>
        <p:spPr>
          <a:xfrm>
            <a:off x="685800" y="3810000"/>
            <a:ext cx="8001000" cy="26670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How does selling online affect regular stores and other businesses? Will bookstores go out of business? Will people still go to craft fairs and read ‘print” books?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96231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066800" y="1371600"/>
            <a:ext cx="6629400" cy="34290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/>
              <a:t>Task 2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231073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04800"/>
            <a:ext cx="8763000" cy="632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1788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066800" y="1371600"/>
            <a:ext cx="6629400" cy="34290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/>
              <a:t>Task 3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812826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93914" y="228600"/>
            <a:ext cx="8610600" cy="41910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You are giving a presentation and someone asks you questions about what you said? How will you give clarification?</a:t>
            </a:r>
            <a:endParaRPr lang="en-US" sz="40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138612"/>
            <a:ext cx="3743325" cy="2543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2583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066800" y="1371600"/>
            <a:ext cx="6629400" cy="34290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/>
              <a:t>Task 1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40773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28600" y="152400"/>
            <a:ext cx="4800600" cy="28956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Do you ever buy things at auctions, either online or at a “real” auction? If yes, describe your experience. If no, would you like to? Why or why not?</a:t>
            </a:r>
            <a:endParaRPr lang="en-US" sz="2800" dirty="0"/>
          </a:p>
        </p:txBody>
      </p:sp>
      <p:sp>
        <p:nvSpPr>
          <p:cNvPr id="4" name="Rounded Rectangle 3"/>
          <p:cNvSpPr/>
          <p:nvPr/>
        </p:nvSpPr>
        <p:spPr>
          <a:xfrm>
            <a:off x="5105400" y="348342"/>
            <a:ext cx="3810000" cy="224245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What is something you would not buy online </a:t>
            </a:r>
            <a:r>
              <a:rPr lang="en-US" sz="2800" dirty="0" err="1" smtClean="0"/>
              <a:t>oe</a:t>
            </a:r>
            <a:r>
              <a:rPr lang="en-US" sz="2800" dirty="0" smtClean="0"/>
              <a:t> at an auction? Why not?</a:t>
            </a:r>
            <a:endParaRPr lang="en-US" sz="2800" dirty="0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43" y="3200400"/>
            <a:ext cx="8719457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6647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066800" y="1371600"/>
            <a:ext cx="6629400" cy="34290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/>
              <a:t>Task 2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182369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8839200" cy="6400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 1"/>
          <p:cNvSpPr/>
          <p:nvPr/>
        </p:nvSpPr>
        <p:spPr>
          <a:xfrm>
            <a:off x="2667000" y="2955471"/>
            <a:ext cx="4572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509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066800" y="1371600"/>
            <a:ext cx="6629400" cy="34290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/>
              <a:t>Task 3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120181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38200" y="1371600"/>
            <a:ext cx="7315200" cy="35052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/>
              <a:t>Task 1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81313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57200" y="762000"/>
            <a:ext cx="8229600" cy="48768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/>
              <a:t>You are listening to a lecture and don’t understand anything? How do you ask for clarification?</a:t>
            </a:r>
            <a:endParaRPr lang="en-US" sz="48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800600"/>
            <a:ext cx="341947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772025"/>
            <a:ext cx="2790825" cy="55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5414962"/>
            <a:ext cx="3390900" cy="681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0112" y="5493543"/>
            <a:ext cx="25146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1763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066800" y="1371600"/>
            <a:ext cx="6629400" cy="34290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/>
              <a:t>Task 1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590370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752600" y="1295400"/>
            <a:ext cx="4191000" cy="26670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What are some advantages and disadvantages of buying or selling things online?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28588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066800" y="1371600"/>
            <a:ext cx="6629400" cy="34290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/>
              <a:t>Task 2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971596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13" y="280990"/>
            <a:ext cx="8334375" cy="6348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5838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066800" y="1371600"/>
            <a:ext cx="6629400" cy="34290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/>
              <a:t>Task 3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127165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93914" y="228600"/>
            <a:ext cx="8610600" cy="41910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You are giving a presentation and someone asks you questions about what you said? How will you give clarification?</a:t>
            </a:r>
            <a:endParaRPr lang="en-US" sz="40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138612"/>
            <a:ext cx="3743325" cy="2543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5240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77" y="381000"/>
            <a:ext cx="8905875" cy="360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1364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4800"/>
            <a:ext cx="8610600" cy="6248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7821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8610600" cy="640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555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81000" y="457200"/>
            <a:ext cx="3733800" cy="198120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What does it mean to be part of a family?</a:t>
            </a:r>
            <a:endParaRPr lang="en-US" sz="3600" dirty="0"/>
          </a:p>
        </p:txBody>
      </p:sp>
      <p:sp>
        <p:nvSpPr>
          <p:cNvPr id="5" name="Rounded Rectangle 4"/>
          <p:cNvSpPr/>
          <p:nvPr/>
        </p:nvSpPr>
        <p:spPr>
          <a:xfrm>
            <a:off x="4572000" y="457200"/>
            <a:ext cx="3733800" cy="198120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What is your definition of a family?</a:t>
            </a:r>
            <a:endParaRPr lang="en-US" sz="3600" dirty="0"/>
          </a:p>
        </p:txBody>
      </p:sp>
      <p:sp>
        <p:nvSpPr>
          <p:cNvPr id="6" name="Rounded Rectangle 5"/>
          <p:cNvSpPr/>
          <p:nvPr/>
        </p:nvSpPr>
        <p:spPr>
          <a:xfrm>
            <a:off x="381000" y="2514600"/>
            <a:ext cx="4076700" cy="198120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Which members of the family influence your life?</a:t>
            </a:r>
            <a:endParaRPr lang="en-US" sz="3600" dirty="0"/>
          </a:p>
        </p:txBody>
      </p:sp>
      <p:sp>
        <p:nvSpPr>
          <p:cNvPr id="7" name="Rounded Rectangle 6"/>
          <p:cNvSpPr/>
          <p:nvPr/>
        </p:nvSpPr>
        <p:spPr>
          <a:xfrm>
            <a:off x="4691743" y="2514598"/>
            <a:ext cx="3733800" cy="4093029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Which do you think has more influence on your personality: characteristics you inherit or people and events in your life? Why?</a:t>
            </a:r>
            <a:endParaRPr lang="en-US" sz="2800" dirty="0"/>
          </a:p>
        </p:txBody>
      </p:sp>
      <p:sp>
        <p:nvSpPr>
          <p:cNvPr id="8" name="Rounded Rectangle 7"/>
          <p:cNvSpPr/>
          <p:nvPr/>
        </p:nvSpPr>
        <p:spPr>
          <a:xfrm>
            <a:off x="228600" y="4626429"/>
            <a:ext cx="4229100" cy="198120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What are some coincidences of the people you know??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4483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8669111" cy="273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8268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295400" y="1524000"/>
            <a:ext cx="6781800" cy="32766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/>
              <a:t>Unit 7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606511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066800" y="1371600"/>
            <a:ext cx="6629400" cy="34290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/>
              <a:t>Task 1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30528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57200" y="381000"/>
            <a:ext cx="3657600" cy="22860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What happens to our trash?</a:t>
            </a:r>
            <a:endParaRPr lang="en-US" sz="4000" dirty="0"/>
          </a:p>
        </p:txBody>
      </p:sp>
      <p:sp>
        <p:nvSpPr>
          <p:cNvPr id="3" name="Rounded Rectangle 2"/>
          <p:cNvSpPr/>
          <p:nvPr/>
        </p:nvSpPr>
        <p:spPr>
          <a:xfrm>
            <a:off x="4495800" y="381000"/>
            <a:ext cx="4343400" cy="22860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Do you think you throw too much trash ? Explain.</a:t>
            </a:r>
            <a:endParaRPr lang="en-US" sz="4000" dirty="0"/>
          </a:p>
        </p:txBody>
      </p:sp>
      <p:sp>
        <p:nvSpPr>
          <p:cNvPr id="4" name="Rounded Rectangle 3"/>
          <p:cNvSpPr/>
          <p:nvPr/>
        </p:nvSpPr>
        <p:spPr>
          <a:xfrm>
            <a:off x="609600" y="2971800"/>
            <a:ext cx="3657600" cy="35814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What does your city or town do with the trash it collects?</a:t>
            </a:r>
            <a:endParaRPr lang="en-US" sz="4000" dirty="0"/>
          </a:p>
        </p:txBody>
      </p:sp>
      <p:sp>
        <p:nvSpPr>
          <p:cNvPr id="5" name="Rounded Rectangle 4"/>
          <p:cNvSpPr/>
          <p:nvPr/>
        </p:nvSpPr>
        <p:spPr>
          <a:xfrm>
            <a:off x="4838700" y="3200400"/>
            <a:ext cx="3657600" cy="22860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What happens to our trash?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412013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066800" y="1371600"/>
            <a:ext cx="6629400" cy="34290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/>
              <a:t>Task 2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51111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8686800" cy="647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993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066800" y="1371600"/>
            <a:ext cx="6629400" cy="34290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/>
              <a:t>Task 3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20425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81000" y="1295400"/>
            <a:ext cx="8458200" cy="43434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You listened to a lecture and your friend wants you to tell him about the lecture. How would you tell him the main points?</a:t>
            </a:r>
            <a:endParaRPr lang="en-US" sz="4000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663" y="4876800"/>
            <a:ext cx="2624137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3654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066800" y="1371600"/>
            <a:ext cx="6629400" cy="34290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/>
              <a:t>Task 1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20425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714500"/>
            <a:ext cx="8534401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6021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38200" y="1371600"/>
            <a:ext cx="7315200" cy="35052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/>
              <a:t>Task 2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97540271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066800" y="1371600"/>
            <a:ext cx="6629400" cy="34290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/>
              <a:t>Task 2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20425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8763000" cy="6324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3441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066800" y="1371600"/>
            <a:ext cx="6629400" cy="34290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/>
              <a:t>Task 3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20425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81000" y="1295400"/>
            <a:ext cx="8458200" cy="43434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You listened to a lecture and your friend wants you to tell him about the lecture. How would you tell him the main points?</a:t>
            </a:r>
            <a:endParaRPr lang="en-US" sz="4000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663" y="4876800"/>
            <a:ext cx="2624137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9119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066800" y="1371600"/>
            <a:ext cx="6629400" cy="34290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/>
              <a:t>Task 1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17882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556"/>
          <a:stretch/>
        </p:blipFill>
        <p:spPr bwMode="auto">
          <a:xfrm>
            <a:off x="152400" y="1643743"/>
            <a:ext cx="8763000" cy="1051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884714"/>
            <a:ext cx="8708571" cy="1306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4343400"/>
            <a:ext cx="8610601" cy="165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6954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066800" y="1371600"/>
            <a:ext cx="6629400" cy="34290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/>
              <a:t>Task 2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17882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228600"/>
            <a:ext cx="8763000" cy="6400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5824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066800" y="1371600"/>
            <a:ext cx="6629400" cy="34290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/>
              <a:t>Task 3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17882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81000" y="1295400"/>
            <a:ext cx="8458200" cy="43434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You listened to a lecture and your friend wants you to tell him about the lecture. How would you tell him the main points?</a:t>
            </a:r>
            <a:endParaRPr lang="en-US" sz="4000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663" y="4876800"/>
            <a:ext cx="2624137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5257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13" y="304800"/>
            <a:ext cx="8334375" cy="6324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380034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990600" y="1676400"/>
            <a:ext cx="6705600" cy="32766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/>
              <a:t>Unit 8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406005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066800" y="1371600"/>
            <a:ext cx="6629400" cy="34290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/>
              <a:t>Task 1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768739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81000" y="957943"/>
            <a:ext cx="3733800" cy="19812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How important is cleanliness?</a:t>
            </a:r>
            <a:endParaRPr lang="en-US" sz="4000" dirty="0"/>
          </a:p>
        </p:txBody>
      </p:sp>
      <p:sp>
        <p:nvSpPr>
          <p:cNvPr id="3" name="Rounded Rectangle 2"/>
          <p:cNvSpPr/>
          <p:nvPr/>
        </p:nvSpPr>
        <p:spPr>
          <a:xfrm>
            <a:off x="4343400" y="304800"/>
            <a:ext cx="4419600" cy="2590799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Do you think you use a lot of water everyday ? Explain.</a:t>
            </a:r>
            <a:endParaRPr lang="en-US" sz="4000" dirty="0"/>
          </a:p>
        </p:txBody>
      </p:sp>
      <p:sp>
        <p:nvSpPr>
          <p:cNvPr id="4" name="Rounded Rectangle 3"/>
          <p:cNvSpPr/>
          <p:nvPr/>
        </p:nvSpPr>
        <p:spPr>
          <a:xfrm>
            <a:off x="762000" y="3026229"/>
            <a:ext cx="3733800" cy="28956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What did your parents tell you about cleanliness?</a:t>
            </a:r>
            <a:endParaRPr lang="en-US" sz="4000" dirty="0"/>
          </a:p>
        </p:txBody>
      </p:sp>
      <p:sp>
        <p:nvSpPr>
          <p:cNvPr id="5" name="Rounded Rectangle 4"/>
          <p:cNvSpPr/>
          <p:nvPr/>
        </p:nvSpPr>
        <p:spPr>
          <a:xfrm>
            <a:off x="5029200" y="2939143"/>
            <a:ext cx="3733800" cy="30480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Why can disease spread in crowded cities?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01584907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066800" y="1371600"/>
            <a:ext cx="6629400" cy="34290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/>
              <a:t>Task </a:t>
            </a:r>
            <a:r>
              <a:rPr lang="en-US" sz="54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39775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8610600" cy="640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000065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066800" y="1371600"/>
            <a:ext cx="6629400" cy="34290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/>
              <a:t>Task </a:t>
            </a:r>
            <a:r>
              <a:rPr lang="en-US" sz="5400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39775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33400" y="609600"/>
            <a:ext cx="8305800" cy="56388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You are having a group conversation  and someone is trying to speak in your group. What should you do?</a:t>
            </a:r>
            <a:endParaRPr lang="en-US" sz="4400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472793"/>
            <a:ext cx="8763000" cy="80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8512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066800" y="1371600"/>
            <a:ext cx="6629400" cy="34290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/>
              <a:t>Task 1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39775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61257" y="152400"/>
            <a:ext cx="4343400" cy="33528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What effect does the climate change have on the water supply?</a:t>
            </a:r>
            <a:endParaRPr lang="en-US" sz="4000" dirty="0"/>
          </a:p>
        </p:txBody>
      </p:sp>
      <p:sp>
        <p:nvSpPr>
          <p:cNvPr id="3" name="Rounded Rectangle 2"/>
          <p:cNvSpPr/>
          <p:nvPr/>
        </p:nvSpPr>
        <p:spPr>
          <a:xfrm>
            <a:off x="4953000" y="152400"/>
            <a:ext cx="3733800" cy="351608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How does the increase in population affect the water supply?</a:t>
            </a:r>
            <a:endParaRPr lang="en-US" sz="4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457" y="3668486"/>
            <a:ext cx="8534400" cy="140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486" y="5110843"/>
            <a:ext cx="8624887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113690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066800" y="1371600"/>
            <a:ext cx="6629400" cy="34290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/>
              <a:t>Task </a:t>
            </a:r>
            <a:r>
              <a:rPr lang="en-US" sz="54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39775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38200" y="1371600"/>
            <a:ext cx="7315200" cy="35052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/>
              <a:t>Task 3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6581747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8686800" cy="632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 1"/>
          <p:cNvSpPr/>
          <p:nvPr/>
        </p:nvSpPr>
        <p:spPr>
          <a:xfrm>
            <a:off x="1219200" y="1066800"/>
            <a:ext cx="9144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895600" y="756557"/>
            <a:ext cx="4572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819400" y="1676400"/>
            <a:ext cx="4572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276600" y="1752600"/>
            <a:ext cx="4572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04800" y="1099457"/>
            <a:ext cx="4572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28600" y="2514600"/>
            <a:ext cx="4572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1600200" y="3276600"/>
            <a:ext cx="4572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257800" y="1752600"/>
            <a:ext cx="4572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867400" y="1246414"/>
            <a:ext cx="4572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6858000" y="3810000"/>
            <a:ext cx="4572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4419600" y="3799114"/>
            <a:ext cx="4572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685800" y="4495800"/>
            <a:ext cx="4572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2819400" y="5410200"/>
            <a:ext cx="4572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4419600" y="4876800"/>
            <a:ext cx="4572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568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066800" y="1371600"/>
            <a:ext cx="6629400" cy="34290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/>
              <a:t>Task 3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498397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33400" y="914400"/>
            <a:ext cx="8305800" cy="51816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What should you not do in a group conversation?</a:t>
            </a:r>
            <a:endParaRPr lang="en-US" sz="4400" dirty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3687" y="4648200"/>
            <a:ext cx="3476625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4362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066800" y="1371600"/>
            <a:ext cx="6629400" cy="34290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/>
              <a:t>Task 1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39775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015" y="438150"/>
            <a:ext cx="8686800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015" y="1219200"/>
            <a:ext cx="8686800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015" y="2271031"/>
            <a:ext cx="8610601" cy="96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5" name="Picture 5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343" y="3254827"/>
            <a:ext cx="8577944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6" name="Picture 6"/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229" y="4210048"/>
            <a:ext cx="8414658" cy="97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093730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066800" y="1371600"/>
            <a:ext cx="6629400" cy="34290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/>
              <a:t>Task </a:t>
            </a:r>
            <a:r>
              <a:rPr lang="en-US" sz="54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39775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04800"/>
            <a:ext cx="8839200" cy="624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Oval 2"/>
          <p:cNvSpPr/>
          <p:nvPr/>
        </p:nvSpPr>
        <p:spPr>
          <a:xfrm>
            <a:off x="914400" y="914400"/>
            <a:ext cx="9144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572000" y="604157"/>
            <a:ext cx="9144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657600" y="2667000"/>
            <a:ext cx="4572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174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066800" y="1371600"/>
            <a:ext cx="6629400" cy="34290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/>
              <a:t>Task 3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346331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33400" y="914400"/>
            <a:ext cx="8305800" cy="51816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How can you make other people hear you in a group conversation?</a:t>
            </a:r>
            <a:endParaRPr lang="en-US" sz="4400" dirty="0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800600"/>
            <a:ext cx="84582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1161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81000" y="381000"/>
            <a:ext cx="8458200" cy="502920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You are having a group discussion and want to express your opinion? How will you do that?</a:t>
            </a:r>
            <a:endParaRPr lang="en-US" sz="4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886200"/>
            <a:ext cx="18002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3886200"/>
            <a:ext cx="13049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886200"/>
            <a:ext cx="158115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4724400"/>
            <a:ext cx="3571875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5674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502</TotalTime>
  <Words>810</Words>
  <Application>Microsoft Office PowerPoint</Application>
  <PresentationFormat>On-screen Show (4:3)</PresentationFormat>
  <Paragraphs>88</Paragraphs>
  <Slides>88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88</vt:i4>
      </vt:variant>
    </vt:vector>
  </HeadingPairs>
  <TitlesOfParts>
    <vt:vector size="89" baseType="lpstr">
      <vt:lpstr>Paper</vt:lpstr>
      <vt:lpstr>Speaking Practice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Speaking Practice</dc:title>
  <dc:creator>user</dc:creator>
  <cp:lastModifiedBy>nabeela01</cp:lastModifiedBy>
  <cp:revision>29</cp:revision>
  <dcterms:created xsi:type="dcterms:W3CDTF">2017-02-23T19:04:06Z</dcterms:created>
  <dcterms:modified xsi:type="dcterms:W3CDTF">2017-03-08T04:09:15Z</dcterms:modified>
</cp:coreProperties>
</file>