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slide" Target="slides/slide44.xml"/><Relationship Id="rId47" Type="http://schemas.openxmlformats.org/officeDocument/2006/relationships/slide" Target="slides/slide43.xml"/><Relationship Id="rId49" Type="http://schemas.openxmlformats.org/officeDocument/2006/relationships/slide" Target="slides/slide4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1" Type="http://schemas.openxmlformats.org/officeDocument/2006/relationships/slide" Target="slides/slide47.xml"/><Relationship Id="rId50" Type="http://schemas.openxmlformats.org/officeDocument/2006/relationships/slide" Target="slides/slide46.xml"/><Relationship Id="rId53" Type="http://schemas.openxmlformats.org/officeDocument/2006/relationships/slide" Target="slides/slide49.xml"/><Relationship Id="rId52" Type="http://schemas.openxmlformats.org/officeDocument/2006/relationships/slide" Target="slides/slide48.xml"/><Relationship Id="rId11" Type="http://schemas.openxmlformats.org/officeDocument/2006/relationships/slide" Target="slides/slide7.xml"/><Relationship Id="rId10" Type="http://schemas.openxmlformats.org/officeDocument/2006/relationships/slide" Target="slides/slide6.xml"/><Relationship Id="rId54" Type="http://schemas.openxmlformats.org/officeDocument/2006/relationships/slide" Target="slides/slide50.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3886200" y="0"/>
            <a:ext cx="2971799" cy="457200"/>
          </a:xfrm>
          <a:prstGeom prst="rect">
            <a:avLst/>
          </a:prstGeom>
          <a:noFill/>
          <a:ln>
            <a:noFill/>
          </a:ln>
        </p:spPr>
        <p:txBody>
          <a:bodyPr anchorCtr="0" anchor="t" bIns="91425" lIns="91425" rIns="91425" tIns="91425"/>
          <a:lstStyle>
            <a:lvl1pPr indent="0" lvl="0" marL="0" marR="0" rtl="0" algn="r">
              <a:spcBef>
                <a:spcPts val="0"/>
              </a:spcBef>
              <a:spcAft>
                <a:spcPts val="0"/>
              </a:spcAft>
              <a:buNone/>
              <a:defRPr b="0" i="0" sz="1200" u="none" cap="none" strike="noStrike">
                <a:solidFill>
                  <a:schemeClr val="dk1"/>
                </a:solidFill>
                <a:latin typeface="Arial"/>
                <a:ea typeface="Arial"/>
                <a:cs typeface="Arial"/>
                <a:sym typeface="Arial"/>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4" name="Shape 4"/>
          <p:cNvSpPr txBox="1"/>
          <p:nvPr>
            <p:ph idx="10" type="dt"/>
          </p:nvPr>
        </p:nvSpPr>
        <p:spPr>
          <a:xfrm>
            <a:off x="1588" y="0"/>
            <a:ext cx="2971799" cy="457200"/>
          </a:xfrm>
          <a:prstGeom prst="rect">
            <a:avLst/>
          </a:prstGeom>
          <a:noFill/>
          <a:ln>
            <a:noFill/>
          </a:ln>
        </p:spPr>
        <p:txBody>
          <a:bodyPr anchorCtr="0" anchor="t" bIns="91425" lIns="91425" rIns="91425" tIns="91425"/>
          <a:lstStyle>
            <a:lvl1pPr indent="0" lvl="0" marL="0" marR="0" rtl="0" algn="l">
              <a:spcBef>
                <a:spcPts val="0"/>
              </a:spcBef>
              <a:spcAft>
                <a:spcPts val="0"/>
              </a:spcAft>
              <a:buNone/>
              <a:defRPr b="0" i="0" sz="1200" u="none" cap="none" strike="noStrike">
                <a:solidFill>
                  <a:schemeClr val="dk1"/>
                </a:solidFill>
                <a:latin typeface="Arial"/>
                <a:ea typeface="Arial"/>
                <a:cs typeface="Arial"/>
                <a:sym typeface="Arial"/>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1" algn="r">
              <a:spcBef>
                <a:spcPts val="360"/>
              </a:spcBef>
              <a:spcAft>
                <a:spcPts val="0"/>
              </a:spcAft>
              <a:buNone/>
              <a:defRPr b="0" i="0" sz="1200" u="none" cap="none" strike="noStrike">
                <a:solidFill>
                  <a:schemeClr val="dk1"/>
                </a:solidFill>
                <a:latin typeface="Calibri"/>
                <a:ea typeface="Calibri"/>
                <a:cs typeface="Calibri"/>
                <a:sym typeface="Calibri"/>
              </a:defRPr>
            </a:lvl1pPr>
            <a:lvl2pPr indent="0" lvl="1" marL="457200" marR="0" rtl="1" algn="r">
              <a:spcBef>
                <a:spcPts val="360"/>
              </a:spcBef>
              <a:spcAft>
                <a:spcPts val="0"/>
              </a:spcAft>
              <a:buNone/>
              <a:defRPr b="0" i="0" sz="1200" u="none" cap="none" strike="noStrike">
                <a:solidFill>
                  <a:schemeClr val="dk1"/>
                </a:solidFill>
                <a:latin typeface="Calibri"/>
                <a:ea typeface="Calibri"/>
                <a:cs typeface="Calibri"/>
                <a:sym typeface="Calibri"/>
              </a:defRPr>
            </a:lvl2pPr>
            <a:lvl3pPr indent="0" lvl="2" marL="914400" marR="0" rtl="1" algn="r">
              <a:spcBef>
                <a:spcPts val="360"/>
              </a:spcBef>
              <a:spcAft>
                <a:spcPts val="0"/>
              </a:spcAft>
              <a:buNone/>
              <a:defRPr b="0" i="0" sz="1200" u="none" cap="none" strike="noStrike">
                <a:solidFill>
                  <a:schemeClr val="dk1"/>
                </a:solidFill>
                <a:latin typeface="Calibri"/>
                <a:ea typeface="Calibri"/>
                <a:cs typeface="Calibri"/>
                <a:sym typeface="Calibri"/>
              </a:defRPr>
            </a:lvl3pPr>
            <a:lvl4pPr indent="0" lvl="3" marL="1371600" marR="0" rtl="1" algn="r">
              <a:spcBef>
                <a:spcPts val="360"/>
              </a:spcBef>
              <a:spcAft>
                <a:spcPts val="0"/>
              </a:spcAft>
              <a:buNone/>
              <a:defRPr b="0" i="0" sz="1200" u="none" cap="none" strike="noStrike">
                <a:solidFill>
                  <a:schemeClr val="dk1"/>
                </a:solidFill>
                <a:latin typeface="Calibri"/>
                <a:ea typeface="Calibri"/>
                <a:cs typeface="Calibri"/>
                <a:sym typeface="Calibri"/>
              </a:defRPr>
            </a:lvl4pPr>
            <a:lvl5pPr indent="0" lvl="4" marL="1828800" marR="0" rtl="1" algn="r">
              <a:spcBef>
                <a:spcPts val="360"/>
              </a:spcBef>
              <a:spcAft>
                <a:spcPts val="0"/>
              </a:spcAft>
              <a:buNone/>
              <a:defRPr b="0" i="0" sz="1200" u="none" cap="none" strike="noStrike">
                <a:solidFill>
                  <a:schemeClr val="dk1"/>
                </a:solidFill>
                <a:latin typeface="Calibri"/>
                <a:ea typeface="Calibri"/>
                <a:cs typeface="Calibri"/>
                <a:sym typeface="Calibri"/>
              </a:defRPr>
            </a:lvl5pPr>
            <a:lvl6pPr indent="0" lvl="5" marL="2286000" marR="0" rtl="1" algn="r">
              <a:spcBef>
                <a:spcPts val="0"/>
              </a:spcBef>
              <a:buNone/>
              <a:defRPr b="0" i="0" sz="1200" u="none" cap="none" strike="noStrike">
                <a:solidFill>
                  <a:schemeClr val="dk1"/>
                </a:solidFill>
                <a:latin typeface="Calibri"/>
                <a:ea typeface="Calibri"/>
                <a:cs typeface="Calibri"/>
                <a:sym typeface="Calibri"/>
              </a:defRPr>
            </a:lvl6pPr>
            <a:lvl7pPr indent="0" lvl="6" marL="2743200" marR="0" rtl="1" algn="r">
              <a:spcBef>
                <a:spcPts val="0"/>
              </a:spcBef>
              <a:buNone/>
              <a:defRPr b="0" i="0" sz="1200" u="none" cap="none" strike="noStrike">
                <a:solidFill>
                  <a:schemeClr val="dk1"/>
                </a:solidFill>
                <a:latin typeface="Calibri"/>
                <a:ea typeface="Calibri"/>
                <a:cs typeface="Calibri"/>
                <a:sym typeface="Calibri"/>
              </a:defRPr>
            </a:lvl7pPr>
            <a:lvl8pPr indent="0" lvl="7" marL="3200400" marR="0" rtl="1" algn="r">
              <a:spcBef>
                <a:spcPts val="0"/>
              </a:spcBef>
              <a:buNone/>
              <a:defRPr b="0" i="0" sz="1200" u="none" cap="none" strike="noStrike">
                <a:solidFill>
                  <a:schemeClr val="dk1"/>
                </a:solidFill>
                <a:latin typeface="Calibri"/>
                <a:ea typeface="Calibri"/>
                <a:cs typeface="Calibri"/>
                <a:sym typeface="Calibri"/>
              </a:defRPr>
            </a:lvl8pPr>
            <a:lvl9pPr indent="0" lvl="8" marL="3657600" marR="0" rtl="1" algn="r">
              <a:spcBef>
                <a:spcPts val="0"/>
              </a:spcBef>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3886200" y="8685213"/>
            <a:ext cx="2971799" cy="457200"/>
          </a:xfrm>
          <a:prstGeom prst="rect">
            <a:avLst/>
          </a:prstGeom>
          <a:noFill/>
          <a:ln>
            <a:noFill/>
          </a:ln>
        </p:spPr>
        <p:txBody>
          <a:bodyPr anchorCtr="0" anchor="b" bIns="91425" lIns="91425" rIns="91425" tIns="91425"/>
          <a:lstStyle>
            <a:lvl1pPr indent="0" lvl="0" marL="0" marR="0" rtl="0" algn="r">
              <a:spcBef>
                <a:spcPts val="0"/>
              </a:spcBef>
              <a:spcAft>
                <a:spcPts val="0"/>
              </a:spcAft>
              <a:buNone/>
              <a:defRPr b="0" i="0" sz="1200" u="none" cap="none" strike="noStrike">
                <a:solidFill>
                  <a:schemeClr val="dk1"/>
                </a:solidFill>
                <a:latin typeface="Arial"/>
                <a:ea typeface="Arial"/>
                <a:cs typeface="Arial"/>
                <a:sym typeface="Arial"/>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8" name="Shape 8"/>
          <p:cNvSpPr txBox="1"/>
          <p:nvPr>
            <p:ph idx="12" type="sldNum"/>
          </p:nvPr>
        </p:nvSpPr>
        <p:spPr>
          <a:xfrm>
            <a:off x="1588" y="8685213"/>
            <a:ext cx="2971799" cy="457200"/>
          </a:xfrm>
          <a:prstGeom prst="rect">
            <a:avLst/>
          </a:prstGeom>
          <a:noFill/>
          <a:ln>
            <a:noFill/>
          </a:ln>
        </p:spPr>
        <p:txBody>
          <a:bodyPr anchorCtr="0" anchor="b" bIns="45700" lIns="91425" rIns="91425" tIns="45700">
            <a:noAutofit/>
          </a:bodyPr>
          <a:lstStyle/>
          <a:p>
            <a:pPr indent="0" lvl="0" marL="0" marR="0" rtl="0" algn="l">
              <a:spcBef>
                <a:spcPts val="0"/>
              </a:spcBef>
              <a:spcAft>
                <a:spcPts val="0"/>
              </a:spcAft>
              <a:buSzPct val="25000"/>
              <a:buNone/>
            </a:pPr>
            <a:fld id="{00000000-1234-1234-1234-123412341234}" type="slidenum">
              <a:rPr b="0" i="0" lang="ar-EG" sz="1200" u="none" cap="none" strike="noStrike">
                <a:solidFill>
                  <a:schemeClr val="dk1"/>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86" name="Shape 8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8" name="Shape 188"/>
        <p:cNvGrpSpPr/>
        <p:nvPr/>
      </p:nvGrpSpPr>
      <p:grpSpPr>
        <a:xfrm>
          <a:off x="0" y="0"/>
          <a:ext cx="0" cy="0"/>
          <a:chOff x="0" y="0"/>
          <a:chExt cx="0" cy="0"/>
        </a:xfrm>
      </p:grpSpPr>
      <p:sp>
        <p:nvSpPr>
          <p:cNvPr id="189" name="Shape 18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90" name="Shape 1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96" name="Shape 1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0" name="Shape 200"/>
        <p:cNvGrpSpPr/>
        <p:nvPr/>
      </p:nvGrpSpPr>
      <p:grpSpPr>
        <a:xfrm>
          <a:off x="0" y="0"/>
          <a:ext cx="0" cy="0"/>
          <a:chOff x="0" y="0"/>
          <a:chExt cx="0" cy="0"/>
        </a:xfrm>
      </p:grpSpPr>
      <p:sp>
        <p:nvSpPr>
          <p:cNvPr id="201" name="Shape 20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02" name="Shape 2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6" name="Shape 206"/>
        <p:cNvGrpSpPr/>
        <p:nvPr/>
      </p:nvGrpSpPr>
      <p:grpSpPr>
        <a:xfrm>
          <a:off x="0" y="0"/>
          <a:ext cx="0" cy="0"/>
          <a:chOff x="0" y="0"/>
          <a:chExt cx="0" cy="0"/>
        </a:xfrm>
      </p:grpSpPr>
      <p:sp>
        <p:nvSpPr>
          <p:cNvPr id="207" name="Shape 20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08" name="Shape 2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1" name="Shape 221"/>
        <p:cNvGrpSpPr/>
        <p:nvPr/>
      </p:nvGrpSpPr>
      <p:grpSpPr>
        <a:xfrm>
          <a:off x="0" y="0"/>
          <a:ext cx="0" cy="0"/>
          <a:chOff x="0" y="0"/>
          <a:chExt cx="0" cy="0"/>
        </a:xfrm>
      </p:grpSpPr>
      <p:sp>
        <p:nvSpPr>
          <p:cNvPr id="222" name="Shape 22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23" name="Shape 22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7" name="Shape 237"/>
        <p:cNvGrpSpPr/>
        <p:nvPr/>
      </p:nvGrpSpPr>
      <p:grpSpPr>
        <a:xfrm>
          <a:off x="0" y="0"/>
          <a:ext cx="0" cy="0"/>
          <a:chOff x="0" y="0"/>
          <a:chExt cx="0" cy="0"/>
        </a:xfrm>
      </p:grpSpPr>
      <p:sp>
        <p:nvSpPr>
          <p:cNvPr id="238" name="Shape 23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39" name="Shape 23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6" name="Shape 246"/>
        <p:cNvGrpSpPr/>
        <p:nvPr/>
      </p:nvGrpSpPr>
      <p:grpSpPr>
        <a:xfrm>
          <a:off x="0" y="0"/>
          <a:ext cx="0" cy="0"/>
          <a:chOff x="0" y="0"/>
          <a:chExt cx="0" cy="0"/>
        </a:xfrm>
      </p:grpSpPr>
      <p:sp>
        <p:nvSpPr>
          <p:cNvPr id="247" name="Shape 24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48" name="Shape 2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4" name="Shape 254"/>
        <p:cNvGrpSpPr/>
        <p:nvPr/>
      </p:nvGrpSpPr>
      <p:grpSpPr>
        <a:xfrm>
          <a:off x="0" y="0"/>
          <a:ext cx="0" cy="0"/>
          <a:chOff x="0" y="0"/>
          <a:chExt cx="0" cy="0"/>
        </a:xfrm>
      </p:grpSpPr>
      <p:sp>
        <p:nvSpPr>
          <p:cNvPr id="255" name="Shape 25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56" name="Shape 25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7" name="Shape 267"/>
        <p:cNvGrpSpPr/>
        <p:nvPr/>
      </p:nvGrpSpPr>
      <p:grpSpPr>
        <a:xfrm>
          <a:off x="0" y="0"/>
          <a:ext cx="0" cy="0"/>
          <a:chOff x="0" y="0"/>
          <a:chExt cx="0" cy="0"/>
        </a:xfrm>
      </p:grpSpPr>
      <p:sp>
        <p:nvSpPr>
          <p:cNvPr id="268" name="Shape 26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69" name="Shape 26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94" name="Shape 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0" name="Shape 290"/>
        <p:cNvGrpSpPr/>
        <p:nvPr/>
      </p:nvGrpSpPr>
      <p:grpSpPr>
        <a:xfrm>
          <a:off x="0" y="0"/>
          <a:ext cx="0" cy="0"/>
          <a:chOff x="0" y="0"/>
          <a:chExt cx="0" cy="0"/>
        </a:xfrm>
      </p:grpSpPr>
      <p:sp>
        <p:nvSpPr>
          <p:cNvPr id="291" name="Shape 29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292" name="Shape 2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0" name="Shape 300"/>
        <p:cNvGrpSpPr/>
        <p:nvPr/>
      </p:nvGrpSpPr>
      <p:grpSpPr>
        <a:xfrm>
          <a:off x="0" y="0"/>
          <a:ext cx="0" cy="0"/>
          <a:chOff x="0" y="0"/>
          <a:chExt cx="0" cy="0"/>
        </a:xfrm>
      </p:grpSpPr>
      <p:sp>
        <p:nvSpPr>
          <p:cNvPr id="301" name="Shape 30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02" name="Shape 3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0" name="Shape 310"/>
        <p:cNvGrpSpPr/>
        <p:nvPr/>
      </p:nvGrpSpPr>
      <p:grpSpPr>
        <a:xfrm>
          <a:off x="0" y="0"/>
          <a:ext cx="0" cy="0"/>
          <a:chOff x="0" y="0"/>
          <a:chExt cx="0" cy="0"/>
        </a:xfrm>
      </p:grpSpPr>
      <p:sp>
        <p:nvSpPr>
          <p:cNvPr id="311" name="Shape 31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12" name="Shape 31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9" name="Shape 319"/>
        <p:cNvGrpSpPr/>
        <p:nvPr/>
      </p:nvGrpSpPr>
      <p:grpSpPr>
        <a:xfrm>
          <a:off x="0" y="0"/>
          <a:ext cx="0" cy="0"/>
          <a:chOff x="0" y="0"/>
          <a:chExt cx="0" cy="0"/>
        </a:xfrm>
      </p:grpSpPr>
      <p:sp>
        <p:nvSpPr>
          <p:cNvPr id="320" name="Shape 32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21" name="Shape 3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7" name="Shape 327"/>
        <p:cNvGrpSpPr/>
        <p:nvPr/>
      </p:nvGrpSpPr>
      <p:grpSpPr>
        <a:xfrm>
          <a:off x="0" y="0"/>
          <a:ext cx="0" cy="0"/>
          <a:chOff x="0" y="0"/>
          <a:chExt cx="0" cy="0"/>
        </a:xfrm>
      </p:grpSpPr>
      <p:sp>
        <p:nvSpPr>
          <p:cNvPr id="328" name="Shape 32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29" name="Shape 3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3" name="Shape 333"/>
        <p:cNvGrpSpPr/>
        <p:nvPr/>
      </p:nvGrpSpPr>
      <p:grpSpPr>
        <a:xfrm>
          <a:off x="0" y="0"/>
          <a:ext cx="0" cy="0"/>
          <a:chOff x="0" y="0"/>
          <a:chExt cx="0" cy="0"/>
        </a:xfrm>
      </p:grpSpPr>
      <p:sp>
        <p:nvSpPr>
          <p:cNvPr id="334" name="Shape 33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35" name="Shape 33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9" name="Shape 339"/>
        <p:cNvGrpSpPr/>
        <p:nvPr/>
      </p:nvGrpSpPr>
      <p:grpSpPr>
        <a:xfrm>
          <a:off x="0" y="0"/>
          <a:ext cx="0" cy="0"/>
          <a:chOff x="0" y="0"/>
          <a:chExt cx="0" cy="0"/>
        </a:xfrm>
      </p:grpSpPr>
      <p:sp>
        <p:nvSpPr>
          <p:cNvPr id="340" name="Shape 34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41" name="Shape 3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5" name="Shape 345"/>
        <p:cNvGrpSpPr/>
        <p:nvPr/>
      </p:nvGrpSpPr>
      <p:grpSpPr>
        <a:xfrm>
          <a:off x="0" y="0"/>
          <a:ext cx="0" cy="0"/>
          <a:chOff x="0" y="0"/>
          <a:chExt cx="0" cy="0"/>
        </a:xfrm>
      </p:grpSpPr>
      <p:sp>
        <p:nvSpPr>
          <p:cNvPr id="346" name="Shape 34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47" name="Shape 34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5" name="Shape 355"/>
        <p:cNvGrpSpPr/>
        <p:nvPr/>
      </p:nvGrpSpPr>
      <p:grpSpPr>
        <a:xfrm>
          <a:off x="0" y="0"/>
          <a:ext cx="0" cy="0"/>
          <a:chOff x="0" y="0"/>
          <a:chExt cx="0" cy="0"/>
        </a:xfrm>
      </p:grpSpPr>
      <p:sp>
        <p:nvSpPr>
          <p:cNvPr id="356" name="Shape 35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57" name="Shape 3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3" name="Shape 363"/>
        <p:cNvGrpSpPr/>
        <p:nvPr/>
      </p:nvGrpSpPr>
      <p:grpSpPr>
        <a:xfrm>
          <a:off x="0" y="0"/>
          <a:ext cx="0" cy="0"/>
          <a:chOff x="0" y="0"/>
          <a:chExt cx="0" cy="0"/>
        </a:xfrm>
      </p:grpSpPr>
      <p:sp>
        <p:nvSpPr>
          <p:cNvPr id="364" name="Shape 36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65" name="Shape 3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02" name="Shape 10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1" name="Shape 371"/>
        <p:cNvGrpSpPr/>
        <p:nvPr/>
      </p:nvGrpSpPr>
      <p:grpSpPr>
        <a:xfrm>
          <a:off x="0" y="0"/>
          <a:ext cx="0" cy="0"/>
          <a:chOff x="0" y="0"/>
          <a:chExt cx="0" cy="0"/>
        </a:xfrm>
      </p:grpSpPr>
      <p:sp>
        <p:nvSpPr>
          <p:cNvPr id="372" name="Shape 37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73" name="Shape 3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9" name="Shape 379"/>
        <p:cNvGrpSpPr/>
        <p:nvPr/>
      </p:nvGrpSpPr>
      <p:grpSpPr>
        <a:xfrm>
          <a:off x="0" y="0"/>
          <a:ext cx="0" cy="0"/>
          <a:chOff x="0" y="0"/>
          <a:chExt cx="0" cy="0"/>
        </a:xfrm>
      </p:grpSpPr>
      <p:sp>
        <p:nvSpPr>
          <p:cNvPr id="380" name="Shape 38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81" name="Shape 3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7" name="Shape 387"/>
        <p:cNvGrpSpPr/>
        <p:nvPr/>
      </p:nvGrpSpPr>
      <p:grpSpPr>
        <a:xfrm>
          <a:off x="0" y="0"/>
          <a:ext cx="0" cy="0"/>
          <a:chOff x="0" y="0"/>
          <a:chExt cx="0" cy="0"/>
        </a:xfrm>
      </p:grpSpPr>
      <p:sp>
        <p:nvSpPr>
          <p:cNvPr id="388" name="Shape 38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89" name="Shape 3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5" name="Shape 395"/>
        <p:cNvGrpSpPr/>
        <p:nvPr/>
      </p:nvGrpSpPr>
      <p:grpSpPr>
        <a:xfrm>
          <a:off x="0" y="0"/>
          <a:ext cx="0" cy="0"/>
          <a:chOff x="0" y="0"/>
          <a:chExt cx="0" cy="0"/>
        </a:xfrm>
      </p:grpSpPr>
      <p:sp>
        <p:nvSpPr>
          <p:cNvPr id="396" name="Shape 39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397" name="Shape 3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3" name="Shape 403"/>
        <p:cNvGrpSpPr/>
        <p:nvPr/>
      </p:nvGrpSpPr>
      <p:grpSpPr>
        <a:xfrm>
          <a:off x="0" y="0"/>
          <a:ext cx="0" cy="0"/>
          <a:chOff x="0" y="0"/>
          <a:chExt cx="0" cy="0"/>
        </a:xfrm>
      </p:grpSpPr>
      <p:sp>
        <p:nvSpPr>
          <p:cNvPr id="404" name="Shape 40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05" name="Shape 4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1" name="Shape 411"/>
        <p:cNvGrpSpPr/>
        <p:nvPr/>
      </p:nvGrpSpPr>
      <p:grpSpPr>
        <a:xfrm>
          <a:off x="0" y="0"/>
          <a:ext cx="0" cy="0"/>
          <a:chOff x="0" y="0"/>
          <a:chExt cx="0" cy="0"/>
        </a:xfrm>
      </p:grpSpPr>
      <p:sp>
        <p:nvSpPr>
          <p:cNvPr id="412" name="Shape 41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13" name="Shape 41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5" name="Shape 425"/>
        <p:cNvGrpSpPr/>
        <p:nvPr/>
      </p:nvGrpSpPr>
      <p:grpSpPr>
        <a:xfrm>
          <a:off x="0" y="0"/>
          <a:ext cx="0" cy="0"/>
          <a:chOff x="0" y="0"/>
          <a:chExt cx="0" cy="0"/>
        </a:xfrm>
      </p:grpSpPr>
      <p:sp>
        <p:nvSpPr>
          <p:cNvPr id="426" name="Shape 4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427" name="Shape 42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t/>
            </a:r>
            <a:endParaRPr b="0" i="0" sz="1200" u="none" cap="none" strike="noStrike">
              <a:solidFill>
                <a:schemeClr val="dk1"/>
              </a:solidFill>
              <a:latin typeface="Calibri"/>
              <a:ea typeface="Calibri"/>
              <a:cs typeface="Calibri"/>
              <a:sym typeface="Calibri"/>
            </a:endParaRPr>
          </a:p>
        </p:txBody>
      </p:sp>
      <p:sp>
        <p:nvSpPr>
          <p:cNvPr id="428" name="Shape 428"/>
          <p:cNvSpPr txBox="1"/>
          <p:nvPr>
            <p:ph idx="12" type="sldNum"/>
          </p:nvPr>
        </p:nvSpPr>
        <p:spPr>
          <a:xfrm>
            <a:off x="1588" y="8685213"/>
            <a:ext cx="2971799" cy="457200"/>
          </a:xfrm>
          <a:prstGeom prst="rect">
            <a:avLst/>
          </a:prstGeom>
          <a:noFill/>
          <a:ln>
            <a:noFill/>
          </a:ln>
        </p:spPr>
        <p:txBody>
          <a:bodyPr anchorCtr="0" anchor="b" bIns="45700" lIns="91425" rIns="91425" tIns="45700">
            <a:noAutofit/>
          </a:bodyPr>
          <a:lstStyle/>
          <a:p>
            <a:pPr indent="0" lvl="0" marL="0" marR="0" rtl="0" algn="l">
              <a:spcBef>
                <a:spcPts val="0"/>
              </a:spcBef>
              <a:spcAft>
                <a:spcPts val="0"/>
              </a:spcAft>
              <a:buSzPct val="25000"/>
              <a:buNone/>
            </a:pPr>
            <a:fld id="{00000000-1234-1234-1234-123412341234}" type="slidenum">
              <a:rPr lang="ar-EG" sz="1200">
                <a:solidFill>
                  <a:schemeClr val="dk1"/>
                </a:solidFill>
                <a:latin typeface="Arial"/>
                <a:ea typeface="Arial"/>
                <a:cs typeface="Arial"/>
                <a:sym typeface="Arial"/>
              </a:rPr>
              <a:t>‹#›</a:t>
            </a:fld>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0" name="Shape 440"/>
        <p:cNvGrpSpPr/>
        <p:nvPr/>
      </p:nvGrpSpPr>
      <p:grpSpPr>
        <a:xfrm>
          <a:off x="0" y="0"/>
          <a:ext cx="0" cy="0"/>
          <a:chOff x="0" y="0"/>
          <a:chExt cx="0" cy="0"/>
        </a:xfrm>
      </p:grpSpPr>
      <p:sp>
        <p:nvSpPr>
          <p:cNvPr id="441" name="Shape 44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42" name="Shape 4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50" name="Shape 450"/>
        <p:cNvGrpSpPr/>
        <p:nvPr/>
      </p:nvGrpSpPr>
      <p:grpSpPr>
        <a:xfrm>
          <a:off x="0" y="0"/>
          <a:ext cx="0" cy="0"/>
          <a:chOff x="0" y="0"/>
          <a:chExt cx="0" cy="0"/>
        </a:xfrm>
      </p:grpSpPr>
      <p:sp>
        <p:nvSpPr>
          <p:cNvPr id="451" name="Shape 45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52" name="Shape 45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0" name="Shape 460"/>
        <p:cNvGrpSpPr/>
        <p:nvPr/>
      </p:nvGrpSpPr>
      <p:grpSpPr>
        <a:xfrm>
          <a:off x="0" y="0"/>
          <a:ext cx="0" cy="0"/>
          <a:chOff x="0" y="0"/>
          <a:chExt cx="0" cy="0"/>
        </a:xfrm>
      </p:grpSpPr>
      <p:sp>
        <p:nvSpPr>
          <p:cNvPr id="461" name="Shape 46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62" name="Shape 4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15" name="Shape 11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6" name="Shape 466"/>
        <p:cNvGrpSpPr/>
        <p:nvPr/>
      </p:nvGrpSpPr>
      <p:grpSpPr>
        <a:xfrm>
          <a:off x="0" y="0"/>
          <a:ext cx="0" cy="0"/>
          <a:chOff x="0" y="0"/>
          <a:chExt cx="0" cy="0"/>
        </a:xfrm>
      </p:grpSpPr>
      <p:sp>
        <p:nvSpPr>
          <p:cNvPr id="467" name="Shape 46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68" name="Shape 46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4" name="Shape 474"/>
        <p:cNvGrpSpPr/>
        <p:nvPr/>
      </p:nvGrpSpPr>
      <p:grpSpPr>
        <a:xfrm>
          <a:off x="0" y="0"/>
          <a:ext cx="0" cy="0"/>
          <a:chOff x="0" y="0"/>
          <a:chExt cx="0" cy="0"/>
        </a:xfrm>
      </p:grpSpPr>
      <p:sp>
        <p:nvSpPr>
          <p:cNvPr id="475" name="Shape 47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76" name="Shape 47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6" name="Shape 486"/>
        <p:cNvGrpSpPr/>
        <p:nvPr/>
      </p:nvGrpSpPr>
      <p:grpSpPr>
        <a:xfrm>
          <a:off x="0" y="0"/>
          <a:ext cx="0" cy="0"/>
          <a:chOff x="0" y="0"/>
          <a:chExt cx="0" cy="0"/>
        </a:xfrm>
      </p:grpSpPr>
      <p:sp>
        <p:nvSpPr>
          <p:cNvPr id="487" name="Shape 487"/>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488" name="Shape 4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98" name="Shape 498"/>
        <p:cNvGrpSpPr/>
        <p:nvPr/>
      </p:nvGrpSpPr>
      <p:grpSpPr>
        <a:xfrm>
          <a:off x="0" y="0"/>
          <a:ext cx="0" cy="0"/>
          <a:chOff x="0" y="0"/>
          <a:chExt cx="0" cy="0"/>
        </a:xfrm>
      </p:grpSpPr>
      <p:sp>
        <p:nvSpPr>
          <p:cNvPr id="499" name="Shape 49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500" name="Shape 5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10" name="Shape 510"/>
        <p:cNvGrpSpPr/>
        <p:nvPr/>
      </p:nvGrpSpPr>
      <p:grpSpPr>
        <a:xfrm>
          <a:off x="0" y="0"/>
          <a:ext cx="0" cy="0"/>
          <a:chOff x="0" y="0"/>
          <a:chExt cx="0" cy="0"/>
        </a:xfrm>
      </p:grpSpPr>
      <p:sp>
        <p:nvSpPr>
          <p:cNvPr id="511" name="Shape 51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512" name="Shape 51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3" name="Shape 523"/>
        <p:cNvGrpSpPr/>
        <p:nvPr/>
      </p:nvGrpSpPr>
      <p:grpSpPr>
        <a:xfrm>
          <a:off x="0" y="0"/>
          <a:ext cx="0" cy="0"/>
          <a:chOff x="0" y="0"/>
          <a:chExt cx="0" cy="0"/>
        </a:xfrm>
      </p:grpSpPr>
      <p:sp>
        <p:nvSpPr>
          <p:cNvPr id="524" name="Shape 52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525" name="Shape 5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1" name="Shape 531"/>
        <p:cNvGrpSpPr/>
        <p:nvPr/>
      </p:nvGrpSpPr>
      <p:grpSpPr>
        <a:xfrm>
          <a:off x="0" y="0"/>
          <a:ext cx="0" cy="0"/>
          <a:chOff x="0" y="0"/>
          <a:chExt cx="0" cy="0"/>
        </a:xfrm>
      </p:grpSpPr>
      <p:sp>
        <p:nvSpPr>
          <p:cNvPr id="532" name="Shape 53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533" name="Shape 5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39" name="Shape 539"/>
        <p:cNvGrpSpPr/>
        <p:nvPr/>
      </p:nvGrpSpPr>
      <p:grpSpPr>
        <a:xfrm>
          <a:off x="0" y="0"/>
          <a:ext cx="0" cy="0"/>
          <a:chOff x="0" y="0"/>
          <a:chExt cx="0" cy="0"/>
        </a:xfrm>
      </p:grpSpPr>
      <p:sp>
        <p:nvSpPr>
          <p:cNvPr id="540" name="Shape 54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541" name="Shape 5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7" name="Shape 547"/>
        <p:cNvGrpSpPr/>
        <p:nvPr/>
      </p:nvGrpSpPr>
      <p:grpSpPr>
        <a:xfrm>
          <a:off x="0" y="0"/>
          <a:ext cx="0" cy="0"/>
          <a:chOff x="0" y="0"/>
          <a:chExt cx="0" cy="0"/>
        </a:xfrm>
      </p:grpSpPr>
      <p:sp>
        <p:nvSpPr>
          <p:cNvPr id="548" name="Shape 54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549" name="Shape 5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5" name="Shape 555"/>
        <p:cNvGrpSpPr/>
        <p:nvPr/>
      </p:nvGrpSpPr>
      <p:grpSpPr>
        <a:xfrm>
          <a:off x="0" y="0"/>
          <a:ext cx="0" cy="0"/>
          <a:chOff x="0" y="0"/>
          <a:chExt cx="0" cy="0"/>
        </a:xfrm>
      </p:grpSpPr>
      <p:sp>
        <p:nvSpPr>
          <p:cNvPr id="556" name="Shape 55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557" name="Shape 5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23" name="Shape 12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3" name="Shape 563"/>
        <p:cNvGrpSpPr/>
        <p:nvPr/>
      </p:nvGrpSpPr>
      <p:grpSpPr>
        <a:xfrm>
          <a:off x="0" y="0"/>
          <a:ext cx="0" cy="0"/>
          <a:chOff x="0" y="0"/>
          <a:chExt cx="0" cy="0"/>
        </a:xfrm>
      </p:grpSpPr>
      <p:sp>
        <p:nvSpPr>
          <p:cNvPr id="564" name="Shape 56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565" name="Shape 5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1" name="Shape 141"/>
        <p:cNvGrpSpPr/>
        <p:nvPr/>
      </p:nvGrpSpPr>
      <p:grpSpPr>
        <a:xfrm>
          <a:off x="0" y="0"/>
          <a:ext cx="0" cy="0"/>
          <a:chOff x="0" y="0"/>
          <a:chExt cx="0" cy="0"/>
        </a:xfrm>
      </p:grpSpPr>
      <p:sp>
        <p:nvSpPr>
          <p:cNvPr id="142" name="Shape 14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43" name="Shape 14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0" name="Shape 160"/>
        <p:cNvGrpSpPr/>
        <p:nvPr/>
      </p:nvGrpSpPr>
      <p:grpSpPr>
        <a:xfrm>
          <a:off x="0" y="0"/>
          <a:ext cx="0" cy="0"/>
          <a:chOff x="0" y="0"/>
          <a:chExt cx="0" cy="0"/>
        </a:xfrm>
      </p:grpSpPr>
      <p:sp>
        <p:nvSpPr>
          <p:cNvPr id="161" name="Shape 16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62" name="Shape 16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9" name="Shape 169"/>
        <p:cNvGrpSpPr/>
        <p:nvPr/>
      </p:nvGrpSpPr>
      <p:grpSpPr>
        <a:xfrm>
          <a:off x="0" y="0"/>
          <a:ext cx="0" cy="0"/>
          <a:chOff x="0" y="0"/>
          <a:chExt cx="0" cy="0"/>
        </a:xfrm>
      </p:grpSpPr>
      <p:sp>
        <p:nvSpPr>
          <p:cNvPr id="170" name="Shape 17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71" name="Shape 17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
        <p:nvSpPr>
          <p:cNvPr id="180" name="Shape 1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5" name="Shape 15"/>
        <p:cNvGrpSpPr/>
        <p:nvPr/>
      </p:nvGrpSpPr>
      <p:grpSpPr>
        <a:xfrm>
          <a:off x="0" y="0"/>
          <a:ext cx="0" cy="0"/>
          <a:chOff x="0" y="0"/>
          <a:chExt cx="0" cy="0"/>
        </a:xfrm>
      </p:grpSpPr>
      <p:sp>
        <p:nvSpPr>
          <p:cNvPr id="16" name="Shape 16"/>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17" name="Shape 17"/>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18" name="Shape 18"/>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b="0" i="0" lang="ar-EG" sz="1200" u="none" cap="none" strike="noStrike">
                <a:solidFill>
                  <a:srgbClr val="888888"/>
                </a:solidFill>
                <a:latin typeface="Calibri"/>
                <a:ea typeface="Calibri"/>
                <a:cs typeface="Calibri"/>
                <a:sym typeface="Calibri"/>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2" name="Shape 72"/>
        <p:cNvGrpSpPr/>
        <p:nvPr/>
      </p:nvGrpSpPr>
      <p:grpSpPr>
        <a:xfrm>
          <a:off x="0" y="0"/>
          <a:ext cx="0" cy="0"/>
          <a:chOff x="0" y="0"/>
          <a:chExt cx="0" cy="0"/>
        </a:xfrm>
      </p:grpSpPr>
      <p:sp>
        <p:nvSpPr>
          <p:cNvPr id="73" name="Shape 73"/>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44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74" name="Shape 74"/>
          <p:cNvSpPr txBox="1"/>
          <p:nvPr>
            <p:ph idx="1" type="body"/>
          </p:nvPr>
        </p:nvSpPr>
        <p:spPr>
          <a:xfrm rot="5400000">
            <a:off x="2309018" y="-251618"/>
            <a:ext cx="4525963" cy="8229600"/>
          </a:xfrm>
          <a:prstGeom prst="rect">
            <a:avLst/>
          </a:prstGeom>
          <a:noFill/>
          <a:ln>
            <a:noFill/>
          </a:ln>
        </p:spPr>
        <p:txBody>
          <a:bodyPr anchorCtr="0" anchor="t" bIns="91425" lIns="91425" rIns="91425" tIns="91425"/>
          <a:lstStyle>
            <a:lvl1pPr indent="-139700" lvl="0" marL="342900" marR="0" rtl="1" algn="r">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5" name="Shape 75"/>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76" name="Shape 7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77" name="Shape 77"/>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78" name="Shape 78"/>
        <p:cNvGrpSpPr/>
        <p:nvPr/>
      </p:nvGrpSpPr>
      <p:grpSpPr>
        <a:xfrm>
          <a:off x="0" y="0"/>
          <a:ext cx="0" cy="0"/>
          <a:chOff x="0" y="0"/>
          <a:chExt cx="0" cy="0"/>
        </a:xfrm>
      </p:grpSpPr>
      <p:sp>
        <p:nvSpPr>
          <p:cNvPr id="79" name="Shape 79"/>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44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80" name="Shape 80"/>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139700" lvl="0" marL="342900" marR="0" rtl="1" algn="r">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81" name="Shape 81"/>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82" name="Shape 8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83" name="Shape 83"/>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4"/>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44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1" algn="ctr">
              <a:spcBef>
                <a:spcPts val="640"/>
              </a:spcBef>
              <a:spcAft>
                <a:spcPts val="0"/>
              </a:spcAft>
              <a:buClr>
                <a:srgbClr val="888888"/>
              </a:buClr>
              <a:buFont typeface="Arial"/>
              <a:buNone/>
              <a:defRPr b="0" i="0" sz="3200" u="none" cap="none" strike="noStrike">
                <a:solidFill>
                  <a:srgbClr val="888888"/>
                </a:solidFill>
                <a:latin typeface="Calibri"/>
                <a:ea typeface="Calibri"/>
                <a:cs typeface="Calibri"/>
                <a:sym typeface="Calibri"/>
              </a:defRPr>
            </a:lvl1pPr>
            <a:lvl2pPr indent="0" lvl="1" marL="457200" marR="0" rtl="1" algn="ctr">
              <a:spcBef>
                <a:spcPts val="560"/>
              </a:spcBef>
              <a:spcAft>
                <a:spcPts val="0"/>
              </a:spcAft>
              <a:buClr>
                <a:srgbClr val="888888"/>
              </a:buClr>
              <a:buFont typeface="Arial"/>
              <a:buNone/>
              <a:defRPr b="0" i="0" sz="2800" u="none" cap="none" strike="noStrike">
                <a:solidFill>
                  <a:srgbClr val="888888"/>
                </a:solidFill>
                <a:latin typeface="Calibri"/>
                <a:ea typeface="Calibri"/>
                <a:cs typeface="Calibri"/>
                <a:sym typeface="Calibri"/>
              </a:defRPr>
            </a:lvl2pPr>
            <a:lvl3pPr indent="0" lvl="2" marL="914400" marR="0" rtl="1" algn="ctr">
              <a:spcBef>
                <a:spcPts val="480"/>
              </a:spcBef>
              <a:spcAft>
                <a:spcPts val="0"/>
              </a:spcAft>
              <a:buClr>
                <a:srgbClr val="888888"/>
              </a:buClr>
              <a:buFont typeface="Arial"/>
              <a:buNone/>
              <a:defRPr b="0" i="0" sz="2400" u="none" cap="none" strike="noStrike">
                <a:solidFill>
                  <a:srgbClr val="888888"/>
                </a:solidFill>
                <a:latin typeface="Calibri"/>
                <a:ea typeface="Calibri"/>
                <a:cs typeface="Calibri"/>
                <a:sym typeface="Calibri"/>
              </a:defRPr>
            </a:lvl3pPr>
            <a:lvl4pPr indent="0" lvl="3" marL="1371600" marR="0" rtl="1" algn="ctr">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4pPr>
            <a:lvl5pPr indent="0" lvl="4" marL="1828800" marR="0" rtl="1" algn="ctr">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5pPr>
            <a:lvl6pPr indent="0" lvl="5" marL="22860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1"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2" name="Shape 2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23" name="Shape 2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24" name="Shape 2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5" name="Shape 25"/>
        <p:cNvGrpSpPr/>
        <p:nvPr/>
      </p:nvGrpSpPr>
      <p:grpSpPr>
        <a:xfrm>
          <a:off x="0" y="0"/>
          <a:ext cx="0" cy="0"/>
          <a:chOff x="0" y="0"/>
          <a:chExt cx="0" cy="0"/>
        </a:xfrm>
      </p:grpSpPr>
      <p:sp>
        <p:nvSpPr>
          <p:cNvPr id="26" name="Shape 26"/>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44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27" name="Shape 27"/>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1" algn="r">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28" name="Shape 28"/>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29" name="Shape 2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30" name="Shape 30"/>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1" name="Shape 31"/>
        <p:cNvGrpSpPr/>
        <p:nvPr/>
      </p:nvGrpSpPr>
      <p:grpSpPr>
        <a:xfrm>
          <a:off x="0" y="0"/>
          <a:ext cx="0" cy="0"/>
          <a:chOff x="0" y="0"/>
          <a:chExt cx="0" cy="0"/>
        </a:xfrm>
      </p:grpSpPr>
      <p:sp>
        <p:nvSpPr>
          <p:cNvPr id="32" name="Shape 32"/>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0" lvl="0" marL="0" marR="0" rtl="1" algn="r">
              <a:spcBef>
                <a:spcPts val="0"/>
              </a:spcBef>
              <a:spcAft>
                <a:spcPts val="0"/>
              </a:spcAft>
              <a:buNone/>
              <a:defRPr b="1" i="0" sz="40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33" name="Shape 33"/>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1" algn="r">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1pPr>
            <a:lvl2pPr indent="0" lvl="1" marL="457200" marR="0" rtl="1" algn="r">
              <a:spcBef>
                <a:spcPts val="360"/>
              </a:spcBef>
              <a:spcAft>
                <a:spcPts val="0"/>
              </a:spcAft>
              <a:buClr>
                <a:srgbClr val="888888"/>
              </a:buClr>
              <a:buFont typeface="Arial"/>
              <a:buNone/>
              <a:defRPr b="0" i="0" sz="1800" u="none" cap="none" strike="noStrike">
                <a:solidFill>
                  <a:srgbClr val="888888"/>
                </a:solidFill>
                <a:latin typeface="Calibri"/>
                <a:ea typeface="Calibri"/>
                <a:cs typeface="Calibri"/>
                <a:sym typeface="Calibri"/>
              </a:defRPr>
            </a:lvl2pPr>
            <a:lvl3pPr indent="0" lvl="2" marL="914400" marR="0" rtl="1" algn="r">
              <a:spcBef>
                <a:spcPts val="320"/>
              </a:spcBef>
              <a:spcAft>
                <a:spcPts val="0"/>
              </a:spcAft>
              <a:buClr>
                <a:srgbClr val="888888"/>
              </a:buClr>
              <a:buFont typeface="Arial"/>
              <a:buNone/>
              <a:defRPr b="0" i="0" sz="1600" u="none" cap="none" strike="noStrike">
                <a:solidFill>
                  <a:srgbClr val="888888"/>
                </a:solidFill>
                <a:latin typeface="Calibri"/>
                <a:ea typeface="Calibri"/>
                <a:cs typeface="Calibri"/>
                <a:sym typeface="Calibri"/>
              </a:defRPr>
            </a:lvl3pPr>
            <a:lvl4pPr indent="0" lvl="3" marL="1371600" marR="0" rtl="1" algn="r">
              <a:spcBef>
                <a:spcPts val="280"/>
              </a:spcBef>
              <a:spcAft>
                <a:spcPts val="0"/>
              </a:spcAft>
              <a:buClr>
                <a:srgbClr val="888888"/>
              </a:buClr>
              <a:buFont typeface="Arial"/>
              <a:buNone/>
              <a:defRPr b="0" i="0" sz="1400" u="none" cap="none" strike="noStrike">
                <a:solidFill>
                  <a:srgbClr val="888888"/>
                </a:solidFill>
                <a:latin typeface="Calibri"/>
                <a:ea typeface="Calibri"/>
                <a:cs typeface="Calibri"/>
                <a:sym typeface="Calibri"/>
              </a:defRPr>
            </a:lvl4pPr>
            <a:lvl5pPr indent="0" lvl="4" marL="1828800" marR="0" rtl="1" algn="r">
              <a:spcBef>
                <a:spcPts val="280"/>
              </a:spcBef>
              <a:spcAft>
                <a:spcPts val="0"/>
              </a:spcAft>
              <a:buClr>
                <a:srgbClr val="888888"/>
              </a:buClr>
              <a:buFont typeface="Arial"/>
              <a:buNone/>
              <a:defRPr b="0" i="0" sz="1400" u="none" cap="none" strike="noStrike">
                <a:solidFill>
                  <a:srgbClr val="888888"/>
                </a:solidFill>
                <a:latin typeface="Calibri"/>
                <a:ea typeface="Calibri"/>
                <a:cs typeface="Calibri"/>
                <a:sym typeface="Calibri"/>
              </a:defRPr>
            </a:lvl5pPr>
            <a:lvl6pPr indent="0" lvl="5" marL="22860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6pPr>
            <a:lvl7pPr indent="0" lvl="6" marL="27432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7pPr>
            <a:lvl8pPr indent="0" lvl="7" marL="32004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8pPr>
            <a:lvl9pPr indent="0" lvl="8" marL="3657600" marR="0" rtl="1" algn="r">
              <a:spcBef>
                <a:spcPts val="280"/>
              </a:spcBef>
              <a:buClr>
                <a:srgbClr val="888888"/>
              </a:buClr>
              <a:buFont typeface="Arial"/>
              <a:buNone/>
              <a:defRPr b="0" i="0" sz="1400" u="none" cap="none" strike="noStrike">
                <a:solidFill>
                  <a:srgbClr val="888888"/>
                </a:solidFill>
                <a:latin typeface="Calibri"/>
                <a:ea typeface="Calibri"/>
                <a:cs typeface="Calibri"/>
                <a:sym typeface="Calibri"/>
              </a:defRPr>
            </a:lvl9pPr>
          </a:lstStyle>
          <a:p/>
        </p:txBody>
      </p:sp>
      <p:sp>
        <p:nvSpPr>
          <p:cNvPr id="34" name="Shape 34"/>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35" name="Shape 3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36" name="Shape 36"/>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7" name="Shape 37"/>
        <p:cNvGrpSpPr/>
        <p:nvPr/>
      </p:nvGrpSpPr>
      <p:grpSpPr>
        <a:xfrm>
          <a:off x="0" y="0"/>
          <a:ext cx="0" cy="0"/>
          <a:chOff x="0" y="0"/>
          <a:chExt cx="0" cy="0"/>
        </a:xfrm>
      </p:grpSpPr>
      <p:sp>
        <p:nvSpPr>
          <p:cNvPr id="38" name="Shape 3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44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39" name="Shape 3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indent="-165100" lvl="0" marL="342900" marR="0" rtl="1" algn="r">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1" algn="r">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1" algn="r">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1" algn="r">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0" name="Shape 4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indent="-165100" lvl="0" marL="342900" marR="0" rtl="1" algn="r">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33350" lvl="1" marL="742950" marR="0" rtl="1" algn="r">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101600" lvl="2" marL="11430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114300" lvl="3" marL="1600200" marR="0" rtl="1" algn="r">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114300" lvl="4" marL="2057400" marR="0" rtl="1" algn="r">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114300" lvl="5" marL="25146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114300" lvl="6" marL="29718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114300" lvl="7" marL="34290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114300" lvl="8" marL="3886200" marR="0" rtl="1" algn="r">
              <a:spcBef>
                <a:spcPts val="360"/>
              </a:spcBef>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42" name="Shape 4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43" name="Shape 43"/>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4" name="Shape 44"/>
        <p:cNvGrpSpPr/>
        <p:nvPr/>
      </p:nvGrpSpPr>
      <p:grpSpPr>
        <a:xfrm>
          <a:off x="0" y="0"/>
          <a:ext cx="0" cy="0"/>
          <a:chOff x="0" y="0"/>
          <a:chExt cx="0" cy="0"/>
        </a:xfrm>
      </p:grpSpPr>
      <p:sp>
        <p:nvSpPr>
          <p:cNvPr id="45" name="Shape 45"/>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44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46" name="Shape 46"/>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1" algn="r">
              <a:spcBef>
                <a:spcPts val="480"/>
              </a:spcBef>
              <a:spcAft>
                <a:spcPts val="0"/>
              </a:spcAft>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1" algn="r">
              <a:spcBef>
                <a:spcPts val="400"/>
              </a:spcBef>
              <a:spcAft>
                <a:spcPts val="0"/>
              </a:spcAft>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1" algn="r">
              <a:spcBef>
                <a:spcPts val="360"/>
              </a:spcBef>
              <a:spcAft>
                <a:spcPts val="0"/>
              </a:spcAft>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1" algn="r">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1" algn="r">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7" name="Shape 47"/>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indent="-190500" lvl="0" marL="342900" marR="0" rtl="1" algn="r">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1" algn="r">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1" algn="r">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1" algn="r">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8" name="Shape 48"/>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marR="0" rtl="1" algn="r">
              <a:spcBef>
                <a:spcPts val="480"/>
              </a:spcBef>
              <a:spcAft>
                <a:spcPts val="0"/>
              </a:spcAft>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1" algn="r">
              <a:spcBef>
                <a:spcPts val="400"/>
              </a:spcBef>
              <a:spcAft>
                <a:spcPts val="0"/>
              </a:spcAft>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1" algn="r">
              <a:spcBef>
                <a:spcPts val="360"/>
              </a:spcBef>
              <a:spcAft>
                <a:spcPts val="0"/>
              </a:spcAft>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1" algn="r">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1" algn="r">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1" algn="r">
              <a:spcBef>
                <a:spcPts val="320"/>
              </a:spcBef>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9" name="Shape 49"/>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indent="-190500" lvl="0" marL="342900" marR="0" rtl="1" algn="r">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158750" lvl="1" marL="74295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114300" lvl="2" marL="1143000" marR="0" rtl="1" algn="r">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127000" lvl="3" marL="1600200" marR="0" rtl="1" algn="r">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127000" lvl="4" marL="2057400" marR="0" rtl="1" algn="r">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127000" lvl="5" marL="25146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127000" lvl="6" marL="29718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127000" lvl="7" marL="34290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127000" lvl="8" marL="3886200" marR="0" rtl="1" algn="r">
              <a:spcBef>
                <a:spcPts val="320"/>
              </a:spcBef>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50" name="Shape 50"/>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51" name="Shape 5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52" name="Shape 52"/>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3" name="Shape 53"/>
        <p:cNvGrpSpPr/>
        <p:nvPr/>
      </p:nvGrpSpPr>
      <p:grpSpPr>
        <a:xfrm>
          <a:off x="0" y="0"/>
          <a:ext cx="0" cy="0"/>
          <a:chOff x="0" y="0"/>
          <a:chExt cx="0" cy="0"/>
        </a:xfrm>
      </p:grpSpPr>
      <p:sp>
        <p:nvSpPr>
          <p:cNvPr id="54" name="Shape 54"/>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44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55" name="Shape 55"/>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56" name="Shape 5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57" name="Shape 57"/>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8" name="Shape 58"/>
        <p:cNvGrpSpPr/>
        <p:nvPr/>
      </p:nvGrpSpPr>
      <p:grpSpPr>
        <a:xfrm>
          <a:off x="0" y="0"/>
          <a:ext cx="0" cy="0"/>
          <a:chOff x="0" y="0"/>
          <a:chExt cx="0" cy="0"/>
        </a:xfrm>
      </p:grpSpPr>
      <p:sp>
        <p:nvSpPr>
          <p:cNvPr id="59" name="Shape 59"/>
          <p:cNvSpPr txBox="1"/>
          <p:nvPr>
            <p:ph type="title"/>
          </p:nvPr>
        </p:nvSpPr>
        <p:spPr>
          <a:xfrm>
            <a:off x="457200" y="273050"/>
            <a:ext cx="3008313" cy="1162049"/>
          </a:xfrm>
          <a:prstGeom prst="rect">
            <a:avLst/>
          </a:prstGeom>
          <a:noFill/>
          <a:ln>
            <a:noFill/>
          </a:ln>
        </p:spPr>
        <p:txBody>
          <a:bodyPr anchorCtr="0" anchor="b" bIns="91425" lIns="91425" rIns="91425" tIns="91425"/>
          <a:lstStyle>
            <a:lvl1pPr indent="0" lvl="0" marL="0" marR="0" rtl="1" algn="r">
              <a:spcBef>
                <a:spcPts val="0"/>
              </a:spcBef>
              <a:spcAft>
                <a:spcPts val="0"/>
              </a:spcAft>
              <a:buNone/>
              <a:defRPr b="1" i="0" sz="20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60" name="Shape 6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indent="-139700" lvl="0" marL="342900" marR="0" rtl="1" algn="r">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61" name="Shape 6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1" algn="r">
              <a:spcBef>
                <a:spcPts val="280"/>
              </a:spcBef>
              <a:spcAft>
                <a:spcPts val="0"/>
              </a:spcAft>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1" algn="r">
              <a:spcBef>
                <a:spcPts val="240"/>
              </a:spcBef>
              <a:spcAft>
                <a:spcPts val="0"/>
              </a:spcAft>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1" algn="r">
              <a:spcBef>
                <a:spcPts val="200"/>
              </a:spcBef>
              <a:spcAft>
                <a:spcPts val="0"/>
              </a:spcAft>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1" algn="r">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1" algn="r">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2" name="Shape 6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63" name="Shape 6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64" name="Shape 6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5" name="Shape 65"/>
        <p:cNvGrpSpPr/>
        <p:nvPr/>
      </p:nvGrpSpPr>
      <p:grpSpPr>
        <a:xfrm>
          <a:off x="0" y="0"/>
          <a:ext cx="0" cy="0"/>
          <a:chOff x="0" y="0"/>
          <a:chExt cx="0" cy="0"/>
        </a:xfrm>
      </p:grpSpPr>
      <p:sp>
        <p:nvSpPr>
          <p:cNvPr id="66" name="Shape 66"/>
          <p:cNvSpPr txBox="1"/>
          <p:nvPr>
            <p:ph type="title"/>
          </p:nvPr>
        </p:nvSpPr>
        <p:spPr>
          <a:xfrm>
            <a:off x="1792288" y="4800600"/>
            <a:ext cx="5486399" cy="566737"/>
          </a:xfrm>
          <a:prstGeom prst="rect">
            <a:avLst/>
          </a:prstGeom>
          <a:noFill/>
          <a:ln>
            <a:noFill/>
          </a:ln>
        </p:spPr>
        <p:txBody>
          <a:bodyPr anchorCtr="0" anchor="b" bIns="91425" lIns="91425" rIns="91425" tIns="91425"/>
          <a:lstStyle>
            <a:lvl1pPr indent="0" lvl="0" marL="0" marR="0" rtl="1" algn="r">
              <a:spcBef>
                <a:spcPts val="0"/>
              </a:spcBef>
              <a:spcAft>
                <a:spcPts val="0"/>
              </a:spcAft>
              <a:buNone/>
              <a:defRPr b="1" i="0" sz="20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67" name="Shape 67"/>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1" algn="r">
              <a:spcBef>
                <a:spcPts val="640"/>
              </a:spcBef>
              <a:spcAft>
                <a:spcPts val="0"/>
              </a:spcAft>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1" algn="r">
              <a:spcBef>
                <a:spcPts val="560"/>
              </a:spcBef>
              <a:spcAft>
                <a:spcPts val="0"/>
              </a:spcAft>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1" algn="r">
              <a:spcBef>
                <a:spcPts val="480"/>
              </a:spcBef>
              <a:spcAft>
                <a:spcPts val="0"/>
              </a:spcAft>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1" algn="r">
              <a:spcBef>
                <a:spcPts val="400"/>
              </a:spcBef>
              <a:spcAft>
                <a:spcPts val="0"/>
              </a:spcAft>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1" algn="r">
              <a:spcBef>
                <a:spcPts val="400"/>
              </a:spcBef>
              <a:spcAft>
                <a:spcPts val="0"/>
              </a:spcAft>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1" algn="r">
              <a:spcBef>
                <a:spcPts val="400"/>
              </a:spcBef>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68" name="Shape 68"/>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1" algn="r">
              <a:spcBef>
                <a:spcPts val="280"/>
              </a:spcBef>
              <a:spcAft>
                <a:spcPts val="0"/>
              </a:spcAft>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1" algn="r">
              <a:spcBef>
                <a:spcPts val="240"/>
              </a:spcBef>
              <a:spcAft>
                <a:spcPts val="0"/>
              </a:spcAft>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1" algn="r">
              <a:spcBef>
                <a:spcPts val="200"/>
              </a:spcBef>
              <a:spcAft>
                <a:spcPts val="0"/>
              </a:spcAft>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1" algn="r">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1" algn="r">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1" algn="r">
              <a:spcBef>
                <a:spcPts val="180"/>
              </a:spcBef>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9" name="Shape 69"/>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70" name="Shape 7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sz="1200">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71" name="Shape 71"/>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lang="ar-EG" sz="1200">
                <a:solidFill>
                  <a:srgbClr val="888888"/>
                </a:solidFill>
                <a:latin typeface="Calibri"/>
                <a:ea typeface="Calibri"/>
                <a:cs typeface="Calibri"/>
                <a:sym typeface="Calibri"/>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00.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blipFill rotWithShape="1">
          <a:blip r:embed="rId1">
            <a:alphaModFix/>
          </a:blip>
          <a:stretch>
            <a:fillRect b="0" l="0" r="0" t="0"/>
          </a:stretch>
        </a:blip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4400" u="none" cap="none" strike="noStrike">
                <a:solidFill>
                  <a:schemeClr val="dk1"/>
                </a:solidFill>
                <a:latin typeface="Calibri"/>
                <a:ea typeface="Calibri"/>
                <a:cs typeface="Calibri"/>
                <a:sym typeface="Calibri"/>
              </a:defRPr>
            </a:lvl1pPr>
            <a:lvl2pPr indent="0" lvl="1" marL="0" marR="0" rtl="1" algn="ctr">
              <a:spcBef>
                <a:spcPts val="0"/>
              </a:spcBef>
              <a:spcAft>
                <a:spcPts val="0"/>
              </a:spcAft>
              <a:buNone/>
              <a:defRPr b="0" i="0" sz="4400" u="none" cap="none" strike="noStrike">
                <a:solidFill>
                  <a:schemeClr val="dk1"/>
                </a:solidFill>
                <a:latin typeface="Calibri"/>
                <a:ea typeface="Calibri"/>
                <a:cs typeface="Calibri"/>
                <a:sym typeface="Calibri"/>
              </a:defRPr>
            </a:lvl2pPr>
            <a:lvl3pPr indent="0" lvl="2" marL="0" marR="0" rtl="1" algn="ctr">
              <a:spcBef>
                <a:spcPts val="0"/>
              </a:spcBef>
              <a:spcAft>
                <a:spcPts val="0"/>
              </a:spcAft>
              <a:buNone/>
              <a:defRPr b="0" i="0" sz="4400" u="none" cap="none" strike="noStrike">
                <a:solidFill>
                  <a:schemeClr val="dk1"/>
                </a:solidFill>
                <a:latin typeface="Calibri"/>
                <a:ea typeface="Calibri"/>
                <a:cs typeface="Calibri"/>
                <a:sym typeface="Calibri"/>
              </a:defRPr>
            </a:lvl3pPr>
            <a:lvl4pPr indent="0" lvl="3" marL="0" marR="0" rtl="1" algn="ctr">
              <a:spcBef>
                <a:spcPts val="0"/>
              </a:spcBef>
              <a:spcAft>
                <a:spcPts val="0"/>
              </a:spcAft>
              <a:buNone/>
              <a:defRPr b="0" i="0" sz="4400" u="none" cap="none" strike="noStrike">
                <a:solidFill>
                  <a:schemeClr val="dk1"/>
                </a:solidFill>
                <a:latin typeface="Calibri"/>
                <a:ea typeface="Calibri"/>
                <a:cs typeface="Calibri"/>
                <a:sym typeface="Calibri"/>
              </a:defRPr>
            </a:lvl4pPr>
            <a:lvl5pPr indent="0" lvl="4" marL="0" marR="0" rtl="1" algn="ctr">
              <a:spcBef>
                <a:spcPts val="0"/>
              </a:spcBef>
              <a:spcAft>
                <a:spcPts val="0"/>
              </a:spcAft>
              <a:buNone/>
              <a:defRPr b="0" i="0" sz="4400" u="none" cap="none" strike="noStrike">
                <a:solidFill>
                  <a:schemeClr val="dk1"/>
                </a:solidFill>
                <a:latin typeface="Calibri"/>
                <a:ea typeface="Calibri"/>
                <a:cs typeface="Calibri"/>
                <a:sym typeface="Calibri"/>
              </a:defRPr>
            </a:lvl5pPr>
            <a:lvl6pPr indent="0" lvl="5" marL="457200" marR="0" rtl="1" algn="ctr">
              <a:spcBef>
                <a:spcPts val="0"/>
              </a:spcBef>
              <a:spcAft>
                <a:spcPts val="0"/>
              </a:spcAft>
              <a:buNone/>
              <a:defRPr b="0" i="0" sz="4400" u="none" cap="none" strike="noStrike">
                <a:solidFill>
                  <a:schemeClr val="dk1"/>
                </a:solidFill>
                <a:latin typeface="Calibri"/>
                <a:ea typeface="Calibri"/>
                <a:cs typeface="Calibri"/>
                <a:sym typeface="Calibri"/>
              </a:defRPr>
            </a:lvl6pPr>
            <a:lvl7pPr indent="0" lvl="6" marL="914400" marR="0" rtl="1" algn="ctr">
              <a:spcBef>
                <a:spcPts val="0"/>
              </a:spcBef>
              <a:spcAft>
                <a:spcPts val="0"/>
              </a:spcAft>
              <a:buNone/>
              <a:defRPr b="0" i="0" sz="4400" u="none" cap="none" strike="noStrike">
                <a:solidFill>
                  <a:schemeClr val="dk1"/>
                </a:solidFill>
                <a:latin typeface="Calibri"/>
                <a:ea typeface="Calibri"/>
                <a:cs typeface="Calibri"/>
                <a:sym typeface="Calibri"/>
              </a:defRPr>
            </a:lvl7pPr>
            <a:lvl8pPr indent="0" lvl="7" marL="1371600" marR="0" rtl="1" algn="ctr">
              <a:spcBef>
                <a:spcPts val="0"/>
              </a:spcBef>
              <a:spcAft>
                <a:spcPts val="0"/>
              </a:spcAft>
              <a:buNone/>
              <a:defRPr b="0" i="0" sz="4400" u="none" cap="none" strike="noStrike">
                <a:solidFill>
                  <a:schemeClr val="dk1"/>
                </a:solidFill>
                <a:latin typeface="Calibri"/>
                <a:ea typeface="Calibri"/>
                <a:cs typeface="Calibri"/>
                <a:sym typeface="Calibri"/>
              </a:defRPr>
            </a:lvl8pPr>
            <a:lvl9pPr indent="0" lvl="8" marL="1828800" marR="0" rtl="1" algn="ctr">
              <a:spcBef>
                <a:spcPts val="0"/>
              </a:spcBef>
              <a:spcAft>
                <a:spcPts val="0"/>
              </a:spcAft>
              <a:buNone/>
              <a:defRPr b="0" i="0" sz="4400" u="none" cap="none" strike="noStrike">
                <a:solidFill>
                  <a:schemeClr val="dk1"/>
                </a:solidFill>
                <a:latin typeface="Calibri"/>
                <a:ea typeface="Calibri"/>
                <a:cs typeface="Calibri"/>
                <a:sym typeface="Calibri"/>
              </a:defRPr>
            </a:lvl9pPr>
          </a:lstStyle>
          <a:p/>
        </p:txBody>
      </p:sp>
      <p:sp>
        <p:nvSpPr>
          <p:cNvPr id="11" name="Shape 11"/>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139700" lvl="0" marL="342900" marR="0" rtl="1" algn="r">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107950" lvl="1" marL="742950" marR="0" rtl="1" algn="r">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1" algn="r">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101600" lvl="3" marL="16002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101600" lvl="4" marL="2057400" marR="0" rtl="1" algn="r">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101600" lvl="5" marL="25146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101600" lvl="6" marL="29718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101600" lvl="7" marL="34290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101600" lvl="8" marL="3886200" marR="0" rtl="1" algn="r">
              <a:spcBef>
                <a:spcPts val="400"/>
              </a:spcBef>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6553200" y="6356350"/>
            <a:ext cx="2133599" cy="365125"/>
          </a:xfrm>
          <a:prstGeom prst="rect">
            <a:avLst/>
          </a:prstGeom>
          <a:noFill/>
          <a:ln>
            <a:noFill/>
          </a:ln>
        </p:spPr>
        <p:txBody>
          <a:bodyPr anchorCtr="0" anchor="ctr" bIns="91425" lIns="91425" rIns="91425" tIns="91425"/>
          <a:lstStyle>
            <a:lvl1pPr indent="0" lvl="0" marL="0" marR="0" rtl="1" algn="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13" name="Shape 1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1" algn="ctr">
              <a:spcBef>
                <a:spcPts val="0"/>
              </a:spcBef>
              <a:spcAft>
                <a:spcPts val="0"/>
              </a:spcAft>
              <a:buNone/>
              <a:defRPr b="0" i="0" sz="1200" u="none" cap="none" strike="noStrike">
                <a:solidFill>
                  <a:srgbClr val="888888"/>
                </a:solidFill>
                <a:latin typeface="Calibri"/>
                <a:ea typeface="Calibri"/>
                <a:cs typeface="Calibri"/>
                <a:sym typeface="Calibri"/>
              </a:defRPr>
            </a:lvl1pPr>
            <a:lvl2pPr indent="0" lvl="1" marL="457200" marR="0" rtl="1" algn="r">
              <a:spcBef>
                <a:spcPts val="0"/>
              </a:spcBef>
              <a:spcAft>
                <a:spcPts val="0"/>
              </a:spcAft>
              <a:buNone/>
              <a:defRPr b="0" i="0" sz="1800" u="none" cap="none" strike="noStrike">
                <a:solidFill>
                  <a:schemeClr val="dk1"/>
                </a:solidFill>
                <a:latin typeface="Arial"/>
                <a:ea typeface="Arial"/>
                <a:cs typeface="Arial"/>
                <a:sym typeface="Arial"/>
              </a:defRPr>
            </a:lvl2pPr>
            <a:lvl3pPr indent="0" lvl="2" marL="914400" marR="0" rtl="1" algn="r">
              <a:spcBef>
                <a:spcPts val="0"/>
              </a:spcBef>
              <a:spcAft>
                <a:spcPts val="0"/>
              </a:spcAft>
              <a:buNone/>
              <a:defRPr b="0" i="0" sz="1800" u="none" cap="none" strike="noStrike">
                <a:solidFill>
                  <a:schemeClr val="dk1"/>
                </a:solidFill>
                <a:latin typeface="Arial"/>
                <a:ea typeface="Arial"/>
                <a:cs typeface="Arial"/>
                <a:sym typeface="Arial"/>
              </a:defRPr>
            </a:lvl3pPr>
            <a:lvl4pPr indent="0" lvl="3" marL="1371600" marR="0" rtl="1" algn="r">
              <a:spcBef>
                <a:spcPts val="0"/>
              </a:spcBef>
              <a:spcAft>
                <a:spcPts val="0"/>
              </a:spcAft>
              <a:buNone/>
              <a:defRPr b="0" i="0" sz="1800" u="none" cap="none" strike="noStrike">
                <a:solidFill>
                  <a:schemeClr val="dk1"/>
                </a:solidFill>
                <a:latin typeface="Arial"/>
                <a:ea typeface="Arial"/>
                <a:cs typeface="Arial"/>
                <a:sym typeface="Arial"/>
              </a:defRPr>
            </a:lvl4pPr>
            <a:lvl5pPr indent="0" lvl="4" marL="1828800" marR="0" rtl="1" algn="r">
              <a:spcBef>
                <a:spcPts val="0"/>
              </a:spcBef>
              <a:spcAft>
                <a:spcPts val="0"/>
              </a:spcAft>
              <a:buNone/>
              <a:defRPr b="0" i="0" sz="1800" u="none" cap="none" strike="noStrike">
                <a:solidFill>
                  <a:schemeClr val="dk1"/>
                </a:solidFill>
                <a:latin typeface="Arial"/>
                <a:ea typeface="Arial"/>
                <a:cs typeface="Arial"/>
                <a:sym typeface="Arial"/>
              </a:defRPr>
            </a:lvl5pPr>
            <a:lvl6pPr indent="0" lvl="5" marL="2286000" marR="0" rtl="0" algn="l">
              <a:spcBef>
                <a:spcPts val="0"/>
              </a:spcBef>
              <a:buNone/>
              <a:defRPr b="0" i="0" sz="1800" u="none" cap="none" strike="noStrike">
                <a:solidFill>
                  <a:schemeClr val="dk1"/>
                </a:solidFill>
                <a:latin typeface="Arial"/>
                <a:ea typeface="Arial"/>
                <a:cs typeface="Arial"/>
                <a:sym typeface="Arial"/>
              </a:defRPr>
            </a:lvl6pPr>
            <a:lvl7pPr indent="0" lvl="6" marL="2743200" marR="0" rtl="0" algn="l">
              <a:spcBef>
                <a:spcPts val="0"/>
              </a:spcBef>
              <a:buNone/>
              <a:defRPr b="0" i="0" sz="1800" u="none" cap="none" strike="noStrike">
                <a:solidFill>
                  <a:schemeClr val="dk1"/>
                </a:solidFill>
                <a:latin typeface="Arial"/>
                <a:ea typeface="Arial"/>
                <a:cs typeface="Arial"/>
                <a:sym typeface="Arial"/>
              </a:defRPr>
            </a:lvl7pPr>
            <a:lvl8pPr indent="0" lvl="7" marL="3200400" marR="0" rtl="0" algn="l">
              <a:spcBef>
                <a:spcPts val="0"/>
              </a:spcBef>
              <a:buNone/>
              <a:defRPr b="0" i="0" sz="1800" u="none" cap="none" strike="noStrike">
                <a:solidFill>
                  <a:schemeClr val="dk1"/>
                </a:solidFill>
                <a:latin typeface="Arial"/>
                <a:ea typeface="Arial"/>
                <a:cs typeface="Arial"/>
                <a:sym typeface="Arial"/>
              </a:defRPr>
            </a:lvl8pPr>
            <a:lvl9pPr indent="0" lvl="8" marL="3657600" marR="0" rtl="0" algn="l">
              <a:spcBef>
                <a:spcPts val="0"/>
              </a:spcBef>
              <a:buNone/>
              <a:defRPr b="0" i="0" sz="1800" u="none" cap="none" strike="noStrike">
                <a:solidFill>
                  <a:schemeClr val="dk1"/>
                </a:solidFill>
                <a:latin typeface="Arial"/>
                <a:ea typeface="Arial"/>
                <a:cs typeface="Arial"/>
                <a:sym typeface="Arial"/>
              </a:defRPr>
            </a:lvl9pPr>
          </a:lstStyle>
          <a:p/>
        </p:txBody>
      </p:sp>
      <p:sp>
        <p:nvSpPr>
          <p:cNvPr id="14" name="Shape 14"/>
          <p:cNvSpPr txBox="1"/>
          <p:nvPr>
            <p:ph idx="12" type="sldNum"/>
          </p:nvPr>
        </p:nvSpPr>
        <p:spPr>
          <a:xfrm>
            <a:off x="457200" y="6356350"/>
            <a:ext cx="2133599" cy="365125"/>
          </a:xfrm>
          <a:prstGeom prst="rect">
            <a:avLst/>
          </a:prstGeom>
          <a:noFill/>
          <a:ln>
            <a:noFill/>
          </a:ln>
        </p:spPr>
        <p:txBody>
          <a:bodyPr anchorCtr="0" anchor="ctr" bIns="45700" lIns="91425" rIns="91425" tIns="45700">
            <a:noAutofit/>
          </a:bodyPr>
          <a:lstStyle/>
          <a:p>
            <a:pPr indent="0" lvl="0" marL="0" marR="0" rtl="1" algn="l">
              <a:spcBef>
                <a:spcPts val="0"/>
              </a:spcBef>
              <a:spcAft>
                <a:spcPts val="0"/>
              </a:spcAft>
              <a:buSzPct val="25000"/>
              <a:buNone/>
            </a:pPr>
            <a:fld id="{00000000-1234-1234-1234-123412341234}" type="slidenum">
              <a:rPr b="0" i="0" lang="ar-EG" sz="1200" u="none" cap="none" strike="noStrike">
                <a:solidFill>
                  <a:srgbClr val="888888"/>
                </a:solidFill>
                <a:latin typeface="Calibri"/>
                <a:ea typeface="Calibri"/>
                <a:cs typeface="Calibri"/>
                <a:sym typeface="Calibri"/>
              </a:rPr>
              <a:t>‹#›</a:t>
            </a:fld>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09.png"/><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4.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06.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14.png"/><Relationship Id="rId4" Type="http://schemas.openxmlformats.org/officeDocument/2006/relationships/image" Target="../media/image12.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 Id="rId3" Type="http://schemas.openxmlformats.org/officeDocument/2006/relationships/image" Target="../media/image1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 Id="rId3" Type="http://schemas.openxmlformats.org/officeDocument/2006/relationships/image" Target="../media/image1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 Id="rId3" Type="http://schemas.openxmlformats.org/officeDocument/2006/relationships/image" Target="../media/image1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 Id="rId3" Type="http://schemas.openxmlformats.org/officeDocument/2006/relationships/image" Target="../media/image17.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 Id="rId3" Type="http://schemas.openxmlformats.org/officeDocument/2006/relationships/image" Target="../media/image1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 Id="rId3" Type="http://schemas.openxmlformats.org/officeDocument/2006/relationships/image" Target="../media/image16.png"/><Relationship Id="rId4" Type="http://schemas.openxmlformats.org/officeDocument/2006/relationships/image" Target="../media/image20.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 Id="rId3" Type="http://schemas.openxmlformats.org/officeDocument/2006/relationships/image" Target="../media/image16.png"/><Relationship Id="rId4" Type="http://schemas.openxmlformats.org/officeDocument/2006/relationships/image" Target="../media/image2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05.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 Id="rId3" Type="http://schemas.openxmlformats.org/officeDocument/2006/relationships/image" Target="../media/image16.png"/><Relationship Id="rId4" Type="http://schemas.openxmlformats.org/officeDocument/2006/relationships/image" Target="../media/image20.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 Id="rId3" Type="http://schemas.openxmlformats.org/officeDocument/2006/relationships/image" Target="../media/image16.png"/><Relationship Id="rId4" Type="http://schemas.openxmlformats.org/officeDocument/2006/relationships/image" Target="../media/image20.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 Id="rId3" Type="http://schemas.openxmlformats.org/officeDocument/2006/relationships/image" Target="../media/image16.png"/><Relationship Id="rId4" Type="http://schemas.openxmlformats.org/officeDocument/2006/relationships/image" Target="../media/image20.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 Id="rId3" Type="http://schemas.openxmlformats.org/officeDocument/2006/relationships/image" Target="../media/image16.png"/><Relationship Id="rId4" Type="http://schemas.openxmlformats.org/officeDocument/2006/relationships/image" Target="../media/image20.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 Id="rId3" Type="http://schemas.openxmlformats.org/officeDocument/2006/relationships/image" Target="../media/image24.jpg"/><Relationship Id="rId4" Type="http://schemas.openxmlformats.org/officeDocument/2006/relationships/image" Target="../media/image23.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 Id="rId3" Type="http://schemas.openxmlformats.org/officeDocument/2006/relationships/image" Target="../media/image21.jp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 Id="rId3" Type="http://schemas.openxmlformats.org/officeDocument/2006/relationships/image" Target="../media/image2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9.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 Id="rId3" Type="http://schemas.openxmlformats.org/officeDocument/2006/relationships/image" Target="../media/image25.png"/><Relationship Id="rId4" Type="http://schemas.openxmlformats.org/officeDocument/2006/relationships/image" Target="../media/image26.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 Id="rId3" Type="http://schemas.openxmlformats.org/officeDocument/2006/relationships/image" Target="../media/image27.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 Id="rId3" Type="http://schemas.openxmlformats.org/officeDocument/2006/relationships/image" Target="../media/image27.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3.xml"/><Relationship Id="rId3" Type="http://schemas.openxmlformats.org/officeDocument/2006/relationships/image" Target="../media/image27.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4.xml"/><Relationship Id="rId3" Type="http://schemas.openxmlformats.org/officeDocument/2006/relationships/image" Target="../media/image27.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5.xml"/><Relationship Id="rId3" Type="http://schemas.openxmlformats.org/officeDocument/2006/relationships/image" Target="../media/image25.png"/><Relationship Id="rId4" Type="http://schemas.openxmlformats.org/officeDocument/2006/relationships/image" Target="../media/image26.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6.xml"/><Relationship Id="rId3" Type="http://schemas.openxmlformats.org/officeDocument/2006/relationships/image" Target="../media/image25.png"/><Relationship Id="rId4" Type="http://schemas.openxmlformats.org/officeDocument/2006/relationships/image" Target="../media/image26.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7.xml"/><Relationship Id="rId3" Type="http://schemas.openxmlformats.org/officeDocument/2006/relationships/image" Target="../media/image25.png"/><Relationship Id="rId4" Type="http://schemas.openxmlformats.org/officeDocument/2006/relationships/image" Target="../media/image26.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8.xml"/><Relationship Id="rId3" Type="http://schemas.openxmlformats.org/officeDocument/2006/relationships/image" Target="../media/image25.png"/><Relationship Id="rId4" Type="http://schemas.openxmlformats.org/officeDocument/2006/relationships/image" Target="../media/image26.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9.xml"/><Relationship Id="rId3" Type="http://schemas.openxmlformats.org/officeDocument/2006/relationships/image" Target="../media/image25.png"/><Relationship Id="rId4" Type="http://schemas.openxmlformats.org/officeDocument/2006/relationships/image" Target="../media/image2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04.gif"/><Relationship Id="rId4" Type="http://schemas.openxmlformats.org/officeDocument/2006/relationships/image" Target="../media/image01.gif"/><Relationship Id="rId5" Type="http://schemas.openxmlformats.org/officeDocument/2006/relationships/image" Target="../media/image03.gif"/></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0.xml"/><Relationship Id="rId3" Type="http://schemas.openxmlformats.org/officeDocument/2006/relationships/image" Target="../media/image25.png"/><Relationship Id="rId4" Type="http://schemas.openxmlformats.org/officeDocument/2006/relationships/image" Target="../media/image2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04.gif"/><Relationship Id="rId4" Type="http://schemas.openxmlformats.org/officeDocument/2006/relationships/image" Target="../media/image01.gif"/><Relationship Id="rId5" Type="http://schemas.openxmlformats.org/officeDocument/2006/relationships/image" Target="../media/image03.gi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0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0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08.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pic>
        <p:nvPicPr>
          <p:cNvPr descr="BANNR029.WMF" id="88" name="Shape 88"/>
          <p:cNvPicPr preferRelativeResize="0"/>
          <p:nvPr/>
        </p:nvPicPr>
        <p:blipFill rotWithShape="1">
          <a:blip r:embed="rId3">
            <a:alphaModFix/>
          </a:blip>
          <a:srcRect b="0" l="0" r="0" t="0"/>
          <a:stretch/>
        </p:blipFill>
        <p:spPr>
          <a:xfrm flipH="1" rot="-420114">
            <a:off x="698500" y="3529012"/>
            <a:ext cx="5591174" cy="2428874"/>
          </a:xfrm>
          <a:prstGeom prst="rect">
            <a:avLst/>
          </a:prstGeom>
          <a:noFill/>
          <a:ln>
            <a:noFill/>
          </a:ln>
        </p:spPr>
      </p:pic>
      <p:sp>
        <p:nvSpPr>
          <p:cNvPr id="89" name="Shape 89"/>
          <p:cNvSpPr/>
          <p:nvPr/>
        </p:nvSpPr>
        <p:spPr>
          <a:xfrm rot="-122888">
            <a:off x="804862" y="4243426"/>
            <a:ext cx="5178424" cy="1107995"/>
          </a:xfrm>
          <a:prstGeom prst="rect">
            <a:avLst/>
          </a:prstGeom>
          <a:noFill/>
          <a:ln>
            <a:noFill/>
          </a:ln>
        </p:spPr>
        <p:txBody>
          <a:bodyPr anchorCtr="0" anchor="t" bIns="45700" lIns="91425" rIns="91425" tIns="45700">
            <a:noAutofit/>
          </a:bodyPr>
          <a:lstStyle/>
          <a:p>
            <a:pPr indent="0" lvl="0" marL="0" marR="0" rtl="1" algn="ctr">
              <a:spcBef>
                <a:spcPts val="0"/>
              </a:spcBef>
              <a:spcAft>
                <a:spcPts val="0"/>
              </a:spcAft>
              <a:buSzPct val="25000"/>
              <a:buNone/>
            </a:pPr>
            <a:r>
              <a:rPr b="1" i="0" lang="ar-EG" sz="6600" u="none" cap="none" strike="noStrike">
                <a:solidFill>
                  <a:schemeClr val="lt1"/>
                </a:solidFill>
                <a:latin typeface="Arial"/>
                <a:ea typeface="Arial"/>
                <a:cs typeface="Arial"/>
                <a:sym typeface="Arial"/>
              </a:rPr>
              <a:t>إدارة الدوافع</a:t>
            </a:r>
          </a:p>
        </p:txBody>
      </p:sp>
      <p:sp>
        <p:nvSpPr>
          <p:cNvPr id="90" name="Shape 90"/>
          <p:cNvSpPr/>
          <p:nvPr/>
        </p:nvSpPr>
        <p:spPr>
          <a:xfrm rot="10800000">
            <a:off x="4295774" y="620689"/>
            <a:ext cx="4572000" cy="1602259"/>
          </a:xfrm>
          <a:prstGeom prst="star7">
            <a:avLst>
              <a:gd fmla="val 34601" name="adj"/>
              <a:gd fmla="val 102572" name="hf"/>
              <a:gd fmla="val 105210" name="vf"/>
            </a:avLst>
          </a:prstGeom>
          <a:solidFill>
            <a:srgbClr val="00FF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i="0" sz="6000" u="none" cap="none" strike="noStrike">
              <a:solidFill>
                <a:schemeClr val="lt1"/>
              </a:solidFill>
              <a:latin typeface="Arial"/>
              <a:ea typeface="Arial"/>
              <a:cs typeface="Arial"/>
              <a:sym typeface="Arial"/>
            </a:endParaRPr>
          </a:p>
        </p:txBody>
      </p:sp>
      <p:sp>
        <p:nvSpPr>
          <p:cNvPr id="91" name="Shape 91"/>
          <p:cNvSpPr/>
          <p:nvPr/>
        </p:nvSpPr>
        <p:spPr>
          <a:xfrm>
            <a:off x="3958157" y="620687"/>
            <a:ext cx="5150345" cy="1521296"/>
          </a:xfrm>
          <a:prstGeom prst="star7">
            <a:avLst>
              <a:gd fmla="val 34601" name="adj"/>
              <a:gd fmla="val 102572" name="hf"/>
              <a:gd fmla="val 105210" name="vf"/>
            </a:avLst>
          </a:prstGeom>
          <a:solidFill>
            <a:srgbClr val="FF00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r">
              <a:spcBef>
                <a:spcPts val="0"/>
              </a:spcBef>
              <a:spcAft>
                <a:spcPts val="0"/>
              </a:spcAft>
              <a:buSzPct val="25000"/>
              <a:buNone/>
            </a:pPr>
            <a:r>
              <a:rPr b="1" i="0" lang="ar-EG" sz="4800" u="none" cap="none" strike="noStrike">
                <a:solidFill>
                  <a:schemeClr val="lt1"/>
                </a:solidFill>
                <a:latin typeface="Arial"/>
                <a:ea typeface="Arial"/>
                <a:cs typeface="Arial"/>
                <a:sym typeface="Arial"/>
              </a:rPr>
              <a:t>الوحدة الثالثة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90"/>
                                        </p:tgtEl>
                                        <p:attrNameLst>
                                          <p:attrName>style.visibility</p:attrName>
                                        </p:attrNameLst>
                                      </p:cBhvr>
                                      <p:to>
                                        <p:strVal val="visible"/>
                                      </p:to>
                                    </p:set>
                                    <p:anim calcmode="lin" valueType="num">
                                      <p:cBhvr additive="base">
                                        <p:cTn dur="500"/>
                                        <p:tgtEl>
                                          <p:spTgt spid="90"/>
                                        </p:tgtEl>
                                        <p:attrNameLst>
                                          <p:attrName>ppt_w</p:attrName>
                                        </p:attrNameLst>
                                      </p:cBhvr>
                                      <p:tavLst>
                                        <p:tav fmla="" tm="0">
                                          <p:val>
                                            <p:strVal val="0"/>
                                          </p:val>
                                        </p:tav>
                                        <p:tav fmla="" tm="100000">
                                          <p:val>
                                            <p:strVal val="#ppt_w"/>
                                          </p:val>
                                        </p:tav>
                                      </p:tavLst>
                                    </p:anim>
                                    <p:anim calcmode="lin" valueType="num">
                                      <p:cBhvr additive="base">
                                        <p:cTn dur="500"/>
                                        <p:tgtEl>
                                          <p:spTgt spid="90"/>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91"/>
                                        </p:tgtEl>
                                        <p:attrNameLst>
                                          <p:attrName>style.visibility</p:attrName>
                                        </p:attrNameLst>
                                      </p:cBhvr>
                                      <p:to>
                                        <p:strVal val="visible"/>
                                      </p:to>
                                    </p:set>
                                    <p:anim calcmode="lin" valueType="num">
                                      <p:cBhvr additive="base">
                                        <p:cTn dur="500"/>
                                        <p:tgtEl>
                                          <p:spTgt spid="91"/>
                                        </p:tgtEl>
                                        <p:attrNameLst>
                                          <p:attrName>ppt_w</p:attrName>
                                        </p:attrNameLst>
                                      </p:cBhvr>
                                      <p:tavLst>
                                        <p:tav fmla="" tm="0">
                                          <p:val>
                                            <p:strVal val="0"/>
                                          </p:val>
                                        </p:tav>
                                        <p:tav fmla="" tm="100000">
                                          <p:val>
                                            <p:strVal val="#ppt_w"/>
                                          </p:val>
                                        </p:tav>
                                      </p:tavLst>
                                    </p:anim>
                                    <p:anim calcmode="lin" valueType="num">
                                      <p:cBhvr additive="base">
                                        <p:cTn dur="500"/>
                                        <p:tgtEl>
                                          <p:spTgt spid="91"/>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
                                        </p:tgtEl>
                                        <p:attrNameLst>
                                          <p:attrName>style.visibility</p:attrName>
                                        </p:attrNameLst>
                                      </p:cBhvr>
                                      <p:to>
                                        <p:strVal val="visible"/>
                                      </p:to>
                                    </p:set>
                                    <p:animEffect filter="fade" transition="in">
                                      <p:cBhvr>
                                        <p:cTn dur="300"/>
                                        <p:tgtEl>
                                          <p:spTgt spid="88"/>
                                        </p:tgtEl>
                                      </p:cBhvr>
                                    </p:animEffect>
                                  </p:childTnLst>
                                </p:cTn>
                              </p:par>
                              <p:par>
                                <p:cTn fill="hold" nodeType="with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300"/>
                                        <p:tgtEl>
                                          <p:spTgt spid="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1" name="Shape 191"/>
        <p:cNvGrpSpPr/>
        <p:nvPr/>
      </p:nvGrpSpPr>
      <p:grpSpPr>
        <a:xfrm>
          <a:off x="0" y="0"/>
          <a:ext cx="0" cy="0"/>
          <a:chOff x="0" y="0"/>
          <a:chExt cx="0" cy="0"/>
        </a:xfrm>
      </p:grpSpPr>
      <p:pic>
        <p:nvPicPr>
          <p:cNvPr descr="BDRLC077" id="192" name="Shape 192"/>
          <p:cNvPicPr preferRelativeResize="0"/>
          <p:nvPr/>
        </p:nvPicPr>
        <p:blipFill rotWithShape="1">
          <a:blip r:embed="rId3">
            <a:alphaModFix/>
          </a:blip>
          <a:srcRect b="0" l="0" r="0" t="0"/>
          <a:stretch/>
        </p:blipFill>
        <p:spPr>
          <a:xfrm>
            <a:off x="285750" y="1340767"/>
            <a:ext cx="8715374" cy="4801715"/>
          </a:xfrm>
          <a:prstGeom prst="round2DiagRect">
            <a:avLst>
              <a:gd fmla="val 33692" name="adj1"/>
              <a:gd fmla="val 15807" name="adj2"/>
            </a:avLst>
          </a:prstGeom>
          <a:noFill/>
          <a:ln>
            <a:noFill/>
          </a:ln>
          <a:effectLst>
            <a:outerShdw blurRad="149986" algn="ctr" dir="8460000" dist="250189">
              <a:srgbClr val="000000">
                <a:alpha val="27843"/>
              </a:srgbClr>
            </a:outerShdw>
          </a:effectLst>
        </p:spPr>
      </p:pic>
      <p:sp>
        <p:nvSpPr>
          <p:cNvPr id="193" name="Shape 193"/>
          <p:cNvSpPr/>
          <p:nvPr/>
        </p:nvSpPr>
        <p:spPr>
          <a:xfrm>
            <a:off x="1115616" y="2276872"/>
            <a:ext cx="6715124" cy="3046988"/>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800">
                <a:solidFill>
                  <a:srgbClr val="000099"/>
                </a:solidFill>
                <a:latin typeface="Arial"/>
                <a:ea typeface="Arial"/>
                <a:cs typeface="Arial"/>
                <a:sym typeface="Arial"/>
              </a:rPr>
              <a:t>1- تحديد أدوار تحتوي على (الدوافع الشعورية- واللاشعورية الفطرية- المكتسبة- الحياة الدفاعية).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92"/>
                                        </p:tgtEl>
                                        <p:attrNameLst>
                                          <p:attrName>style.visibility</p:attrName>
                                        </p:attrNameLst>
                                      </p:cBhvr>
                                      <p:to>
                                        <p:strVal val="visible"/>
                                      </p:to>
                                    </p:set>
                                    <p:animEffect filter="fade" transition="in">
                                      <p:cBhvr>
                                        <p:cTn dur="500"/>
                                        <p:tgtEl>
                                          <p:spTgt spid="192"/>
                                        </p:tgtEl>
                                      </p:cBhvr>
                                    </p:animEffect>
                                  </p:childTnLst>
                                </p:cTn>
                              </p:par>
                              <p:par>
                                <p:cTn fill="hold" nodeType="withEffect" presetClass="entr" presetID="10" presetSubtype="0">
                                  <p:stCondLst>
                                    <p:cond delay="0"/>
                                  </p:stCondLst>
                                  <p:childTnLst>
                                    <p:set>
                                      <p:cBhvr>
                                        <p:cTn dur="1" fill="hold">
                                          <p:stCondLst>
                                            <p:cond delay="0"/>
                                          </p:stCondLst>
                                        </p:cTn>
                                        <p:tgtEl>
                                          <p:spTgt spid="193"/>
                                        </p:tgtEl>
                                        <p:attrNameLst>
                                          <p:attrName>style.visibility</p:attrName>
                                        </p:attrNameLst>
                                      </p:cBhvr>
                                      <p:to>
                                        <p:strVal val="visible"/>
                                      </p:to>
                                    </p:set>
                                    <p:animEffect filter="fade" transition="in">
                                      <p:cBhvr>
                                        <p:cTn dur="500"/>
                                        <p:tgtEl>
                                          <p:spTgt spid="1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7" name="Shape 197"/>
        <p:cNvGrpSpPr/>
        <p:nvPr/>
      </p:nvGrpSpPr>
      <p:grpSpPr>
        <a:xfrm>
          <a:off x="0" y="0"/>
          <a:ext cx="0" cy="0"/>
          <a:chOff x="0" y="0"/>
          <a:chExt cx="0" cy="0"/>
        </a:xfrm>
      </p:grpSpPr>
      <p:pic>
        <p:nvPicPr>
          <p:cNvPr descr="BDRLC077" id="198" name="Shape 198"/>
          <p:cNvPicPr preferRelativeResize="0"/>
          <p:nvPr/>
        </p:nvPicPr>
        <p:blipFill rotWithShape="1">
          <a:blip r:embed="rId3">
            <a:alphaModFix/>
          </a:blip>
          <a:srcRect b="0" l="0" r="0" t="0"/>
          <a:stretch/>
        </p:blipFill>
        <p:spPr>
          <a:xfrm>
            <a:off x="285750" y="1340767"/>
            <a:ext cx="8715374" cy="4801715"/>
          </a:xfrm>
          <a:prstGeom prst="round2DiagRect">
            <a:avLst>
              <a:gd fmla="val 33692" name="adj1"/>
              <a:gd fmla="val 15807" name="adj2"/>
            </a:avLst>
          </a:prstGeom>
          <a:noFill/>
          <a:ln>
            <a:noFill/>
          </a:ln>
          <a:effectLst>
            <a:outerShdw blurRad="149986" algn="ctr" dir="8460000" dist="250189">
              <a:srgbClr val="000000">
                <a:alpha val="27843"/>
              </a:srgbClr>
            </a:outerShdw>
          </a:effectLst>
        </p:spPr>
      </p:pic>
      <p:sp>
        <p:nvSpPr>
          <p:cNvPr id="199" name="Shape 199"/>
          <p:cNvSpPr/>
          <p:nvPr/>
        </p:nvSpPr>
        <p:spPr>
          <a:xfrm>
            <a:off x="1043608" y="2492896"/>
            <a:ext cx="6715124" cy="2308323"/>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800">
                <a:solidFill>
                  <a:srgbClr val="000099"/>
                </a:solidFill>
                <a:latin typeface="Arial"/>
                <a:ea typeface="Arial"/>
                <a:cs typeface="Arial"/>
                <a:sym typeface="Arial"/>
              </a:rPr>
              <a:t>2- تقسيم الأدوار قسم يقوم بالتمثيل والقسم الآخر يرصد ويحلل ويفسر.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99"/>
                                        </p:tgtEl>
                                        <p:attrNameLst>
                                          <p:attrName>style.visibility</p:attrName>
                                        </p:attrNameLst>
                                      </p:cBhvr>
                                      <p:to>
                                        <p:strVal val="visible"/>
                                      </p:to>
                                    </p:set>
                                    <p:animEffect filter="fade" transition="in">
                                      <p:cBhvr>
                                        <p:cTn dur="500"/>
                                        <p:tgtEl>
                                          <p:spTgt spid="1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3" name="Shape 203"/>
        <p:cNvGrpSpPr/>
        <p:nvPr/>
      </p:nvGrpSpPr>
      <p:grpSpPr>
        <a:xfrm>
          <a:off x="0" y="0"/>
          <a:ext cx="0" cy="0"/>
          <a:chOff x="0" y="0"/>
          <a:chExt cx="0" cy="0"/>
        </a:xfrm>
      </p:grpSpPr>
      <p:pic>
        <p:nvPicPr>
          <p:cNvPr descr="BDRLC077" id="204" name="Shape 204"/>
          <p:cNvPicPr preferRelativeResize="0"/>
          <p:nvPr/>
        </p:nvPicPr>
        <p:blipFill rotWithShape="1">
          <a:blip r:embed="rId3">
            <a:alphaModFix/>
          </a:blip>
          <a:srcRect b="0" l="0" r="0" t="0"/>
          <a:stretch/>
        </p:blipFill>
        <p:spPr>
          <a:xfrm>
            <a:off x="285750" y="1340767"/>
            <a:ext cx="8715374" cy="4801715"/>
          </a:xfrm>
          <a:prstGeom prst="round2DiagRect">
            <a:avLst>
              <a:gd fmla="val 33692" name="adj1"/>
              <a:gd fmla="val 15807" name="adj2"/>
            </a:avLst>
          </a:prstGeom>
          <a:noFill/>
          <a:ln>
            <a:noFill/>
          </a:ln>
          <a:effectLst>
            <a:outerShdw blurRad="149986" algn="ctr" dir="8460000" dist="250189">
              <a:srgbClr val="000000">
                <a:alpha val="27843"/>
              </a:srgbClr>
            </a:outerShdw>
          </a:effectLst>
        </p:spPr>
      </p:pic>
      <p:sp>
        <p:nvSpPr>
          <p:cNvPr id="205" name="Shape 205"/>
          <p:cNvSpPr/>
          <p:nvPr/>
        </p:nvSpPr>
        <p:spPr>
          <a:xfrm>
            <a:off x="107504" y="2636911"/>
            <a:ext cx="7689007" cy="2308323"/>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800">
                <a:solidFill>
                  <a:srgbClr val="000099"/>
                </a:solidFill>
                <a:latin typeface="Arial"/>
                <a:ea typeface="Arial"/>
                <a:cs typeface="Arial"/>
                <a:sym typeface="Arial"/>
              </a:rPr>
              <a:t>3- تحقيق معايير الأداء الجيد</a:t>
            </a:r>
          </a:p>
          <a:p>
            <a:pPr indent="0" lvl="0" marL="0" marR="0" rtl="1" algn="r">
              <a:spcBef>
                <a:spcPts val="0"/>
              </a:spcBef>
              <a:spcAft>
                <a:spcPts val="0"/>
              </a:spcAft>
              <a:buSzPct val="25000"/>
              <a:buNone/>
            </a:pPr>
            <a:r>
              <a:rPr b="1" lang="ar-EG" sz="4800">
                <a:solidFill>
                  <a:srgbClr val="000099"/>
                </a:solidFill>
                <a:latin typeface="Arial"/>
                <a:ea typeface="Arial"/>
                <a:cs typeface="Arial"/>
                <a:sym typeface="Arial"/>
              </a:rPr>
              <a:t> (الصدق- الإقناع- الدقة في المعلومات).</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05"/>
                                        </p:tgtEl>
                                        <p:attrNameLst>
                                          <p:attrName>style.visibility</p:attrName>
                                        </p:attrNameLst>
                                      </p:cBhvr>
                                      <p:to>
                                        <p:strVal val="visible"/>
                                      </p:to>
                                    </p:set>
                                    <p:animEffect filter="fade" transition="in">
                                      <p:cBhvr>
                                        <p:cTn dur="500"/>
                                        <p:tgtEl>
                                          <p:spTgt spid="2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9" name="Shape 209"/>
        <p:cNvGrpSpPr/>
        <p:nvPr/>
      </p:nvGrpSpPr>
      <p:grpSpPr>
        <a:xfrm>
          <a:off x="0" y="0"/>
          <a:ext cx="0" cy="0"/>
          <a:chOff x="0" y="0"/>
          <a:chExt cx="0" cy="0"/>
        </a:xfrm>
      </p:grpSpPr>
      <p:grpSp>
        <p:nvGrpSpPr>
          <p:cNvPr id="210" name="Shape 210"/>
          <p:cNvGrpSpPr/>
          <p:nvPr/>
        </p:nvGrpSpPr>
        <p:grpSpPr>
          <a:xfrm rot="-1107548">
            <a:off x="-313467" y="3606699"/>
            <a:ext cx="9028799" cy="1676399"/>
            <a:chOff x="540" y="2925"/>
            <a:chExt cx="3066" cy="1055"/>
          </a:xfrm>
        </p:grpSpPr>
        <p:sp>
          <p:nvSpPr>
            <p:cNvPr id="211" name="Shape 211"/>
            <p:cNvSpPr/>
            <p:nvPr/>
          </p:nvSpPr>
          <p:spPr>
            <a:xfrm>
              <a:off x="2112" y="2925"/>
              <a:ext cx="1455" cy="72"/>
            </a:xfrm>
            <a:custGeom>
              <a:pathLst>
                <a:path extrusionOk="0" h="120000" w="120000">
                  <a:moveTo>
                    <a:pt x="3214" y="40000"/>
                  </a:moveTo>
                  <a:lnTo>
                    <a:pt x="108214" y="40000"/>
                  </a:lnTo>
                  <a:lnTo>
                    <a:pt x="112500" y="0"/>
                  </a:lnTo>
                  <a:lnTo>
                    <a:pt x="120000" y="60000"/>
                  </a:lnTo>
                  <a:lnTo>
                    <a:pt x="113571" y="120000"/>
                  </a:lnTo>
                  <a:lnTo>
                    <a:pt x="108214" y="80000"/>
                  </a:lnTo>
                  <a:lnTo>
                    <a:pt x="0" y="80000"/>
                  </a:lnTo>
                  <a:lnTo>
                    <a:pt x="3214" y="40000"/>
                  </a:lnTo>
                  <a:close/>
                </a:path>
              </a:pathLst>
            </a:custGeom>
            <a:gradFill>
              <a:gsLst>
                <a:gs pos="0">
                  <a:srgbClr val="FBEAC7"/>
                </a:gs>
                <a:gs pos="17999">
                  <a:srgbClr val="FEE7F2"/>
                </a:gs>
                <a:gs pos="36000">
                  <a:srgbClr val="FAC77D"/>
                </a:gs>
                <a:gs pos="61000">
                  <a:srgbClr val="FBA97D"/>
                </a:gs>
                <a:gs pos="82001">
                  <a:srgbClr val="FBD49C"/>
                </a:gs>
                <a:gs pos="100000">
                  <a:srgbClr val="FEE7F2"/>
                </a:gs>
              </a:gsLst>
              <a:lin ang="5400000" scaled="0"/>
            </a:gradFill>
            <a:ln cap="flat" cmpd="sng" w="9525">
              <a:solidFill>
                <a:srgbClr val="A8570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12" name="Shape 212"/>
            <p:cNvSpPr/>
            <p:nvPr/>
          </p:nvSpPr>
          <p:spPr>
            <a:xfrm>
              <a:off x="578" y="2925"/>
              <a:ext cx="1455" cy="72"/>
            </a:xfrm>
            <a:custGeom>
              <a:pathLst>
                <a:path extrusionOk="0" h="120000" w="120000">
                  <a:moveTo>
                    <a:pt x="116785" y="40000"/>
                  </a:moveTo>
                  <a:lnTo>
                    <a:pt x="12857" y="40000"/>
                  </a:lnTo>
                  <a:lnTo>
                    <a:pt x="7500" y="0"/>
                  </a:lnTo>
                  <a:lnTo>
                    <a:pt x="0" y="60000"/>
                  </a:lnTo>
                  <a:lnTo>
                    <a:pt x="7500" y="120000"/>
                  </a:lnTo>
                  <a:lnTo>
                    <a:pt x="12857" y="80000"/>
                  </a:lnTo>
                  <a:lnTo>
                    <a:pt x="120000" y="80000"/>
                  </a:lnTo>
                  <a:lnTo>
                    <a:pt x="116785" y="40000"/>
                  </a:lnTo>
                  <a:close/>
                </a:path>
              </a:pathLst>
            </a:custGeom>
            <a:gradFill>
              <a:gsLst>
                <a:gs pos="0">
                  <a:srgbClr val="FBEAC7"/>
                </a:gs>
                <a:gs pos="17999">
                  <a:srgbClr val="FEE7F2"/>
                </a:gs>
                <a:gs pos="36000">
                  <a:srgbClr val="FAC77D"/>
                </a:gs>
                <a:gs pos="61000">
                  <a:srgbClr val="FBA97D"/>
                </a:gs>
                <a:gs pos="82001">
                  <a:srgbClr val="FBD49C"/>
                </a:gs>
                <a:gs pos="100000">
                  <a:srgbClr val="FEE7F2"/>
                </a:gs>
              </a:gsLst>
              <a:lin ang="5400000" scaled="0"/>
            </a:gradFill>
            <a:ln cap="flat" cmpd="sng" w="9525">
              <a:solidFill>
                <a:srgbClr val="A8570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13" name="Shape 213"/>
            <p:cNvSpPr/>
            <p:nvPr/>
          </p:nvSpPr>
          <p:spPr>
            <a:xfrm>
              <a:off x="657" y="2996"/>
              <a:ext cx="2845" cy="983"/>
            </a:xfrm>
            <a:custGeom>
              <a:pathLst>
                <a:path extrusionOk="0" h="120000" w="120000">
                  <a:moveTo>
                    <a:pt x="101363" y="120000"/>
                  </a:moveTo>
                  <a:lnTo>
                    <a:pt x="104652" y="120000"/>
                  </a:lnTo>
                  <a:lnTo>
                    <a:pt x="107940" y="120000"/>
                  </a:lnTo>
                  <a:lnTo>
                    <a:pt x="110133" y="119268"/>
                  </a:lnTo>
                  <a:lnTo>
                    <a:pt x="111777" y="118536"/>
                  </a:lnTo>
                  <a:lnTo>
                    <a:pt x="112874" y="118536"/>
                  </a:lnTo>
                  <a:lnTo>
                    <a:pt x="113970" y="118536"/>
                  </a:lnTo>
                  <a:lnTo>
                    <a:pt x="114518" y="117804"/>
                  </a:lnTo>
                  <a:lnTo>
                    <a:pt x="115614" y="117073"/>
                  </a:lnTo>
                  <a:lnTo>
                    <a:pt x="116711" y="116341"/>
                  </a:lnTo>
                  <a:lnTo>
                    <a:pt x="117807" y="115609"/>
                  </a:lnTo>
                  <a:lnTo>
                    <a:pt x="118355" y="114878"/>
                  </a:lnTo>
                  <a:lnTo>
                    <a:pt x="118903" y="114146"/>
                  </a:lnTo>
                  <a:lnTo>
                    <a:pt x="118903" y="113414"/>
                  </a:lnTo>
                  <a:lnTo>
                    <a:pt x="119451" y="112682"/>
                  </a:lnTo>
                  <a:lnTo>
                    <a:pt x="120000" y="111951"/>
                  </a:lnTo>
                  <a:lnTo>
                    <a:pt x="120000" y="109756"/>
                  </a:lnTo>
                  <a:lnTo>
                    <a:pt x="119451" y="108292"/>
                  </a:lnTo>
                  <a:lnTo>
                    <a:pt x="118903" y="108292"/>
                  </a:lnTo>
                  <a:lnTo>
                    <a:pt x="118903" y="107560"/>
                  </a:lnTo>
                  <a:lnTo>
                    <a:pt x="117807" y="106829"/>
                  </a:lnTo>
                  <a:lnTo>
                    <a:pt x="116711" y="106097"/>
                  </a:lnTo>
                  <a:lnTo>
                    <a:pt x="114518" y="105365"/>
                  </a:lnTo>
                  <a:lnTo>
                    <a:pt x="112874" y="105365"/>
                  </a:lnTo>
                  <a:lnTo>
                    <a:pt x="111229" y="103902"/>
                  </a:lnTo>
                  <a:lnTo>
                    <a:pt x="110133" y="103902"/>
                  </a:lnTo>
                  <a:lnTo>
                    <a:pt x="109037" y="103170"/>
                  </a:lnTo>
                  <a:lnTo>
                    <a:pt x="109037" y="102439"/>
                  </a:lnTo>
                  <a:lnTo>
                    <a:pt x="108489" y="100975"/>
                  </a:lnTo>
                  <a:lnTo>
                    <a:pt x="116163" y="731"/>
                  </a:lnTo>
                  <a:lnTo>
                    <a:pt x="116163" y="0"/>
                  </a:lnTo>
                  <a:lnTo>
                    <a:pt x="3836" y="0"/>
                  </a:lnTo>
                  <a:lnTo>
                    <a:pt x="3836" y="731"/>
                  </a:lnTo>
                  <a:lnTo>
                    <a:pt x="11510" y="100975"/>
                  </a:lnTo>
                  <a:lnTo>
                    <a:pt x="10962" y="102439"/>
                  </a:lnTo>
                  <a:lnTo>
                    <a:pt x="10414" y="103170"/>
                  </a:lnTo>
                  <a:lnTo>
                    <a:pt x="9866" y="103902"/>
                  </a:lnTo>
                  <a:lnTo>
                    <a:pt x="8770" y="103902"/>
                  </a:lnTo>
                  <a:lnTo>
                    <a:pt x="7125" y="105365"/>
                  </a:lnTo>
                  <a:lnTo>
                    <a:pt x="4933" y="105365"/>
                  </a:lnTo>
                  <a:lnTo>
                    <a:pt x="3288" y="106097"/>
                  </a:lnTo>
                  <a:lnTo>
                    <a:pt x="1644" y="106829"/>
                  </a:lnTo>
                  <a:lnTo>
                    <a:pt x="1096" y="107560"/>
                  </a:lnTo>
                  <a:lnTo>
                    <a:pt x="548" y="108292"/>
                  </a:lnTo>
                  <a:lnTo>
                    <a:pt x="548" y="108292"/>
                  </a:lnTo>
                  <a:lnTo>
                    <a:pt x="0" y="109756"/>
                  </a:lnTo>
                  <a:lnTo>
                    <a:pt x="0" y="111219"/>
                  </a:lnTo>
                  <a:lnTo>
                    <a:pt x="0" y="111219"/>
                  </a:lnTo>
                  <a:lnTo>
                    <a:pt x="0" y="111951"/>
                  </a:lnTo>
                  <a:lnTo>
                    <a:pt x="548" y="112682"/>
                  </a:lnTo>
                  <a:lnTo>
                    <a:pt x="548" y="113414"/>
                  </a:lnTo>
                  <a:lnTo>
                    <a:pt x="1096" y="114146"/>
                  </a:lnTo>
                  <a:lnTo>
                    <a:pt x="2192" y="115609"/>
                  </a:lnTo>
                  <a:lnTo>
                    <a:pt x="2740" y="116341"/>
                  </a:lnTo>
                  <a:lnTo>
                    <a:pt x="3836" y="117073"/>
                  </a:lnTo>
                  <a:lnTo>
                    <a:pt x="4933" y="117804"/>
                  </a:lnTo>
                  <a:lnTo>
                    <a:pt x="6029" y="118536"/>
                  </a:lnTo>
                  <a:lnTo>
                    <a:pt x="6577" y="118536"/>
                  </a:lnTo>
                  <a:lnTo>
                    <a:pt x="8222" y="118536"/>
                  </a:lnTo>
                  <a:lnTo>
                    <a:pt x="9866" y="119268"/>
                  </a:lnTo>
                  <a:lnTo>
                    <a:pt x="12059" y="120000"/>
                  </a:lnTo>
                  <a:lnTo>
                    <a:pt x="14799" y="120000"/>
                  </a:lnTo>
                  <a:lnTo>
                    <a:pt x="101363" y="120000"/>
                  </a:lnTo>
                  <a:close/>
                </a:path>
              </a:pathLst>
            </a:custGeom>
            <a:gradFill>
              <a:gsLst>
                <a:gs pos="0">
                  <a:srgbClr val="FBEAC7"/>
                </a:gs>
                <a:gs pos="17999">
                  <a:srgbClr val="FEE7F2"/>
                </a:gs>
                <a:gs pos="36000">
                  <a:srgbClr val="FAC77D"/>
                </a:gs>
                <a:gs pos="61000">
                  <a:srgbClr val="FBA97D"/>
                </a:gs>
                <a:gs pos="82001">
                  <a:srgbClr val="FBD49C"/>
                </a:gs>
                <a:gs pos="100000">
                  <a:srgbClr val="FEE7F2"/>
                </a:gs>
              </a:gsLst>
              <a:lin ang="5400000" scaled="0"/>
            </a:gradFill>
            <a:ln cap="flat" cmpd="sng" w="9525">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14" name="Shape 214"/>
            <p:cNvSpPr/>
            <p:nvPr/>
          </p:nvSpPr>
          <p:spPr>
            <a:xfrm>
              <a:off x="540" y="2996"/>
              <a:ext cx="390" cy="828"/>
            </a:xfrm>
            <a:custGeom>
              <a:pathLst>
                <a:path extrusionOk="0" h="120000" w="120000">
                  <a:moveTo>
                    <a:pt x="120000" y="120000"/>
                  </a:moveTo>
                  <a:lnTo>
                    <a:pt x="64000" y="869"/>
                  </a:lnTo>
                  <a:lnTo>
                    <a:pt x="64000" y="0"/>
                  </a:lnTo>
                  <a:lnTo>
                    <a:pt x="0" y="117391"/>
                  </a:lnTo>
                  <a:lnTo>
                    <a:pt x="8000" y="116521"/>
                  </a:lnTo>
                  <a:lnTo>
                    <a:pt x="16000" y="116521"/>
                  </a:lnTo>
                  <a:lnTo>
                    <a:pt x="28000" y="115652"/>
                  </a:lnTo>
                  <a:lnTo>
                    <a:pt x="40000" y="114782"/>
                  </a:lnTo>
                  <a:lnTo>
                    <a:pt x="56000" y="114782"/>
                  </a:lnTo>
                  <a:lnTo>
                    <a:pt x="72000" y="115652"/>
                  </a:lnTo>
                  <a:lnTo>
                    <a:pt x="88000" y="115652"/>
                  </a:lnTo>
                  <a:lnTo>
                    <a:pt x="100000" y="116521"/>
                  </a:lnTo>
                  <a:lnTo>
                    <a:pt x="108000" y="117391"/>
                  </a:lnTo>
                  <a:lnTo>
                    <a:pt x="112000" y="118260"/>
                  </a:lnTo>
                  <a:lnTo>
                    <a:pt x="116000" y="120000"/>
                  </a:lnTo>
                  <a:lnTo>
                    <a:pt x="120000" y="120000"/>
                  </a:lnTo>
                  <a:close/>
                </a:path>
              </a:pathLst>
            </a:custGeom>
            <a:gradFill>
              <a:gsLst>
                <a:gs pos="0">
                  <a:srgbClr val="FBEAC7"/>
                </a:gs>
                <a:gs pos="17999">
                  <a:srgbClr val="FEE7F2"/>
                </a:gs>
                <a:gs pos="36000">
                  <a:srgbClr val="FAC77D"/>
                </a:gs>
                <a:gs pos="61000">
                  <a:srgbClr val="FBA97D"/>
                </a:gs>
                <a:gs pos="82001">
                  <a:srgbClr val="FBD49C"/>
                </a:gs>
                <a:gs pos="100000">
                  <a:srgbClr val="FEE7F2"/>
                </a:gs>
              </a:gsLst>
              <a:lin ang="5400000" scaled="0"/>
            </a:gradFill>
            <a:ln cap="flat" cmpd="sng" w="9525">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15" name="Shape 215"/>
            <p:cNvSpPr/>
            <p:nvPr/>
          </p:nvSpPr>
          <p:spPr>
            <a:xfrm>
              <a:off x="657" y="3788"/>
              <a:ext cx="273" cy="108"/>
            </a:xfrm>
            <a:custGeom>
              <a:pathLst>
                <a:path extrusionOk="0" h="120000" w="120000">
                  <a:moveTo>
                    <a:pt x="119999" y="40000"/>
                  </a:moveTo>
                  <a:lnTo>
                    <a:pt x="114285" y="53333"/>
                  </a:lnTo>
                  <a:lnTo>
                    <a:pt x="108571" y="60000"/>
                  </a:lnTo>
                  <a:lnTo>
                    <a:pt x="102857" y="66666"/>
                  </a:lnTo>
                  <a:lnTo>
                    <a:pt x="91428" y="66666"/>
                  </a:lnTo>
                  <a:lnTo>
                    <a:pt x="74285" y="80000"/>
                  </a:lnTo>
                  <a:lnTo>
                    <a:pt x="51428" y="80000"/>
                  </a:lnTo>
                  <a:lnTo>
                    <a:pt x="34285" y="86666"/>
                  </a:lnTo>
                  <a:lnTo>
                    <a:pt x="17142" y="93333"/>
                  </a:lnTo>
                  <a:lnTo>
                    <a:pt x="11428" y="100000"/>
                  </a:lnTo>
                  <a:lnTo>
                    <a:pt x="5714" y="106666"/>
                  </a:lnTo>
                  <a:lnTo>
                    <a:pt x="5714" y="106666"/>
                  </a:lnTo>
                  <a:lnTo>
                    <a:pt x="0" y="120000"/>
                  </a:lnTo>
                  <a:lnTo>
                    <a:pt x="0" y="120000"/>
                  </a:lnTo>
                  <a:lnTo>
                    <a:pt x="5714" y="0"/>
                  </a:lnTo>
                  <a:lnTo>
                    <a:pt x="28571" y="0"/>
                  </a:lnTo>
                  <a:lnTo>
                    <a:pt x="51428" y="6666"/>
                  </a:lnTo>
                  <a:lnTo>
                    <a:pt x="74285" y="6666"/>
                  </a:lnTo>
                  <a:lnTo>
                    <a:pt x="91428" y="13333"/>
                  </a:lnTo>
                  <a:lnTo>
                    <a:pt x="102857" y="20000"/>
                  </a:lnTo>
                  <a:lnTo>
                    <a:pt x="108571" y="26666"/>
                  </a:lnTo>
                  <a:lnTo>
                    <a:pt x="114285" y="40000"/>
                  </a:lnTo>
                  <a:lnTo>
                    <a:pt x="119999" y="40000"/>
                  </a:lnTo>
                  <a:close/>
                </a:path>
              </a:pathLst>
            </a:custGeom>
            <a:gradFill>
              <a:gsLst>
                <a:gs pos="0">
                  <a:srgbClr val="FBEAC7"/>
                </a:gs>
                <a:gs pos="17999">
                  <a:srgbClr val="FEE7F2"/>
                </a:gs>
                <a:gs pos="36000">
                  <a:srgbClr val="FAC77D"/>
                </a:gs>
                <a:gs pos="61000">
                  <a:srgbClr val="FBA97D"/>
                </a:gs>
                <a:gs pos="82001">
                  <a:srgbClr val="FBD49C"/>
                </a:gs>
                <a:gs pos="100000">
                  <a:srgbClr val="FEE7F2"/>
                </a:gs>
              </a:gsLst>
              <a:lin ang="5400000" scaled="0"/>
            </a:gradFill>
            <a:ln cap="flat" cmpd="sng" w="9525">
              <a:solidFill>
                <a:srgbClr val="C0C0C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16" name="Shape 216"/>
            <p:cNvSpPr/>
            <p:nvPr/>
          </p:nvSpPr>
          <p:spPr>
            <a:xfrm>
              <a:off x="3229" y="2996"/>
              <a:ext cx="377" cy="828"/>
            </a:xfrm>
            <a:custGeom>
              <a:pathLst>
                <a:path extrusionOk="0" h="120000" w="120000">
                  <a:moveTo>
                    <a:pt x="0" y="120000"/>
                  </a:moveTo>
                  <a:lnTo>
                    <a:pt x="57931" y="869"/>
                  </a:lnTo>
                  <a:lnTo>
                    <a:pt x="57931" y="0"/>
                  </a:lnTo>
                  <a:lnTo>
                    <a:pt x="120000" y="117391"/>
                  </a:lnTo>
                  <a:lnTo>
                    <a:pt x="115862" y="116521"/>
                  </a:lnTo>
                  <a:lnTo>
                    <a:pt x="107586" y="116521"/>
                  </a:lnTo>
                  <a:lnTo>
                    <a:pt x="95172" y="115652"/>
                  </a:lnTo>
                  <a:lnTo>
                    <a:pt x="78620" y="114782"/>
                  </a:lnTo>
                  <a:lnTo>
                    <a:pt x="62068" y="114782"/>
                  </a:lnTo>
                  <a:lnTo>
                    <a:pt x="49655" y="115652"/>
                  </a:lnTo>
                  <a:lnTo>
                    <a:pt x="28965" y="115652"/>
                  </a:lnTo>
                  <a:lnTo>
                    <a:pt x="16551" y="116521"/>
                  </a:lnTo>
                  <a:lnTo>
                    <a:pt x="12413" y="117391"/>
                  </a:lnTo>
                  <a:lnTo>
                    <a:pt x="4137" y="118260"/>
                  </a:lnTo>
                  <a:lnTo>
                    <a:pt x="4137" y="120000"/>
                  </a:lnTo>
                  <a:lnTo>
                    <a:pt x="0" y="120000"/>
                  </a:lnTo>
                  <a:close/>
                </a:path>
              </a:pathLst>
            </a:custGeom>
            <a:gradFill>
              <a:gsLst>
                <a:gs pos="0">
                  <a:srgbClr val="FBEAC7"/>
                </a:gs>
                <a:gs pos="17999">
                  <a:srgbClr val="FEE7F2"/>
                </a:gs>
                <a:gs pos="36000">
                  <a:srgbClr val="FAC77D"/>
                </a:gs>
                <a:gs pos="61000">
                  <a:srgbClr val="FBA97D"/>
                </a:gs>
                <a:gs pos="82001">
                  <a:srgbClr val="FBD49C"/>
                </a:gs>
                <a:gs pos="100000">
                  <a:srgbClr val="FEE7F2"/>
                </a:gs>
              </a:gsLst>
              <a:lin ang="5400000" scaled="0"/>
            </a:gradFill>
            <a:ln cap="flat" cmpd="sng" w="9525">
              <a:solidFill>
                <a:srgbClr val="00000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sp>
          <p:nvSpPr>
            <p:cNvPr id="217" name="Shape 217"/>
            <p:cNvSpPr/>
            <p:nvPr/>
          </p:nvSpPr>
          <p:spPr>
            <a:xfrm>
              <a:off x="3229" y="3788"/>
              <a:ext cx="273" cy="108"/>
            </a:xfrm>
            <a:custGeom>
              <a:pathLst>
                <a:path extrusionOk="0" h="120000" w="120000">
                  <a:moveTo>
                    <a:pt x="0" y="40000"/>
                  </a:moveTo>
                  <a:lnTo>
                    <a:pt x="5714" y="53333"/>
                  </a:lnTo>
                  <a:lnTo>
                    <a:pt x="5714" y="60000"/>
                  </a:lnTo>
                  <a:lnTo>
                    <a:pt x="17142" y="66666"/>
                  </a:lnTo>
                  <a:lnTo>
                    <a:pt x="28571" y="66666"/>
                  </a:lnTo>
                  <a:lnTo>
                    <a:pt x="45714" y="80000"/>
                  </a:lnTo>
                  <a:lnTo>
                    <a:pt x="62857" y="80000"/>
                  </a:lnTo>
                  <a:lnTo>
                    <a:pt x="85714" y="86666"/>
                  </a:lnTo>
                  <a:lnTo>
                    <a:pt x="97142" y="93333"/>
                  </a:lnTo>
                  <a:lnTo>
                    <a:pt x="108571" y="100000"/>
                  </a:lnTo>
                  <a:lnTo>
                    <a:pt x="108571" y="106666"/>
                  </a:lnTo>
                  <a:lnTo>
                    <a:pt x="114285" y="106666"/>
                  </a:lnTo>
                  <a:lnTo>
                    <a:pt x="119999" y="120000"/>
                  </a:lnTo>
                  <a:lnTo>
                    <a:pt x="119999" y="120000"/>
                  </a:lnTo>
                  <a:lnTo>
                    <a:pt x="108571" y="0"/>
                  </a:lnTo>
                  <a:lnTo>
                    <a:pt x="85714" y="0"/>
                  </a:lnTo>
                  <a:lnTo>
                    <a:pt x="68571" y="6666"/>
                  </a:lnTo>
                  <a:lnTo>
                    <a:pt x="40000" y="6666"/>
                  </a:lnTo>
                  <a:lnTo>
                    <a:pt x="22857" y="13333"/>
                  </a:lnTo>
                  <a:lnTo>
                    <a:pt x="17142" y="20000"/>
                  </a:lnTo>
                  <a:lnTo>
                    <a:pt x="5714" y="26666"/>
                  </a:lnTo>
                  <a:lnTo>
                    <a:pt x="5714" y="40000"/>
                  </a:lnTo>
                  <a:lnTo>
                    <a:pt x="0" y="40000"/>
                  </a:lnTo>
                  <a:close/>
                </a:path>
              </a:pathLst>
            </a:custGeom>
            <a:gradFill>
              <a:gsLst>
                <a:gs pos="0">
                  <a:srgbClr val="FBEAC7"/>
                </a:gs>
                <a:gs pos="17999">
                  <a:srgbClr val="FEE7F2"/>
                </a:gs>
                <a:gs pos="36000">
                  <a:srgbClr val="FAC77D"/>
                </a:gs>
                <a:gs pos="61000">
                  <a:srgbClr val="FBA97D"/>
                </a:gs>
                <a:gs pos="82001">
                  <a:srgbClr val="FBD49C"/>
                </a:gs>
                <a:gs pos="100000">
                  <a:srgbClr val="FEE7F2"/>
                </a:gs>
              </a:gsLst>
              <a:lin ang="5400000" scaled="0"/>
            </a:gradFill>
            <a:ln cap="flat" cmpd="sng" w="9525">
              <a:solidFill>
                <a:srgbClr val="C0C0C0"/>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spcAft>
                  <a:spcPts val="0"/>
                </a:spcAft>
                <a:buNone/>
              </a:pPr>
              <a:r>
                <a:t/>
              </a:r>
              <a:endParaRPr sz="1800">
                <a:solidFill>
                  <a:schemeClr val="dk1"/>
                </a:solidFill>
                <a:latin typeface="Arial"/>
                <a:ea typeface="Arial"/>
                <a:cs typeface="Arial"/>
                <a:sym typeface="Arial"/>
              </a:endParaRPr>
            </a:p>
          </p:txBody>
        </p:sp>
      </p:grpSp>
      <p:sp>
        <p:nvSpPr>
          <p:cNvPr id="218" name="Shape 218"/>
          <p:cNvSpPr/>
          <p:nvPr/>
        </p:nvSpPr>
        <p:spPr>
          <a:xfrm rot="-1107548">
            <a:off x="612485" y="4089955"/>
            <a:ext cx="6933308" cy="70788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dk1"/>
                </a:solidFill>
                <a:latin typeface="Arial"/>
                <a:ea typeface="Arial"/>
                <a:cs typeface="Arial"/>
                <a:sym typeface="Arial"/>
              </a:rPr>
              <a:t>ماهية الدوافع وكيفية تأثيرها في السلوك.</a:t>
            </a:r>
          </a:p>
        </p:txBody>
      </p:sp>
      <p:pic>
        <p:nvPicPr>
          <p:cNvPr id="219" name="Shape 219"/>
          <p:cNvPicPr preferRelativeResize="0"/>
          <p:nvPr/>
        </p:nvPicPr>
        <p:blipFill rotWithShape="1">
          <a:blip r:embed="rId3">
            <a:alphaModFix/>
          </a:blip>
          <a:srcRect b="0" l="0" r="0" t="0"/>
          <a:stretch/>
        </p:blipFill>
        <p:spPr>
          <a:xfrm>
            <a:off x="2571750" y="285750"/>
            <a:ext cx="5143499" cy="2143125"/>
          </a:xfrm>
          <a:prstGeom prst="rect">
            <a:avLst/>
          </a:prstGeom>
          <a:noFill/>
          <a:ln>
            <a:noFill/>
          </a:ln>
        </p:spPr>
      </p:pic>
      <p:sp>
        <p:nvSpPr>
          <p:cNvPr id="220" name="Shape 220"/>
          <p:cNvSpPr/>
          <p:nvPr/>
        </p:nvSpPr>
        <p:spPr>
          <a:xfrm>
            <a:off x="3635896" y="476672"/>
            <a:ext cx="2962670"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Calibri"/>
                <a:ea typeface="Calibri"/>
                <a:cs typeface="Calibri"/>
                <a:sym typeface="Calibri"/>
              </a:rPr>
              <a:t>اَلدَّرْسُ الأَوَّلُ</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3" presetSubtype="16">
                                  <p:stCondLst>
                                    <p:cond delay="0"/>
                                  </p:stCondLst>
                                  <p:childTnLst>
                                    <p:set>
                                      <p:cBhvr>
                                        <p:cTn dur="1" fill="hold">
                                          <p:stCondLst>
                                            <p:cond delay="0"/>
                                          </p:stCondLst>
                                        </p:cTn>
                                        <p:tgtEl>
                                          <p:spTgt spid="219"/>
                                        </p:tgtEl>
                                        <p:attrNameLst>
                                          <p:attrName>style.visibility</p:attrName>
                                        </p:attrNameLst>
                                      </p:cBhvr>
                                      <p:to>
                                        <p:strVal val="visible"/>
                                      </p:to>
                                    </p:set>
                                    <p:anim calcmode="lin" valueType="num">
                                      <p:cBhvr additive="base">
                                        <p:cTn dur="500"/>
                                        <p:tgtEl>
                                          <p:spTgt spid="219"/>
                                        </p:tgtEl>
                                        <p:attrNameLst>
                                          <p:attrName>ppt_w</p:attrName>
                                        </p:attrNameLst>
                                      </p:cBhvr>
                                      <p:tavLst>
                                        <p:tav fmla="" tm="0">
                                          <p:val>
                                            <p:strVal val="0"/>
                                          </p:val>
                                        </p:tav>
                                        <p:tav fmla="" tm="100000">
                                          <p:val>
                                            <p:strVal val="#ppt_w"/>
                                          </p:val>
                                        </p:tav>
                                      </p:tavLst>
                                    </p:anim>
                                    <p:anim calcmode="lin" valueType="num">
                                      <p:cBhvr additive="base">
                                        <p:cTn dur="500"/>
                                        <p:tgtEl>
                                          <p:spTgt spid="219"/>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220"/>
                                        </p:tgtEl>
                                        <p:attrNameLst>
                                          <p:attrName>style.visibility</p:attrName>
                                        </p:attrNameLst>
                                      </p:cBhvr>
                                      <p:to>
                                        <p:strVal val="visible"/>
                                      </p:to>
                                    </p:set>
                                    <p:anim calcmode="lin" valueType="num">
                                      <p:cBhvr additive="base">
                                        <p:cTn dur="500"/>
                                        <p:tgtEl>
                                          <p:spTgt spid="220"/>
                                        </p:tgtEl>
                                        <p:attrNameLst>
                                          <p:attrName>ppt_w</p:attrName>
                                        </p:attrNameLst>
                                      </p:cBhvr>
                                      <p:tavLst>
                                        <p:tav fmla="" tm="0">
                                          <p:val>
                                            <p:strVal val="0"/>
                                          </p:val>
                                        </p:tav>
                                        <p:tav fmla="" tm="100000">
                                          <p:val>
                                            <p:strVal val="#ppt_w"/>
                                          </p:val>
                                        </p:tav>
                                      </p:tavLst>
                                    </p:anim>
                                    <p:anim calcmode="lin" valueType="num">
                                      <p:cBhvr additive="base">
                                        <p:cTn dur="500"/>
                                        <p:tgtEl>
                                          <p:spTgt spid="220"/>
                                        </p:tgtEl>
                                        <p:attrNameLst>
                                          <p:attrName>ppt_h</p:attrName>
                                        </p:attrNameLst>
                                      </p:cBhvr>
                                      <p:tavLst>
                                        <p:tav fmla="" tm="0">
                                          <p:val>
                                            <p:strVal val="0"/>
                                          </p:val>
                                        </p:tav>
                                        <p:tav fmla="" tm="100000">
                                          <p:val>
                                            <p:strVal val="#ppt_h"/>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0"/>
                                        </p:tgtEl>
                                        <p:attrNameLst>
                                          <p:attrName>style.visibility</p:attrName>
                                        </p:attrNameLst>
                                      </p:cBhvr>
                                      <p:to>
                                        <p:strVal val="visible"/>
                                      </p:to>
                                    </p:set>
                                    <p:animEffect filter="fade" transition="in">
                                      <p:cBhvr>
                                        <p:cTn dur="500"/>
                                        <p:tgtEl>
                                          <p:spTgt spid="210"/>
                                        </p:tgtEl>
                                      </p:cBhvr>
                                    </p:animEffect>
                                  </p:childTnLst>
                                </p:cTn>
                              </p:par>
                              <p:par>
                                <p:cTn fill="hold" nodeType="with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500"/>
                                        <p:tgtEl>
                                          <p:spTgt spid="2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4" name="Shape 224"/>
        <p:cNvGrpSpPr/>
        <p:nvPr/>
      </p:nvGrpSpPr>
      <p:grpSpPr>
        <a:xfrm>
          <a:off x="0" y="0"/>
          <a:ext cx="0" cy="0"/>
          <a:chOff x="0" y="0"/>
          <a:chExt cx="0" cy="0"/>
        </a:xfrm>
      </p:grpSpPr>
      <p:grpSp>
        <p:nvGrpSpPr>
          <p:cNvPr id="225" name="Shape 225"/>
          <p:cNvGrpSpPr/>
          <p:nvPr/>
        </p:nvGrpSpPr>
        <p:grpSpPr>
          <a:xfrm>
            <a:off x="142875" y="483070"/>
            <a:ext cx="4572000" cy="1001713"/>
            <a:chOff x="2428859" y="285728"/>
            <a:chExt cx="3500461" cy="928694"/>
          </a:xfrm>
        </p:grpSpPr>
        <p:sp>
          <p:nvSpPr>
            <p:cNvPr id="226" name="Shape 226"/>
            <p:cNvSpPr/>
            <p:nvPr/>
          </p:nvSpPr>
          <p:spPr>
            <a:xfrm rot="5400000">
              <a:off x="3714743" y="-1000155"/>
              <a:ext cx="928694" cy="3500461"/>
            </a:xfrm>
            <a:prstGeom prst="snip2DiagRect">
              <a:avLst>
                <a:gd fmla="val 0" name="adj1"/>
                <a:gd fmla="val 50000" name="adj2"/>
              </a:avLst>
            </a:prstGeom>
            <a:solidFill>
              <a:srgbClr val="FF0000"/>
            </a:solidFill>
            <a:ln cap="flat" cmpd="sng" w="57150">
              <a:solidFill>
                <a:schemeClr val="dk1"/>
              </a:solidFill>
              <a:prstDash val="solid"/>
              <a:round/>
              <a:headEnd len="med" w="med" type="none"/>
              <a:tailEnd len="med" w="med" type="none"/>
            </a:ln>
            <a:effectLst>
              <a:outerShdw blurRad="39999" rotWithShape="0" dir="5400000" dist="23000">
                <a:srgbClr val="000000">
                  <a:alpha val="34901"/>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b="1" sz="1800">
                <a:solidFill>
                  <a:srgbClr val="FFFFFF"/>
                </a:solidFill>
                <a:latin typeface="Arial"/>
                <a:ea typeface="Arial"/>
                <a:cs typeface="Arial"/>
                <a:sym typeface="Arial"/>
              </a:endParaRPr>
            </a:p>
          </p:txBody>
        </p:sp>
        <p:sp>
          <p:nvSpPr>
            <p:cNvPr id="227" name="Shape 227"/>
            <p:cNvSpPr/>
            <p:nvPr/>
          </p:nvSpPr>
          <p:spPr>
            <a:xfrm>
              <a:off x="2643174" y="285728"/>
              <a:ext cx="2928957" cy="928694"/>
            </a:xfrm>
            <a:prstGeom prst="snip2DiagRect">
              <a:avLst>
                <a:gd fmla="val 0" name="adj1"/>
                <a:gd fmla="val 50000" name="adj2"/>
              </a:avLst>
            </a:prstGeom>
            <a:gradFill>
              <a:gsLst>
                <a:gs pos="0">
                  <a:schemeClr val="dk1"/>
                </a:gs>
                <a:gs pos="80000">
                  <a:schemeClr val="dk1"/>
                </a:gs>
                <a:gs pos="100000">
                  <a:schemeClr val="dk1"/>
                </a:gs>
              </a:gsLst>
              <a:lin ang="16200000" scaled="0"/>
            </a:gradFill>
            <a:ln cap="flat" cmpd="sng" w="57150">
              <a:solidFill>
                <a:srgbClr val="00FF00"/>
              </a:solidFill>
              <a:prstDash val="solid"/>
              <a:round/>
              <a:headEnd len="med" w="med" type="none"/>
              <a:tailEnd len="med" w="med" type="none"/>
            </a:ln>
            <a:effectLst>
              <a:outerShdw blurRad="39999" rotWithShape="0" dir="5400000" dist="23000">
                <a:srgbClr val="000000">
                  <a:alpha val="34901"/>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b="1" sz="1800">
                <a:solidFill>
                  <a:srgbClr val="FFFFFF"/>
                </a:solidFill>
                <a:latin typeface="Arial"/>
                <a:ea typeface="Arial"/>
                <a:cs typeface="Arial"/>
                <a:sym typeface="Arial"/>
              </a:endParaRPr>
            </a:p>
          </p:txBody>
        </p:sp>
      </p:grpSp>
      <p:sp>
        <p:nvSpPr>
          <p:cNvPr id="228" name="Shape 228"/>
          <p:cNvSpPr txBox="1"/>
          <p:nvPr/>
        </p:nvSpPr>
        <p:spPr>
          <a:xfrm>
            <a:off x="251519" y="458985"/>
            <a:ext cx="3738563" cy="1015662"/>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6000">
                <a:solidFill>
                  <a:schemeClr val="lt1"/>
                </a:solidFill>
                <a:latin typeface="Arial"/>
                <a:ea typeface="Arial"/>
                <a:cs typeface="Arial"/>
                <a:sym typeface="Arial"/>
              </a:rPr>
              <a:t>ماذا سنتعلم؟</a:t>
            </a:r>
          </a:p>
        </p:txBody>
      </p:sp>
      <p:sp>
        <p:nvSpPr>
          <p:cNvPr id="229" name="Shape 229"/>
          <p:cNvSpPr/>
          <p:nvPr/>
        </p:nvSpPr>
        <p:spPr>
          <a:xfrm rot="8010722">
            <a:off x="6470106" y="3470421"/>
            <a:ext cx="2043111" cy="1139824"/>
          </a:xfrm>
          <a:prstGeom prst="arc">
            <a:avLst>
              <a:gd fmla="val 9724598" name="adj1"/>
              <a:gd fmla="val 1544961" name="adj2"/>
            </a:avLst>
          </a:prstGeom>
          <a:noFill/>
          <a:ln cap="flat" cmpd="sng" w="5715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2800">
              <a:solidFill>
                <a:schemeClr val="dk1"/>
              </a:solidFill>
              <a:latin typeface="Arial"/>
              <a:ea typeface="Arial"/>
              <a:cs typeface="Arial"/>
              <a:sym typeface="Arial"/>
            </a:endParaRPr>
          </a:p>
        </p:txBody>
      </p:sp>
      <p:sp>
        <p:nvSpPr>
          <p:cNvPr id="230" name="Shape 230"/>
          <p:cNvSpPr/>
          <p:nvPr/>
        </p:nvSpPr>
        <p:spPr>
          <a:xfrm rot="8010722">
            <a:off x="5238997" y="4388790"/>
            <a:ext cx="2043112" cy="1141411"/>
          </a:xfrm>
          <a:prstGeom prst="arc">
            <a:avLst>
              <a:gd fmla="val 9724598" name="adj1"/>
              <a:gd fmla="val 1544961" name="adj2"/>
            </a:avLst>
          </a:prstGeom>
          <a:noFill/>
          <a:ln cap="flat" cmpd="sng" w="5715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2800">
              <a:solidFill>
                <a:schemeClr val="dk1"/>
              </a:solidFill>
              <a:latin typeface="Arial"/>
              <a:ea typeface="Arial"/>
              <a:cs typeface="Arial"/>
              <a:sym typeface="Arial"/>
            </a:endParaRPr>
          </a:p>
        </p:txBody>
      </p:sp>
      <p:sp>
        <p:nvSpPr>
          <p:cNvPr id="231" name="Shape 231"/>
          <p:cNvSpPr/>
          <p:nvPr/>
        </p:nvSpPr>
        <p:spPr>
          <a:xfrm>
            <a:off x="1691680" y="2658415"/>
            <a:ext cx="6869956" cy="752474"/>
          </a:xfrm>
          <a:prstGeom prst="roundRect">
            <a:avLst>
              <a:gd fmla="val 16667" name="adj"/>
            </a:avLst>
          </a:prstGeom>
          <a:gradFill>
            <a:gsLst>
              <a:gs pos="0">
                <a:srgbClr val="009E00"/>
              </a:gs>
              <a:gs pos="50000">
                <a:srgbClr val="00E400"/>
              </a:gs>
              <a:gs pos="100000">
                <a:srgbClr val="00FF00"/>
              </a:gs>
            </a:gsLst>
            <a:lin ang="16200000" scaled="0"/>
          </a:gra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2800">
              <a:solidFill>
                <a:schemeClr val="lt1"/>
              </a:solidFill>
              <a:latin typeface="Arial"/>
              <a:ea typeface="Arial"/>
              <a:cs typeface="Arial"/>
              <a:sym typeface="Arial"/>
            </a:endParaRPr>
          </a:p>
        </p:txBody>
      </p:sp>
      <p:sp>
        <p:nvSpPr>
          <p:cNvPr id="232" name="Shape 232"/>
          <p:cNvSpPr/>
          <p:nvPr/>
        </p:nvSpPr>
        <p:spPr>
          <a:xfrm>
            <a:off x="1691680" y="2732726"/>
            <a:ext cx="6838731" cy="1200329"/>
          </a:xfrm>
          <a:prstGeom prst="rect">
            <a:avLst/>
          </a:prstGeom>
          <a:noFill/>
          <a:ln>
            <a:noFill/>
          </a:ln>
        </p:spPr>
        <p:txBody>
          <a:bodyPr anchorCtr="0" anchor="t"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3600">
                <a:solidFill>
                  <a:schemeClr val="dk1"/>
                </a:solidFill>
                <a:latin typeface="Arial"/>
                <a:ea typeface="Arial"/>
                <a:cs typeface="Arial"/>
                <a:sym typeface="Arial"/>
              </a:rPr>
              <a:t>ماهية الدوافع وكيفية تأثيرها في السلوك.</a:t>
            </a:r>
          </a:p>
          <a:p>
            <a:pPr indent="-571500" lvl="0" marL="571500" marR="0" rtl="1" algn="r">
              <a:spcBef>
                <a:spcPts val="0"/>
              </a:spcBef>
              <a:spcAft>
                <a:spcPts val="0"/>
              </a:spcAft>
              <a:buClr>
                <a:schemeClr val="dk1"/>
              </a:buClr>
              <a:buFont typeface="Arial"/>
              <a:buNone/>
            </a:pPr>
            <a:r>
              <a:t/>
            </a:r>
            <a:endParaRPr b="1" sz="3600">
              <a:solidFill>
                <a:schemeClr val="dk1"/>
              </a:solidFill>
              <a:latin typeface="Calibri"/>
              <a:ea typeface="Calibri"/>
              <a:cs typeface="Calibri"/>
              <a:sym typeface="Calibri"/>
            </a:endParaRPr>
          </a:p>
        </p:txBody>
      </p:sp>
      <p:sp>
        <p:nvSpPr>
          <p:cNvPr id="233" name="Shape 233"/>
          <p:cNvSpPr/>
          <p:nvPr/>
        </p:nvSpPr>
        <p:spPr>
          <a:xfrm>
            <a:off x="1043608" y="3911746"/>
            <a:ext cx="6645071" cy="752474"/>
          </a:xfrm>
          <a:prstGeom prst="roundRect">
            <a:avLst>
              <a:gd fmla="val 16667" name="adj"/>
            </a:avLst>
          </a:prstGeom>
          <a:gradFill>
            <a:gsLst>
              <a:gs pos="0">
                <a:srgbClr val="009E00"/>
              </a:gs>
              <a:gs pos="50000">
                <a:srgbClr val="00E400"/>
              </a:gs>
              <a:gs pos="100000">
                <a:srgbClr val="00FF00"/>
              </a:gs>
            </a:gsLst>
            <a:lin ang="16200000" scaled="0"/>
          </a:gra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2800">
              <a:solidFill>
                <a:schemeClr val="lt1"/>
              </a:solidFill>
              <a:latin typeface="Arial"/>
              <a:ea typeface="Arial"/>
              <a:cs typeface="Arial"/>
              <a:sym typeface="Arial"/>
            </a:endParaRPr>
          </a:p>
        </p:txBody>
      </p:sp>
      <p:sp>
        <p:nvSpPr>
          <p:cNvPr id="234" name="Shape 234"/>
          <p:cNvSpPr/>
          <p:nvPr/>
        </p:nvSpPr>
        <p:spPr>
          <a:xfrm>
            <a:off x="3174967" y="3934796"/>
            <a:ext cx="3935692" cy="646331"/>
          </a:xfrm>
          <a:prstGeom prst="rect">
            <a:avLst/>
          </a:prstGeom>
          <a:noFill/>
          <a:ln>
            <a:noFill/>
          </a:ln>
        </p:spPr>
        <p:txBody>
          <a:bodyPr anchorCtr="0" anchor="t"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3600">
                <a:solidFill>
                  <a:schemeClr val="dk1"/>
                </a:solidFill>
                <a:latin typeface="Arial"/>
                <a:ea typeface="Arial"/>
                <a:cs typeface="Arial"/>
                <a:sym typeface="Arial"/>
              </a:rPr>
              <a:t>أهمية دراسة الدوافع.</a:t>
            </a:r>
          </a:p>
        </p:txBody>
      </p:sp>
      <p:sp>
        <p:nvSpPr>
          <p:cNvPr id="235" name="Shape 235"/>
          <p:cNvSpPr/>
          <p:nvPr/>
        </p:nvSpPr>
        <p:spPr>
          <a:xfrm>
            <a:off x="395536" y="5082528"/>
            <a:ext cx="5979460" cy="752474"/>
          </a:xfrm>
          <a:prstGeom prst="roundRect">
            <a:avLst>
              <a:gd fmla="val 16667" name="adj"/>
            </a:avLst>
          </a:prstGeom>
          <a:gradFill>
            <a:gsLst>
              <a:gs pos="0">
                <a:srgbClr val="009E00"/>
              </a:gs>
              <a:gs pos="50000">
                <a:srgbClr val="00E400"/>
              </a:gs>
              <a:gs pos="100000">
                <a:srgbClr val="00FF00"/>
              </a:gs>
            </a:gsLst>
            <a:lin ang="16200000" scaled="0"/>
          </a:gra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2800">
              <a:solidFill>
                <a:schemeClr val="lt1"/>
              </a:solidFill>
              <a:latin typeface="Arial"/>
              <a:ea typeface="Arial"/>
              <a:cs typeface="Arial"/>
              <a:sym typeface="Arial"/>
            </a:endParaRPr>
          </a:p>
        </p:txBody>
      </p:sp>
      <p:sp>
        <p:nvSpPr>
          <p:cNvPr id="236" name="Shape 236"/>
          <p:cNvSpPr/>
          <p:nvPr/>
        </p:nvSpPr>
        <p:spPr>
          <a:xfrm>
            <a:off x="323528" y="5085183"/>
            <a:ext cx="5894562" cy="646331"/>
          </a:xfrm>
          <a:prstGeom prst="rect">
            <a:avLst/>
          </a:prstGeom>
          <a:noFill/>
          <a:ln>
            <a:noFill/>
          </a:ln>
        </p:spPr>
        <p:txBody>
          <a:bodyPr anchorCtr="0" anchor="t"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3600">
                <a:solidFill>
                  <a:schemeClr val="dk1"/>
                </a:solidFill>
                <a:latin typeface="Arial"/>
                <a:ea typeface="Arial"/>
                <a:cs typeface="Arial"/>
                <a:sym typeface="Arial"/>
              </a:rPr>
              <a:t>تصنيفات الدوافع (الدوافع الأولية).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25"/>
                                        </p:tgtEl>
                                        <p:attrNameLst>
                                          <p:attrName>style.visibility</p:attrName>
                                        </p:attrNameLst>
                                      </p:cBhvr>
                                      <p:to>
                                        <p:strVal val="visible"/>
                                      </p:to>
                                    </p:set>
                                    <p:animEffect filter="fade" transition="in">
                                      <p:cBhvr>
                                        <p:cTn dur="500"/>
                                        <p:tgtEl>
                                          <p:spTgt spid="225"/>
                                        </p:tgtEl>
                                      </p:cBhvr>
                                    </p:animEffect>
                                  </p:childTnLst>
                                </p:cTn>
                              </p:par>
                              <p:par>
                                <p:cTn fill="hold" nodeType="with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1"/>
                                        </p:tgtEl>
                                        <p:attrNameLst>
                                          <p:attrName>style.visibility</p:attrName>
                                        </p:attrNameLst>
                                      </p:cBhvr>
                                      <p:to>
                                        <p:strVal val="visible"/>
                                      </p:to>
                                    </p:set>
                                    <p:animEffect filter="fade" transition="in">
                                      <p:cBhvr>
                                        <p:cTn dur="500"/>
                                        <p:tgtEl>
                                          <p:spTgt spid="231"/>
                                        </p:tgtEl>
                                      </p:cBhvr>
                                    </p:animEffect>
                                  </p:childTnLst>
                                </p:cTn>
                              </p:par>
                              <p:par>
                                <p:cTn fill="hold" nodeType="withEffect" presetClass="entr" presetID="10" presetSubtype="0">
                                  <p:stCondLst>
                                    <p:cond delay="0"/>
                                  </p:stCondLst>
                                  <p:childTnLst>
                                    <p:set>
                                      <p:cBhvr>
                                        <p:cTn dur="1" fill="hold">
                                          <p:stCondLst>
                                            <p:cond delay="0"/>
                                          </p:stCondLst>
                                        </p:cTn>
                                        <p:tgtEl>
                                          <p:spTgt spid="232"/>
                                        </p:tgtEl>
                                        <p:attrNameLst>
                                          <p:attrName>style.visibility</p:attrName>
                                        </p:attrNameLst>
                                      </p:cBhvr>
                                      <p:to>
                                        <p:strVal val="visible"/>
                                      </p:to>
                                    </p:set>
                                    <p:animEffect filter="fade" transition="in">
                                      <p:cBhvr>
                                        <p:cTn dur="500"/>
                                        <p:tgtEl>
                                          <p:spTgt spid="232"/>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500"/>
                                        <p:tgtEl>
                                          <p:spTgt spid="22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3"/>
                                        </p:tgtEl>
                                        <p:attrNameLst>
                                          <p:attrName>style.visibility</p:attrName>
                                        </p:attrNameLst>
                                      </p:cBhvr>
                                      <p:to>
                                        <p:strVal val="visible"/>
                                      </p:to>
                                    </p:set>
                                    <p:animEffect filter="fade" transition="in">
                                      <p:cBhvr>
                                        <p:cTn dur="500"/>
                                        <p:tgtEl>
                                          <p:spTgt spid="233"/>
                                        </p:tgtEl>
                                      </p:cBhvr>
                                    </p:animEffect>
                                  </p:childTnLst>
                                </p:cTn>
                              </p:par>
                              <p:par>
                                <p:cTn fill="hold" nodeType="withEffect" presetClass="entr" presetID="10" presetSubtype="0">
                                  <p:stCondLst>
                                    <p:cond delay="0"/>
                                  </p:stCondLst>
                                  <p:childTnLst>
                                    <p:set>
                                      <p:cBhvr>
                                        <p:cTn dur="1" fill="hold">
                                          <p:stCondLst>
                                            <p:cond delay="0"/>
                                          </p:stCondLst>
                                        </p:cTn>
                                        <p:tgtEl>
                                          <p:spTgt spid="234"/>
                                        </p:tgtEl>
                                        <p:attrNameLst>
                                          <p:attrName>style.visibility</p:attrName>
                                        </p:attrNameLst>
                                      </p:cBhvr>
                                      <p:to>
                                        <p:strVal val="visible"/>
                                      </p:to>
                                    </p:set>
                                    <p:animEffect filter="fade" transition="in">
                                      <p:cBhvr>
                                        <p:cTn dur="500"/>
                                        <p:tgtEl>
                                          <p:spTgt spid="234"/>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230"/>
                                        </p:tgtEl>
                                        <p:attrNameLst>
                                          <p:attrName>style.visibility</p:attrName>
                                        </p:attrNameLst>
                                      </p:cBhvr>
                                      <p:to>
                                        <p:strVal val="visible"/>
                                      </p:to>
                                    </p:set>
                                    <p:animEffect filter="fade" transition="in">
                                      <p:cBhvr>
                                        <p:cTn dur="500"/>
                                        <p:tgtEl>
                                          <p:spTgt spid="23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5"/>
                                        </p:tgtEl>
                                        <p:attrNameLst>
                                          <p:attrName>style.visibility</p:attrName>
                                        </p:attrNameLst>
                                      </p:cBhvr>
                                      <p:to>
                                        <p:strVal val="visible"/>
                                      </p:to>
                                    </p:set>
                                    <p:animEffect filter="fade" transition="in">
                                      <p:cBhvr>
                                        <p:cTn dur="500"/>
                                        <p:tgtEl>
                                          <p:spTgt spid="235"/>
                                        </p:tgtEl>
                                      </p:cBhvr>
                                    </p:animEffect>
                                  </p:childTnLst>
                                </p:cTn>
                              </p:par>
                              <p:par>
                                <p:cTn fill="hold" nodeType="withEffect" presetClass="entr" presetID="10" presetSubtype="0">
                                  <p:stCondLst>
                                    <p:cond delay="0"/>
                                  </p:stCondLst>
                                  <p:childTnLst>
                                    <p:set>
                                      <p:cBhvr>
                                        <p:cTn dur="1" fill="hold">
                                          <p:stCondLst>
                                            <p:cond delay="0"/>
                                          </p:stCondLst>
                                        </p:cTn>
                                        <p:tgtEl>
                                          <p:spTgt spid="236"/>
                                        </p:tgtEl>
                                        <p:attrNameLst>
                                          <p:attrName>style.visibility</p:attrName>
                                        </p:attrNameLst>
                                      </p:cBhvr>
                                      <p:to>
                                        <p:strVal val="visible"/>
                                      </p:to>
                                    </p:set>
                                    <p:animEffect filter="fade" transition="in">
                                      <p:cBhvr>
                                        <p:cTn dur="500"/>
                                        <p:tgtEl>
                                          <p:spTgt spid="2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x="0" y="0"/>
          <a:ext cx="0" cy="0"/>
          <a:chOff x="0" y="0"/>
          <a:chExt cx="0" cy="0"/>
        </a:xfrm>
      </p:grpSpPr>
      <p:grpSp>
        <p:nvGrpSpPr>
          <p:cNvPr id="241" name="Shape 241"/>
          <p:cNvGrpSpPr/>
          <p:nvPr/>
        </p:nvGrpSpPr>
        <p:grpSpPr>
          <a:xfrm rot="-683493">
            <a:off x="1177836" y="1632792"/>
            <a:ext cx="6847159" cy="3278960"/>
            <a:chOff x="5786446" y="138099"/>
            <a:chExt cx="2876308" cy="2290768"/>
          </a:xfrm>
        </p:grpSpPr>
        <p:sp>
          <p:nvSpPr>
            <p:cNvPr id="242" name="Shape 242"/>
            <p:cNvSpPr/>
            <p:nvPr/>
          </p:nvSpPr>
          <p:spPr>
            <a:xfrm>
              <a:off x="5786446" y="714356"/>
              <a:ext cx="1143007" cy="1714511"/>
            </a:xfrm>
            <a:prstGeom prst="curvedRightArrow">
              <a:avLst>
                <a:gd fmla="val 25000" name="adj1"/>
                <a:gd fmla="val 50000" name="adj2"/>
                <a:gd fmla="val 25000" name="adj3"/>
              </a:avLst>
            </a:prstGeom>
            <a:solidFill>
              <a:srgbClr val="FF3300"/>
            </a:solidFill>
            <a:ln cap="flat" cmpd="sng" w="50800">
              <a:solidFill>
                <a:schemeClr val="dk1"/>
              </a:solidFill>
              <a:prstDash val="solid"/>
              <a:round/>
              <a:headEnd len="med" w="med" type="none"/>
              <a:tailEnd len="med" w="med" type="none"/>
            </a:ln>
            <a:effectLst>
              <a:reflection blurRad="0" dir="0" dist="0" endA="300" endPos="35000" kx="0" rotWithShape="0" algn="bl" stA="52000" stPos="0" sy="-100000" ky="0"/>
            </a:effectLst>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dk1"/>
                </a:solidFill>
                <a:latin typeface="Arial"/>
                <a:ea typeface="Arial"/>
                <a:cs typeface="Arial"/>
                <a:sym typeface="Arial"/>
              </a:endParaRPr>
            </a:p>
          </p:txBody>
        </p:sp>
        <p:sp>
          <p:nvSpPr>
            <p:cNvPr id="243" name="Shape 243"/>
            <p:cNvSpPr/>
            <p:nvPr/>
          </p:nvSpPr>
          <p:spPr>
            <a:xfrm>
              <a:off x="7429520" y="928670"/>
              <a:ext cx="928694" cy="1428759"/>
            </a:xfrm>
            <a:prstGeom prst="curvedLeftArrow">
              <a:avLst>
                <a:gd fmla="val 25000" name="adj1"/>
                <a:gd fmla="val 50000" name="adj2"/>
                <a:gd fmla="val 25000" name="adj3"/>
              </a:avLst>
            </a:prstGeom>
            <a:solidFill>
              <a:srgbClr val="FF3300"/>
            </a:solidFill>
            <a:ln cap="flat" cmpd="sng" w="50800">
              <a:solidFill>
                <a:schemeClr val="dk1"/>
              </a:solidFill>
              <a:prstDash val="solid"/>
              <a:round/>
              <a:headEnd len="med" w="med" type="none"/>
              <a:tailEnd len="med" w="med" type="none"/>
            </a:ln>
            <a:effectLst>
              <a:reflection blurRad="0" dir="0" dist="0" endA="300" endPos="35000" kx="0" rotWithShape="0" algn="bl" stA="52000" stPos="0" sy="-100000" ky="0"/>
            </a:effectLst>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dk1"/>
                </a:solidFill>
                <a:latin typeface="Arial"/>
                <a:ea typeface="Arial"/>
                <a:cs typeface="Arial"/>
                <a:sym typeface="Arial"/>
              </a:endParaRPr>
            </a:p>
          </p:txBody>
        </p:sp>
        <p:sp>
          <p:nvSpPr>
            <p:cNvPr id="244" name="Shape 244"/>
            <p:cNvSpPr/>
            <p:nvPr/>
          </p:nvSpPr>
          <p:spPr>
            <a:xfrm rot="-474804">
              <a:off x="5943172" y="315451"/>
              <a:ext cx="2654481" cy="1129293"/>
            </a:xfrm>
            <a:prstGeom prst="dodecagon">
              <a:avLst/>
            </a:prstGeom>
            <a:solidFill>
              <a:srgbClr val="FF3300"/>
            </a:solidFill>
            <a:ln cap="flat" cmpd="sng" w="50800">
              <a:solidFill>
                <a:schemeClr val="dk1"/>
              </a:solidFill>
              <a:prstDash val="solid"/>
              <a:round/>
              <a:headEnd len="med" w="med" type="none"/>
              <a:tailEnd len="med" w="med" type="none"/>
            </a:ln>
            <a:effectLst>
              <a:reflection blurRad="0" dir="0" dist="0" endA="300" endPos="35000" kx="0" rotWithShape="0" algn="bl" stA="52000" stPos="0" sy="-100000" ky="0"/>
            </a:effectLst>
          </p:spPr>
          <p:txBody>
            <a:bodyPr anchorCtr="0" anchor="ctr" bIns="45700" lIns="91425" rIns="91425" tIns="45700">
              <a:noAutofit/>
            </a:bodyPr>
            <a:lstStyle/>
            <a:p>
              <a:pPr indent="0" lvl="0" marL="0" marR="0" rtl="1" algn="ctr">
                <a:spcBef>
                  <a:spcPts val="0"/>
                </a:spcBef>
                <a:spcAft>
                  <a:spcPts val="0"/>
                </a:spcAft>
                <a:buNone/>
              </a:pPr>
              <a:r>
                <a:t/>
              </a:r>
              <a:endParaRPr b="1" sz="6600">
                <a:solidFill>
                  <a:schemeClr val="lt1"/>
                </a:solidFill>
                <a:latin typeface="Arial"/>
                <a:ea typeface="Arial"/>
                <a:cs typeface="Arial"/>
                <a:sym typeface="Arial"/>
              </a:endParaRPr>
            </a:p>
          </p:txBody>
        </p:sp>
      </p:grpSp>
      <p:sp>
        <p:nvSpPr>
          <p:cNvPr id="245" name="Shape 245"/>
          <p:cNvSpPr/>
          <p:nvPr/>
        </p:nvSpPr>
        <p:spPr>
          <a:xfrm rot="-1096724">
            <a:off x="2189793" y="2061042"/>
            <a:ext cx="4479110" cy="1200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7200">
                <a:solidFill>
                  <a:schemeClr val="lt1"/>
                </a:solidFill>
                <a:latin typeface="Arial"/>
                <a:ea typeface="Arial"/>
                <a:cs typeface="Arial"/>
                <a:sym typeface="Arial"/>
              </a:rPr>
              <a:t>ماهية الدوافع:</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41"/>
                                        </p:tgtEl>
                                        <p:attrNameLst>
                                          <p:attrName>style.visibility</p:attrName>
                                        </p:attrNameLst>
                                      </p:cBhvr>
                                      <p:to>
                                        <p:strVal val="visible"/>
                                      </p:to>
                                    </p:set>
                                    <p:animEffect filter="fade" transition="in">
                                      <p:cBhvr>
                                        <p:cTn dur="500"/>
                                        <p:tgtEl>
                                          <p:spTgt spid="241"/>
                                        </p:tgtEl>
                                      </p:cBhvr>
                                    </p:animEffect>
                                  </p:childTnLst>
                                </p:cTn>
                              </p:par>
                              <p:par>
                                <p:cTn fill="hold" nodeType="withEffect" presetClass="entr" presetID="10" presetSubtype="0">
                                  <p:stCondLst>
                                    <p:cond delay="0"/>
                                  </p:stCondLst>
                                  <p:childTnLst>
                                    <p:set>
                                      <p:cBhvr>
                                        <p:cTn dur="1" fill="hold">
                                          <p:stCondLst>
                                            <p:cond delay="0"/>
                                          </p:stCondLst>
                                        </p:cTn>
                                        <p:tgtEl>
                                          <p:spTgt spid="245"/>
                                        </p:tgtEl>
                                        <p:attrNameLst>
                                          <p:attrName>style.visibility</p:attrName>
                                        </p:attrNameLst>
                                      </p:cBhvr>
                                      <p:to>
                                        <p:strVal val="visible"/>
                                      </p:to>
                                    </p:set>
                                    <p:animEffect filter="fade" transition="in">
                                      <p:cBhvr>
                                        <p:cTn dur="500"/>
                                        <p:tgtEl>
                                          <p:spTgt spid="2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9" name="Shape 249"/>
        <p:cNvGrpSpPr/>
        <p:nvPr/>
      </p:nvGrpSpPr>
      <p:grpSpPr>
        <a:xfrm>
          <a:off x="0" y="0"/>
          <a:ext cx="0" cy="0"/>
          <a:chOff x="0" y="0"/>
          <a:chExt cx="0" cy="0"/>
        </a:xfrm>
      </p:grpSpPr>
      <p:pic>
        <p:nvPicPr>
          <p:cNvPr descr="BCKLC168.WMF" id="250" name="Shape 250"/>
          <p:cNvPicPr preferRelativeResize="0"/>
          <p:nvPr/>
        </p:nvPicPr>
        <p:blipFill rotWithShape="1">
          <a:blip r:embed="rId3">
            <a:alphaModFix/>
          </a:blip>
          <a:srcRect b="0" l="0" r="0" t="0"/>
          <a:stretch/>
        </p:blipFill>
        <p:spPr>
          <a:xfrm>
            <a:off x="971600" y="107851"/>
            <a:ext cx="7215187" cy="1304924"/>
          </a:xfrm>
          <a:prstGeom prst="rect">
            <a:avLst/>
          </a:prstGeom>
          <a:noFill/>
          <a:ln>
            <a:noFill/>
          </a:ln>
        </p:spPr>
      </p:pic>
      <p:sp>
        <p:nvSpPr>
          <p:cNvPr id="251" name="Shape 251"/>
          <p:cNvSpPr/>
          <p:nvPr/>
        </p:nvSpPr>
        <p:spPr>
          <a:xfrm>
            <a:off x="2082605" y="224483"/>
            <a:ext cx="4692310"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rgbClr val="000099"/>
                </a:solidFill>
                <a:latin typeface="Arial"/>
                <a:ea typeface="Arial"/>
                <a:cs typeface="Arial"/>
                <a:sym typeface="Arial"/>
              </a:rPr>
              <a:t>مفاهيم ومصطلحات؟</a:t>
            </a:r>
          </a:p>
        </p:txBody>
      </p:sp>
      <p:pic>
        <p:nvPicPr>
          <p:cNvPr descr="ANTQSIGN.WMF" id="252" name="Shape 252"/>
          <p:cNvPicPr preferRelativeResize="0"/>
          <p:nvPr/>
        </p:nvPicPr>
        <p:blipFill rotWithShape="1">
          <a:blip r:embed="rId4">
            <a:alphaModFix/>
          </a:blip>
          <a:srcRect b="0" l="0" r="0" t="0"/>
          <a:stretch/>
        </p:blipFill>
        <p:spPr>
          <a:xfrm>
            <a:off x="0" y="1500187"/>
            <a:ext cx="8858249" cy="5357811"/>
          </a:xfrm>
          <a:prstGeom prst="rect">
            <a:avLst/>
          </a:prstGeom>
          <a:noFill/>
          <a:ln>
            <a:noFill/>
          </a:ln>
        </p:spPr>
      </p:pic>
      <p:sp>
        <p:nvSpPr>
          <p:cNvPr id="253" name="Shape 253"/>
          <p:cNvSpPr/>
          <p:nvPr/>
        </p:nvSpPr>
        <p:spPr>
          <a:xfrm>
            <a:off x="1043608" y="2707173"/>
            <a:ext cx="6643687" cy="3170098"/>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FF0066"/>
                </a:solidFill>
                <a:latin typeface="Arial"/>
                <a:ea typeface="Arial"/>
                <a:cs typeface="Arial"/>
                <a:sym typeface="Arial"/>
              </a:rPr>
              <a:t>الدافع: </a:t>
            </a:r>
            <a:r>
              <a:rPr b="1" lang="ar-EG" sz="4000">
                <a:solidFill>
                  <a:schemeClr val="dk1"/>
                </a:solidFill>
                <a:latin typeface="Arial"/>
                <a:ea typeface="Arial"/>
                <a:cs typeface="Arial"/>
                <a:sym typeface="Arial"/>
              </a:rPr>
              <a:t>هو كل ما يدفع إلى سلوك سواء كان ذهنيًا أو حركيًا اذا لا سلوك بدون دافع، فهو حالة داخلية جسمية نفسية تثير السلوك في ظروف معينة وتواصله حتى ينتهي في غاية معينة.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50"/>
                                        </p:tgtEl>
                                        <p:attrNameLst>
                                          <p:attrName>style.visibility</p:attrName>
                                        </p:attrNameLst>
                                      </p:cBhvr>
                                      <p:to>
                                        <p:strVal val="visible"/>
                                      </p:to>
                                    </p:set>
                                    <p:animEffect filter="fade" transition="in">
                                      <p:cBhvr>
                                        <p:cTn dur="300"/>
                                        <p:tgtEl>
                                          <p:spTgt spid="250"/>
                                        </p:tgtEl>
                                      </p:cBhvr>
                                    </p:animEffect>
                                  </p:childTnLst>
                                </p:cTn>
                              </p:par>
                              <p:par>
                                <p:cTn fill="hold" nodeType="withEffect" presetClass="entr" presetID="10" presetSubtype="0">
                                  <p:stCondLst>
                                    <p:cond delay="0"/>
                                  </p:stCondLst>
                                  <p:childTnLst>
                                    <p:set>
                                      <p:cBhvr>
                                        <p:cTn dur="1" fill="hold">
                                          <p:stCondLst>
                                            <p:cond delay="0"/>
                                          </p:stCondLst>
                                        </p:cTn>
                                        <p:tgtEl>
                                          <p:spTgt spid="251"/>
                                        </p:tgtEl>
                                        <p:attrNameLst>
                                          <p:attrName>style.visibility</p:attrName>
                                        </p:attrNameLst>
                                      </p:cBhvr>
                                      <p:to>
                                        <p:strVal val="visible"/>
                                      </p:to>
                                    </p:set>
                                    <p:animEffect filter="fade" transition="in">
                                      <p:cBhvr>
                                        <p:cTn dur="300"/>
                                        <p:tgtEl>
                                          <p:spTgt spid="25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52"/>
                                        </p:tgtEl>
                                        <p:attrNameLst>
                                          <p:attrName>style.visibility</p:attrName>
                                        </p:attrNameLst>
                                      </p:cBhvr>
                                      <p:to>
                                        <p:strVal val="visible"/>
                                      </p:to>
                                    </p:set>
                                    <p:animEffect filter="fade" transition="in">
                                      <p:cBhvr>
                                        <p:cTn dur="500"/>
                                        <p:tgtEl>
                                          <p:spTgt spid="252"/>
                                        </p:tgtEl>
                                      </p:cBhvr>
                                    </p:animEffect>
                                  </p:childTnLst>
                                </p:cTn>
                              </p:par>
                              <p:par>
                                <p:cTn fill="hold" nodeType="withEffect" presetClass="entr" presetID="10" presetSubtype="0">
                                  <p:stCondLst>
                                    <p:cond delay="0"/>
                                  </p:stCondLst>
                                  <p:childTnLst>
                                    <p:set>
                                      <p:cBhvr>
                                        <p:cTn dur="1" fill="hold">
                                          <p:stCondLst>
                                            <p:cond delay="0"/>
                                          </p:stCondLst>
                                        </p:cTn>
                                        <p:tgtEl>
                                          <p:spTgt spid="253"/>
                                        </p:tgtEl>
                                        <p:attrNameLst>
                                          <p:attrName>style.visibility</p:attrName>
                                        </p:attrNameLst>
                                      </p:cBhvr>
                                      <p:to>
                                        <p:strVal val="visible"/>
                                      </p:to>
                                    </p:set>
                                    <p:animEffect filter="fade" transition="in">
                                      <p:cBhvr>
                                        <p:cTn dur="500"/>
                                        <p:tgtEl>
                                          <p:spTgt spid="2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7" name="Shape 257"/>
        <p:cNvGrpSpPr/>
        <p:nvPr/>
      </p:nvGrpSpPr>
      <p:grpSpPr>
        <a:xfrm>
          <a:off x="0" y="0"/>
          <a:ext cx="0" cy="0"/>
          <a:chOff x="0" y="0"/>
          <a:chExt cx="0" cy="0"/>
        </a:xfrm>
      </p:grpSpPr>
      <p:grpSp>
        <p:nvGrpSpPr>
          <p:cNvPr id="258" name="Shape 258"/>
          <p:cNvGrpSpPr/>
          <p:nvPr/>
        </p:nvGrpSpPr>
        <p:grpSpPr>
          <a:xfrm>
            <a:off x="4571999" y="164300"/>
            <a:ext cx="4032448" cy="2832652"/>
            <a:chOff x="357158" y="3143248"/>
            <a:chExt cx="5572163" cy="3286147"/>
          </a:xfrm>
        </p:grpSpPr>
        <p:sp>
          <p:nvSpPr>
            <p:cNvPr id="259" name="Shape 259"/>
            <p:cNvSpPr/>
            <p:nvPr/>
          </p:nvSpPr>
          <p:spPr>
            <a:xfrm>
              <a:off x="357158" y="3143248"/>
              <a:ext cx="5572163" cy="3286147"/>
            </a:xfrm>
            <a:prstGeom prst="irregularSeal2">
              <a:avLst/>
            </a:prstGeom>
            <a:gradFill>
              <a:gsLst>
                <a:gs pos="0">
                  <a:srgbClr val="7E007E"/>
                </a:gs>
                <a:gs pos="50000">
                  <a:srgbClr val="B600B6"/>
                </a:gs>
                <a:gs pos="100000">
                  <a:srgbClr val="DB00DB"/>
                </a:gs>
              </a:gsLst>
              <a:lin ang="5400000" scaled="0"/>
            </a:gradFill>
            <a:ln cap="flat" cmpd="sng" w="9525">
              <a:solidFill>
                <a:schemeClr val="dk1"/>
              </a:solidFill>
              <a:prstDash val="solid"/>
              <a:round/>
              <a:headEnd len="med" w="med" type="none"/>
              <a:tailEnd len="med" w="med" type="none"/>
            </a:ln>
            <a:effectLst>
              <a:outerShdw blurRad="39999" rotWithShape="0" dir="5400000" dist="23000">
                <a:srgbClr val="000000">
                  <a:alpha val="34901"/>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3200">
                <a:solidFill>
                  <a:schemeClr val="lt1"/>
                </a:solidFill>
                <a:latin typeface="Arial"/>
                <a:ea typeface="Arial"/>
                <a:cs typeface="Arial"/>
                <a:sym typeface="Arial"/>
              </a:endParaRPr>
            </a:p>
          </p:txBody>
        </p:sp>
        <p:sp>
          <p:nvSpPr>
            <p:cNvPr id="260" name="Shape 260"/>
            <p:cNvSpPr/>
            <p:nvPr/>
          </p:nvSpPr>
          <p:spPr>
            <a:xfrm>
              <a:off x="1071537" y="4143380"/>
              <a:ext cx="4714907" cy="1714511"/>
            </a:xfrm>
            <a:prstGeom prst="plaque">
              <a:avLst>
                <a:gd fmla="val 16667" name="adj"/>
              </a:avLst>
            </a:prstGeom>
            <a:solidFill>
              <a:srgbClr val="CC66FF"/>
            </a:solidFill>
            <a:ln cap="flat" cmpd="sng" w="57150">
              <a:solidFill>
                <a:srgbClr val="9900CC"/>
              </a:solidFill>
              <a:prstDash val="solid"/>
              <a:round/>
              <a:headEnd len="med" w="med" type="none"/>
              <a:tailEnd len="med" w="med" type="none"/>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3200">
                <a:solidFill>
                  <a:schemeClr val="lt1"/>
                </a:solidFill>
                <a:latin typeface="Arial"/>
                <a:ea typeface="Arial"/>
                <a:cs typeface="Arial"/>
                <a:sym typeface="Arial"/>
              </a:endParaRPr>
            </a:p>
          </p:txBody>
        </p:sp>
      </p:grpSp>
      <p:sp>
        <p:nvSpPr>
          <p:cNvPr id="261" name="Shape 261"/>
          <p:cNvSpPr/>
          <p:nvPr/>
        </p:nvSpPr>
        <p:spPr>
          <a:xfrm>
            <a:off x="5522873" y="1052736"/>
            <a:ext cx="2103002" cy="1200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7200">
                <a:solidFill>
                  <a:schemeClr val="dk1"/>
                </a:solidFill>
                <a:latin typeface="Arial"/>
                <a:ea typeface="Arial"/>
                <a:cs typeface="Arial"/>
                <a:sym typeface="Arial"/>
              </a:rPr>
              <a:t>تمهيد</a:t>
            </a:r>
          </a:p>
        </p:txBody>
      </p:sp>
      <p:grpSp>
        <p:nvGrpSpPr>
          <p:cNvPr id="262" name="Shape 262"/>
          <p:cNvGrpSpPr/>
          <p:nvPr/>
        </p:nvGrpSpPr>
        <p:grpSpPr>
          <a:xfrm>
            <a:off x="323528" y="3140968"/>
            <a:ext cx="8429651" cy="3312368"/>
            <a:chOff x="571472" y="928670"/>
            <a:chExt cx="7715304" cy="4714907"/>
          </a:xfrm>
        </p:grpSpPr>
        <p:sp>
          <p:nvSpPr>
            <p:cNvPr id="263" name="Shape 263"/>
            <p:cNvSpPr/>
            <p:nvPr/>
          </p:nvSpPr>
          <p:spPr>
            <a:xfrm>
              <a:off x="571472" y="928670"/>
              <a:ext cx="7715303" cy="4714907"/>
            </a:xfrm>
            <a:prstGeom prst="flowChartProcess">
              <a:avLst/>
            </a:prstGeom>
            <a:gradFill>
              <a:gsLst>
                <a:gs pos="0">
                  <a:srgbClr val="CC99FF"/>
                </a:gs>
                <a:gs pos="50000">
                  <a:srgbClr val="CCFFFF"/>
                </a:gs>
                <a:gs pos="100000">
                  <a:srgbClr val="E0E8F4"/>
                </a:gs>
              </a:gsLst>
              <a:path path="circle">
                <a:fillToRect l="100%" t="100%"/>
              </a:path>
              <a:tileRect b="-100%" r="-100%"/>
            </a:gra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64" name="Shape 264"/>
            <p:cNvSpPr/>
            <p:nvPr/>
          </p:nvSpPr>
          <p:spPr>
            <a:xfrm>
              <a:off x="571472" y="928670"/>
              <a:ext cx="7715304" cy="4714907"/>
            </a:xfrm>
            <a:prstGeom prst="flowChartAlternateProcess">
              <a:avLst/>
            </a:prstGeom>
            <a:gradFill>
              <a:gsLst>
                <a:gs pos="0">
                  <a:srgbClr val="CC99FF"/>
                </a:gs>
                <a:gs pos="50000">
                  <a:srgbClr val="CCFFFF"/>
                </a:gs>
                <a:gs pos="100000">
                  <a:srgbClr val="E0E8F4"/>
                </a:gs>
              </a:gsLst>
              <a:path path="circle">
                <a:fillToRect l="100%" t="100%"/>
              </a:path>
              <a:tileRect b="-100%" r="-100%"/>
            </a:gra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65" name="Shape 265"/>
            <p:cNvSpPr/>
            <p:nvPr/>
          </p:nvSpPr>
          <p:spPr>
            <a:xfrm>
              <a:off x="571472" y="928670"/>
              <a:ext cx="7715304" cy="4714907"/>
            </a:xfrm>
            <a:prstGeom prst="plaque">
              <a:avLst>
                <a:gd fmla="val 16667" name="adj"/>
              </a:avLst>
            </a:prstGeom>
            <a:gradFill>
              <a:gsLst>
                <a:gs pos="0">
                  <a:srgbClr val="CC99FF"/>
                </a:gs>
                <a:gs pos="50000">
                  <a:srgbClr val="CCFFFF"/>
                </a:gs>
                <a:gs pos="100000">
                  <a:srgbClr val="E0E8F4"/>
                </a:gs>
              </a:gsLst>
              <a:path path="circle">
                <a:fillToRect l="100%" t="100%"/>
              </a:path>
              <a:tileRect b="-100%" r="-100%"/>
            </a:gra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266" name="Shape 266"/>
          <p:cNvSpPr/>
          <p:nvPr/>
        </p:nvSpPr>
        <p:spPr>
          <a:xfrm>
            <a:off x="395536" y="3558494"/>
            <a:ext cx="8136903" cy="1938991"/>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يمتاز السلوك الإنساني بكونه سلوكًا غرضيًا ينبع من دوافعنا وحاجاتنا الملحة. فهو سلوك نابع من حاجة وهادف إلى غرض وليس (عبثيًا).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58"/>
                                        </p:tgtEl>
                                        <p:attrNameLst>
                                          <p:attrName>style.visibility</p:attrName>
                                        </p:attrNameLst>
                                      </p:cBhvr>
                                      <p:to>
                                        <p:strVal val="visible"/>
                                      </p:to>
                                    </p:set>
                                    <p:animEffect filter="fade" transition="in">
                                      <p:cBhvr>
                                        <p:cTn dur="500"/>
                                        <p:tgtEl>
                                          <p:spTgt spid="258"/>
                                        </p:tgtEl>
                                      </p:cBhvr>
                                    </p:animEffect>
                                  </p:childTnLst>
                                </p:cTn>
                              </p:par>
                              <p:par>
                                <p:cTn fill="hold" nodeType="withEffect" presetClass="entr" presetID="10" presetSubtype="0">
                                  <p:stCondLst>
                                    <p:cond delay="0"/>
                                  </p:stCondLst>
                                  <p:childTnLst>
                                    <p:set>
                                      <p:cBhvr>
                                        <p:cTn dur="1" fill="hold">
                                          <p:stCondLst>
                                            <p:cond delay="0"/>
                                          </p:stCondLst>
                                        </p:cTn>
                                        <p:tgtEl>
                                          <p:spTgt spid="261"/>
                                        </p:tgtEl>
                                        <p:attrNameLst>
                                          <p:attrName>style.visibility</p:attrName>
                                        </p:attrNameLst>
                                      </p:cBhvr>
                                      <p:to>
                                        <p:strVal val="visible"/>
                                      </p:to>
                                    </p:set>
                                    <p:animEffect filter="fade" transition="in">
                                      <p:cBhvr>
                                        <p:cTn dur="500"/>
                                        <p:tgtEl>
                                          <p:spTgt spid="26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62"/>
                                        </p:tgtEl>
                                        <p:attrNameLst>
                                          <p:attrName>style.visibility</p:attrName>
                                        </p:attrNameLst>
                                      </p:cBhvr>
                                      <p:to>
                                        <p:strVal val="visible"/>
                                      </p:to>
                                    </p:set>
                                    <p:animEffect filter="fade" transition="in">
                                      <p:cBhvr>
                                        <p:cTn dur="500"/>
                                        <p:tgtEl>
                                          <p:spTgt spid="262"/>
                                        </p:tgtEl>
                                      </p:cBhvr>
                                    </p:animEffect>
                                  </p:childTnLst>
                                </p:cTn>
                              </p:par>
                              <p:par>
                                <p:cTn fill="hold" nodeType="withEffect" presetClass="entr" presetID="10" presetSubtype="0">
                                  <p:stCondLst>
                                    <p:cond delay="0"/>
                                  </p:stCondLst>
                                  <p:childTnLst>
                                    <p:set>
                                      <p:cBhvr>
                                        <p:cTn dur="1" fill="hold">
                                          <p:stCondLst>
                                            <p:cond delay="0"/>
                                          </p:stCondLst>
                                        </p:cTn>
                                        <p:tgtEl>
                                          <p:spTgt spid="266"/>
                                        </p:tgtEl>
                                        <p:attrNameLst>
                                          <p:attrName>style.visibility</p:attrName>
                                        </p:attrNameLst>
                                      </p:cBhvr>
                                      <p:to>
                                        <p:strVal val="visible"/>
                                      </p:to>
                                    </p:set>
                                    <p:animEffect filter="fade" transition="in">
                                      <p:cBhvr>
                                        <p:cTn dur="500"/>
                                        <p:tgtEl>
                                          <p:spTgt spid="26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0" name="Shape 270"/>
        <p:cNvGrpSpPr/>
        <p:nvPr/>
      </p:nvGrpSpPr>
      <p:grpSpPr>
        <a:xfrm>
          <a:off x="0" y="0"/>
          <a:ext cx="0" cy="0"/>
          <a:chOff x="0" y="0"/>
          <a:chExt cx="0" cy="0"/>
        </a:xfrm>
      </p:grpSpPr>
      <p:grpSp>
        <p:nvGrpSpPr>
          <p:cNvPr id="271" name="Shape 271"/>
          <p:cNvGrpSpPr/>
          <p:nvPr/>
        </p:nvGrpSpPr>
        <p:grpSpPr>
          <a:xfrm>
            <a:off x="4571999" y="164300"/>
            <a:ext cx="4032448" cy="2832652"/>
            <a:chOff x="357158" y="3143248"/>
            <a:chExt cx="5572163" cy="3286147"/>
          </a:xfrm>
        </p:grpSpPr>
        <p:sp>
          <p:nvSpPr>
            <p:cNvPr id="272" name="Shape 272"/>
            <p:cNvSpPr/>
            <p:nvPr/>
          </p:nvSpPr>
          <p:spPr>
            <a:xfrm>
              <a:off x="357158" y="3143248"/>
              <a:ext cx="5572163" cy="3286147"/>
            </a:xfrm>
            <a:prstGeom prst="irregularSeal2">
              <a:avLst/>
            </a:prstGeom>
            <a:gradFill>
              <a:gsLst>
                <a:gs pos="0">
                  <a:srgbClr val="7E007E"/>
                </a:gs>
                <a:gs pos="50000">
                  <a:srgbClr val="B600B6"/>
                </a:gs>
                <a:gs pos="100000">
                  <a:srgbClr val="DB00DB"/>
                </a:gs>
              </a:gsLst>
              <a:lin ang="5400000" scaled="0"/>
            </a:gradFill>
            <a:ln cap="flat" cmpd="sng" w="9525">
              <a:solidFill>
                <a:schemeClr val="dk1"/>
              </a:solidFill>
              <a:prstDash val="solid"/>
              <a:round/>
              <a:headEnd len="med" w="med" type="none"/>
              <a:tailEnd len="med" w="med" type="none"/>
            </a:ln>
            <a:effectLst>
              <a:outerShdw blurRad="39999" rotWithShape="0" dir="5400000" dist="23000">
                <a:srgbClr val="000000">
                  <a:alpha val="34901"/>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3200">
                <a:solidFill>
                  <a:schemeClr val="lt1"/>
                </a:solidFill>
                <a:latin typeface="Arial"/>
                <a:ea typeface="Arial"/>
                <a:cs typeface="Arial"/>
                <a:sym typeface="Arial"/>
              </a:endParaRPr>
            </a:p>
          </p:txBody>
        </p:sp>
        <p:sp>
          <p:nvSpPr>
            <p:cNvPr id="273" name="Shape 273"/>
            <p:cNvSpPr/>
            <p:nvPr/>
          </p:nvSpPr>
          <p:spPr>
            <a:xfrm>
              <a:off x="1071537" y="4143380"/>
              <a:ext cx="4714907" cy="1714511"/>
            </a:xfrm>
            <a:prstGeom prst="plaque">
              <a:avLst>
                <a:gd fmla="val 16667" name="adj"/>
              </a:avLst>
            </a:prstGeom>
            <a:solidFill>
              <a:srgbClr val="CC66FF"/>
            </a:solidFill>
            <a:ln cap="flat" cmpd="sng" w="57150">
              <a:solidFill>
                <a:srgbClr val="9900CC"/>
              </a:solidFill>
              <a:prstDash val="solid"/>
              <a:round/>
              <a:headEnd len="med" w="med" type="none"/>
              <a:tailEnd len="med" w="med" type="none"/>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3200">
                <a:solidFill>
                  <a:schemeClr val="lt1"/>
                </a:solidFill>
                <a:latin typeface="Arial"/>
                <a:ea typeface="Arial"/>
                <a:cs typeface="Arial"/>
                <a:sym typeface="Arial"/>
              </a:endParaRPr>
            </a:p>
          </p:txBody>
        </p:sp>
      </p:grpSp>
      <p:sp>
        <p:nvSpPr>
          <p:cNvPr id="274" name="Shape 274"/>
          <p:cNvSpPr/>
          <p:nvPr/>
        </p:nvSpPr>
        <p:spPr>
          <a:xfrm>
            <a:off x="5522873" y="1052736"/>
            <a:ext cx="2103002" cy="1200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7200">
                <a:solidFill>
                  <a:schemeClr val="dk1"/>
                </a:solidFill>
                <a:latin typeface="Arial"/>
                <a:ea typeface="Arial"/>
                <a:cs typeface="Arial"/>
                <a:sym typeface="Arial"/>
              </a:rPr>
              <a:t>تمهيد</a:t>
            </a:r>
          </a:p>
        </p:txBody>
      </p:sp>
      <p:grpSp>
        <p:nvGrpSpPr>
          <p:cNvPr id="275" name="Shape 275"/>
          <p:cNvGrpSpPr/>
          <p:nvPr/>
        </p:nvGrpSpPr>
        <p:grpSpPr>
          <a:xfrm>
            <a:off x="323528" y="3140968"/>
            <a:ext cx="8429651" cy="3312368"/>
            <a:chOff x="571472" y="928670"/>
            <a:chExt cx="7715304" cy="4714907"/>
          </a:xfrm>
        </p:grpSpPr>
        <p:sp>
          <p:nvSpPr>
            <p:cNvPr id="276" name="Shape 276"/>
            <p:cNvSpPr/>
            <p:nvPr/>
          </p:nvSpPr>
          <p:spPr>
            <a:xfrm>
              <a:off x="571472" y="928670"/>
              <a:ext cx="7715303" cy="4714907"/>
            </a:xfrm>
            <a:prstGeom prst="flowChartProcess">
              <a:avLst/>
            </a:prstGeom>
            <a:gradFill>
              <a:gsLst>
                <a:gs pos="0">
                  <a:srgbClr val="CC99FF"/>
                </a:gs>
                <a:gs pos="50000">
                  <a:srgbClr val="CCFFFF"/>
                </a:gs>
                <a:gs pos="100000">
                  <a:srgbClr val="E0E8F4"/>
                </a:gs>
              </a:gsLst>
              <a:path path="circle">
                <a:fillToRect l="100%" t="100%"/>
              </a:path>
              <a:tileRect b="-100%" r="-100%"/>
            </a:gra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77" name="Shape 277"/>
            <p:cNvSpPr/>
            <p:nvPr/>
          </p:nvSpPr>
          <p:spPr>
            <a:xfrm>
              <a:off x="571472" y="928670"/>
              <a:ext cx="7715304" cy="4714907"/>
            </a:xfrm>
            <a:prstGeom prst="flowChartAlternateProcess">
              <a:avLst/>
            </a:prstGeom>
            <a:gradFill>
              <a:gsLst>
                <a:gs pos="0">
                  <a:srgbClr val="CC99FF"/>
                </a:gs>
                <a:gs pos="50000">
                  <a:srgbClr val="CCFFFF"/>
                </a:gs>
                <a:gs pos="100000">
                  <a:srgbClr val="E0E8F4"/>
                </a:gs>
              </a:gsLst>
              <a:path path="circle">
                <a:fillToRect l="100%" t="100%"/>
              </a:path>
              <a:tileRect b="-100%" r="-100%"/>
            </a:gra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78" name="Shape 278"/>
            <p:cNvSpPr/>
            <p:nvPr/>
          </p:nvSpPr>
          <p:spPr>
            <a:xfrm>
              <a:off x="571472" y="928670"/>
              <a:ext cx="7715304" cy="4714907"/>
            </a:xfrm>
            <a:prstGeom prst="plaque">
              <a:avLst>
                <a:gd fmla="val 16667" name="adj"/>
              </a:avLst>
            </a:prstGeom>
            <a:gradFill>
              <a:gsLst>
                <a:gs pos="0">
                  <a:srgbClr val="CC99FF"/>
                </a:gs>
                <a:gs pos="50000">
                  <a:srgbClr val="CCFFFF"/>
                </a:gs>
                <a:gs pos="100000">
                  <a:srgbClr val="E0E8F4"/>
                </a:gs>
              </a:gsLst>
              <a:path path="circle">
                <a:fillToRect l="100%" t="100%"/>
              </a:path>
              <a:tileRect b="-100%" r="-100%"/>
            </a:gradFill>
            <a:ln>
              <a:noFill/>
            </a:ln>
            <a:effectLst>
              <a:outerShdw blurRad="44450" algn="ctr" dir="5400000" dist="27939">
                <a:srgbClr val="000000">
                  <a:alpha val="31764"/>
                </a:srgbClr>
              </a:outerShdw>
            </a:effectLst>
          </p:spPr>
          <p:txBody>
            <a:bodyPr anchorCtr="0" anchor="ctr" bIns="45700" lIns="91425" rIns="91425"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279" name="Shape 279"/>
          <p:cNvSpPr/>
          <p:nvPr/>
        </p:nvSpPr>
        <p:spPr>
          <a:xfrm>
            <a:off x="395536" y="3866271"/>
            <a:ext cx="8136903" cy="1323439"/>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لا سلوك بدون دافع: كل سلوك يصدر عن الكائن الحي خلفه دافع نحو تحقيق هدف أو أكثر.</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79"/>
                                        </p:tgtEl>
                                        <p:attrNameLst>
                                          <p:attrName>style.visibility</p:attrName>
                                        </p:attrNameLst>
                                      </p:cBhvr>
                                      <p:to>
                                        <p:strVal val="visible"/>
                                      </p:to>
                                    </p:set>
                                    <p:animEffect filter="fade" transition="in">
                                      <p:cBhvr>
                                        <p:cTn dur="500"/>
                                        <p:tgtEl>
                                          <p:spTgt spid="27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pic>
        <p:nvPicPr>
          <p:cNvPr descr="PILLOWMO.WMF" id="284" name="Shape 284"/>
          <p:cNvPicPr preferRelativeResize="0"/>
          <p:nvPr/>
        </p:nvPicPr>
        <p:blipFill rotWithShape="1">
          <a:blip r:embed="rId3">
            <a:alphaModFix/>
          </a:blip>
          <a:srcRect b="0" l="0" r="0" t="0"/>
          <a:stretch/>
        </p:blipFill>
        <p:spPr>
          <a:xfrm>
            <a:off x="5508103" y="142875"/>
            <a:ext cx="3305697" cy="1643062"/>
          </a:xfrm>
          <a:prstGeom prst="rect">
            <a:avLst/>
          </a:prstGeom>
          <a:noFill/>
          <a:ln>
            <a:noFill/>
          </a:ln>
        </p:spPr>
      </p:pic>
      <p:sp>
        <p:nvSpPr>
          <p:cNvPr id="285" name="Shape 285"/>
          <p:cNvSpPr/>
          <p:nvPr/>
        </p:nvSpPr>
        <p:spPr>
          <a:xfrm>
            <a:off x="6372200" y="476672"/>
            <a:ext cx="1489509"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rgbClr val="FF0066"/>
                </a:solidFill>
                <a:latin typeface="Arial"/>
                <a:ea typeface="Arial"/>
                <a:cs typeface="Arial"/>
                <a:sym typeface="Arial"/>
              </a:rPr>
              <a:t>أمثلة:</a:t>
            </a:r>
          </a:p>
        </p:txBody>
      </p:sp>
      <p:grpSp>
        <p:nvGrpSpPr>
          <p:cNvPr id="286" name="Shape 286"/>
          <p:cNvGrpSpPr/>
          <p:nvPr/>
        </p:nvGrpSpPr>
        <p:grpSpPr>
          <a:xfrm>
            <a:off x="285749" y="2132856"/>
            <a:ext cx="8572500" cy="4630110"/>
            <a:chOff x="500033" y="4214817"/>
            <a:chExt cx="3119477" cy="2462212"/>
          </a:xfrm>
        </p:grpSpPr>
        <p:sp>
          <p:nvSpPr>
            <p:cNvPr id="287" name="Shape 287"/>
            <p:cNvSpPr/>
            <p:nvPr/>
          </p:nvSpPr>
          <p:spPr>
            <a:xfrm>
              <a:off x="714354" y="4429362"/>
              <a:ext cx="2714521" cy="2071282"/>
            </a:xfrm>
            <a:prstGeom prst="round2SameRect">
              <a:avLst>
                <a:gd fmla="val 19655" name="adj1"/>
                <a:gd fmla="val 0" name="adj2"/>
              </a:avLst>
            </a:prstGeom>
            <a:solidFill>
              <a:srgbClr val="FFFF00"/>
            </a:solidFill>
            <a:ln>
              <a:noFill/>
            </a:ln>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pic>
          <p:nvPicPr>
            <p:cNvPr descr="Bdrlc008.wmf" id="288" name="Shape 288"/>
            <p:cNvPicPr preferRelativeResize="0"/>
            <p:nvPr/>
          </p:nvPicPr>
          <p:blipFill rotWithShape="1">
            <a:blip r:embed="rId4">
              <a:alphaModFix/>
            </a:blip>
            <a:srcRect b="0" l="0" r="0" t="0"/>
            <a:stretch/>
          </p:blipFill>
          <p:spPr>
            <a:xfrm>
              <a:off x="500033" y="4214817"/>
              <a:ext cx="3119477" cy="2462212"/>
            </a:xfrm>
            <a:prstGeom prst="rect">
              <a:avLst/>
            </a:prstGeom>
            <a:noFill/>
            <a:ln>
              <a:noFill/>
            </a:ln>
          </p:spPr>
        </p:pic>
      </p:grpSp>
      <p:sp>
        <p:nvSpPr>
          <p:cNvPr id="289" name="Shape 289"/>
          <p:cNvSpPr/>
          <p:nvPr/>
        </p:nvSpPr>
        <p:spPr>
          <a:xfrm>
            <a:off x="1499616" y="3573016"/>
            <a:ext cx="6312742" cy="1938991"/>
          </a:xfrm>
          <a:prstGeom prst="rect">
            <a:avLst/>
          </a:prstGeom>
          <a:noFill/>
          <a:ln>
            <a:noFill/>
          </a:ln>
        </p:spPr>
        <p:txBody>
          <a:bodyPr anchorCtr="0" anchor="t" bIns="45700" lIns="91425" rIns="91425" tIns="45700">
            <a:noAutofit/>
          </a:bodyPr>
          <a:lstStyle/>
          <a:p>
            <a:pPr indent="-571500" lvl="0" marL="571500" marR="0" rtl="1" algn="r">
              <a:spcBef>
                <a:spcPts val="0"/>
              </a:spcBef>
              <a:spcAft>
                <a:spcPts val="0"/>
              </a:spcAft>
              <a:buClr>
                <a:srgbClr val="000099"/>
              </a:buClr>
              <a:buSzPct val="100000"/>
              <a:buFont typeface="Arial"/>
              <a:buChar char="•"/>
            </a:pPr>
            <a:r>
              <a:rPr b="1" lang="ar-EG" sz="4000">
                <a:solidFill>
                  <a:srgbClr val="000099"/>
                </a:solidFill>
                <a:latin typeface="Arial"/>
                <a:ea typeface="Arial"/>
                <a:cs typeface="Arial"/>
                <a:sym typeface="Arial"/>
              </a:rPr>
              <a:t>الطالب يسهر الليالي بدافع الرغبة في النجاح والتفوق والظفر بمركز اجتماعي لائق.</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84"/>
                                        </p:tgtEl>
                                        <p:attrNameLst>
                                          <p:attrName>style.visibility</p:attrName>
                                        </p:attrNameLst>
                                      </p:cBhvr>
                                      <p:to>
                                        <p:strVal val="visible"/>
                                      </p:to>
                                    </p:set>
                                    <p:animEffect filter="fade" transition="in">
                                      <p:cBhvr>
                                        <p:cTn dur="500"/>
                                        <p:tgtEl>
                                          <p:spTgt spid="284"/>
                                        </p:tgtEl>
                                      </p:cBhvr>
                                    </p:animEffect>
                                  </p:childTnLst>
                                </p:cTn>
                              </p:par>
                              <p:par>
                                <p:cTn fill="hold" nodeType="withEffect" presetClass="entr" presetID="10" presetSubtype="0">
                                  <p:stCondLst>
                                    <p:cond delay="0"/>
                                  </p:stCondLst>
                                  <p:childTnLst>
                                    <p:set>
                                      <p:cBhvr>
                                        <p:cTn dur="1" fill="hold">
                                          <p:stCondLst>
                                            <p:cond delay="0"/>
                                          </p:stCondLst>
                                        </p:cTn>
                                        <p:tgtEl>
                                          <p:spTgt spid="285"/>
                                        </p:tgtEl>
                                        <p:attrNameLst>
                                          <p:attrName>style.visibility</p:attrName>
                                        </p:attrNameLst>
                                      </p:cBhvr>
                                      <p:to>
                                        <p:strVal val="visible"/>
                                      </p:to>
                                    </p:set>
                                    <p:animEffect filter="fade" transition="in">
                                      <p:cBhvr>
                                        <p:cTn dur="500"/>
                                        <p:tgtEl>
                                          <p:spTgt spid="2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89"/>
                                        </p:tgtEl>
                                        <p:attrNameLst>
                                          <p:attrName>style.visibility</p:attrName>
                                        </p:attrNameLst>
                                      </p:cBhvr>
                                      <p:to>
                                        <p:strVal val="visible"/>
                                      </p:to>
                                    </p:set>
                                    <p:animEffect filter="fade" transition="in">
                                      <p:cBhvr>
                                        <p:cTn dur="500"/>
                                        <p:tgtEl>
                                          <p:spTgt spid="289"/>
                                        </p:tgtEl>
                                      </p:cBhvr>
                                    </p:animEffect>
                                  </p:childTnLst>
                                </p:cTn>
                              </p:par>
                              <p:par>
                                <p:cTn fill="hold" nodeType="withEffect" presetClass="entr" presetID="10" presetSubtype="0">
                                  <p:stCondLst>
                                    <p:cond delay="0"/>
                                  </p:stCondLst>
                                  <p:childTnLst>
                                    <p:set>
                                      <p:cBhvr>
                                        <p:cTn dur="1" fill="hold">
                                          <p:stCondLst>
                                            <p:cond delay="0"/>
                                          </p:stCondLst>
                                        </p:cTn>
                                        <p:tgtEl>
                                          <p:spTgt spid="286"/>
                                        </p:tgtEl>
                                        <p:attrNameLst>
                                          <p:attrName>style.visibility</p:attrName>
                                        </p:attrNameLst>
                                      </p:cBhvr>
                                      <p:to>
                                        <p:strVal val="visible"/>
                                      </p:to>
                                    </p:set>
                                    <p:animEffect filter="fade" transition="in">
                                      <p:cBhvr>
                                        <p:cTn dur="500"/>
                                        <p:tgtEl>
                                          <p:spTgt spid="28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x="0" y="0"/>
          <a:ext cx="0" cy="0"/>
          <a:chOff x="0" y="0"/>
          <a:chExt cx="0" cy="0"/>
        </a:xfrm>
      </p:grpSpPr>
      <p:pic>
        <p:nvPicPr>
          <p:cNvPr descr="BCKLC073.WMF" id="96" name="Shape 96"/>
          <p:cNvPicPr preferRelativeResize="0"/>
          <p:nvPr/>
        </p:nvPicPr>
        <p:blipFill rotWithShape="1">
          <a:blip r:embed="rId3">
            <a:alphaModFix/>
          </a:blip>
          <a:srcRect b="0" l="0" r="0" t="0"/>
          <a:stretch/>
        </p:blipFill>
        <p:spPr>
          <a:xfrm>
            <a:off x="428625" y="585787"/>
            <a:ext cx="8682038" cy="6057899"/>
          </a:xfrm>
          <a:prstGeom prst="rect">
            <a:avLst/>
          </a:prstGeom>
          <a:noFill/>
          <a:ln>
            <a:noFill/>
          </a:ln>
        </p:spPr>
      </p:pic>
      <p:sp>
        <p:nvSpPr>
          <p:cNvPr id="97" name="Shape 97"/>
          <p:cNvSpPr/>
          <p:nvPr/>
        </p:nvSpPr>
        <p:spPr>
          <a:xfrm>
            <a:off x="500062" y="2786063"/>
            <a:ext cx="5000625" cy="3170098"/>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dk1"/>
                </a:solidFill>
                <a:latin typeface="Arial"/>
                <a:ea typeface="Arial"/>
                <a:cs typeface="Arial"/>
                <a:sym typeface="Arial"/>
              </a:rPr>
              <a:t>بإدارة الدوافع ومعرفة أنواعها وكيفية السيطرة عليها وإشباعها وتوجيهها الوجهة السليمة نكون حققنا التوازن في الحياة.</a:t>
            </a:r>
          </a:p>
        </p:txBody>
      </p:sp>
      <p:sp>
        <p:nvSpPr>
          <p:cNvPr id="98" name="Shape 98"/>
          <p:cNvSpPr/>
          <p:nvPr/>
        </p:nvSpPr>
        <p:spPr>
          <a:xfrm>
            <a:off x="5357812" y="500062"/>
            <a:ext cx="2928937" cy="1000125"/>
          </a:xfrm>
          <a:prstGeom prst="hexagon">
            <a:avLst>
              <a:gd fmla="val 25000" name="adj"/>
              <a:gd fmla="val 115470" name="vf"/>
            </a:avLst>
          </a:prstGeom>
          <a:solidFill>
            <a:srgbClr val="CC00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1800">
              <a:solidFill>
                <a:srgbClr val="FFFF00"/>
              </a:solidFill>
              <a:latin typeface="Arial"/>
              <a:ea typeface="Arial"/>
              <a:cs typeface="Arial"/>
              <a:sym typeface="Arial"/>
            </a:endParaRPr>
          </a:p>
        </p:txBody>
      </p:sp>
      <p:sp>
        <p:nvSpPr>
          <p:cNvPr id="99" name="Shape 99"/>
          <p:cNvSpPr/>
          <p:nvPr/>
        </p:nvSpPr>
        <p:spPr>
          <a:xfrm>
            <a:off x="5488773" y="643335"/>
            <a:ext cx="2512225" cy="76944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chemeClr val="lt1"/>
                </a:solidFill>
                <a:latin typeface="Arial"/>
                <a:ea typeface="Arial"/>
                <a:cs typeface="Arial"/>
                <a:sym typeface="Arial"/>
              </a:rPr>
              <a:t>مدخل الوحدة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98"/>
                                        </p:tgtEl>
                                        <p:attrNameLst>
                                          <p:attrName>style.visibility</p:attrName>
                                        </p:attrNameLst>
                                      </p:cBhvr>
                                      <p:to>
                                        <p:strVal val="visible"/>
                                      </p:to>
                                    </p:set>
                                    <p:animEffect filter="fade" transition="in">
                                      <p:cBhvr>
                                        <p:cTn dur="500"/>
                                        <p:tgtEl>
                                          <p:spTgt spid="98"/>
                                        </p:tgtEl>
                                      </p:cBhvr>
                                    </p:animEffect>
                                  </p:childTnLst>
                                </p:cTn>
                              </p:par>
                              <p:par>
                                <p:cTn fill="hold" nodeType="withEffect" presetClass="entr" presetID="10" presetSubtype="0">
                                  <p:stCondLst>
                                    <p:cond delay="0"/>
                                  </p:stCondLst>
                                  <p:childTnLst>
                                    <p:set>
                                      <p:cBhvr>
                                        <p:cTn dur="1" fill="hold">
                                          <p:stCondLst>
                                            <p:cond delay="0"/>
                                          </p:stCondLst>
                                        </p:cTn>
                                        <p:tgtEl>
                                          <p:spTgt spid="99"/>
                                        </p:tgtEl>
                                        <p:attrNameLst>
                                          <p:attrName>style.visibility</p:attrName>
                                        </p:attrNameLst>
                                      </p:cBhvr>
                                      <p:to>
                                        <p:strVal val="visible"/>
                                      </p:to>
                                    </p:set>
                                    <p:animEffect filter="fade" transition="in">
                                      <p:cBhvr>
                                        <p:cTn dur="500"/>
                                        <p:tgtEl>
                                          <p:spTgt spid="9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6"/>
                                        </p:tgtEl>
                                        <p:attrNameLst>
                                          <p:attrName>style.visibility</p:attrName>
                                        </p:attrNameLst>
                                      </p:cBhvr>
                                      <p:to>
                                        <p:strVal val="visible"/>
                                      </p:to>
                                    </p:set>
                                    <p:animEffect filter="fade" transition="in">
                                      <p:cBhvr>
                                        <p:cTn dur="500"/>
                                        <p:tgtEl>
                                          <p:spTgt spid="96"/>
                                        </p:tgtEl>
                                      </p:cBhvr>
                                    </p:animEffect>
                                  </p:childTnLst>
                                </p:cTn>
                              </p:par>
                              <p:par>
                                <p:cTn fill="hold" nodeType="withEffect" presetClass="entr" presetID="10" presetSubtype="0">
                                  <p:stCondLst>
                                    <p:cond delay="0"/>
                                  </p:stCondLst>
                                  <p:childTnLst>
                                    <p:set>
                                      <p:cBhvr>
                                        <p:cTn dur="1" fill="hold">
                                          <p:stCondLst>
                                            <p:cond delay="0"/>
                                          </p:stCondLst>
                                        </p:cTn>
                                        <p:tgtEl>
                                          <p:spTgt spid="97"/>
                                        </p:tgtEl>
                                        <p:attrNameLst>
                                          <p:attrName>style.visibility</p:attrName>
                                        </p:attrNameLst>
                                      </p:cBhvr>
                                      <p:to>
                                        <p:strVal val="visible"/>
                                      </p:to>
                                    </p:set>
                                    <p:animEffect filter="fade" transition="in">
                                      <p:cBhvr>
                                        <p:cTn dur="500"/>
                                        <p:tgtEl>
                                          <p:spTgt spid="9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3" name="Shape 293"/>
        <p:cNvGrpSpPr/>
        <p:nvPr/>
      </p:nvGrpSpPr>
      <p:grpSpPr>
        <a:xfrm>
          <a:off x="0" y="0"/>
          <a:ext cx="0" cy="0"/>
          <a:chOff x="0" y="0"/>
          <a:chExt cx="0" cy="0"/>
        </a:xfrm>
      </p:grpSpPr>
      <p:pic>
        <p:nvPicPr>
          <p:cNvPr descr="PILLOWMO.WMF" id="294" name="Shape 294"/>
          <p:cNvPicPr preferRelativeResize="0"/>
          <p:nvPr/>
        </p:nvPicPr>
        <p:blipFill rotWithShape="1">
          <a:blip r:embed="rId3">
            <a:alphaModFix/>
          </a:blip>
          <a:srcRect b="0" l="0" r="0" t="0"/>
          <a:stretch/>
        </p:blipFill>
        <p:spPr>
          <a:xfrm>
            <a:off x="5508103" y="142875"/>
            <a:ext cx="3305697" cy="1643062"/>
          </a:xfrm>
          <a:prstGeom prst="rect">
            <a:avLst/>
          </a:prstGeom>
          <a:noFill/>
          <a:ln>
            <a:noFill/>
          </a:ln>
        </p:spPr>
      </p:pic>
      <p:sp>
        <p:nvSpPr>
          <p:cNvPr id="295" name="Shape 295"/>
          <p:cNvSpPr/>
          <p:nvPr/>
        </p:nvSpPr>
        <p:spPr>
          <a:xfrm>
            <a:off x="6372200" y="476672"/>
            <a:ext cx="1489509"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rgbClr val="FF0066"/>
                </a:solidFill>
                <a:latin typeface="Arial"/>
                <a:ea typeface="Arial"/>
                <a:cs typeface="Arial"/>
                <a:sym typeface="Arial"/>
              </a:rPr>
              <a:t>أمثلة:</a:t>
            </a:r>
          </a:p>
        </p:txBody>
      </p:sp>
      <p:grpSp>
        <p:nvGrpSpPr>
          <p:cNvPr id="296" name="Shape 296"/>
          <p:cNvGrpSpPr/>
          <p:nvPr/>
        </p:nvGrpSpPr>
        <p:grpSpPr>
          <a:xfrm>
            <a:off x="285749" y="2132856"/>
            <a:ext cx="8572500" cy="4630110"/>
            <a:chOff x="500033" y="4214817"/>
            <a:chExt cx="3119477" cy="2462212"/>
          </a:xfrm>
        </p:grpSpPr>
        <p:sp>
          <p:nvSpPr>
            <p:cNvPr id="297" name="Shape 297"/>
            <p:cNvSpPr/>
            <p:nvPr/>
          </p:nvSpPr>
          <p:spPr>
            <a:xfrm>
              <a:off x="714354" y="4429362"/>
              <a:ext cx="2714521" cy="2071282"/>
            </a:xfrm>
            <a:prstGeom prst="round2SameRect">
              <a:avLst>
                <a:gd fmla="val 19655" name="adj1"/>
                <a:gd fmla="val 0" name="adj2"/>
              </a:avLst>
            </a:prstGeom>
            <a:solidFill>
              <a:srgbClr val="FFFF00"/>
            </a:solidFill>
            <a:ln>
              <a:noFill/>
            </a:ln>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pic>
          <p:nvPicPr>
            <p:cNvPr descr="Bdrlc008.wmf" id="298" name="Shape 298"/>
            <p:cNvPicPr preferRelativeResize="0"/>
            <p:nvPr/>
          </p:nvPicPr>
          <p:blipFill rotWithShape="1">
            <a:blip r:embed="rId4">
              <a:alphaModFix/>
            </a:blip>
            <a:srcRect b="0" l="0" r="0" t="0"/>
            <a:stretch/>
          </p:blipFill>
          <p:spPr>
            <a:xfrm>
              <a:off x="500033" y="4214817"/>
              <a:ext cx="3119477" cy="2462212"/>
            </a:xfrm>
            <a:prstGeom prst="rect">
              <a:avLst/>
            </a:prstGeom>
            <a:noFill/>
            <a:ln>
              <a:noFill/>
            </a:ln>
          </p:spPr>
        </p:pic>
      </p:grpSp>
      <p:sp>
        <p:nvSpPr>
          <p:cNvPr id="299" name="Shape 299"/>
          <p:cNvSpPr/>
          <p:nvPr/>
        </p:nvSpPr>
        <p:spPr>
          <a:xfrm>
            <a:off x="1258715" y="3284983"/>
            <a:ext cx="6769668" cy="3170098"/>
          </a:xfrm>
          <a:prstGeom prst="rect">
            <a:avLst/>
          </a:prstGeom>
          <a:noFill/>
          <a:ln>
            <a:noFill/>
          </a:ln>
        </p:spPr>
        <p:txBody>
          <a:bodyPr anchorCtr="0" anchor="t" bIns="45700" lIns="91425" rIns="91425" tIns="45700">
            <a:noAutofit/>
          </a:bodyPr>
          <a:lstStyle/>
          <a:p>
            <a:pPr indent="-571500" lvl="0" marL="571500" marR="0" rtl="1" algn="r">
              <a:spcBef>
                <a:spcPts val="0"/>
              </a:spcBef>
              <a:spcAft>
                <a:spcPts val="0"/>
              </a:spcAft>
              <a:buClr>
                <a:srgbClr val="000099"/>
              </a:buClr>
              <a:buSzPct val="100000"/>
              <a:buFont typeface="Arial"/>
              <a:buChar char="•"/>
            </a:pPr>
            <a:r>
              <a:rPr b="1" lang="ar-EG" sz="4000">
                <a:solidFill>
                  <a:srgbClr val="000099"/>
                </a:solidFill>
                <a:latin typeface="Arial"/>
                <a:ea typeface="Arial"/>
                <a:cs typeface="Arial"/>
                <a:sym typeface="Arial"/>
              </a:rPr>
              <a:t>الكلب الجائع يضرب الأرض متجها ذات اليمين وذات الشمال مندفعًا إلى هنا وهناك بدافع البحث عن الطعام ويتحسسه ولا ينتهي سلوكه حتى يقع عليه.</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299"/>
                                        </p:tgtEl>
                                        <p:attrNameLst>
                                          <p:attrName>style.visibility</p:attrName>
                                        </p:attrNameLst>
                                      </p:cBhvr>
                                      <p:to>
                                        <p:strVal val="visible"/>
                                      </p:to>
                                    </p:set>
                                    <p:animEffect filter="fade" transition="in">
                                      <p:cBhvr>
                                        <p:cTn dur="500"/>
                                        <p:tgtEl>
                                          <p:spTgt spid="29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3" name="Shape 303"/>
        <p:cNvGrpSpPr/>
        <p:nvPr/>
      </p:nvGrpSpPr>
      <p:grpSpPr>
        <a:xfrm>
          <a:off x="0" y="0"/>
          <a:ext cx="0" cy="0"/>
          <a:chOff x="0" y="0"/>
          <a:chExt cx="0" cy="0"/>
        </a:xfrm>
      </p:grpSpPr>
      <p:grpSp>
        <p:nvGrpSpPr>
          <p:cNvPr id="304" name="Shape 304"/>
          <p:cNvGrpSpPr/>
          <p:nvPr/>
        </p:nvGrpSpPr>
        <p:grpSpPr>
          <a:xfrm>
            <a:off x="179512" y="1620563"/>
            <a:ext cx="8786811" cy="5048796"/>
            <a:chOff x="1000100" y="3786189"/>
            <a:chExt cx="3848099" cy="2819400"/>
          </a:xfrm>
        </p:grpSpPr>
        <p:sp>
          <p:nvSpPr>
            <p:cNvPr id="305" name="Shape 305"/>
            <p:cNvSpPr/>
            <p:nvPr/>
          </p:nvSpPr>
          <p:spPr>
            <a:xfrm>
              <a:off x="1286103" y="4143578"/>
              <a:ext cx="3143154" cy="2142774"/>
            </a:xfrm>
            <a:prstGeom prst="roundRect">
              <a:avLst>
                <a:gd fmla="val 16667" name="adj"/>
              </a:avLst>
            </a:prstGeom>
            <a:solidFill>
              <a:schemeClr val="lt1"/>
            </a:solidFill>
            <a:ln cap="flat" cmpd="sng" w="25400">
              <a:solidFill>
                <a:srgbClr val="395E8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pic>
          <p:nvPicPr>
            <p:cNvPr descr="BDRLC019.WMF" id="306" name="Shape 306"/>
            <p:cNvPicPr preferRelativeResize="0"/>
            <p:nvPr/>
          </p:nvPicPr>
          <p:blipFill rotWithShape="1">
            <a:blip r:embed="rId3">
              <a:alphaModFix/>
            </a:blip>
            <a:srcRect b="0" l="0" r="0" t="0"/>
            <a:stretch/>
          </p:blipFill>
          <p:spPr>
            <a:xfrm>
              <a:off x="1000100" y="3786189"/>
              <a:ext cx="3848099" cy="2819400"/>
            </a:xfrm>
            <a:prstGeom prst="rect">
              <a:avLst/>
            </a:prstGeom>
            <a:noFill/>
            <a:ln>
              <a:noFill/>
            </a:ln>
          </p:spPr>
        </p:pic>
      </p:grpSp>
      <p:sp>
        <p:nvSpPr>
          <p:cNvPr id="307" name="Shape 307"/>
          <p:cNvSpPr/>
          <p:nvPr/>
        </p:nvSpPr>
        <p:spPr>
          <a:xfrm>
            <a:off x="1331640" y="2399397"/>
            <a:ext cx="6408712" cy="3477874"/>
          </a:xfrm>
          <a:prstGeom prst="rect">
            <a:avLst/>
          </a:prstGeom>
          <a:noFill/>
          <a:ln>
            <a:noFill/>
          </a:ln>
        </p:spPr>
        <p:txBody>
          <a:bodyPr anchorCtr="0" anchor="t" bIns="45700" lIns="91425" rIns="91425" tIns="45700">
            <a:noAutofit/>
          </a:bodyPr>
          <a:lstStyle/>
          <a:p>
            <a:pPr indent="0" lvl="0" marL="0" marR="0" rtl="1" algn="ctr">
              <a:spcBef>
                <a:spcPts val="0"/>
              </a:spcBef>
              <a:spcAft>
                <a:spcPts val="0"/>
              </a:spcAft>
              <a:buSzPct val="25000"/>
              <a:buNone/>
            </a:pPr>
            <a:r>
              <a:rPr b="1" lang="ar-EG" sz="4400">
                <a:solidFill>
                  <a:schemeClr val="dk1"/>
                </a:solidFill>
                <a:latin typeface="Arial"/>
                <a:ea typeface="Arial"/>
                <a:cs typeface="Arial"/>
                <a:sym typeface="Arial"/>
              </a:rPr>
              <a:t>يعتبر موضوع الدوافع من أكثر موضوعات علم النفس أهمية وإثارة لاهتمامات الكثير من الناس. وتبرز أهمية دراسة الدوافع فيما يلي:</a:t>
            </a:r>
          </a:p>
        </p:txBody>
      </p:sp>
      <p:sp>
        <p:nvSpPr>
          <p:cNvPr id="308" name="Shape 308"/>
          <p:cNvSpPr/>
          <p:nvPr/>
        </p:nvSpPr>
        <p:spPr>
          <a:xfrm>
            <a:off x="3500437" y="142875"/>
            <a:ext cx="5143499" cy="1428749"/>
          </a:xfrm>
          <a:prstGeom prst="cloud">
            <a:avLst/>
          </a:prstGeom>
          <a:gradFill>
            <a:gsLst>
              <a:gs pos="0">
                <a:srgbClr val="9E009E"/>
              </a:gs>
              <a:gs pos="50000">
                <a:srgbClr val="E400E4"/>
              </a:gs>
              <a:gs pos="100000">
                <a:srgbClr val="FF00FF"/>
              </a:gs>
            </a:gsLst>
            <a:lin ang="16200000" scaled="0"/>
          </a:gradFill>
          <a:ln cap="flat" cmpd="sng" w="9525">
            <a:solidFill>
              <a:schemeClr val="dk1"/>
            </a:solidFill>
            <a:prstDash val="solid"/>
            <a:round/>
            <a:headEnd len="med" w="med" type="none"/>
            <a:tailEnd len="med" w="med" type="none"/>
          </a:ln>
          <a:effectLst>
            <a:outerShdw blurRad="39999" rotWithShape="0" dir="5400000" dist="23000">
              <a:srgbClr val="000000">
                <a:alpha val="34901"/>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b="1" sz="1800">
              <a:solidFill>
                <a:srgbClr val="00FF00"/>
              </a:solidFill>
              <a:latin typeface="Arial"/>
              <a:ea typeface="Arial"/>
              <a:cs typeface="Arial"/>
              <a:sym typeface="Arial"/>
            </a:endParaRPr>
          </a:p>
        </p:txBody>
      </p:sp>
      <p:sp>
        <p:nvSpPr>
          <p:cNvPr id="309" name="Shape 309"/>
          <p:cNvSpPr/>
          <p:nvPr/>
        </p:nvSpPr>
        <p:spPr>
          <a:xfrm>
            <a:off x="3707903" y="332656"/>
            <a:ext cx="4600787" cy="83099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800">
                <a:solidFill>
                  <a:srgbClr val="FFFF00"/>
                </a:solidFill>
                <a:latin typeface="Arial"/>
                <a:ea typeface="Arial"/>
                <a:cs typeface="Arial"/>
                <a:sym typeface="Arial"/>
              </a:rPr>
              <a:t>أهمية دراسة الدوافع:</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08"/>
                                        </p:tgtEl>
                                        <p:attrNameLst>
                                          <p:attrName>style.visibility</p:attrName>
                                        </p:attrNameLst>
                                      </p:cBhvr>
                                      <p:to>
                                        <p:strVal val="visible"/>
                                      </p:to>
                                    </p:set>
                                    <p:animEffect filter="fade" transition="in">
                                      <p:cBhvr>
                                        <p:cTn dur="500"/>
                                        <p:tgtEl>
                                          <p:spTgt spid="308"/>
                                        </p:tgtEl>
                                      </p:cBhvr>
                                    </p:animEffect>
                                  </p:childTnLst>
                                </p:cTn>
                              </p:par>
                              <p:par>
                                <p:cTn fill="hold" nodeType="withEffect" presetClass="entr" presetID="10" presetSubtype="0">
                                  <p:stCondLst>
                                    <p:cond delay="0"/>
                                  </p:stCondLst>
                                  <p:childTnLst>
                                    <p:set>
                                      <p:cBhvr>
                                        <p:cTn dur="1" fill="hold">
                                          <p:stCondLst>
                                            <p:cond delay="0"/>
                                          </p:stCondLst>
                                        </p:cTn>
                                        <p:tgtEl>
                                          <p:spTgt spid="309"/>
                                        </p:tgtEl>
                                        <p:attrNameLst>
                                          <p:attrName>style.visibility</p:attrName>
                                        </p:attrNameLst>
                                      </p:cBhvr>
                                      <p:to>
                                        <p:strVal val="visible"/>
                                      </p:to>
                                    </p:set>
                                    <p:animEffect filter="fade" transition="in">
                                      <p:cBhvr>
                                        <p:cTn dur="500"/>
                                        <p:tgtEl>
                                          <p:spTgt spid="30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304"/>
                                        </p:tgtEl>
                                        <p:attrNameLst>
                                          <p:attrName>style.visibility</p:attrName>
                                        </p:attrNameLst>
                                      </p:cBhvr>
                                      <p:to>
                                        <p:strVal val="visible"/>
                                      </p:to>
                                    </p:set>
                                    <p:anim calcmode="lin" valueType="num">
                                      <p:cBhvr additive="base">
                                        <p:cTn dur="500"/>
                                        <p:tgtEl>
                                          <p:spTgt spid="304"/>
                                        </p:tgtEl>
                                        <p:attrNameLst>
                                          <p:attrName>ppt_w</p:attrName>
                                        </p:attrNameLst>
                                      </p:cBhvr>
                                      <p:tavLst>
                                        <p:tav fmla="" tm="0">
                                          <p:val>
                                            <p:strVal val="0"/>
                                          </p:val>
                                        </p:tav>
                                        <p:tav fmla="" tm="100000">
                                          <p:val>
                                            <p:strVal val="#ppt_w"/>
                                          </p:val>
                                        </p:tav>
                                      </p:tavLst>
                                    </p:anim>
                                    <p:anim calcmode="lin" valueType="num">
                                      <p:cBhvr additive="base">
                                        <p:cTn dur="500"/>
                                        <p:tgtEl>
                                          <p:spTgt spid="304"/>
                                        </p:tgtEl>
                                        <p:attrNameLst>
                                          <p:attrName>ppt_h</p:attrName>
                                        </p:attrNameLst>
                                      </p:cBhvr>
                                      <p:tavLst>
                                        <p:tav fmla="" tm="0">
                                          <p:val>
                                            <p:strVal val="0"/>
                                          </p:val>
                                        </p:tav>
                                        <p:tav fmla="" tm="100000">
                                          <p:val>
                                            <p:strVal val="#ppt_h"/>
                                          </p:val>
                                        </p:tav>
                                      </p:tavLst>
                                    </p:anim>
                                  </p:childTnLst>
                                </p:cTn>
                              </p:par>
                              <p:par>
                                <p:cTn fill="hold" nodeType="withEffect" presetClass="entr" presetID="23" presetSubtype="16">
                                  <p:stCondLst>
                                    <p:cond delay="0"/>
                                  </p:stCondLst>
                                  <p:childTnLst>
                                    <p:set>
                                      <p:cBhvr>
                                        <p:cTn dur="1" fill="hold">
                                          <p:stCondLst>
                                            <p:cond delay="0"/>
                                          </p:stCondLst>
                                        </p:cTn>
                                        <p:tgtEl>
                                          <p:spTgt spid="307"/>
                                        </p:tgtEl>
                                        <p:attrNameLst>
                                          <p:attrName>style.visibility</p:attrName>
                                        </p:attrNameLst>
                                      </p:cBhvr>
                                      <p:to>
                                        <p:strVal val="visible"/>
                                      </p:to>
                                    </p:set>
                                    <p:anim calcmode="lin" valueType="num">
                                      <p:cBhvr additive="base">
                                        <p:cTn dur="500"/>
                                        <p:tgtEl>
                                          <p:spTgt spid="307"/>
                                        </p:tgtEl>
                                        <p:attrNameLst>
                                          <p:attrName>ppt_w</p:attrName>
                                        </p:attrNameLst>
                                      </p:cBhvr>
                                      <p:tavLst>
                                        <p:tav fmla="" tm="0">
                                          <p:val>
                                            <p:strVal val="0"/>
                                          </p:val>
                                        </p:tav>
                                        <p:tav fmla="" tm="100000">
                                          <p:val>
                                            <p:strVal val="#ppt_w"/>
                                          </p:val>
                                        </p:tav>
                                      </p:tavLst>
                                    </p:anim>
                                    <p:anim calcmode="lin" valueType="num">
                                      <p:cBhvr additive="base">
                                        <p:cTn dur="500"/>
                                        <p:tgtEl>
                                          <p:spTgt spid="307"/>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3" name="Shape 313"/>
        <p:cNvGrpSpPr/>
        <p:nvPr/>
      </p:nvGrpSpPr>
      <p:grpSpPr>
        <a:xfrm>
          <a:off x="0" y="0"/>
          <a:ext cx="0" cy="0"/>
          <a:chOff x="0" y="0"/>
          <a:chExt cx="0" cy="0"/>
        </a:xfrm>
      </p:grpSpPr>
      <p:grpSp>
        <p:nvGrpSpPr>
          <p:cNvPr id="314" name="Shape 314"/>
          <p:cNvGrpSpPr/>
          <p:nvPr/>
        </p:nvGrpSpPr>
        <p:grpSpPr>
          <a:xfrm>
            <a:off x="357188" y="919163"/>
            <a:ext cx="8429625" cy="5153025"/>
            <a:chOff x="285719" y="1428736"/>
            <a:chExt cx="8429683" cy="5153060"/>
          </a:xfrm>
        </p:grpSpPr>
        <p:sp>
          <p:nvSpPr>
            <p:cNvPr id="315" name="Shape 315"/>
            <p:cNvSpPr/>
            <p:nvPr/>
          </p:nvSpPr>
          <p:spPr>
            <a:xfrm>
              <a:off x="285719" y="1428736"/>
              <a:ext cx="8429683" cy="5000658"/>
            </a:xfrm>
            <a:prstGeom prst="round2SameRect">
              <a:avLst>
                <a:gd fmla="val 16667" name="adj1"/>
                <a:gd fmla="val 50000" name="adj2"/>
              </a:avLst>
            </a:prstGeom>
            <a:solidFill>
              <a:srgbClr val="CC00FF"/>
            </a:solidFill>
            <a:ln cap="flat" cmpd="sng" w="762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1800">
                <a:solidFill>
                  <a:schemeClr val="lt1"/>
                </a:solidFill>
                <a:latin typeface="Arial"/>
                <a:ea typeface="Arial"/>
                <a:cs typeface="Arial"/>
                <a:sym typeface="Arial"/>
              </a:endParaRPr>
            </a:p>
          </p:txBody>
        </p:sp>
        <p:sp>
          <p:nvSpPr>
            <p:cNvPr id="316" name="Shape 316"/>
            <p:cNvSpPr/>
            <p:nvPr/>
          </p:nvSpPr>
          <p:spPr>
            <a:xfrm rot="10800000">
              <a:off x="285720" y="1428736"/>
              <a:ext cx="8429683" cy="5153059"/>
            </a:xfrm>
            <a:prstGeom prst="round2SameRect">
              <a:avLst>
                <a:gd fmla="val 16667" name="adj1"/>
                <a:gd fmla="val 50000" name="adj2"/>
              </a:avLst>
            </a:prstGeom>
            <a:solidFill>
              <a:schemeClr val="lt1"/>
            </a:solidFill>
            <a:ln cap="flat" cmpd="sng" w="57150">
              <a:solidFill>
                <a:srgbClr val="FF00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1800">
                <a:solidFill>
                  <a:schemeClr val="dk1"/>
                </a:solidFill>
                <a:latin typeface="Arial"/>
                <a:ea typeface="Arial"/>
                <a:cs typeface="Arial"/>
                <a:sym typeface="Arial"/>
              </a:endParaRPr>
            </a:p>
          </p:txBody>
        </p:sp>
      </p:grpSp>
      <p:sp>
        <p:nvSpPr>
          <p:cNvPr id="317" name="Shape 317"/>
          <p:cNvSpPr txBox="1"/>
          <p:nvPr/>
        </p:nvSpPr>
        <p:spPr>
          <a:xfrm>
            <a:off x="323528" y="1916832"/>
            <a:ext cx="8031806" cy="1446550"/>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1- زيادة فهم الإنسان لنفسه ولغيره من الناس.</a:t>
            </a:r>
          </a:p>
        </p:txBody>
      </p:sp>
      <p:sp>
        <p:nvSpPr>
          <p:cNvPr id="318" name="Shape 318"/>
          <p:cNvSpPr txBox="1"/>
          <p:nvPr/>
        </p:nvSpPr>
        <p:spPr>
          <a:xfrm>
            <a:off x="572641" y="3681605"/>
            <a:ext cx="7671767" cy="2123657"/>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2- التنبؤ بالسلوك الإنساني إذا عرفت دوافعه، وبالتالي يمكن توجيه هذا السلوك.</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14"/>
                                        </p:tgtEl>
                                        <p:attrNameLst>
                                          <p:attrName>style.visibility</p:attrName>
                                        </p:attrNameLst>
                                      </p:cBhvr>
                                      <p:to>
                                        <p:strVal val="visible"/>
                                      </p:to>
                                    </p:set>
                                    <p:animEffect filter="fade" transition="in">
                                      <p:cBhvr>
                                        <p:cTn dur="500"/>
                                        <p:tgtEl>
                                          <p:spTgt spid="314"/>
                                        </p:tgtEl>
                                      </p:cBhvr>
                                    </p:animEffect>
                                  </p:childTnLst>
                                </p:cTn>
                              </p:par>
                              <p:par>
                                <p:cTn fill="hold" nodeType="withEffect" presetClass="entr" presetID="10" presetSubtype="0">
                                  <p:stCondLst>
                                    <p:cond delay="0"/>
                                  </p:stCondLst>
                                  <p:childTnLst>
                                    <p:set>
                                      <p:cBhvr>
                                        <p:cTn dur="1" fill="hold">
                                          <p:stCondLst>
                                            <p:cond delay="0"/>
                                          </p:stCondLst>
                                        </p:cTn>
                                        <p:tgtEl>
                                          <p:spTgt spid="317"/>
                                        </p:tgtEl>
                                        <p:attrNameLst>
                                          <p:attrName>style.visibility</p:attrName>
                                        </p:attrNameLst>
                                      </p:cBhvr>
                                      <p:to>
                                        <p:strVal val="visible"/>
                                      </p:to>
                                    </p:set>
                                    <p:animEffect filter="fade" transition="in">
                                      <p:cBhvr>
                                        <p:cTn dur="500"/>
                                        <p:tgtEl>
                                          <p:spTgt spid="3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18"/>
                                        </p:tgtEl>
                                        <p:attrNameLst>
                                          <p:attrName>style.visibility</p:attrName>
                                        </p:attrNameLst>
                                      </p:cBhvr>
                                      <p:to>
                                        <p:strVal val="visible"/>
                                      </p:to>
                                    </p:set>
                                    <p:animEffect filter="fade" transition="in">
                                      <p:cBhvr>
                                        <p:cTn dur="500"/>
                                        <p:tgtEl>
                                          <p:spTgt spid="31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2" name="Shape 322"/>
        <p:cNvGrpSpPr/>
        <p:nvPr/>
      </p:nvGrpSpPr>
      <p:grpSpPr>
        <a:xfrm>
          <a:off x="0" y="0"/>
          <a:ext cx="0" cy="0"/>
          <a:chOff x="0" y="0"/>
          <a:chExt cx="0" cy="0"/>
        </a:xfrm>
      </p:grpSpPr>
      <p:grpSp>
        <p:nvGrpSpPr>
          <p:cNvPr id="323" name="Shape 323"/>
          <p:cNvGrpSpPr/>
          <p:nvPr/>
        </p:nvGrpSpPr>
        <p:grpSpPr>
          <a:xfrm>
            <a:off x="357188" y="919163"/>
            <a:ext cx="8429625" cy="5153025"/>
            <a:chOff x="285719" y="1428736"/>
            <a:chExt cx="8429683" cy="5153060"/>
          </a:xfrm>
        </p:grpSpPr>
        <p:sp>
          <p:nvSpPr>
            <p:cNvPr id="324" name="Shape 324"/>
            <p:cNvSpPr/>
            <p:nvPr/>
          </p:nvSpPr>
          <p:spPr>
            <a:xfrm>
              <a:off x="285719" y="1428736"/>
              <a:ext cx="8429683" cy="5000658"/>
            </a:xfrm>
            <a:prstGeom prst="round2SameRect">
              <a:avLst>
                <a:gd fmla="val 16667" name="adj1"/>
                <a:gd fmla="val 50000" name="adj2"/>
              </a:avLst>
            </a:prstGeom>
            <a:solidFill>
              <a:srgbClr val="CC00FF"/>
            </a:solidFill>
            <a:ln cap="flat" cmpd="sng" w="762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1800">
                <a:solidFill>
                  <a:schemeClr val="lt1"/>
                </a:solidFill>
                <a:latin typeface="Arial"/>
                <a:ea typeface="Arial"/>
                <a:cs typeface="Arial"/>
                <a:sym typeface="Arial"/>
              </a:endParaRPr>
            </a:p>
          </p:txBody>
        </p:sp>
        <p:sp>
          <p:nvSpPr>
            <p:cNvPr id="325" name="Shape 325"/>
            <p:cNvSpPr/>
            <p:nvPr/>
          </p:nvSpPr>
          <p:spPr>
            <a:xfrm rot="10800000">
              <a:off x="285720" y="1428736"/>
              <a:ext cx="8429683" cy="5153059"/>
            </a:xfrm>
            <a:prstGeom prst="round2SameRect">
              <a:avLst>
                <a:gd fmla="val 16667" name="adj1"/>
                <a:gd fmla="val 50000" name="adj2"/>
              </a:avLst>
            </a:prstGeom>
            <a:solidFill>
              <a:schemeClr val="lt1"/>
            </a:solidFill>
            <a:ln cap="flat" cmpd="sng" w="57150">
              <a:solidFill>
                <a:srgbClr val="FF0000"/>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1800">
                <a:solidFill>
                  <a:schemeClr val="dk1"/>
                </a:solidFill>
                <a:latin typeface="Arial"/>
                <a:ea typeface="Arial"/>
                <a:cs typeface="Arial"/>
                <a:sym typeface="Arial"/>
              </a:endParaRPr>
            </a:p>
          </p:txBody>
        </p:sp>
      </p:grpSp>
      <p:sp>
        <p:nvSpPr>
          <p:cNvPr id="326" name="Shape 326"/>
          <p:cNvSpPr txBox="1"/>
          <p:nvPr/>
        </p:nvSpPr>
        <p:spPr>
          <a:xfrm>
            <a:off x="500633" y="2426111"/>
            <a:ext cx="7959799" cy="2123657"/>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3- تجعل الفرد أكثر قدرة على تفسير تصرفات الآخرين في المواقف الاجتماعية في ميادين الحياة المختلفة ومنها:</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26"/>
                                        </p:tgtEl>
                                        <p:attrNameLst>
                                          <p:attrName>style.visibility</p:attrName>
                                        </p:attrNameLst>
                                      </p:cBhvr>
                                      <p:to>
                                        <p:strVal val="visible"/>
                                      </p:to>
                                    </p:set>
                                    <p:animEffect filter="fade" transition="in">
                                      <p:cBhvr>
                                        <p:cTn dur="500"/>
                                        <p:tgtEl>
                                          <p:spTgt spid="3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0" name="Shape 330"/>
        <p:cNvGrpSpPr/>
        <p:nvPr/>
      </p:nvGrpSpPr>
      <p:grpSpPr>
        <a:xfrm>
          <a:off x="0" y="0"/>
          <a:ext cx="0" cy="0"/>
          <a:chOff x="0" y="0"/>
          <a:chExt cx="0" cy="0"/>
        </a:xfrm>
      </p:grpSpPr>
      <p:pic>
        <p:nvPicPr>
          <p:cNvPr descr="uo.png" id="331" name="Shape 331"/>
          <p:cNvPicPr preferRelativeResize="0"/>
          <p:nvPr/>
        </p:nvPicPr>
        <p:blipFill rotWithShape="1">
          <a:blip r:embed="rId3">
            <a:alphaModFix/>
          </a:blip>
          <a:srcRect b="0" l="0" r="0" t="0"/>
          <a:stretch/>
        </p:blipFill>
        <p:spPr>
          <a:xfrm>
            <a:off x="395536" y="1628800"/>
            <a:ext cx="8460431" cy="3998218"/>
          </a:xfrm>
          <a:prstGeom prst="rect">
            <a:avLst/>
          </a:prstGeom>
          <a:noFill/>
          <a:ln>
            <a:noFill/>
          </a:ln>
        </p:spPr>
      </p:pic>
      <p:sp>
        <p:nvSpPr>
          <p:cNvPr id="332" name="Shape 332"/>
          <p:cNvSpPr/>
          <p:nvPr/>
        </p:nvSpPr>
        <p:spPr>
          <a:xfrm>
            <a:off x="1259632" y="2708919"/>
            <a:ext cx="6552728" cy="1938991"/>
          </a:xfrm>
          <a:prstGeom prst="rect">
            <a:avLst/>
          </a:prstGeom>
          <a:noFill/>
          <a:ln>
            <a:noFill/>
          </a:ln>
        </p:spPr>
        <p:txBody>
          <a:bodyPr anchorCtr="0" anchor="t" bIns="45700" lIns="91425" rIns="91425" tIns="45700">
            <a:noAutofit/>
          </a:bodyPr>
          <a:lstStyle/>
          <a:p>
            <a:pPr indent="-571500" lvl="0" marL="571500" marR="0" rtl="1" algn="r">
              <a:spcBef>
                <a:spcPts val="0"/>
              </a:spcBef>
              <a:spcAft>
                <a:spcPts val="0"/>
              </a:spcAft>
              <a:buClr>
                <a:srgbClr val="FF0000"/>
              </a:buClr>
              <a:buSzPct val="100000"/>
              <a:buFont typeface="Arial"/>
              <a:buChar char="•"/>
            </a:pPr>
            <a:r>
              <a:rPr b="1" lang="ar-EG" sz="4000">
                <a:solidFill>
                  <a:srgbClr val="FF0000"/>
                </a:solidFill>
                <a:latin typeface="Arial"/>
                <a:ea typeface="Arial"/>
                <a:cs typeface="Arial"/>
                <a:sym typeface="Arial"/>
              </a:rPr>
              <a:t>اهتمام الأب في المنزل لمعرفة الاسباب التي تدفع ابنهم إلى الكذب أو العناد.</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31"/>
                                        </p:tgtEl>
                                        <p:attrNameLst>
                                          <p:attrName>style.visibility</p:attrName>
                                        </p:attrNameLst>
                                      </p:cBhvr>
                                      <p:to>
                                        <p:strVal val="visible"/>
                                      </p:to>
                                    </p:set>
                                    <p:animEffect filter="fade" transition="in">
                                      <p:cBhvr>
                                        <p:cTn dur="500"/>
                                        <p:tgtEl>
                                          <p:spTgt spid="331"/>
                                        </p:tgtEl>
                                      </p:cBhvr>
                                    </p:animEffect>
                                  </p:childTnLst>
                                </p:cTn>
                              </p:par>
                              <p:par>
                                <p:cTn fill="hold" nodeType="withEffect" presetClass="entr" presetID="10" presetSubtype="0">
                                  <p:stCondLst>
                                    <p:cond delay="0"/>
                                  </p:stCondLst>
                                  <p:childTnLst>
                                    <p:set>
                                      <p:cBhvr>
                                        <p:cTn dur="1" fill="hold">
                                          <p:stCondLst>
                                            <p:cond delay="0"/>
                                          </p:stCondLst>
                                        </p:cTn>
                                        <p:tgtEl>
                                          <p:spTgt spid="332"/>
                                        </p:tgtEl>
                                        <p:attrNameLst>
                                          <p:attrName>style.visibility</p:attrName>
                                        </p:attrNameLst>
                                      </p:cBhvr>
                                      <p:to>
                                        <p:strVal val="visible"/>
                                      </p:to>
                                    </p:set>
                                    <p:animEffect filter="fade" transition="in">
                                      <p:cBhvr>
                                        <p:cTn dur="500"/>
                                        <p:tgtEl>
                                          <p:spTgt spid="33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6" name="Shape 336"/>
        <p:cNvGrpSpPr/>
        <p:nvPr/>
      </p:nvGrpSpPr>
      <p:grpSpPr>
        <a:xfrm>
          <a:off x="0" y="0"/>
          <a:ext cx="0" cy="0"/>
          <a:chOff x="0" y="0"/>
          <a:chExt cx="0" cy="0"/>
        </a:xfrm>
      </p:grpSpPr>
      <p:pic>
        <p:nvPicPr>
          <p:cNvPr descr="uo.png" id="337" name="Shape 337"/>
          <p:cNvPicPr preferRelativeResize="0"/>
          <p:nvPr/>
        </p:nvPicPr>
        <p:blipFill rotWithShape="1">
          <a:blip r:embed="rId3">
            <a:alphaModFix/>
          </a:blip>
          <a:srcRect b="0" l="0" r="0" t="0"/>
          <a:stretch/>
        </p:blipFill>
        <p:spPr>
          <a:xfrm>
            <a:off x="395536" y="1628800"/>
            <a:ext cx="8460431" cy="3998218"/>
          </a:xfrm>
          <a:prstGeom prst="rect">
            <a:avLst/>
          </a:prstGeom>
          <a:noFill/>
          <a:ln>
            <a:noFill/>
          </a:ln>
        </p:spPr>
      </p:pic>
      <p:sp>
        <p:nvSpPr>
          <p:cNvPr id="338" name="Shape 338"/>
          <p:cNvSpPr/>
          <p:nvPr/>
        </p:nvSpPr>
        <p:spPr>
          <a:xfrm>
            <a:off x="1259632" y="2753633"/>
            <a:ext cx="6552728" cy="1323439"/>
          </a:xfrm>
          <a:prstGeom prst="rect">
            <a:avLst/>
          </a:prstGeom>
          <a:noFill/>
          <a:ln>
            <a:noFill/>
          </a:ln>
        </p:spPr>
        <p:txBody>
          <a:bodyPr anchorCtr="0" anchor="t" bIns="45700" lIns="91425" rIns="91425" tIns="45700">
            <a:noAutofit/>
          </a:bodyPr>
          <a:lstStyle/>
          <a:p>
            <a:pPr indent="-571500" lvl="0" marL="571500" marR="0" rtl="1" algn="r">
              <a:spcBef>
                <a:spcPts val="0"/>
              </a:spcBef>
              <a:spcAft>
                <a:spcPts val="0"/>
              </a:spcAft>
              <a:buClr>
                <a:srgbClr val="FF0000"/>
              </a:buClr>
              <a:buSzPct val="100000"/>
              <a:buFont typeface="Arial"/>
              <a:buChar char="•"/>
            </a:pPr>
            <a:r>
              <a:rPr b="1" lang="ar-EG" sz="4000">
                <a:solidFill>
                  <a:srgbClr val="FF0000"/>
                </a:solidFill>
                <a:latin typeface="Arial"/>
                <a:ea typeface="Arial"/>
                <a:cs typeface="Arial"/>
                <a:sym typeface="Arial"/>
              </a:rPr>
              <a:t>المعلم يحتاج إلى التعرف على ميول ودوافع تلاميذ ليحفزهم على التعلم.</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38"/>
                                        </p:tgtEl>
                                        <p:attrNameLst>
                                          <p:attrName>style.visibility</p:attrName>
                                        </p:attrNameLst>
                                      </p:cBhvr>
                                      <p:to>
                                        <p:strVal val="visible"/>
                                      </p:to>
                                    </p:set>
                                    <p:animEffect filter="fade" transition="in">
                                      <p:cBhvr>
                                        <p:cTn dur="500"/>
                                        <p:tgtEl>
                                          <p:spTgt spid="33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2" name="Shape 342"/>
        <p:cNvGrpSpPr/>
        <p:nvPr/>
      </p:nvGrpSpPr>
      <p:grpSpPr>
        <a:xfrm>
          <a:off x="0" y="0"/>
          <a:ext cx="0" cy="0"/>
          <a:chOff x="0" y="0"/>
          <a:chExt cx="0" cy="0"/>
        </a:xfrm>
      </p:grpSpPr>
      <p:pic>
        <p:nvPicPr>
          <p:cNvPr descr="uo.png" id="343" name="Shape 343"/>
          <p:cNvPicPr preferRelativeResize="0"/>
          <p:nvPr/>
        </p:nvPicPr>
        <p:blipFill rotWithShape="1">
          <a:blip r:embed="rId3">
            <a:alphaModFix/>
          </a:blip>
          <a:srcRect b="0" l="0" r="0" t="0"/>
          <a:stretch/>
        </p:blipFill>
        <p:spPr>
          <a:xfrm>
            <a:off x="395536" y="1628800"/>
            <a:ext cx="8460431" cy="3998218"/>
          </a:xfrm>
          <a:prstGeom prst="rect">
            <a:avLst/>
          </a:prstGeom>
          <a:noFill/>
          <a:ln>
            <a:noFill/>
          </a:ln>
        </p:spPr>
      </p:pic>
      <p:sp>
        <p:nvSpPr>
          <p:cNvPr id="344" name="Shape 344"/>
          <p:cNvSpPr/>
          <p:nvPr/>
        </p:nvSpPr>
        <p:spPr>
          <a:xfrm>
            <a:off x="1259632" y="2753633"/>
            <a:ext cx="6552728" cy="1938991"/>
          </a:xfrm>
          <a:prstGeom prst="rect">
            <a:avLst/>
          </a:prstGeom>
          <a:noFill/>
          <a:ln>
            <a:noFill/>
          </a:ln>
        </p:spPr>
        <p:txBody>
          <a:bodyPr anchorCtr="0" anchor="t" bIns="45700" lIns="91425" rIns="91425" tIns="45700">
            <a:noAutofit/>
          </a:bodyPr>
          <a:lstStyle/>
          <a:p>
            <a:pPr indent="-571500" lvl="0" marL="571500" marR="0" rtl="1" algn="r">
              <a:spcBef>
                <a:spcPts val="0"/>
              </a:spcBef>
              <a:spcAft>
                <a:spcPts val="0"/>
              </a:spcAft>
              <a:buClr>
                <a:srgbClr val="FF0000"/>
              </a:buClr>
              <a:buSzPct val="100000"/>
              <a:buFont typeface="Arial"/>
              <a:buChar char="•"/>
            </a:pPr>
            <a:r>
              <a:rPr b="1" lang="ar-EG" sz="4000">
                <a:solidFill>
                  <a:srgbClr val="FF0000"/>
                </a:solidFill>
                <a:latin typeface="Arial"/>
                <a:ea typeface="Arial"/>
                <a:cs typeface="Arial"/>
                <a:sym typeface="Arial"/>
              </a:rPr>
              <a:t>وصاحب العمل يزيد دوافع العمال للعمل ويحفزهم على رفع مستوى الكفاية الانتاجية.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44"/>
                                        </p:tgtEl>
                                        <p:attrNameLst>
                                          <p:attrName>style.visibility</p:attrName>
                                        </p:attrNameLst>
                                      </p:cBhvr>
                                      <p:to>
                                        <p:strVal val="visible"/>
                                      </p:to>
                                    </p:set>
                                    <p:animEffect filter="fade" transition="in">
                                      <p:cBhvr>
                                        <p:cTn dur="500"/>
                                        <p:tgtEl>
                                          <p:spTgt spid="34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8" name="Shape 348"/>
        <p:cNvGrpSpPr/>
        <p:nvPr/>
      </p:nvGrpSpPr>
      <p:grpSpPr>
        <a:xfrm>
          <a:off x="0" y="0"/>
          <a:ext cx="0" cy="0"/>
          <a:chOff x="0" y="0"/>
          <a:chExt cx="0" cy="0"/>
        </a:xfrm>
      </p:grpSpPr>
      <p:grpSp>
        <p:nvGrpSpPr>
          <p:cNvPr id="349" name="Shape 349"/>
          <p:cNvGrpSpPr/>
          <p:nvPr/>
        </p:nvGrpSpPr>
        <p:grpSpPr>
          <a:xfrm>
            <a:off x="1619672" y="4003167"/>
            <a:ext cx="6732240" cy="2018120"/>
            <a:chOff x="4071933" y="428604"/>
            <a:chExt cx="3929090" cy="3143271"/>
          </a:xfrm>
        </p:grpSpPr>
        <p:sp>
          <p:nvSpPr>
            <p:cNvPr id="350" name="Shape 350"/>
            <p:cNvSpPr/>
            <p:nvPr/>
          </p:nvSpPr>
          <p:spPr>
            <a:xfrm>
              <a:off x="4071933" y="428604"/>
              <a:ext cx="3286041" cy="3143271"/>
            </a:xfrm>
            <a:prstGeom prst="flowChartPunchedTape">
              <a:avLst/>
            </a:prstGeom>
            <a:solidFill>
              <a:srgbClr val="990099"/>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3200">
                <a:solidFill>
                  <a:schemeClr val="lt1"/>
                </a:solidFill>
                <a:latin typeface="Arial"/>
                <a:ea typeface="Arial"/>
                <a:cs typeface="Arial"/>
                <a:sym typeface="Arial"/>
              </a:endParaRPr>
            </a:p>
          </p:txBody>
        </p:sp>
        <p:sp>
          <p:nvSpPr>
            <p:cNvPr id="351" name="Shape 351"/>
            <p:cNvSpPr/>
            <p:nvPr/>
          </p:nvSpPr>
          <p:spPr>
            <a:xfrm>
              <a:off x="4071933" y="706689"/>
              <a:ext cx="3929090" cy="2500237"/>
            </a:xfrm>
            <a:prstGeom prst="round1Rect">
              <a:avLst>
                <a:gd fmla="val 50000" name="adj"/>
              </a:avLst>
            </a:prstGeom>
            <a:solidFill>
              <a:srgbClr val="FFFF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3200">
                <a:solidFill>
                  <a:schemeClr val="lt1"/>
                </a:solidFill>
                <a:latin typeface="Arial"/>
                <a:ea typeface="Arial"/>
                <a:cs typeface="Arial"/>
                <a:sym typeface="Arial"/>
              </a:endParaRPr>
            </a:p>
          </p:txBody>
        </p:sp>
      </p:grpSp>
      <p:sp>
        <p:nvSpPr>
          <p:cNvPr id="352" name="Shape 352"/>
          <p:cNvSpPr/>
          <p:nvPr/>
        </p:nvSpPr>
        <p:spPr>
          <a:xfrm>
            <a:off x="2267743" y="4501569"/>
            <a:ext cx="4572000" cy="1015662"/>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6000">
                <a:solidFill>
                  <a:srgbClr val="9900CC"/>
                </a:solidFill>
                <a:latin typeface="Arial"/>
                <a:ea typeface="Arial"/>
                <a:cs typeface="Arial"/>
                <a:sym typeface="Arial"/>
              </a:rPr>
              <a:t>فكر في الأسباب:</a:t>
            </a:r>
          </a:p>
        </p:txBody>
      </p:sp>
      <p:pic>
        <p:nvPicPr>
          <p:cNvPr descr="BCKMC133.WMF" id="353" name="Shape 353"/>
          <p:cNvPicPr preferRelativeResize="0"/>
          <p:nvPr/>
        </p:nvPicPr>
        <p:blipFill rotWithShape="1">
          <a:blip r:embed="rId3">
            <a:alphaModFix/>
          </a:blip>
          <a:srcRect b="0" l="0" r="0" t="0"/>
          <a:stretch/>
        </p:blipFill>
        <p:spPr>
          <a:xfrm>
            <a:off x="3357562" y="142875"/>
            <a:ext cx="5357811" cy="3509963"/>
          </a:xfrm>
          <a:prstGeom prst="rect">
            <a:avLst/>
          </a:prstGeom>
          <a:noFill/>
          <a:ln>
            <a:noFill/>
          </a:ln>
        </p:spPr>
      </p:pic>
      <p:sp>
        <p:nvSpPr>
          <p:cNvPr id="354" name="Shape 354"/>
          <p:cNvSpPr/>
          <p:nvPr/>
        </p:nvSpPr>
        <p:spPr>
          <a:xfrm rot="377337">
            <a:off x="6496938" y="468382"/>
            <a:ext cx="1917513" cy="707885"/>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FF0000"/>
                </a:solidFill>
                <a:latin typeface="Arial"/>
                <a:ea typeface="Arial"/>
                <a:cs typeface="Arial"/>
                <a:sym typeface="Arial"/>
              </a:rPr>
              <a:t>نشاط 3-1</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53"/>
                                        </p:tgtEl>
                                        <p:attrNameLst>
                                          <p:attrName>style.visibility</p:attrName>
                                        </p:attrNameLst>
                                      </p:cBhvr>
                                      <p:to>
                                        <p:strVal val="visible"/>
                                      </p:to>
                                    </p:set>
                                    <p:animEffect filter="fade" transition="in">
                                      <p:cBhvr>
                                        <p:cTn dur="456"/>
                                        <p:tgtEl>
                                          <p:spTgt spid="353"/>
                                        </p:tgtEl>
                                      </p:cBhvr>
                                    </p:animEffect>
                                  </p:childTnLst>
                                </p:cTn>
                              </p:par>
                              <p:par>
                                <p:cTn fill="hold" nodeType="withEffect" presetClass="entr" presetID="10" presetSubtype="0">
                                  <p:stCondLst>
                                    <p:cond delay="0"/>
                                  </p:stCondLst>
                                  <p:childTnLst>
                                    <p:set>
                                      <p:cBhvr>
                                        <p:cTn dur="1" fill="hold">
                                          <p:stCondLst>
                                            <p:cond delay="0"/>
                                          </p:stCondLst>
                                        </p:cTn>
                                        <p:tgtEl>
                                          <p:spTgt spid="354"/>
                                        </p:tgtEl>
                                        <p:attrNameLst>
                                          <p:attrName>style.visibility</p:attrName>
                                        </p:attrNameLst>
                                      </p:cBhvr>
                                      <p:to>
                                        <p:strVal val="visible"/>
                                      </p:to>
                                    </p:set>
                                    <p:animEffect filter="fade" transition="in">
                                      <p:cBhvr>
                                        <p:cTn dur="456"/>
                                        <p:tgtEl>
                                          <p:spTgt spid="3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gtEl>
                                        <p:attrNameLst>
                                          <p:attrName>style.visibility</p:attrName>
                                        </p:attrNameLst>
                                      </p:cBhvr>
                                      <p:to>
                                        <p:strVal val="visible"/>
                                      </p:to>
                                    </p:set>
                                    <p:animEffect filter="fade" transition="in">
                                      <p:cBhvr>
                                        <p:cTn dur="500"/>
                                        <p:tgtEl>
                                          <p:spTgt spid="349"/>
                                        </p:tgtEl>
                                      </p:cBhvr>
                                    </p:animEffect>
                                  </p:childTnLst>
                                </p:cTn>
                              </p:par>
                              <p:par>
                                <p:cTn fill="hold" nodeType="with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500"/>
                                        <p:tgtEl>
                                          <p:spTgt spid="3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8" name="Shape 358"/>
        <p:cNvGrpSpPr/>
        <p:nvPr/>
      </p:nvGrpSpPr>
      <p:grpSpPr>
        <a:xfrm>
          <a:off x="0" y="0"/>
          <a:ext cx="0" cy="0"/>
          <a:chOff x="0" y="0"/>
          <a:chExt cx="0" cy="0"/>
        </a:xfrm>
      </p:grpSpPr>
      <p:pic>
        <p:nvPicPr>
          <p:cNvPr descr="BCKLC227.WMF" id="359" name="Shape 359"/>
          <p:cNvPicPr preferRelativeResize="0"/>
          <p:nvPr/>
        </p:nvPicPr>
        <p:blipFill rotWithShape="1">
          <a:blip r:embed="rId3">
            <a:alphaModFix/>
          </a:blip>
          <a:srcRect b="0" l="0" r="0" t="0"/>
          <a:stretch/>
        </p:blipFill>
        <p:spPr>
          <a:xfrm>
            <a:off x="611560" y="214312"/>
            <a:ext cx="8316415" cy="1990552"/>
          </a:xfrm>
          <a:prstGeom prst="rect">
            <a:avLst/>
          </a:prstGeom>
          <a:noFill/>
          <a:ln>
            <a:noFill/>
          </a:ln>
        </p:spPr>
      </p:pic>
      <p:sp>
        <p:nvSpPr>
          <p:cNvPr id="360" name="Shape 360"/>
          <p:cNvSpPr/>
          <p:nvPr/>
        </p:nvSpPr>
        <p:spPr>
          <a:xfrm>
            <a:off x="642910" y="553689"/>
            <a:ext cx="6738515" cy="1446550"/>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C00000"/>
                </a:solidFill>
                <a:latin typeface="Arial"/>
                <a:ea typeface="Arial"/>
                <a:cs typeface="Arial"/>
                <a:sym typeface="Arial"/>
              </a:rPr>
              <a:t>يهم الأب معرفة ميل طفله للانطواء وإسرافه في قضم أظافره.</a:t>
            </a:r>
          </a:p>
        </p:txBody>
      </p:sp>
      <p:pic>
        <p:nvPicPr>
          <p:cNvPr descr="BCKMC035.WMF" id="361" name="Shape 361"/>
          <p:cNvPicPr preferRelativeResize="0"/>
          <p:nvPr/>
        </p:nvPicPr>
        <p:blipFill rotWithShape="1">
          <a:blip r:embed="rId4">
            <a:alphaModFix/>
          </a:blip>
          <a:srcRect b="0" l="0" r="0" t="0"/>
          <a:stretch/>
        </p:blipFill>
        <p:spPr>
          <a:xfrm flipH="1">
            <a:off x="428622" y="2492896"/>
            <a:ext cx="7929563" cy="4320480"/>
          </a:xfrm>
          <a:prstGeom prst="rect">
            <a:avLst/>
          </a:prstGeom>
          <a:noFill/>
          <a:ln>
            <a:noFill/>
          </a:ln>
        </p:spPr>
      </p:pic>
      <p:sp>
        <p:nvSpPr>
          <p:cNvPr id="362" name="Shape 362"/>
          <p:cNvSpPr/>
          <p:nvPr/>
        </p:nvSpPr>
        <p:spPr>
          <a:xfrm>
            <a:off x="500062" y="2852935"/>
            <a:ext cx="7572375" cy="2308323"/>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3600">
                <a:solidFill>
                  <a:schemeClr val="dk1"/>
                </a:solidFill>
                <a:latin typeface="Arial"/>
                <a:ea typeface="Arial"/>
                <a:cs typeface="Arial"/>
                <a:sym typeface="Arial"/>
              </a:rPr>
              <a:t>يعتبر قضم الأظافر من أساليب النشاط الزائد الذي لا يؤدي إلى نتيجة إيجابية وهو سلوك سلبي يتميز بالشدة والقوة بحيث يبعد صاحبه عن الواقع ويساعده على السرحان وأحلام اليقظة </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59"/>
                                        </p:tgtEl>
                                        <p:attrNameLst>
                                          <p:attrName>style.visibility</p:attrName>
                                        </p:attrNameLst>
                                      </p:cBhvr>
                                      <p:to>
                                        <p:strVal val="visible"/>
                                      </p:to>
                                    </p:set>
                                    <p:animEffect filter="fade" transition="in">
                                      <p:cBhvr>
                                        <p:cTn dur="500"/>
                                        <p:tgtEl>
                                          <p:spTgt spid="359"/>
                                        </p:tgtEl>
                                      </p:cBhvr>
                                    </p:animEffect>
                                  </p:childTnLst>
                                </p:cTn>
                              </p:par>
                              <p:par>
                                <p:cTn fill="hold" nodeType="withEffect" presetClass="entr" presetID="10" presetSubtype="0">
                                  <p:stCondLst>
                                    <p:cond delay="0"/>
                                  </p:stCondLst>
                                  <p:childTnLst>
                                    <p:set>
                                      <p:cBhvr>
                                        <p:cTn dur="1" fill="hold">
                                          <p:stCondLst>
                                            <p:cond delay="0"/>
                                          </p:stCondLst>
                                        </p:cTn>
                                        <p:tgtEl>
                                          <p:spTgt spid="360"/>
                                        </p:tgtEl>
                                        <p:attrNameLst>
                                          <p:attrName>style.visibility</p:attrName>
                                        </p:attrNameLst>
                                      </p:cBhvr>
                                      <p:to>
                                        <p:strVal val="visible"/>
                                      </p:to>
                                    </p:set>
                                    <p:animEffect filter="fade" transition="in">
                                      <p:cBhvr>
                                        <p:cTn dur="500"/>
                                        <p:tgtEl>
                                          <p:spTgt spid="3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361"/>
                                        </p:tgtEl>
                                        <p:attrNameLst>
                                          <p:attrName>style.visibility</p:attrName>
                                        </p:attrNameLst>
                                      </p:cBhvr>
                                      <p:to>
                                        <p:strVal val="visible"/>
                                      </p:to>
                                    </p:set>
                                    <p:anim calcmode="lin" valueType="num">
                                      <p:cBhvr additive="base">
                                        <p:cTn dur="500"/>
                                        <p:tgtEl>
                                          <p:spTgt spid="361"/>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362"/>
                                        </p:tgtEl>
                                        <p:attrNameLst>
                                          <p:attrName>style.visibility</p:attrName>
                                        </p:attrNameLst>
                                      </p:cBhvr>
                                      <p:to>
                                        <p:strVal val="visible"/>
                                      </p:to>
                                    </p:set>
                                    <p:anim calcmode="lin" valueType="num">
                                      <p:cBhvr additive="base">
                                        <p:cTn dur="500"/>
                                        <p:tgtEl>
                                          <p:spTgt spid="36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6" name="Shape 366"/>
        <p:cNvGrpSpPr/>
        <p:nvPr/>
      </p:nvGrpSpPr>
      <p:grpSpPr>
        <a:xfrm>
          <a:off x="0" y="0"/>
          <a:ext cx="0" cy="0"/>
          <a:chOff x="0" y="0"/>
          <a:chExt cx="0" cy="0"/>
        </a:xfrm>
      </p:grpSpPr>
      <p:pic>
        <p:nvPicPr>
          <p:cNvPr descr="BCKLC227.WMF" id="367" name="Shape 367"/>
          <p:cNvPicPr preferRelativeResize="0"/>
          <p:nvPr/>
        </p:nvPicPr>
        <p:blipFill rotWithShape="1">
          <a:blip r:embed="rId3">
            <a:alphaModFix/>
          </a:blip>
          <a:srcRect b="0" l="0" r="0" t="0"/>
          <a:stretch/>
        </p:blipFill>
        <p:spPr>
          <a:xfrm>
            <a:off x="611560" y="214312"/>
            <a:ext cx="8316415" cy="1990552"/>
          </a:xfrm>
          <a:prstGeom prst="rect">
            <a:avLst/>
          </a:prstGeom>
          <a:noFill/>
          <a:ln>
            <a:noFill/>
          </a:ln>
        </p:spPr>
      </p:pic>
      <p:sp>
        <p:nvSpPr>
          <p:cNvPr id="368" name="Shape 368"/>
          <p:cNvSpPr/>
          <p:nvPr/>
        </p:nvSpPr>
        <p:spPr>
          <a:xfrm>
            <a:off x="642910" y="500041"/>
            <a:ext cx="6738515" cy="1446550"/>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C00000"/>
                </a:solidFill>
                <a:latin typeface="Arial"/>
                <a:ea typeface="Arial"/>
                <a:cs typeface="Arial"/>
                <a:sym typeface="Arial"/>
              </a:rPr>
              <a:t>يهم الأب معرفة ميل طفله للانطواء وإسرافه في قضم أظافره.</a:t>
            </a:r>
          </a:p>
        </p:txBody>
      </p:sp>
      <p:pic>
        <p:nvPicPr>
          <p:cNvPr descr="BCKMC035.WMF" id="369" name="Shape 369"/>
          <p:cNvPicPr preferRelativeResize="0"/>
          <p:nvPr/>
        </p:nvPicPr>
        <p:blipFill rotWithShape="1">
          <a:blip r:embed="rId4">
            <a:alphaModFix/>
          </a:blip>
          <a:srcRect b="0" l="0" r="0" t="0"/>
          <a:stretch/>
        </p:blipFill>
        <p:spPr>
          <a:xfrm flipH="1">
            <a:off x="428622" y="2492896"/>
            <a:ext cx="7929563" cy="4320480"/>
          </a:xfrm>
          <a:prstGeom prst="rect">
            <a:avLst/>
          </a:prstGeom>
          <a:noFill/>
          <a:ln>
            <a:noFill/>
          </a:ln>
        </p:spPr>
      </p:pic>
      <p:sp>
        <p:nvSpPr>
          <p:cNvPr id="370" name="Shape 370"/>
          <p:cNvSpPr/>
          <p:nvPr/>
        </p:nvSpPr>
        <p:spPr>
          <a:xfrm>
            <a:off x="500062" y="2852935"/>
            <a:ext cx="7572375" cy="2862322"/>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3600">
                <a:solidFill>
                  <a:schemeClr val="dk1"/>
                </a:solidFill>
                <a:latin typeface="Arial"/>
                <a:ea typeface="Arial"/>
                <a:cs typeface="Arial"/>
                <a:sym typeface="Arial"/>
              </a:rPr>
              <a:t>وعدم القدرة على التركيز ويؤدي إلى آثار ومضاعفات جسمية تؤثر على الصحة العامة، وتعتبر هذه المشكلة (</a:t>
            </a:r>
            <a:r>
              <a:rPr b="1" lang="ar-EG" sz="3600">
                <a:solidFill>
                  <a:srgbClr val="000099"/>
                </a:solidFill>
                <a:latin typeface="Arial"/>
                <a:ea typeface="Arial"/>
                <a:cs typeface="Arial"/>
                <a:sym typeface="Arial"/>
              </a:rPr>
              <a:t>دليل القلق والشدائد النفسية</a:t>
            </a:r>
            <a:r>
              <a:rPr b="1" lang="ar-EG" sz="3600">
                <a:solidFill>
                  <a:schemeClr val="dk1"/>
                </a:solidFill>
                <a:latin typeface="Arial"/>
                <a:ea typeface="Arial"/>
                <a:cs typeface="Arial"/>
                <a:sym typeface="Arial"/>
              </a:rPr>
              <a:t>) خاصة عندما يواجه الطفل صعوبات تتحدى قدراته. </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370"/>
                                        </p:tgtEl>
                                        <p:attrNameLst>
                                          <p:attrName>style.visibility</p:attrName>
                                        </p:attrNameLst>
                                      </p:cBhvr>
                                      <p:to>
                                        <p:strVal val="visible"/>
                                      </p:to>
                                    </p:set>
                                    <p:anim calcmode="lin" valueType="num">
                                      <p:cBhvr additive="base">
                                        <p:cTn dur="500"/>
                                        <p:tgtEl>
                                          <p:spTgt spid="370"/>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3" name="Shape 103"/>
        <p:cNvGrpSpPr/>
        <p:nvPr/>
      </p:nvGrpSpPr>
      <p:grpSpPr>
        <a:xfrm>
          <a:off x="0" y="0"/>
          <a:ext cx="0" cy="0"/>
          <a:chOff x="0" y="0"/>
          <a:chExt cx="0" cy="0"/>
        </a:xfrm>
      </p:grpSpPr>
      <p:pic>
        <p:nvPicPr>
          <p:cNvPr descr="BCKGRD22.WMF" id="104" name="Shape 104"/>
          <p:cNvPicPr preferRelativeResize="0"/>
          <p:nvPr/>
        </p:nvPicPr>
        <p:blipFill rotWithShape="1">
          <a:blip r:embed="rId3">
            <a:alphaModFix/>
          </a:blip>
          <a:srcRect b="0" l="0" r="0" t="0"/>
          <a:stretch/>
        </p:blipFill>
        <p:spPr>
          <a:xfrm>
            <a:off x="364331" y="2380827"/>
            <a:ext cx="6072187" cy="4000500"/>
          </a:xfrm>
          <a:prstGeom prst="rect">
            <a:avLst/>
          </a:prstGeom>
          <a:noFill/>
          <a:ln>
            <a:noFill/>
          </a:ln>
        </p:spPr>
      </p:pic>
      <p:sp>
        <p:nvSpPr>
          <p:cNvPr id="105" name="Shape 105"/>
          <p:cNvSpPr/>
          <p:nvPr/>
        </p:nvSpPr>
        <p:spPr>
          <a:xfrm rot="-443406">
            <a:off x="1384897" y="3555720"/>
            <a:ext cx="4333874" cy="2123657"/>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6600">
                <a:solidFill>
                  <a:schemeClr val="dk1"/>
                </a:solidFill>
                <a:latin typeface="Arial"/>
                <a:ea typeface="Arial"/>
                <a:cs typeface="Arial"/>
                <a:sym typeface="Arial"/>
              </a:rPr>
              <a:t>عدد الحصص</a:t>
            </a:r>
          </a:p>
          <a:p>
            <a:pPr indent="0" lvl="0" marL="0" marR="0" rtl="1" algn="ctr">
              <a:spcBef>
                <a:spcPts val="0"/>
              </a:spcBef>
              <a:spcAft>
                <a:spcPts val="0"/>
              </a:spcAft>
              <a:buSzPct val="25000"/>
              <a:buNone/>
            </a:pPr>
            <a:r>
              <a:rPr b="1" lang="ar-EG" sz="6600">
                <a:solidFill>
                  <a:schemeClr val="dk1"/>
                </a:solidFill>
                <a:latin typeface="Arial"/>
                <a:ea typeface="Arial"/>
                <a:cs typeface="Arial"/>
                <a:sym typeface="Arial"/>
              </a:rPr>
              <a:t>6</a:t>
            </a:r>
          </a:p>
        </p:txBody>
      </p:sp>
      <p:grpSp>
        <p:nvGrpSpPr>
          <p:cNvPr id="106" name="Shape 106"/>
          <p:cNvGrpSpPr/>
          <p:nvPr/>
        </p:nvGrpSpPr>
        <p:grpSpPr>
          <a:xfrm>
            <a:off x="3643313" y="357187"/>
            <a:ext cx="4605336" cy="1857374"/>
            <a:chOff x="1142975" y="3429000"/>
            <a:chExt cx="4357717" cy="2786082"/>
          </a:xfrm>
        </p:grpSpPr>
        <p:sp>
          <p:nvSpPr>
            <p:cNvPr id="107" name="Shape 107"/>
            <p:cNvSpPr/>
            <p:nvPr/>
          </p:nvSpPr>
          <p:spPr>
            <a:xfrm>
              <a:off x="1142975" y="4071942"/>
              <a:ext cx="3286689" cy="2071701"/>
            </a:xfrm>
            <a:prstGeom prst="flowChartConnector">
              <a:avLst/>
            </a:prstGeom>
            <a:solidFill>
              <a:srgbClr val="006600"/>
            </a:solidFill>
            <a:ln cap="flat" cmpd="sng" w="381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8000">
                <a:solidFill>
                  <a:schemeClr val="lt1"/>
                </a:solidFill>
                <a:latin typeface="Arial"/>
                <a:ea typeface="Arial"/>
                <a:cs typeface="Arial"/>
                <a:sym typeface="Arial"/>
              </a:endParaRPr>
            </a:p>
          </p:txBody>
        </p:sp>
        <p:sp>
          <p:nvSpPr>
            <p:cNvPr id="108" name="Shape 108"/>
            <p:cNvSpPr/>
            <p:nvPr/>
          </p:nvSpPr>
          <p:spPr>
            <a:xfrm>
              <a:off x="2214003" y="3500437"/>
              <a:ext cx="3286689" cy="2071701"/>
            </a:xfrm>
            <a:prstGeom prst="flowChartConnector">
              <a:avLst/>
            </a:prstGeom>
            <a:solidFill>
              <a:srgbClr val="0000FF"/>
            </a:solidFill>
            <a:ln cap="flat" cmpd="sng" w="381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8000">
                <a:solidFill>
                  <a:schemeClr val="lt1"/>
                </a:solidFill>
                <a:latin typeface="Arial"/>
                <a:ea typeface="Arial"/>
                <a:cs typeface="Arial"/>
                <a:sym typeface="Arial"/>
              </a:endParaRPr>
            </a:p>
          </p:txBody>
        </p:sp>
        <p:sp>
          <p:nvSpPr>
            <p:cNvPr id="109" name="Shape 109"/>
            <p:cNvSpPr/>
            <p:nvPr/>
          </p:nvSpPr>
          <p:spPr>
            <a:xfrm>
              <a:off x="1428383" y="3429000"/>
              <a:ext cx="3286689" cy="2071701"/>
            </a:xfrm>
            <a:prstGeom prst="flowChartConnector">
              <a:avLst/>
            </a:prstGeom>
            <a:solidFill>
              <a:srgbClr val="FF0000"/>
            </a:solidFill>
            <a:ln cap="flat" cmpd="sng" w="381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8000">
                <a:solidFill>
                  <a:schemeClr val="lt1"/>
                </a:solidFill>
                <a:latin typeface="Arial"/>
                <a:ea typeface="Arial"/>
                <a:cs typeface="Arial"/>
                <a:sym typeface="Arial"/>
              </a:endParaRPr>
            </a:p>
          </p:txBody>
        </p:sp>
        <p:sp>
          <p:nvSpPr>
            <p:cNvPr id="110" name="Shape 110"/>
            <p:cNvSpPr/>
            <p:nvPr/>
          </p:nvSpPr>
          <p:spPr>
            <a:xfrm>
              <a:off x="2143403" y="4143380"/>
              <a:ext cx="3285187" cy="2071701"/>
            </a:xfrm>
            <a:prstGeom prst="flowChartConnector">
              <a:avLst/>
            </a:prstGeom>
            <a:solidFill>
              <a:srgbClr val="CC00CC"/>
            </a:solidFill>
            <a:ln cap="flat" cmpd="sng" w="381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8000">
                <a:solidFill>
                  <a:schemeClr val="lt1"/>
                </a:solidFill>
                <a:latin typeface="Arial"/>
                <a:ea typeface="Arial"/>
                <a:cs typeface="Arial"/>
                <a:sym typeface="Arial"/>
              </a:endParaRPr>
            </a:p>
          </p:txBody>
        </p:sp>
        <p:sp>
          <p:nvSpPr>
            <p:cNvPr id="111" name="Shape 111"/>
            <p:cNvSpPr/>
            <p:nvPr/>
          </p:nvSpPr>
          <p:spPr>
            <a:xfrm>
              <a:off x="1857996" y="3786189"/>
              <a:ext cx="3285187" cy="2071701"/>
            </a:xfrm>
            <a:prstGeom prst="flowChartConnector">
              <a:avLst/>
            </a:prstGeom>
            <a:solidFill>
              <a:srgbClr val="FFFF00"/>
            </a:solidFill>
            <a:ln cap="flat" cmpd="sng" w="381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8000">
                <a:solidFill>
                  <a:srgbClr val="0000FF"/>
                </a:solidFill>
                <a:latin typeface="Arial"/>
                <a:ea typeface="Arial"/>
                <a:cs typeface="Arial"/>
                <a:sym typeface="Arial"/>
              </a:endParaRPr>
            </a:p>
          </p:txBody>
        </p:sp>
      </p:grpSp>
      <p:sp>
        <p:nvSpPr>
          <p:cNvPr id="112" name="Shape 112"/>
          <p:cNvSpPr/>
          <p:nvPr/>
        </p:nvSpPr>
        <p:spPr>
          <a:xfrm>
            <a:off x="4572000" y="836712"/>
            <a:ext cx="2898549"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rgbClr val="0000FF"/>
                </a:solidFill>
                <a:latin typeface="Arial"/>
                <a:ea typeface="Arial"/>
                <a:cs typeface="Arial"/>
                <a:sym typeface="Arial"/>
              </a:rPr>
              <a:t>مدة التنفيذ: </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06"/>
                                        </p:tgtEl>
                                        <p:attrNameLst>
                                          <p:attrName>style.visibility</p:attrName>
                                        </p:attrNameLst>
                                      </p:cBhvr>
                                      <p:to>
                                        <p:strVal val="visible"/>
                                      </p:to>
                                    </p:set>
                                    <p:animEffect filter="fade" transition="in">
                                      <p:cBhvr>
                                        <p:cTn dur="500"/>
                                        <p:tgtEl>
                                          <p:spTgt spid="106"/>
                                        </p:tgtEl>
                                      </p:cBhvr>
                                    </p:animEffect>
                                  </p:childTnLst>
                                </p:cTn>
                              </p:par>
                              <p:par>
                                <p:cTn fill="hold" nodeType="with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500"/>
                                        <p:tgtEl>
                                          <p:spTgt spid="11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400"/>
                                        <p:tgtEl>
                                          <p:spTgt spid="104"/>
                                        </p:tgtEl>
                                      </p:cBhvr>
                                    </p:animEffect>
                                  </p:childTnLst>
                                </p:cTn>
                              </p:par>
                              <p:par>
                                <p:cTn fill="hold" nodeType="with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400"/>
                                        <p:tgtEl>
                                          <p:spTgt spid="1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4" name="Shape 374"/>
        <p:cNvGrpSpPr/>
        <p:nvPr/>
      </p:nvGrpSpPr>
      <p:grpSpPr>
        <a:xfrm>
          <a:off x="0" y="0"/>
          <a:ext cx="0" cy="0"/>
          <a:chOff x="0" y="0"/>
          <a:chExt cx="0" cy="0"/>
        </a:xfrm>
      </p:grpSpPr>
      <p:pic>
        <p:nvPicPr>
          <p:cNvPr descr="BCKLC227.WMF" id="375" name="Shape 375"/>
          <p:cNvPicPr preferRelativeResize="0"/>
          <p:nvPr/>
        </p:nvPicPr>
        <p:blipFill rotWithShape="1">
          <a:blip r:embed="rId3">
            <a:alphaModFix/>
          </a:blip>
          <a:srcRect b="0" l="0" r="0" t="0"/>
          <a:stretch/>
        </p:blipFill>
        <p:spPr>
          <a:xfrm>
            <a:off x="611560" y="214312"/>
            <a:ext cx="8316415" cy="1990552"/>
          </a:xfrm>
          <a:prstGeom prst="rect">
            <a:avLst/>
          </a:prstGeom>
          <a:noFill/>
          <a:ln>
            <a:noFill/>
          </a:ln>
        </p:spPr>
      </p:pic>
      <p:sp>
        <p:nvSpPr>
          <p:cNvPr id="376" name="Shape 376"/>
          <p:cNvSpPr/>
          <p:nvPr/>
        </p:nvSpPr>
        <p:spPr>
          <a:xfrm>
            <a:off x="755575" y="265871"/>
            <a:ext cx="6952257" cy="193899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يهم رجل القانون تفسير تكرار المجرمين معاودة ارتكاب الجريمة بالرغم مما يوقع عليهم من عقاب.</a:t>
            </a:r>
          </a:p>
        </p:txBody>
      </p:sp>
      <p:pic>
        <p:nvPicPr>
          <p:cNvPr descr="BCKMC035.WMF" id="377" name="Shape 377"/>
          <p:cNvPicPr preferRelativeResize="0"/>
          <p:nvPr/>
        </p:nvPicPr>
        <p:blipFill rotWithShape="1">
          <a:blip r:embed="rId4">
            <a:alphaModFix/>
          </a:blip>
          <a:srcRect b="0" l="0" r="0" t="0"/>
          <a:stretch/>
        </p:blipFill>
        <p:spPr>
          <a:xfrm flipH="1">
            <a:off x="428622" y="2492896"/>
            <a:ext cx="7929563" cy="4320480"/>
          </a:xfrm>
          <a:prstGeom prst="rect">
            <a:avLst/>
          </a:prstGeom>
          <a:noFill/>
          <a:ln>
            <a:noFill/>
          </a:ln>
        </p:spPr>
      </p:pic>
      <p:sp>
        <p:nvSpPr>
          <p:cNvPr id="378" name="Shape 378"/>
          <p:cNvSpPr/>
          <p:nvPr/>
        </p:nvSpPr>
        <p:spPr>
          <a:xfrm>
            <a:off x="500062" y="3068959"/>
            <a:ext cx="7572375" cy="2308323"/>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3600">
                <a:solidFill>
                  <a:schemeClr val="dk1"/>
                </a:solidFill>
                <a:latin typeface="Arial"/>
                <a:ea typeface="Arial"/>
                <a:cs typeface="Arial"/>
                <a:sym typeface="Arial"/>
              </a:rPr>
              <a:t>أن محاولات تفسير الظاهرة الإجرامية كظاهرة فردية أو اجتماعية أمر يعود إلى أزمنة بعيدة، قدر بعد ظهور الجريمة ذاتها, ففي الوقت الذي كانت فيه المجتمعات تقع تحت تأثيرات دينية </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375"/>
                                        </p:tgtEl>
                                        <p:attrNameLst>
                                          <p:attrName>style.visibility</p:attrName>
                                        </p:attrNameLst>
                                      </p:cBhvr>
                                      <p:to>
                                        <p:strVal val="visible"/>
                                      </p:to>
                                    </p:set>
                                    <p:animEffect filter="fade" transition="in">
                                      <p:cBhvr>
                                        <p:cTn dur="500"/>
                                        <p:tgtEl>
                                          <p:spTgt spid="375"/>
                                        </p:tgtEl>
                                      </p:cBhvr>
                                    </p:animEffect>
                                  </p:childTnLst>
                                </p:cTn>
                              </p:par>
                              <p:par>
                                <p:cTn fill="hold" nodeType="withEffect" presetClass="entr" presetID="10" presetSubtype="0">
                                  <p:stCondLst>
                                    <p:cond delay="0"/>
                                  </p:stCondLst>
                                  <p:childTnLst>
                                    <p:set>
                                      <p:cBhvr>
                                        <p:cTn dur="1" fill="hold">
                                          <p:stCondLst>
                                            <p:cond delay="0"/>
                                          </p:stCondLst>
                                        </p:cTn>
                                        <p:tgtEl>
                                          <p:spTgt spid="376"/>
                                        </p:tgtEl>
                                        <p:attrNameLst>
                                          <p:attrName>style.visibility</p:attrName>
                                        </p:attrNameLst>
                                      </p:cBhvr>
                                      <p:to>
                                        <p:strVal val="visible"/>
                                      </p:to>
                                    </p:set>
                                    <p:animEffect filter="fade" transition="in">
                                      <p:cBhvr>
                                        <p:cTn dur="500"/>
                                        <p:tgtEl>
                                          <p:spTgt spid="37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2">
                                  <p:stCondLst>
                                    <p:cond delay="0"/>
                                  </p:stCondLst>
                                  <p:childTnLst>
                                    <p:set>
                                      <p:cBhvr>
                                        <p:cTn dur="1" fill="hold">
                                          <p:stCondLst>
                                            <p:cond delay="0"/>
                                          </p:stCondLst>
                                        </p:cTn>
                                        <p:tgtEl>
                                          <p:spTgt spid="377"/>
                                        </p:tgtEl>
                                        <p:attrNameLst>
                                          <p:attrName>style.visibility</p:attrName>
                                        </p:attrNameLst>
                                      </p:cBhvr>
                                      <p:to>
                                        <p:strVal val="visible"/>
                                      </p:to>
                                    </p:set>
                                    <p:anim calcmode="lin" valueType="num">
                                      <p:cBhvr additive="base">
                                        <p:cTn dur="500"/>
                                        <p:tgtEl>
                                          <p:spTgt spid="377"/>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378"/>
                                        </p:tgtEl>
                                        <p:attrNameLst>
                                          <p:attrName>style.visibility</p:attrName>
                                        </p:attrNameLst>
                                      </p:cBhvr>
                                      <p:to>
                                        <p:strVal val="visible"/>
                                      </p:to>
                                    </p:set>
                                    <p:anim calcmode="lin" valueType="num">
                                      <p:cBhvr additive="base">
                                        <p:cTn dur="500"/>
                                        <p:tgtEl>
                                          <p:spTgt spid="378"/>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2" name="Shape 382"/>
        <p:cNvGrpSpPr/>
        <p:nvPr/>
      </p:nvGrpSpPr>
      <p:grpSpPr>
        <a:xfrm>
          <a:off x="0" y="0"/>
          <a:ext cx="0" cy="0"/>
          <a:chOff x="0" y="0"/>
          <a:chExt cx="0" cy="0"/>
        </a:xfrm>
      </p:grpSpPr>
      <p:pic>
        <p:nvPicPr>
          <p:cNvPr descr="BCKLC227.WMF" id="383" name="Shape 383"/>
          <p:cNvPicPr preferRelativeResize="0"/>
          <p:nvPr/>
        </p:nvPicPr>
        <p:blipFill rotWithShape="1">
          <a:blip r:embed="rId3">
            <a:alphaModFix/>
          </a:blip>
          <a:srcRect b="0" l="0" r="0" t="0"/>
          <a:stretch/>
        </p:blipFill>
        <p:spPr>
          <a:xfrm>
            <a:off x="611560" y="214312"/>
            <a:ext cx="8316415" cy="1990552"/>
          </a:xfrm>
          <a:prstGeom prst="rect">
            <a:avLst/>
          </a:prstGeom>
          <a:noFill/>
          <a:ln>
            <a:noFill/>
          </a:ln>
        </p:spPr>
      </p:pic>
      <p:sp>
        <p:nvSpPr>
          <p:cNvPr id="384" name="Shape 384"/>
          <p:cNvSpPr/>
          <p:nvPr/>
        </p:nvSpPr>
        <p:spPr>
          <a:xfrm>
            <a:off x="755575" y="265871"/>
            <a:ext cx="6952257" cy="193899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يهم رجل القانون تفسير تكرار المجرمين معاودة ارتكاب الجريمة بالرغم مما يوقع عليهم من عقاب.</a:t>
            </a:r>
          </a:p>
        </p:txBody>
      </p:sp>
      <p:pic>
        <p:nvPicPr>
          <p:cNvPr descr="BCKMC035.WMF" id="385" name="Shape 385"/>
          <p:cNvPicPr preferRelativeResize="0"/>
          <p:nvPr/>
        </p:nvPicPr>
        <p:blipFill rotWithShape="1">
          <a:blip r:embed="rId4">
            <a:alphaModFix/>
          </a:blip>
          <a:srcRect b="0" l="0" r="0" t="0"/>
          <a:stretch/>
        </p:blipFill>
        <p:spPr>
          <a:xfrm flipH="1">
            <a:off x="428622" y="2492896"/>
            <a:ext cx="7929563" cy="4320480"/>
          </a:xfrm>
          <a:prstGeom prst="rect">
            <a:avLst/>
          </a:prstGeom>
          <a:noFill/>
          <a:ln>
            <a:noFill/>
          </a:ln>
        </p:spPr>
      </p:pic>
      <p:sp>
        <p:nvSpPr>
          <p:cNvPr id="386" name="Shape 386"/>
          <p:cNvSpPr/>
          <p:nvPr/>
        </p:nvSpPr>
        <p:spPr>
          <a:xfrm>
            <a:off x="456008" y="2780927"/>
            <a:ext cx="7572375" cy="2862322"/>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3600">
                <a:solidFill>
                  <a:schemeClr val="dk1"/>
                </a:solidFill>
                <a:latin typeface="Arial"/>
                <a:ea typeface="Arial"/>
                <a:cs typeface="Arial"/>
                <a:sym typeface="Arial"/>
              </a:rPr>
              <a:t>مالت محاولات تفسير الظاهرة الإجرامية نحو إرجاعها إلى مخالفة أمر تمليه قوى مقدسة مجهولة تجعل من صاحبها "</a:t>
            </a:r>
            <a:r>
              <a:rPr b="1" lang="ar-EG" sz="3600">
                <a:solidFill>
                  <a:srgbClr val="FF0066"/>
                </a:solidFill>
                <a:latin typeface="Arial"/>
                <a:ea typeface="Arial"/>
                <a:cs typeface="Arial"/>
                <a:sym typeface="Arial"/>
              </a:rPr>
              <a:t>عاصيًا</a:t>
            </a:r>
            <a:r>
              <a:rPr b="1" lang="ar-EG" sz="3600">
                <a:solidFill>
                  <a:schemeClr val="dk1"/>
                </a:solidFill>
                <a:latin typeface="Arial"/>
                <a:ea typeface="Arial"/>
                <a:cs typeface="Arial"/>
                <a:sym typeface="Arial"/>
              </a:rPr>
              <a:t>" عليه واجب التكفير عن إثمه، وأن الإجرام ما هو إلا تقمص شيطاني بحق المجرم </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386"/>
                                        </p:tgtEl>
                                        <p:attrNameLst>
                                          <p:attrName>style.visibility</p:attrName>
                                        </p:attrNameLst>
                                      </p:cBhvr>
                                      <p:to>
                                        <p:strVal val="visible"/>
                                      </p:to>
                                    </p:set>
                                    <p:anim calcmode="lin" valueType="num">
                                      <p:cBhvr additive="base">
                                        <p:cTn dur="500"/>
                                        <p:tgtEl>
                                          <p:spTgt spid="386"/>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0" name="Shape 390"/>
        <p:cNvGrpSpPr/>
        <p:nvPr/>
      </p:nvGrpSpPr>
      <p:grpSpPr>
        <a:xfrm>
          <a:off x="0" y="0"/>
          <a:ext cx="0" cy="0"/>
          <a:chOff x="0" y="0"/>
          <a:chExt cx="0" cy="0"/>
        </a:xfrm>
      </p:grpSpPr>
      <p:pic>
        <p:nvPicPr>
          <p:cNvPr descr="BCKLC227.WMF" id="391" name="Shape 391"/>
          <p:cNvPicPr preferRelativeResize="0"/>
          <p:nvPr/>
        </p:nvPicPr>
        <p:blipFill rotWithShape="1">
          <a:blip r:embed="rId3">
            <a:alphaModFix/>
          </a:blip>
          <a:srcRect b="0" l="0" r="0" t="0"/>
          <a:stretch/>
        </p:blipFill>
        <p:spPr>
          <a:xfrm>
            <a:off x="611560" y="214312"/>
            <a:ext cx="8316415" cy="1990552"/>
          </a:xfrm>
          <a:prstGeom prst="rect">
            <a:avLst/>
          </a:prstGeom>
          <a:noFill/>
          <a:ln>
            <a:noFill/>
          </a:ln>
        </p:spPr>
      </p:pic>
      <p:sp>
        <p:nvSpPr>
          <p:cNvPr id="392" name="Shape 392"/>
          <p:cNvSpPr/>
          <p:nvPr/>
        </p:nvSpPr>
        <p:spPr>
          <a:xfrm>
            <a:off x="755575" y="265871"/>
            <a:ext cx="6952257" cy="193899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يهم رجل القانون تفسير تكرار المجرمين معاودة ارتكاب الجريمة بالرغم مما يوقع عليهم من عقاب.</a:t>
            </a:r>
          </a:p>
        </p:txBody>
      </p:sp>
      <p:pic>
        <p:nvPicPr>
          <p:cNvPr descr="BCKMC035.WMF" id="393" name="Shape 393"/>
          <p:cNvPicPr preferRelativeResize="0"/>
          <p:nvPr/>
        </p:nvPicPr>
        <p:blipFill rotWithShape="1">
          <a:blip r:embed="rId4">
            <a:alphaModFix/>
          </a:blip>
          <a:srcRect b="0" l="0" r="0" t="0"/>
          <a:stretch/>
        </p:blipFill>
        <p:spPr>
          <a:xfrm flipH="1">
            <a:off x="428622" y="2492896"/>
            <a:ext cx="7929563" cy="4320480"/>
          </a:xfrm>
          <a:prstGeom prst="rect">
            <a:avLst/>
          </a:prstGeom>
          <a:noFill/>
          <a:ln>
            <a:noFill/>
          </a:ln>
        </p:spPr>
      </p:pic>
      <p:sp>
        <p:nvSpPr>
          <p:cNvPr id="394" name="Shape 394"/>
          <p:cNvSpPr/>
          <p:nvPr/>
        </p:nvSpPr>
        <p:spPr>
          <a:xfrm>
            <a:off x="456008" y="2780927"/>
            <a:ext cx="7572375" cy="2862322"/>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3600">
                <a:solidFill>
                  <a:schemeClr val="dk1"/>
                </a:solidFill>
                <a:latin typeface="Arial"/>
                <a:ea typeface="Arial"/>
                <a:cs typeface="Arial"/>
                <a:sym typeface="Arial"/>
              </a:rPr>
              <a:t>أو هو لعنة إلهية تحل بالإنسان لبعده عن الآلهة وعدم الطاعة والتقرب لها، وقد ساد مثل هذا التطبيق لدى الإغريق قديمًا، ويستقر هذا التحليل حاليًا بين جنايات العامة من بين أبناء الشعب المصري والعربي، </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394"/>
                                        </p:tgtEl>
                                        <p:attrNameLst>
                                          <p:attrName>style.visibility</p:attrName>
                                        </p:attrNameLst>
                                      </p:cBhvr>
                                      <p:to>
                                        <p:strVal val="visible"/>
                                      </p:to>
                                    </p:set>
                                    <p:anim calcmode="lin" valueType="num">
                                      <p:cBhvr additive="base">
                                        <p:cTn dur="500"/>
                                        <p:tgtEl>
                                          <p:spTgt spid="394"/>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8" name="Shape 398"/>
        <p:cNvGrpSpPr/>
        <p:nvPr/>
      </p:nvGrpSpPr>
      <p:grpSpPr>
        <a:xfrm>
          <a:off x="0" y="0"/>
          <a:ext cx="0" cy="0"/>
          <a:chOff x="0" y="0"/>
          <a:chExt cx="0" cy="0"/>
        </a:xfrm>
      </p:grpSpPr>
      <p:pic>
        <p:nvPicPr>
          <p:cNvPr descr="BCKLC227.WMF" id="399" name="Shape 399"/>
          <p:cNvPicPr preferRelativeResize="0"/>
          <p:nvPr/>
        </p:nvPicPr>
        <p:blipFill rotWithShape="1">
          <a:blip r:embed="rId3">
            <a:alphaModFix/>
          </a:blip>
          <a:srcRect b="0" l="0" r="0" t="0"/>
          <a:stretch/>
        </p:blipFill>
        <p:spPr>
          <a:xfrm>
            <a:off x="611560" y="214312"/>
            <a:ext cx="8316415" cy="1990552"/>
          </a:xfrm>
          <a:prstGeom prst="rect">
            <a:avLst/>
          </a:prstGeom>
          <a:noFill/>
          <a:ln>
            <a:noFill/>
          </a:ln>
        </p:spPr>
      </p:pic>
      <p:sp>
        <p:nvSpPr>
          <p:cNvPr id="400" name="Shape 400"/>
          <p:cNvSpPr/>
          <p:nvPr/>
        </p:nvSpPr>
        <p:spPr>
          <a:xfrm>
            <a:off x="755575" y="265871"/>
            <a:ext cx="6952257" cy="193899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يهم رجل القانون تفسير تكرار المجرمين معاودة ارتكاب الجريمة بالرغم مما يوقع عليهم من عقاب.</a:t>
            </a:r>
          </a:p>
        </p:txBody>
      </p:sp>
      <p:pic>
        <p:nvPicPr>
          <p:cNvPr descr="BCKMC035.WMF" id="401" name="Shape 401"/>
          <p:cNvPicPr preferRelativeResize="0"/>
          <p:nvPr/>
        </p:nvPicPr>
        <p:blipFill rotWithShape="1">
          <a:blip r:embed="rId4">
            <a:alphaModFix/>
          </a:blip>
          <a:srcRect b="0" l="0" r="0" t="0"/>
          <a:stretch/>
        </p:blipFill>
        <p:spPr>
          <a:xfrm flipH="1">
            <a:off x="428622" y="2492896"/>
            <a:ext cx="7929563" cy="4320480"/>
          </a:xfrm>
          <a:prstGeom prst="rect">
            <a:avLst/>
          </a:prstGeom>
          <a:noFill/>
          <a:ln>
            <a:noFill/>
          </a:ln>
        </p:spPr>
      </p:pic>
      <p:sp>
        <p:nvSpPr>
          <p:cNvPr id="402" name="Shape 402"/>
          <p:cNvSpPr/>
          <p:nvPr/>
        </p:nvSpPr>
        <p:spPr>
          <a:xfrm>
            <a:off x="888057" y="3284983"/>
            <a:ext cx="6852295" cy="1754325"/>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3600">
                <a:solidFill>
                  <a:schemeClr val="dk1"/>
                </a:solidFill>
                <a:latin typeface="Arial"/>
                <a:ea typeface="Arial"/>
                <a:cs typeface="Arial"/>
                <a:sym typeface="Arial"/>
              </a:rPr>
              <a:t>ومع عودة الأصولية الدينية إلى رحاب البيئة العربية، والذين يميلون يميل إلى إرجاع الجريمة.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402"/>
                                        </p:tgtEl>
                                        <p:attrNameLst>
                                          <p:attrName>style.visibility</p:attrName>
                                        </p:attrNameLst>
                                      </p:cBhvr>
                                      <p:to>
                                        <p:strVal val="visible"/>
                                      </p:to>
                                    </p:set>
                                    <p:anim calcmode="lin" valueType="num">
                                      <p:cBhvr additive="base">
                                        <p:cTn dur="500"/>
                                        <p:tgtEl>
                                          <p:spTgt spid="402"/>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6" name="Shape 406"/>
        <p:cNvGrpSpPr/>
        <p:nvPr/>
      </p:nvGrpSpPr>
      <p:grpSpPr>
        <a:xfrm>
          <a:off x="0" y="0"/>
          <a:ext cx="0" cy="0"/>
          <a:chOff x="0" y="0"/>
          <a:chExt cx="0" cy="0"/>
        </a:xfrm>
      </p:grpSpPr>
      <p:pic>
        <p:nvPicPr>
          <p:cNvPr descr="0252.jpg" id="407" name="Shape 407"/>
          <p:cNvPicPr preferRelativeResize="0"/>
          <p:nvPr/>
        </p:nvPicPr>
        <p:blipFill rotWithShape="1">
          <a:blip r:embed="rId3">
            <a:alphaModFix/>
          </a:blip>
          <a:srcRect b="0" l="0" r="0" t="0"/>
          <a:stretch/>
        </p:blipFill>
        <p:spPr>
          <a:xfrm>
            <a:off x="2339751" y="332656"/>
            <a:ext cx="6347047" cy="1584919"/>
          </a:xfrm>
          <a:prstGeom prst="rect">
            <a:avLst/>
          </a:prstGeom>
          <a:noFill/>
          <a:ln>
            <a:noFill/>
          </a:ln>
        </p:spPr>
      </p:pic>
      <p:sp>
        <p:nvSpPr>
          <p:cNvPr id="408" name="Shape 408"/>
          <p:cNvSpPr/>
          <p:nvPr/>
        </p:nvSpPr>
        <p:spPr>
          <a:xfrm>
            <a:off x="2915816" y="646529"/>
            <a:ext cx="4649514" cy="923329"/>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EG" sz="5400">
                <a:solidFill>
                  <a:srgbClr val="C00000"/>
                </a:solidFill>
                <a:latin typeface="Arial"/>
                <a:ea typeface="Arial"/>
                <a:cs typeface="Arial"/>
                <a:sym typeface="Arial"/>
              </a:rPr>
              <a:t>تصنيفات الدوافع:</a:t>
            </a:r>
          </a:p>
        </p:txBody>
      </p:sp>
      <p:pic>
        <p:nvPicPr>
          <p:cNvPr descr="0228.WMF" id="409" name="Shape 409"/>
          <p:cNvPicPr preferRelativeResize="0"/>
          <p:nvPr/>
        </p:nvPicPr>
        <p:blipFill rotWithShape="1">
          <a:blip r:embed="rId4">
            <a:alphaModFix/>
          </a:blip>
          <a:srcRect b="0" l="0" r="0" t="0"/>
          <a:stretch/>
        </p:blipFill>
        <p:spPr>
          <a:xfrm>
            <a:off x="304800" y="3140967"/>
            <a:ext cx="8534399" cy="3284985"/>
          </a:xfrm>
          <a:prstGeom prst="rect">
            <a:avLst/>
          </a:prstGeom>
          <a:noFill/>
          <a:ln>
            <a:noFill/>
          </a:ln>
        </p:spPr>
      </p:pic>
      <p:sp>
        <p:nvSpPr>
          <p:cNvPr id="410" name="Shape 410"/>
          <p:cNvSpPr/>
          <p:nvPr/>
        </p:nvSpPr>
        <p:spPr>
          <a:xfrm>
            <a:off x="628600" y="3825621"/>
            <a:ext cx="7543800" cy="2123657"/>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EG" sz="4400">
                <a:solidFill>
                  <a:srgbClr val="FFFF00"/>
                </a:solidFill>
                <a:latin typeface="Arial"/>
                <a:ea typeface="Arial"/>
                <a:cs typeface="Arial"/>
                <a:sym typeface="Arial"/>
              </a:rPr>
              <a:t>يمكن تصنيف الدوافع إلى فطرية (أولية) ومكتسبة (ثانوية) كما تصنف الدوافع إلى شعورية ولا شعورية.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07"/>
                                        </p:tgtEl>
                                        <p:attrNameLst>
                                          <p:attrName>style.visibility</p:attrName>
                                        </p:attrNameLst>
                                      </p:cBhvr>
                                      <p:to>
                                        <p:strVal val="visible"/>
                                      </p:to>
                                    </p:set>
                                    <p:animEffect filter="fade" transition="in">
                                      <p:cBhvr>
                                        <p:cTn dur="500"/>
                                        <p:tgtEl>
                                          <p:spTgt spid="407"/>
                                        </p:tgtEl>
                                      </p:cBhvr>
                                    </p:animEffect>
                                  </p:childTnLst>
                                </p:cTn>
                              </p:par>
                              <p:par>
                                <p:cTn fill="hold" nodeType="withEffect" presetClass="entr" presetID="10" presetSubtype="0">
                                  <p:stCondLst>
                                    <p:cond delay="0"/>
                                  </p:stCondLst>
                                  <p:childTnLst>
                                    <p:set>
                                      <p:cBhvr>
                                        <p:cTn dur="1" fill="hold">
                                          <p:stCondLst>
                                            <p:cond delay="0"/>
                                          </p:stCondLst>
                                        </p:cTn>
                                        <p:tgtEl>
                                          <p:spTgt spid="408"/>
                                        </p:tgtEl>
                                        <p:attrNameLst>
                                          <p:attrName>style.visibility</p:attrName>
                                        </p:attrNameLst>
                                      </p:cBhvr>
                                      <p:to>
                                        <p:strVal val="visible"/>
                                      </p:to>
                                    </p:set>
                                    <p:animEffect filter="fade" transition="in">
                                      <p:cBhvr>
                                        <p:cTn dur="500"/>
                                        <p:tgtEl>
                                          <p:spTgt spid="40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09"/>
                                        </p:tgtEl>
                                        <p:attrNameLst>
                                          <p:attrName>style.visibility</p:attrName>
                                        </p:attrNameLst>
                                      </p:cBhvr>
                                      <p:to>
                                        <p:strVal val="visible"/>
                                      </p:to>
                                    </p:set>
                                    <p:animEffect filter="fade" transition="in">
                                      <p:cBhvr>
                                        <p:cTn dur="500"/>
                                        <p:tgtEl>
                                          <p:spTgt spid="409"/>
                                        </p:tgtEl>
                                      </p:cBhvr>
                                    </p:animEffect>
                                  </p:childTnLst>
                                </p:cTn>
                              </p:par>
                              <p:par>
                                <p:cTn fill="hold" nodeType="withEffect" presetClass="entr" presetID="10" presetSubtype="0">
                                  <p:stCondLst>
                                    <p:cond delay="0"/>
                                  </p:stCondLst>
                                  <p:childTnLst>
                                    <p:set>
                                      <p:cBhvr>
                                        <p:cTn dur="1" fill="hold">
                                          <p:stCondLst>
                                            <p:cond delay="0"/>
                                          </p:stCondLst>
                                        </p:cTn>
                                        <p:tgtEl>
                                          <p:spTgt spid="410"/>
                                        </p:tgtEl>
                                        <p:attrNameLst>
                                          <p:attrName>style.visibility</p:attrName>
                                        </p:attrNameLst>
                                      </p:cBhvr>
                                      <p:to>
                                        <p:strVal val="visible"/>
                                      </p:to>
                                    </p:set>
                                    <p:animEffect filter="fade" transition="in">
                                      <p:cBhvr>
                                        <p:cTn dur="500"/>
                                        <p:tgtEl>
                                          <p:spTgt spid="41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4" name="Shape 414"/>
        <p:cNvGrpSpPr/>
        <p:nvPr/>
      </p:nvGrpSpPr>
      <p:grpSpPr>
        <a:xfrm>
          <a:off x="0" y="0"/>
          <a:ext cx="0" cy="0"/>
          <a:chOff x="0" y="0"/>
          <a:chExt cx="0" cy="0"/>
        </a:xfrm>
      </p:grpSpPr>
      <p:sp>
        <p:nvSpPr>
          <p:cNvPr id="415" name="Shape 415"/>
          <p:cNvSpPr/>
          <p:nvPr/>
        </p:nvSpPr>
        <p:spPr>
          <a:xfrm>
            <a:off x="2771800" y="692695"/>
            <a:ext cx="3672407" cy="1512167"/>
          </a:xfrm>
          <a:prstGeom prst="roundRect">
            <a:avLst>
              <a:gd fmla="val 16667" name="adj"/>
            </a:avLst>
          </a:prstGeom>
          <a:solidFill>
            <a:srgbClr val="FFFF00"/>
          </a:solidFill>
          <a:ln cap="flat" cmpd="sng" w="25400">
            <a:solidFill>
              <a:srgbClr val="395E8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sp>
        <p:nvSpPr>
          <p:cNvPr id="416" name="Shape 416"/>
          <p:cNvSpPr/>
          <p:nvPr/>
        </p:nvSpPr>
        <p:spPr>
          <a:xfrm>
            <a:off x="4788023" y="3501007"/>
            <a:ext cx="4104456" cy="2088232"/>
          </a:xfrm>
          <a:prstGeom prst="rect">
            <a:avLst/>
          </a:prstGeom>
          <a:gradFill>
            <a:gsLst>
              <a:gs pos="0">
                <a:srgbClr val="349999"/>
              </a:gs>
              <a:gs pos="50000">
                <a:srgbClr val="4BDEDE"/>
              </a:gs>
              <a:gs pos="100000">
                <a:srgbClr val="5AFFFF"/>
              </a:gs>
            </a:gsLst>
            <a:lin ang="5400000" scaled="0"/>
          </a:gradFill>
          <a:ln cap="flat" cmpd="sng" w="25400">
            <a:solidFill>
              <a:srgbClr val="395E8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sp>
        <p:nvSpPr>
          <p:cNvPr id="417" name="Shape 417"/>
          <p:cNvSpPr/>
          <p:nvPr/>
        </p:nvSpPr>
        <p:spPr>
          <a:xfrm>
            <a:off x="179511" y="3501007"/>
            <a:ext cx="4104456" cy="2088232"/>
          </a:xfrm>
          <a:prstGeom prst="rect">
            <a:avLst/>
          </a:prstGeom>
          <a:gradFill>
            <a:gsLst>
              <a:gs pos="0">
                <a:srgbClr val="349999"/>
              </a:gs>
              <a:gs pos="50000">
                <a:srgbClr val="4BDEDE"/>
              </a:gs>
              <a:gs pos="100000">
                <a:srgbClr val="5AFFFF"/>
              </a:gs>
            </a:gsLst>
            <a:lin ang="5400000" scaled="0"/>
          </a:gradFill>
          <a:ln cap="flat" cmpd="sng" w="25400">
            <a:solidFill>
              <a:srgbClr val="395E89"/>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cxnSp>
        <p:nvCxnSpPr>
          <p:cNvPr id="418" name="Shape 418"/>
          <p:cNvCxnSpPr>
            <a:stCxn id="415" idx="3"/>
          </p:cNvCxnSpPr>
          <p:nvPr/>
        </p:nvCxnSpPr>
        <p:spPr>
          <a:xfrm>
            <a:off x="6444207" y="1448779"/>
            <a:ext cx="648000" cy="2052300"/>
          </a:xfrm>
          <a:prstGeom prst="bentConnector2">
            <a:avLst/>
          </a:prstGeom>
          <a:noFill/>
          <a:ln cap="flat" cmpd="sng" w="38100">
            <a:solidFill>
              <a:schemeClr val="dk1"/>
            </a:solidFill>
            <a:prstDash val="solid"/>
            <a:round/>
            <a:headEnd len="med" w="med" type="none"/>
            <a:tailEnd len="med" w="med" type="none"/>
          </a:ln>
          <a:effectLst>
            <a:outerShdw blurRad="39999" rotWithShape="0" dir="5400000" dist="23000">
              <a:srgbClr val="000000">
                <a:alpha val="34901"/>
              </a:srgbClr>
            </a:outerShdw>
          </a:effectLst>
        </p:spPr>
      </p:cxnSp>
      <p:cxnSp>
        <p:nvCxnSpPr>
          <p:cNvPr id="419" name="Shape 419"/>
          <p:cNvCxnSpPr>
            <a:stCxn id="415" idx="1"/>
            <a:endCxn id="417" idx="0"/>
          </p:cNvCxnSpPr>
          <p:nvPr/>
        </p:nvCxnSpPr>
        <p:spPr>
          <a:xfrm flipH="1">
            <a:off x="2231800" y="1448779"/>
            <a:ext cx="540000" cy="2052300"/>
          </a:xfrm>
          <a:prstGeom prst="bentConnector2">
            <a:avLst/>
          </a:prstGeom>
          <a:noFill/>
          <a:ln cap="flat" cmpd="sng" w="38100">
            <a:solidFill>
              <a:schemeClr val="dk1"/>
            </a:solidFill>
            <a:prstDash val="solid"/>
            <a:round/>
            <a:headEnd len="med" w="med" type="none"/>
            <a:tailEnd len="med" w="med" type="none"/>
          </a:ln>
          <a:effectLst>
            <a:outerShdw blurRad="39999" rotWithShape="0" dir="5400000" dist="23000">
              <a:srgbClr val="000000">
                <a:alpha val="34901"/>
              </a:srgbClr>
            </a:outerShdw>
          </a:effectLst>
        </p:spPr>
      </p:cxnSp>
      <p:sp>
        <p:nvSpPr>
          <p:cNvPr id="420" name="Shape 420"/>
          <p:cNvSpPr txBox="1"/>
          <p:nvPr/>
        </p:nvSpPr>
        <p:spPr>
          <a:xfrm>
            <a:off x="370880" y="980728"/>
            <a:ext cx="5929311" cy="83099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800">
                <a:solidFill>
                  <a:srgbClr val="CC00CC"/>
                </a:solidFill>
                <a:latin typeface="Arial"/>
                <a:ea typeface="Arial"/>
                <a:cs typeface="Arial"/>
                <a:sym typeface="Arial"/>
              </a:rPr>
              <a:t>تصنيفات الدوافع</a:t>
            </a:r>
          </a:p>
        </p:txBody>
      </p:sp>
      <p:sp>
        <p:nvSpPr>
          <p:cNvPr id="421" name="Shape 421"/>
          <p:cNvSpPr txBox="1"/>
          <p:nvPr/>
        </p:nvSpPr>
        <p:spPr>
          <a:xfrm>
            <a:off x="4788023" y="3717032"/>
            <a:ext cx="3816424" cy="70788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dk1"/>
                </a:solidFill>
                <a:latin typeface="Arial"/>
                <a:ea typeface="Arial"/>
                <a:cs typeface="Arial"/>
                <a:sym typeface="Arial"/>
              </a:rPr>
              <a:t>دوافع فطرية (أولية)</a:t>
            </a:r>
          </a:p>
        </p:txBody>
      </p:sp>
      <p:sp>
        <p:nvSpPr>
          <p:cNvPr id="422" name="Shape 422"/>
          <p:cNvSpPr txBox="1"/>
          <p:nvPr/>
        </p:nvSpPr>
        <p:spPr>
          <a:xfrm>
            <a:off x="4283967" y="4593321"/>
            <a:ext cx="4608512" cy="70788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dk1"/>
                </a:solidFill>
                <a:latin typeface="Arial"/>
                <a:ea typeface="Arial"/>
                <a:cs typeface="Arial"/>
                <a:sym typeface="Arial"/>
              </a:rPr>
              <a:t>ودوافع مكتسبة (ثانوية)</a:t>
            </a:r>
          </a:p>
        </p:txBody>
      </p:sp>
      <p:sp>
        <p:nvSpPr>
          <p:cNvPr id="423" name="Shape 423"/>
          <p:cNvSpPr txBox="1"/>
          <p:nvPr/>
        </p:nvSpPr>
        <p:spPr>
          <a:xfrm>
            <a:off x="586904" y="3717032"/>
            <a:ext cx="3265015" cy="707886"/>
          </a:xfrm>
          <a:prstGeom prst="rect">
            <a:avLst/>
          </a:prstGeom>
          <a:noFill/>
          <a:ln>
            <a:noFill/>
          </a:ln>
        </p:spPr>
        <p:txBody>
          <a:bodyPr anchorCtr="0" anchor="t" bIns="45700" lIns="91425" rIns="91425" tIns="45700">
            <a:noAutofit/>
          </a:bodyPr>
          <a:lstStyle/>
          <a:p>
            <a:pPr indent="0" lvl="0" marL="0" marR="0" rtl="1" algn="ctr">
              <a:spcBef>
                <a:spcPts val="0"/>
              </a:spcBef>
              <a:spcAft>
                <a:spcPts val="0"/>
              </a:spcAft>
              <a:buSzPct val="25000"/>
              <a:buNone/>
            </a:pPr>
            <a:r>
              <a:rPr b="1" lang="ar-EG" sz="4000">
                <a:solidFill>
                  <a:schemeClr val="dk1"/>
                </a:solidFill>
                <a:latin typeface="Arial"/>
                <a:ea typeface="Arial"/>
                <a:cs typeface="Arial"/>
                <a:sym typeface="Arial"/>
              </a:rPr>
              <a:t>الدوافع شعورية</a:t>
            </a:r>
          </a:p>
        </p:txBody>
      </p:sp>
      <p:sp>
        <p:nvSpPr>
          <p:cNvPr id="424" name="Shape 424"/>
          <p:cNvSpPr txBox="1"/>
          <p:nvPr/>
        </p:nvSpPr>
        <p:spPr>
          <a:xfrm>
            <a:off x="251519" y="4593321"/>
            <a:ext cx="3865735" cy="707886"/>
          </a:xfrm>
          <a:prstGeom prst="rect">
            <a:avLst/>
          </a:prstGeom>
          <a:noFill/>
          <a:ln>
            <a:noFill/>
          </a:ln>
        </p:spPr>
        <p:txBody>
          <a:bodyPr anchorCtr="0" anchor="t" bIns="45700" lIns="91425" rIns="91425" tIns="45700">
            <a:noAutofit/>
          </a:bodyPr>
          <a:lstStyle/>
          <a:p>
            <a:pPr indent="0" lvl="0" marL="0" marR="0" rtl="1" algn="ctr">
              <a:spcBef>
                <a:spcPts val="0"/>
              </a:spcBef>
              <a:spcAft>
                <a:spcPts val="0"/>
              </a:spcAft>
              <a:buSzPct val="25000"/>
              <a:buNone/>
            </a:pPr>
            <a:r>
              <a:rPr b="1" lang="ar-EG" sz="4000">
                <a:solidFill>
                  <a:schemeClr val="dk1"/>
                </a:solidFill>
                <a:latin typeface="Arial"/>
                <a:ea typeface="Arial"/>
                <a:cs typeface="Arial"/>
                <a:sym typeface="Arial"/>
              </a:rPr>
              <a:t>والدوافع اللاشعورية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15"/>
                                        </p:tgtEl>
                                        <p:attrNameLst>
                                          <p:attrName>style.visibility</p:attrName>
                                        </p:attrNameLst>
                                      </p:cBhvr>
                                      <p:to>
                                        <p:strVal val="visible"/>
                                      </p:to>
                                    </p:set>
                                    <p:animEffect filter="fade" transition="in">
                                      <p:cBhvr>
                                        <p:cTn dur="500"/>
                                        <p:tgtEl>
                                          <p:spTgt spid="415"/>
                                        </p:tgtEl>
                                      </p:cBhvr>
                                    </p:animEffect>
                                  </p:childTnLst>
                                </p:cTn>
                              </p:par>
                              <p:par>
                                <p:cTn fill="hold" nodeType="withEffect" presetClass="entr" presetID="10" presetSubtype="0">
                                  <p:stCondLst>
                                    <p:cond delay="0"/>
                                  </p:stCondLst>
                                  <p:childTnLst>
                                    <p:set>
                                      <p:cBhvr>
                                        <p:cTn dur="1" fill="hold">
                                          <p:stCondLst>
                                            <p:cond delay="0"/>
                                          </p:stCondLst>
                                        </p:cTn>
                                        <p:tgtEl>
                                          <p:spTgt spid="420"/>
                                        </p:tgtEl>
                                        <p:attrNameLst>
                                          <p:attrName>style.visibility</p:attrName>
                                        </p:attrNameLst>
                                      </p:cBhvr>
                                      <p:to>
                                        <p:strVal val="visible"/>
                                      </p:to>
                                    </p:set>
                                    <p:animEffect filter="fade" transition="in">
                                      <p:cBhvr>
                                        <p:cTn dur="500"/>
                                        <p:tgtEl>
                                          <p:spTgt spid="4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8"/>
                                        </p:tgtEl>
                                        <p:attrNameLst>
                                          <p:attrName>style.visibility</p:attrName>
                                        </p:attrNameLst>
                                      </p:cBhvr>
                                      <p:to>
                                        <p:strVal val="visible"/>
                                      </p:to>
                                    </p:set>
                                    <p:animEffect filter="fade" transition="in">
                                      <p:cBhvr>
                                        <p:cTn dur="456"/>
                                        <p:tgtEl>
                                          <p:spTgt spid="418"/>
                                        </p:tgtEl>
                                      </p:cBhvr>
                                    </p:animEffect>
                                  </p:childTnLst>
                                </p:cTn>
                              </p:par>
                            </p:childTnLst>
                          </p:cTn>
                        </p:par>
                        <p:par>
                          <p:cTn fill="hold">
                            <p:stCondLst>
                              <p:cond delay="456"/>
                            </p:stCondLst>
                            <p:childTnLst>
                              <p:par>
                                <p:cTn fill="hold" nodeType="afterEffect" presetClass="entr" presetID="10" presetSubtype="0">
                                  <p:stCondLst>
                                    <p:cond delay="0"/>
                                  </p:stCondLst>
                                  <p:childTnLst>
                                    <p:set>
                                      <p:cBhvr>
                                        <p:cTn dur="1" fill="hold">
                                          <p:stCondLst>
                                            <p:cond delay="0"/>
                                          </p:stCondLst>
                                        </p:cTn>
                                        <p:tgtEl>
                                          <p:spTgt spid="416"/>
                                        </p:tgtEl>
                                        <p:attrNameLst>
                                          <p:attrName>style.visibility</p:attrName>
                                        </p:attrNameLst>
                                      </p:cBhvr>
                                      <p:to>
                                        <p:strVal val="visible"/>
                                      </p:to>
                                    </p:set>
                                    <p:animEffect filter="fade" transition="in">
                                      <p:cBhvr>
                                        <p:cTn dur="500"/>
                                        <p:tgtEl>
                                          <p:spTgt spid="416"/>
                                        </p:tgtEl>
                                      </p:cBhvr>
                                    </p:animEffect>
                                  </p:childTnLst>
                                </p:cTn>
                              </p:par>
                              <p:par>
                                <p:cTn fill="hold" nodeType="withEffect" presetClass="entr" presetID="10" presetSubtype="0">
                                  <p:stCondLst>
                                    <p:cond delay="0"/>
                                  </p:stCondLst>
                                  <p:childTnLst>
                                    <p:set>
                                      <p:cBhvr>
                                        <p:cTn dur="1" fill="hold">
                                          <p:stCondLst>
                                            <p:cond delay="0"/>
                                          </p:stCondLst>
                                        </p:cTn>
                                        <p:tgtEl>
                                          <p:spTgt spid="421"/>
                                        </p:tgtEl>
                                        <p:attrNameLst>
                                          <p:attrName>style.visibility</p:attrName>
                                        </p:attrNameLst>
                                      </p:cBhvr>
                                      <p:to>
                                        <p:strVal val="visible"/>
                                      </p:to>
                                    </p:set>
                                    <p:animEffect filter="fade" transition="in">
                                      <p:cBhvr>
                                        <p:cTn dur="500"/>
                                        <p:tgtEl>
                                          <p:spTgt spid="4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2"/>
                                        </p:tgtEl>
                                        <p:attrNameLst>
                                          <p:attrName>style.visibility</p:attrName>
                                        </p:attrNameLst>
                                      </p:cBhvr>
                                      <p:to>
                                        <p:strVal val="visible"/>
                                      </p:to>
                                    </p:set>
                                    <p:animEffect filter="fade" transition="in">
                                      <p:cBhvr>
                                        <p:cTn dur="500"/>
                                        <p:tgtEl>
                                          <p:spTgt spid="4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19"/>
                                        </p:tgtEl>
                                        <p:attrNameLst>
                                          <p:attrName>style.visibility</p:attrName>
                                        </p:attrNameLst>
                                      </p:cBhvr>
                                      <p:to>
                                        <p:strVal val="visible"/>
                                      </p:to>
                                    </p:set>
                                    <p:animEffect filter="fade" transition="in">
                                      <p:cBhvr>
                                        <p:cTn dur="456"/>
                                        <p:tgtEl>
                                          <p:spTgt spid="419"/>
                                        </p:tgtEl>
                                      </p:cBhvr>
                                    </p:animEffect>
                                  </p:childTnLst>
                                </p:cTn>
                              </p:par>
                            </p:childTnLst>
                          </p:cTn>
                        </p:par>
                        <p:par>
                          <p:cTn fill="hold">
                            <p:stCondLst>
                              <p:cond delay="456"/>
                            </p:stCondLst>
                            <p:childTnLst>
                              <p:par>
                                <p:cTn fill="hold" nodeType="afterEffect" presetClass="entr" presetID="10" presetSubtype="0">
                                  <p:stCondLst>
                                    <p:cond delay="0"/>
                                  </p:stCondLst>
                                  <p:childTnLst>
                                    <p:set>
                                      <p:cBhvr>
                                        <p:cTn dur="1" fill="hold">
                                          <p:stCondLst>
                                            <p:cond delay="0"/>
                                          </p:stCondLst>
                                        </p:cTn>
                                        <p:tgtEl>
                                          <p:spTgt spid="417"/>
                                        </p:tgtEl>
                                        <p:attrNameLst>
                                          <p:attrName>style.visibility</p:attrName>
                                        </p:attrNameLst>
                                      </p:cBhvr>
                                      <p:to>
                                        <p:strVal val="visible"/>
                                      </p:to>
                                    </p:set>
                                    <p:animEffect filter="fade" transition="in">
                                      <p:cBhvr>
                                        <p:cTn dur="500"/>
                                        <p:tgtEl>
                                          <p:spTgt spid="417"/>
                                        </p:tgtEl>
                                      </p:cBhvr>
                                    </p:animEffect>
                                  </p:childTnLst>
                                </p:cTn>
                              </p:par>
                              <p:par>
                                <p:cTn fill="hold" nodeType="withEffect" presetClass="entr" presetID="10" presetSubtype="0">
                                  <p:stCondLst>
                                    <p:cond delay="0"/>
                                  </p:stCondLst>
                                  <p:childTnLst>
                                    <p:set>
                                      <p:cBhvr>
                                        <p:cTn dur="1" fill="hold">
                                          <p:stCondLst>
                                            <p:cond delay="0"/>
                                          </p:stCondLst>
                                        </p:cTn>
                                        <p:tgtEl>
                                          <p:spTgt spid="423"/>
                                        </p:tgtEl>
                                        <p:attrNameLst>
                                          <p:attrName>style.visibility</p:attrName>
                                        </p:attrNameLst>
                                      </p:cBhvr>
                                      <p:to>
                                        <p:strVal val="visible"/>
                                      </p:to>
                                    </p:set>
                                    <p:animEffect filter="fade" transition="in">
                                      <p:cBhvr>
                                        <p:cTn dur="500"/>
                                        <p:tgtEl>
                                          <p:spTgt spid="42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24"/>
                                        </p:tgtEl>
                                        <p:attrNameLst>
                                          <p:attrName>style.visibility</p:attrName>
                                        </p:attrNameLst>
                                      </p:cBhvr>
                                      <p:to>
                                        <p:strVal val="visible"/>
                                      </p:to>
                                    </p:set>
                                    <p:animEffect filter="fade" transition="in">
                                      <p:cBhvr>
                                        <p:cTn dur="500"/>
                                        <p:tgtEl>
                                          <p:spTgt spid="4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9" name="Shape 429"/>
        <p:cNvGrpSpPr/>
        <p:nvPr/>
      </p:nvGrpSpPr>
      <p:grpSpPr>
        <a:xfrm>
          <a:off x="0" y="0"/>
          <a:ext cx="0" cy="0"/>
          <a:chOff x="0" y="0"/>
          <a:chExt cx="0" cy="0"/>
        </a:xfrm>
      </p:grpSpPr>
      <p:grpSp>
        <p:nvGrpSpPr>
          <p:cNvPr id="430" name="Shape 430"/>
          <p:cNvGrpSpPr/>
          <p:nvPr/>
        </p:nvGrpSpPr>
        <p:grpSpPr>
          <a:xfrm>
            <a:off x="380999" y="2420887"/>
            <a:ext cx="8381999" cy="4104455"/>
            <a:chOff x="251519" y="548679"/>
            <a:chExt cx="8712967" cy="5400599"/>
          </a:xfrm>
        </p:grpSpPr>
        <p:sp>
          <p:nvSpPr>
            <p:cNvPr id="431" name="Shape 431"/>
            <p:cNvSpPr/>
            <p:nvPr/>
          </p:nvSpPr>
          <p:spPr>
            <a:xfrm>
              <a:off x="251519" y="548679"/>
              <a:ext cx="8712967" cy="5400599"/>
            </a:xfrm>
            <a:prstGeom prst="bevel">
              <a:avLst>
                <a:gd fmla="val 12500" name="adj"/>
              </a:avLst>
            </a:prstGeom>
            <a:solidFill>
              <a:srgbClr val="FF0066"/>
            </a:solidFill>
            <a:ln cap="flat" cmpd="sng" w="635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32" name="Shape 432"/>
            <p:cNvSpPr/>
            <p:nvPr/>
          </p:nvSpPr>
          <p:spPr>
            <a:xfrm>
              <a:off x="467695" y="548679"/>
              <a:ext cx="8353227" cy="5400599"/>
            </a:xfrm>
            <a:prstGeom prst="bevel">
              <a:avLst>
                <a:gd fmla="val 12500" name="adj"/>
              </a:avLst>
            </a:prstGeom>
            <a:solidFill>
              <a:srgbClr val="00FF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b="1" sz="1800">
                <a:solidFill>
                  <a:schemeClr val="lt1"/>
                </a:solidFill>
                <a:latin typeface="Arial"/>
                <a:ea typeface="Arial"/>
                <a:cs typeface="Arial"/>
                <a:sym typeface="Arial"/>
              </a:endParaRPr>
            </a:p>
          </p:txBody>
        </p:sp>
        <p:sp>
          <p:nvSpPr>
            <p:cNvPr id="433" name="Shape 433"/>
            <p:cNvSpPr/>
            <p:nvPr/>
          </p:nvSpPr>
          <p:spPr>
            <a:xfrm rot="10800000">
              <a:off x="395536" y="620687"/>
              <a:ext cx="8424935" cy="5256583"/>
            </a:xfrm>
            <a:prstGeom prst="bevel">
              <a:avLst>
                <a:gd fmla="val 12500" name="adj"/>
              </a:avLst>
            </a:prstGeom>
            <a:blipFill rotWithShape="1">
              <a:blip r:embed="rId3">
                <a:alphaModFix/>
              </a:blip>
              <a:tile algn="tl" flip="none" tx="0" sx="100000" ty="0" sy="100000"/>
            </a:blipFill>
            <a:ln cap="flat" cmpd="dbl" w="101600">
              <a:solidFill>
                <a:srgbClr val="A603AB"/>
              </a:solidFill>
              <a:prstDash val="dot"/>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grpSp>
        <p:nvGrpSpPr>
          <p:cNvPr id="434" name="Shape 434"/>
          <p:cNvGrpSpPr/>
          <p:nvPr/>
        </p:nvGrpSpPr>
        <p:grpSpPr>
          <a:xfrm>
            <a:off x="2555775" y="260647"/>
            <a:ext cx="6552728" cy="1643062"/>
            <a:chOff x="6357950" y="500041"/>
            <a:chExt cx="2571768" cy="1581160"/>
          </a:xfrm>
        </p:grpSpPr>
        <p:sp>
          <p:nvSpPr>
            <p:cNvPr id="435" name="Shape 435"/>
            <p:cNvSpPr/>
            <p:nvPr/>
          </p:nvSpPr>
          <p:spPr>
            <a:xfrm>
              <a:off x="6357950" y="643645"/>
              <a:ext cx="2143140" cy="1428391"/>
            </a:xfrm>
            <a:prstGeom prst="flowChartDecision">
              <a:avLst/>
            </a:prstGeom>
            <a:solidFill>
              <a:srgbClr val="FFFF00"/>
            </a:solidFill>
            <a:ln cap="flat" cmpd="sng" w="38100">
              <a:solidFill>
                <a:schemeClr val="dk1"/>
              </a:solidFill>
              <a:prstDash val="dot"/>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sp>
          <p:nvSpPr>
            <p:cNvPr id="436" name="Shape 436"/>
            <p:cNvSpPr/>
            <p:nvPr/>
          </p:nvSpPr>
          <p:spPr>
            <a:xfrm>
              <a:off x="6786578" y="652810"/>
              <a:ext cx="2143140" cy="1428391"/>
            </a:xfrm>
            <a:prstGeom prst="flowChartDecision">
              <a:avLst/>
            </a:prstGeom>
            <a:solidFill>
              <a:srgbClr val="00FF00"/>
            </a:solidFill>
            <a:ln cap="flat" cmpd="sng" w="38100">
              <a:solidFill>
                <a:schemeClr val="dk1"/>
              </a:solidFill>
              <a:prstDash val="dot"/>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sp>
          <p:nvSpPr>
            <p:cNvPr id="437" name="Shape 437"/>
            <p:cNvSpPr/>
            <p:nvPr/>
          </p:nvSpPr>
          <p:spPr>
            <a:xfrm>
              <a:off x="6572264" y="500041"/>
              <a:ext cx="2143140" cy="1428391"/>
            </a:xfrm>
            <a:prstGeom prst="flowChartDecision">
              <a:avLst/>
            </a:prstGeom>
            <a:solidFill>
              <a:srgbClr val="9900CC"/>
            </a:solidFill>
            <a:ln cap="flat" cmpd="sng" w="381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grpSp>
      <p:sp>
        <p:nvSpPr>
          <p:cNvPr id="438" name="Shape 438"/>
          <p:cNvSpPr/>
          <p:nvPr/>
        </p:nvSpPr>
        <p:spPr>
          <a:xfrm>
            <a:off x="3635896" y="607566"/>
            <a:ext cx="4190571" cy="83099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800">
                <a:solidFill>
                  <a:srgbClr val="FFFF00"/>
                </a:solidFill>
                <a:latin typeface="Arial"/>
                <a:ea typeface="Arial"/>
                <a:cs typeface="Arial"/>
                <a:sym typeface="Arial"/>
              </a:rPr>
              <a:t>مفاهيم ومصطلحات؟</a:t>
            </a:r>
          </a:p>
        </p:txBody>
      </p:sp>
      <p:sp>
        <p:nvSpPr>
          <p:cNvPr id="439" name="Shape 439"/>
          <p:cNvSpPr/>
          <p:nvPr/>
        </p:nvSpPr>
        <p:spPr>
          <a:xfrm>
            <a:off x="1241250" y="3178710"/>
            <a:ext cx="6715124" cy="280076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333399"/>
                </a:solidFill>
                <a:latin typeface="Calibri"/>
                <a:ea typeface="Calibri"/>
                <a:cs typeface="Calibri"/>
                <a:sym typeface="Calibri"/>
              </a:rPr>
              <a:t>الدوافع الفطرية الأولية: </a:t>
            </a:r>
            <a:r>
              <a:rPr b="1" lang="ar-EG" sz="4400">
                <a:solidFill>
                  <a:srgbClr val="800000"/>
                </a:solidFill>
                <a:latin typeface="Calibri"/>
                <a:ea typeface="Calibri"/>
                <a:cs typeface="Calibri"/>
                <a:sym typeface="Calibri"/>
              </a:rPr>
              <a:t>هي الدوافع التي يولد الإنسان مزودًا بها ولم يكتسبها من بيئته عن طريق الخبرة والمران.</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34"/>
                                        </p:tgtEl>
                                        <p:attrNameLst>
                                          <p:attrName>style.visibility</p:attrName>
                                        </p:attrNameLst>
                                      </p:cBhvr>
                                      <p:to>
                                        <p:strVal val="visible"/>
                                      </p:to>
                                    </p:set>
                                    <p:animEffect filter="fade" transition="in">
                                      <p:cBhvr>
                                        <p:cTn dur="500"/>
                                        <p:tgtEl>
                                          <p:spTgt spid="434"/>
                                        </p:tgtEl>
                                      </p:cBhvr>
                                    </p:animEffect>
                                  </p:childTnLst>
                                </p:cTn>
                              </p:par>
                              <p:par>
                                <p:cTn fill="hold" nodeType="withEffect" presetClass="entr" presetID="10" presetSubtype="0">
                                  <p:stCondLst>
                                    <p:cond delay="0"/>
                                  </p:stCondLst>
                                  <p:childTnLst>
                                    <p:set>
                                      <p:cBhvr>
                                        <p:cTn dur="1" fill="hold">
                                          <p:stCondLst>
                                            <p:cond delay="0"/>
                                          </p:stCondLst>
                                        </p:cTn>
                                        <p:tgtEl>
                                          <p:spTgt spid="438"/>
                                        </p:tgtEl>
                                        <p:attrNameLst>
                                          <p:attrName>style.visibility</p:attrName>
                                        </p:attrNameLst>
                                      </p:cBhvr>
                                      <p:to>
                                        <p:strVal val="visible"/>
                                      </p:to>
                                    </p:set>
                                    <p:animEffect filter="fade" transition="in">
                                      <p:cBhvr>
                                        <p:cTn dur="500"/>
                                        <p:tgtEl>
                                          <p:spTgt spid="4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0"/>
                                        </p:tgtEl>
                                        <p:attrNameLst>
                                          <p:attrName>style.visibility</p:attrName>
                                        </p:attrNameLst>
                                      </p:cBhvr>
                                      <p:to>
                                        <p:strVal val="visible"/>
                                      </p:to>
                                    </p:set>
                                    <p:animEffect filter="fade" transition="in">
                                      <p:cBhvr>
                                        <p:cTn dur="500"/>
                                        <p:tgtEl>
                                          <p:spTgt spid="430"/>
                                        </p:tgtEl>
                                      </p:cBhvr>
                                    </p:animEffect>
                                  </p:childTnLst>
                                </p:cTn>
                              </p:par>
                              <p:par>
                                <p:cTn fill="hold" nodeType="withEffect" presetClass="entr" presetID="10" presetSubtype="0">
                                  <p:stCondLst>
                                    <p:cond delay="0"/>
                                  </p:stCondLst>
                                  <p:childTnLst>
                                    <p:set>
                                      <p:cBhvr>
                                        <p:cTn dur="1" fill="hold">
                                          <p:stCondLst>
                                            <p:cond delay="0"/>
                                          </p:stCondLst>
                                        </p:cTn>
                                        <p:tgtEl>
                                          <p:spTgt spid="439"/>
                                        </p:tgtEl>
                                        <p:attrNameLst>
                                          <p:attrName>style.visibility</p:attrName>
                                        </p:attrNameLst>
                                      </p:cBhvr>
                                      <p:to>
                                        <p:strVal val="visible"/>
                                      </p:to>
                                    </p:set>
                                    <p:animEffect filter="fade" transition="in">
                                      <p:cBhvr>
                                        <p:cTn dur="500"/>
                                        <p:tgtEl>
                                          <p:spTgt spid="4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43" name="Shape 443"/>
        <p:cNvGrpSpPr/>
        <p:nvPr/>
      </p:nvGrpSpPr>
      <p:grpSpPr>
        <a:xfrm>
          <a:off x="0" y="0"/>
          <a:ext cx="0" cy="0"/>
          <a:chOff x="0" y="0"/>
          <a:chExt cx="0" cy="0"/>
        </a:xfrm>
      </p:grpSpPr>
      <p:grpSp>
        <p:nvGrpSpPr>
          <p:cNvPr id="444" name="Shape 444"/>
          <p:cNvGrpSpPr/>
          <p:nvPr/>
        </p:nvGrpSpPr>
        <p:grpSpPr>
          <a:xfrm>
            <a:off x="357187" y="2376263"/>
            <a:ext cx="8501062" cy="3429000"/>
            <a:chOff x="357187" y="1928812"/>
            <a:chExt cx="8501062" cy="3429000"/>
          </a:xfrm>
        </p:grpSpPr>
        <p:sp>
          <p:nvSpPr>
            <p:cNvPr id="445" name="Shape 445"/>
            <p:cNvSpPr/>
            <p:nvPr/>
          </p:nvSpPr>
          <p:spPr>
            <a:xfrm>
              <a:off x="357187" y="1928813"/>
              <a:ext cx="8429625" cy="3429000"/>
            </a:xfrm>
            <a:prstGeom prst="trapezoid">
              <a:avLst>
                <a:gd fmla="val 20938" name="adj"/>
              </a:avLst>
            </a:prstGeom>
            <a:solidFill>
              <a:srgbClr val="0000FF"/>
            </a:solidFill>
            <a:ln cap="flat" cmpd="sng" w="762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2400">
                <a:solidFill>
                  <a:schemeClr val="lt1"/>
                </a:solidFill>
                <a:latin typeface="Arial"/>
                <a:ea typeface="Arial"/>
                <a:cs typeface="Arial"/>
                <a:sym typeface="Arial"/>
              </a:endParaRPr>
            </a:p>
          </p:txBody>
        </p:sp>
        <p:sp>
          <p:nvSpPr>
            <p:cNvPr id="446" name="Shape 446"/>
            <p:cNvSpPr/>
            <p:nvPr/>
          </p:nvSpPr>
          <p:spPr>
            <a:xfrm rot="10800000">
              <a:off x="428624" y="1928812"/>
              <a:ext cx="8429625" cy="3429000"/>
            </a:xfrm>
            <a:prstGeom prst="trapezoid">
              <a:avLst>
                <a:gd fmla="val 20938" name="adj"/>
              </a:avLst>
            </a:prstGeom>
            <a:solidFill>
              <a:srgbClr val="FF3300"/>
            </a:solidFill>
            <a:ln cap="flat" cmpd="sng" w="762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2400">
                <a:solidFill>
                  <a:schemeClr val="lt1"/>
                </a:solidFill>
                <a:latin typeface="Arial"/>
                <a:ea typeface="Arial"/>
                <a:cs typeface="Arial"/>
                <a:sym typeface="Arial"/>
              </a:endParaRPr>
            </a:p>
          </p:txBody>
        </p:sp>
      </p:grpSp>
      <p:sp>
        <p:nvSpPr>
          <p:cNvPr id="447" name="Shape 447"/>
          <p:cNvSpPr txBox="1"/>
          <p:nvPr/>
        </p:nvSpPr>
        <p:spPr>
          <a:xfrm>
            <a:off x="814337" y="2834074"/>
            <a:ext cx="7358063" cy="2554544"/>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lt1"/>
                </a:solidFill>
                <a:latin typeface="Arial"/>
                <a:ea typeface="Arial"/>
                <a:cs typeface="Arial"/>
                <a:sym typeface="Arial"/>
              </a:rPr>
              <a:t>يقصد بها الدوافع التي توجد لدى كل الناس دون حاجة لتعلمها او لاكتسابها مثل دافع الجوع والعطش والنوم والراحة والإخراج والجنس والأمومة، </a:t>
            </a:r>
          </a:p>
        </p:txBody>
      </p:sp>
      <p:sp>
        <p:nvSpPr>
          <p:cNvPr id="448" name="Shape 448"/>
          <p:cNvSpPr/>
          <p:nvPr/>
        </p:nvSpPr>
        <p:spPr>
          <a:xfrm>
            <a:off x="2195735" y="733200"/>
            <a:ext cx="6826497" cy="1071563"/>
          </a:xfrm>
          <a:prstGeom prst="flowChartOnlineStorage">
            <a:avLst/>
          </a:prstGeom>
          <a:solidFill>
            <a:srgbClr val="FFFF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1800">
              <a:solidFill>
                <a:srgbClr val="0000FF"/>
              </a:solidFill>
              <a:latin typeface="Arial"/>
              <a:ea typeface="Arial"/>
              <a:cs typeface="Arial"/>
              <a:sym typeface="Arial"/>
            </a:endParaRPr>
          </a:p>
        </p:txBody>
      </p:sp>
      <p:sp>
        <p:nvSpPr>
          <p:cNvPr id="449" name="Shape 449"/>
          <p:cNvSpPr/>
          <p:nvPr/>
        </p:nvSpPr>
        <p:spPr>
          <a:xfrm>
            <a:off x="2411759" y="891950"/>
            <a:ext cx="5479385" cy="76944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333399"/>
                </a:solidFill>
                <a:latin typeface="Arial"/>
                <a:ea typeface="Arial"/>
                <a:cs typeface="Arial"/>
                <a:sym typeface="Arial"/>
              </a:rPr>
              <a:t>أولا: الدوافع الفطرية الأولية: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2">
                                  <p:stCondLst>
                                    <p:cond delay="0"/>
                                  </p:stCondLst>
                                  <p:childTnLst>
                                    <p:set>
                                      <p:cBhvr>
                                        <p:cTn dur="1" fill="hold">
                                          <p:stCondLst>
                                            <p:cond delay="0"/>
                                          </p:stCondLst>
                                        </p:cTn>
                                        <p:tgtEl>
                                          <p:spTgt spid="448"/>
                                        </p:tgtEl>
                                        <p:attrNameLst>
                                          <p:attrName>style.visibility</p:attrName>
                                        </p:attrNameLst>
                                      </p:cBhvr>
                                      <p:to>
                                        <p:strVal val="visible"/>
                                      </p:to>
                                    </p:set>
                                    <p:anim calcmode="lin" valueType="num">
                                      <p:cBhvr additive="base">
                                        <p:cTn dur="500"/>
                                        <p:tgtEl>
                                          <p:spTgt spid="448"/>
                                        </p:tgtEl>
                                        <p:attrNameLst>
                                          <p:attrName>ppt_x</p:attrName>
                                        </p:attrNameLst>
                                      </p:cBhvr>
                                      <p:tavLst>
                                        <p:tav fmla="" tm="0">
                                          <p:val>
                                            <p:strVal val="#ppt_x+1"/>
                                          </p:val>
                                        </p:tav>
                                        <p:tav fmla="" tm="100000">
                                          <p:val>
                                            <p:strVal val="#ppt_x"/>
                                          </p:val>
                                        </p:tav>
                                      </p:tavLst>
                                    </p:anim>
                                  </p:childTnLst>
                                </p:cTn>
                              </p:par>
                              <p:par>
                                <p:cTn fill="hold" nodeType="withEffect" presetClass="entr" presetID="2" presetSubtype="2">
                                  <p:stCondLst>
                                    <p:cond delay="0"/>
                                  </p:stCondLst>
                                  <p:childTnLst>
                                    <p:set>
                                      <p:cBhvr>
                                        <p:cTn dur="1" fill="hold">
                                          <p:stCondLst>
                                            <p:cond delay="0"/>
                                          </p:stCondLst>
                                        </p:cTn>
                                        <p:tgtEl>
                                          <p:spTgt spid="449"/>
                                        </p:tgtEl>
                                        <p:attrNameLst>
                                          <p:attrName>style.visibility</p:attrName>
                                        </p:attrNameLst>
                                      </p:cBhvr>
                                      <p:to>
                                        <p:strVal val="visible"/>
                                      </p:to>
                                    </p:set>
                                    <p:anim calcmode="lin" valueType="num">
                                      <p:cBhvr additive="base">
                                        <p:cTn dur="500"/>
                                        <p:tgtEl>
                                          <p:spTgt spid="449"/>
                                        </p:tgtEl>
                                        <p:attrNameLst>
                                          <p:attrName>ppt_x</p:attrName>
                                        </p:attrNameLst>
                                      </p:cBhvr>
                                      <p:tavLst>
                                        <p:tav fmla="" tm="0">
                                          <p:val>
                                            <p:strVal val="#ppt_x+1"/>
                                          </p:val>
                                        </p:tav>
                                        <p:tav fmla="" tm="100000">
                                          <p:val>
                                            <p:strVal val="#ppt_x"/>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4"/>
                                        </p:tgtEl>
                                        <p:attrNameLst>
                                          <p:attrName>style.visibility</p:attrName>
                                        </p:attrNameLst>
                                      </p:cBhvr>
                                      <p:to>
                                        <p:strVal val="visible"/>
                                      </p:to>
                                    </p:set>
                                    <p:animEffect filter="fade" transition="in">
                                      <p:cBhvr>
                                        <p:cTn dur="400"/>
                                        <p:tgtEl>
                                          <p:spTgt spid="444"/>
                                        </p:tgtEl>
                                      </p:cBhvr>
                                    </p:animEffect>
                                  </p:childTnLst>
                                </p:cTn>
                              </p:par>
                              <p:par>
                                <p:cTn fill="hold" nodeType="with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400"/>
                                        <p:tgtEl>
                                          <p:spTgt spid="4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3" name="Shape 453"/>
        <p:cNvGrpSpPr/>
        <p:nvPr/>
      </p:nvGrpSpPr>
      <p:grpSpPr>
        <a:xfrm>
          <a:off x="0" y="0"/>
          <a:ext cx="0" cy="0"/>
          <a:chOff x="0" y="0"/>
          <a:chExt cx="0" cy="0"/>
        </a:xfrm>
      </p:grpSpPr>
      <p:grpSp>
        <p:nvGrpSpPr>
          <p:cNvPr id="454" name="Shape 454"/>
          <p:cNvGrpSpPr/>
          <p:nvPr/>
        </p:nvGrpSpPr>
        <p:grpSpPr>
          <a:xfrm>
            <a:off x="357187" y="2376263"/>
            <a:ext cx="8501062" cy="3429000"/>
            <a:chOff x="357187" y="1928812"/>
            <a:chExt cx="8501062" cy="3429000"/>
          </a:xfrm>
        </p:grpSpPr>
        <p:sp>
          <p:nvSpPr>
            <p:cNvPr id="455" name="Shape 455"/>
            <p:cNvSpPr/>
            <p:nvPr/>
          </p:nvSpPr>
          <p:spPr>
            <a:xfrm>
              <a:off x="357187" y="1928813"/>
              <a:ext cx="8429625" cy="3429000"/>
            </a:xfrm>
            <a:prstGeom prst="trapezoid">
              <a:avLst>
                <a:gd fmla="val 20938" name="adj"/>
              </a:avLst>
            </a:prstGeom>
            <a:solidFill>
              <a:srgbClr val="0000FF"/>
            </a:solidFill>
            <a:ln cap="flat" cmpd="sng" w="762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2400">
                <a:solidFill>
                  <a:schemeClr val="lt1"/>
                </a:solidFill>
                <a:latin typeface="Arial"/>
                <a:ea typeface="Arial"/>
                <a:cs typeface="Arial"/>
                <a:sym typeface="Arial"/>
              </a:endParaRPr>
            </a:p>
          </p:txBody>
        </p:sp>
        <p:sp>
          <p:nvSpPr>
            <p:cNvPr id="456" name="Shape 456"/>
            <p:cNvSpPr/>
            <p:nvPr/>
          </p:nvSpPr>
          <p:spPr>
            <a:xfrm rot="10800000">
              <a:off x="428624" y="1928812"/>
              <a:ext cx="8429625" cy="3429000"/>
            </a:xfrm>
            <a:prstGeom prst="trapezoid">
              <a:avLst>
                <a:gd fmla="val 20938" name="adj"/>
              </a:avLst>
            </a:prstGeom>
            <a:solidFill>
              <a:srgbClr val="FF3300"/>
            </a:solidFill>
            <a:ln cap="flat" cmpd="sng" w="762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2400">
                <a:solidFill>
                  <a:schemeClr val="lt1"/>
                </a:solidFill>
                <a:latin typeface="Arial"/>
                <a:ea typeface="Arial"/>
                <a:cs typeface="Arial"/>
                <a:sym typeface="Arial"/>
              </a:endParaRPr>
            </a:p>
          </p:txBody>
        </p:sp>
      </p:grpSp>
      <p:sp>
        <p:nvSpPr>
          <p:cNvPr id="457" name="Shape 457"/>
          <p:cNvSpPr txBox="1"/>
          <p:nvPr/>
        </p:nvSpPr>
        <p:spPr>
          <a:xfrm>
            <a:off x="814337" y="2834074"/>
            <a:ext cx="7358063" cy="2554544"/>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lt1"/>
                </a:solidFill>
                <a:latin typeface="Arial"/>
                <a:ea typeface="Arial"/>
                <a:cs typeface="Arial"/>
                <a:sym typeface="Arial"/>
              </a:rPr>
              <a:t>ومن خصائصها أنها فطرية وعامة تنشأ نتيجة اختلال التوازن العضوي والكيميائي وبإشباعها يستعيد الفرد توازنه كما أنها تحافظ على بقاء النوع.</a:t>
            </a:r>
          </a:p>
        </p:txBody>
      </p:sp>
      <p:sp>
        <p:nvSpPr>
          <p:cNvPr id="458" name="Shape 458"/>
          <p:cNvSpPr/>
          <p:nvPr/>
        </p:nvSpPr>
        <p:spPr>
          <a:xfrm>
            <a:off x="2195735" y="733200"/>
            <a:ext cx="6826497" cy="1071563"/>
          </a:xfrm>
          <a:prstGeom prst="flowChartOnlineStorage">
            <a:avLst/>
          </a:prstGeom>
          <a:solidFill>
            <a:srgbClr val="FFFF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1800">
              <a:solidFill>
                <a:srgbClr val="0000FF"/>
              </a:solidFill>
              <a:latin typeface="Arial"/>
              <a:ea typeface="Arial"/>
              <a:cs typeface="Arial"/>
              <a:sym typeface="Arial"/>
            </a:endParaRPr>
          </a:p>
        </p:txBody>
      </p:sp>
      <p:sp>
        <p:nvSpPr>
          <p:cNvPr id="459" name="Shape 459"/>
          <p:cNvSpPr/>
          <p:nvPr/>
        </p:nvSpPr>
        <p:spPr>
          <a:xfrm>
            <a:off x="2411759" y="891950"/>
            <a:ext cx="5479385" cy="76944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333399"/>
                </a:solidFill>
                <a:latin typeface="Arial"/>
                <a:ea typeface="Arial"/>
                <a:cs typeface="Arial"/>
                <a:sym typeface="Arial"/>
              </a:rPr>
              <a:t>أولا: الدوافع الفطرية الأولية: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57"/>
                                        </p:tgtEl>
                                        <p:attrNameLst>
                                          <p:attrName>style.visibility</p:attrName>
                                        </p:attrNameLst>
                                      </p:cBhvr>
                                      <p:to>
                                        <p:strVal val="visible"/>
                                      </p:to>
                                    </p:set>
                                    <p:animEffect filter="fade" transition="in">
                                      <p:cBhvr>
                                        <p:cTn dur="400"/>
                                        <p:tgtEl>
                                          <p:spTgt spid="45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3" name="Shape 463"/>
        <p:cNvGrpSpPr/>
        <p:nvPr/>
      </p:nvGrpSpPr>
      <p:grpSpPr>
        <a:xfrm>
          <a:off x="0" y="0"/>
          <a:ext cx="0" cy="0"/>
          <a:chOff x="0" y="0"/>
          <a:chExt cx="0" cy="0"/>
        </a:xfrm>
      </p:grpSpPr>
      <p:pic>
        <p:nvPicPr>
          <p:cNvPr descr="imagesCARN44A5.gif" id="464" name="Shape 464"/>
          <p:cNvPicPr preferRelativeResize="0"/>
          <p:nvPr/>
        </p:nvPicPr>
        <p:blipFill rotWithShape="1">
          <a:blip r:embed="rId3">
            <a:alphaModFix/>
          </a:blip>
          <a:srcRect b="0" l="0" r="0" t="0"/>
          <a:stretch/>
        </p:blipFill>
        <p:spPr>
          <a:xfrm>
            <a:off x="928687" y="1412775"/>
            <a:ext cx="7572375" cy="4811984"/>
          </a:xfrm>
          <a:prstGeom prst="rect">
            <a:avLst/>
          </a:prstGeom>
          <a:noFill/>
          <a:ln>
            <a:noFill/>
          </a:ln>
        </p:spPr>
      </p:pic>
      <p:sp>
        <p:nvSpPr>
          <p:cNvPr id="465" name="Shape 465"/>
          <p:cNvSpPr/>
          <p:nvPr/>
        </p:nvSpPr>
        <p:spPr>
          <a:xfrm>
            <a:off x="1232692" y="2826801"/>
            <a:ext cx="5643563" cy="1754325"/>
          </a:xfrm>
          <a:prstGeom prst="rect">
            <a:avLst/>
          </a:prstGeom>
          <a:noFill/>
          <a:ln>
            <a:noFill/>
          </a:ln>
        </p:spPr>
        <p:txBody>
          <a:bodyPr anchorCtr="0" anchor="ctr" bIns="45700" lIns="91425" rIns="91425" tIns="45700">
            <a:noAutofit/>
          </a:bodyPr>
          <a:lstStyle/>
          <a:p>
            <a:pPr indent="0" lvl="0" marL="0" marR="0" rtl="1" algn="r">
              <a:spcBef>
                <a:spcPts val="0"/>
              </a:spcBef>
              <a:spcAft>
                <a:spcPts val="0"/>
              </a:spcAft>
              <a:buSzPct val="25000"/>
              <a:buNone/>
            </a:pPr>
            <a:r>
              <a:rPr b="1" lang="ar-EG" sz="5400">
                <a:solidFill>
                  <a:srgbClr val="FF0000"/>
                </a:solidFill>
                <a:latin typeface="Arial"/>
                <a:ea typeface="Arial"/>
                <a:cs typeface="Arial"/>
                <a:sym typeface="Arial"/>
              </a:rPr>
              <a:t>عرض لبعض الدوافع الفطرية الأولية: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64"/>
                                        </p:tgtEl>
                                        <p:attrNameLst>
                                          <p:attrName>style.visibility</p:attrName>
                                        </p:attrNameLst>
                                      </p:cBhvr>
                                      <p:to>
                                        <p:strVal val="visible"/>
                                      </p:to>
                                    </p:set>
                                    <p:animEffect filter="fade" transition="in">
                                      <p:cBhvr>
                                        <p:cTn dur="500"/>
                                        <p:tgtEl>
                                          <p:spTgt spid="464"/>
                                        </p:tgtEl>
                                      </p:cBhvr>
                                    </p:animEffect>
                                  </p:childTnLst>
                                </p:cTn>
                              </p:par>
                              <p:par>
                                <p:cTn fill="hold" nodeType="withEffect" presetClass="entr" presetID="10" presetSubtype="0">
                                  <p:stCondLst>
                                    <p:cond delay="0"/>
                                  </p:stCondLst>
                                  <p:childTnLst>
                                    <p:set>
                                      <p:cBhvr>
                                        <p:cTn dur="1" fill="hold">
                                          <p:stCondLst>
                                            <p:cond delay="0"/>
                                          </p:stCondLst>
                                        </p:cTn>
                                        <p:tgtEl>
                                          <p:spTgt spid="465"/>
                                        </p:tgtEl>
                                        <p:attrNameLst>
                                          <p:attrName>style.visibility</p:attrName>
                                        </p:attrNameLst>
                                      </p:cBhvr>
                                      <p:to>
                                        <p:strVal val="visible"/>
                                      </p:to>
                                    </p:set>
                                    <p:animEffect filter="fade" transition="in">
                                      <p:cBhvr>
                                        <p:cTn dur="500"/>
                                        <p:tgtEl>
                                          <p:spTgt spid="46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p:nvPr/>
        </p:nvSpPr>
        <p:spPr>
          <a:xfrm rot="805319">
            <a:off x="3697287" y="835025"/>
            <a:ext cx="5183187" cy="2095499"/>
          </a:xfrm>
          <a:prstGeom prst="downArrowCallout">
            <a:avLst>
              <a:gd fmla="val 25000" name="adj1"/>
              <a:gd fmla="val 25000" name="adj2"/>
              <a:gd fmla="val 25000" name="adj3"/>
              <a:gd fmla="val 64977" name="adj4"/>
            </a:avLst>
          </a:prstGeom>
          <a:solidFill>
            <a:srgbClr val="66FF33"/>
          </a:solidFill>
          <a:ln cap="flat" cmpd="sng" w="38100">
            <a:solidFill>
              <a:srgbClr val="0000FF"/>
            </a:solidFill>
            <a:prstDash val="dashDot"/>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5400">
              <a:solidFill>
                <a:schemeClr val="lt1"/>
              </a:solidFill>
              <a:latin typeface="Arial"/>
              <a:ea typeface="Arial"/>
              <a:cs typeface="Arial"/>
              <a:sym typeface="Arial"/>
            </a:endParaRPr>
          </a:p>
        </p:txBody>
      </p:sp>
      <p:sp>
        <p:nvSpPr>
          <p:cNvPr id="118" name="Shape 118"/>
          <p:cNvSpPr/>
          <p:nvPr/>
        </p:nvSpPr>
        <p:spPr>
          <a:xfrm rot="805319">
            <a:off x="3139810" y="790017"/>
            <a:ext cx="5390889" cy="132343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8000">
                <a:solidFill>
                  <a:srgbClr val="FF0066"/>
                </a:solidFill>
                <a:latin typeface="Arial"/>
                <a:ea typeface="Arial"/>
                <a:cs typeface="Arial"/>
                <a:sym typeface="Arial"/>
              </a:rPr>
              <a:t>أهداف الوحدة</a:t>
            </a:r>
          </a:p>
        </p:txBody>
      </p:sp>
      <p:pic>
        <p:nvPicPr>
          <p:cNvPr descr="BANNR028.WMF" id="119" name="Shape 119"/>
          <p:cNvPicPr preferRelativeResize="0"/>
          <p:nvPr/>
        </p:nvPicPr>
        <p:blipFill rotWithShape="1">
          <a:blip r:embed="rId3">
            <a:alphaModFix/>
          </a:blip>
          <a:srcRect b="0" l="0" r="0" t="0"/>
          <a:stretch/>
        </p:blipFill>
        <p:spPr>
          <a:xfrm rot="10800000">
            <a:off x="323526" y="3571873"/>
            <a:ext cx="8267083" cy="2640832"/>
          </a:xfrm>
          <a:prstGeom prst="rect">
            <a:avLst/>
          </a:prstGeom>
          <a:noFill/>
          <a:ln>
            <a:noFill/>
          </a:ln>
        </p:spPr>
      </p:pic>
      <p:sp>
        <p:nvSpPr>
          <p:cNvPr id="120" name="Shape 120"/>
          <p:cNvSpPr/>
          <p:nvPr/>
        </p:nvSpPr>
        <p:spPr>
          <a:xfrm>
            <a:off x="1378991" y="4221087"/>
            <a:ext cx="5929313" cy="132343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FFFF00"/>
                </a:solidFill>
                <a:latin typeface="Arial"/>
                <a:ea typeface="Arial"/>
                <a:cs typeface="Arial"/>
                <a:sym typeface="Arial"/>
              </a:rPr>
              <a:t>يتوقع منك أخي الطالب بعد دراسة هذه الوحدة أن تكون قادرًا على أن:</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500"/>
                                        <p:tgtEl>
                                          <p:spTgt spid="117"/>
                                        </p:tgtEl>
                                      </p:cBhvr>
                                    </p:animEffect>
                                  </p:childTnLst>
                                </p:cTn>
                              </p:par>
                              <p:par>
                                <p:cTn fill="hold" nodeType="with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500"/>
                                        <p:tgtEl>
                                          <p:spTgt spid="11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9"/>
                                        </p:tgtEl>
                                        <p:attrNameLst>
                                          <p:attrName>style.visibility</p:attrName>
                                        </p:attrNameLst>
                                      </p:cBhvr>
                                      <p:to>
                                        <p:strVal val="visible"/>
                                      </p:to>
                                    </p:set>
                                    <p:animEffect filter="fade" transition="in">
                                      <p:cBhvr>
                                        <p:cTn dur="500"/>
                                        <p:tgtEl>
                                          <p:spTgt spid="119"/>
                                        </p:tgtEl>
                                      </p:cBhvr>
                                    </p:animEffect>
                                  </p:childTnLst>
                                </p:cTn>
                              </p:par>
                              <p:par>
                                <p:cTn fill="hold" nodeType="with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500"/>
                                        <p:tgtEl>
                                          <p:spTgt spid="1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69" name="Shape 469"/>
        <p:cNvGrpSpPr/>
        <p:nvPr/>
      </p:nvGrpSpPr>
      <p:grpSpPr>
        <a:xfrm>
          <a:off x="0" y="0"/>
          <a:ext cx="0" cy="0"/>
          <a:chOff x="0" y="0"/>
          <a:chExt cx="0" cy="0"/>
        </a:xfrm>
      </p:grpSpPr>
      <p:pic>
        <p:nvPicPr>
          <p:cNvPr descr="E:\شغل نجلاء\خلفيات وبراويز وصور\New folder\البراويز\البراويز\WWWW.bmp" id="470" name="Shape 470"/>
          <p:cNvPicPr preferRelativeResize="0"/>
          <p:nvPr/>
        </p:nvPicPr>
        <p:blipFill rotWithShape="1">
          <a:blip r:embed="rId3">
            <a:alphaModFix/>
          </a:blip>
          <a:srcRect b="0" l="0" r="0" t="0"/>
          <a:stretch/>
        </p:blipFill>
        <p:spPr>
          <a:xfrm>
            <a:off x="683320" y="188641"/>
            <a:ext cx="7201048" cy="1368151"/>
          </a:xfrm>
          <a:prstGeom prst="ellipse">
            <a:avLst/>
          </a:prstGeom>
          <a:noFill/>
          <a:ln>
            <a:noFill/>
          </a:ln>
        </p:spPr>
      </p:pic>
      <p:sp>
        <p:nvSpPr>
          <p:cNvPr id="471" name="Shape 471"/>
          <p:cNvSpPr txBox="1"/>
          <p:nvPr/>
        </p:nvSpPr>
        <p:spPr>
          <a:xfrm>
            <a:off x="3059832" y="332656"/>
            <a:ext cx="3708065"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1- دافع الجوع:</a:t>
            </a:r>
          </a:p>
        </p:txBody>
      </p:sp>
      <p:pic>
        <p:nvPicPr>
          <p:cNvPr descr="E:\شغل نجلاء\خلفيات وبراويز وصور\New folder\البراويز\البراويز\0153.bmp" id="472" name="Shape 472"/>
          <p:cNvPicPr preferRelativeResize="0"/>
          <p:nvPr/>
        </p:nvPicPr>
        <p:blipFill rotWithShape="1">
          <a:blip r:embed="rId4">
            <a:alphaModFix/>
          </a:blip>
          <a:srcRect b="0" l="0" r="0" t="0"/>
          <a:stretch/>
        </p:blipFill>
        <p:spPr>
          <a:xfrm>
            <a:off x="395287" y="2183482"/>
            <a:ext cx="8353425" cy="4557886"/>
          </a:xfrm>
          <a:prstGeom prst="rect">
            <a:avLst/>
          </a:prstGeom>
          <a:solidFill>
            <a:schemeClr val="lt1"/>
          </a:solidFill>
          <a:ln>
            <a:noFill/>
          </a:ln>
        </p:spPr>
      </p:pic>
      <p:sp>
        <p:nvSpPr>
          <p:cNvPr id="473" name="Shape 473"/>
          <p:cNvSpPr/>
          <p:nvPr/>
        </p:nvSpPr>
        <p:spPr>
          <a:xfrm>
            <a:off x="1400448" y="3393573"/>
            <a:ext cx="6195887" cy="2123657"/>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يعتبر هذا الدافع من أهم الدوافع البيولوجية الأولية الضرورية لحياة الإنسان.</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70"/>
                                        </p:tgtEl>
                                        <p:attrNameLst>
                                          <p:attrName>style.visibility</p:attrName>
                                        </p:attrNameLst>
                                      </p:cBhvr>
                                      <p:to>
                                        <p:strVal val="visible"/>
                                      </p:to>
                                    </p:set>
                                    <p:animEffect filter="fade" transition="in">
                                      <p:cBhvr>
                                        <p:cTn dur="500"/>
                                        <p:tgtEl>
                                          <p:spTgt spid="470"/>
                                        </p:tgtEl>
                                      </p:cBhvr>
                                    </p:animEffect>
                                  </p:childTnLst>
                                </p:cTn>
                              </p:par>
                              <p:par>
                                <p:cTn fill="hold" nodeType="withEffect" presetClass="entr" presetID="10" presetSubtype="0">
                                  <p:stCondLst>
                                    <p:cond delay="0"/>
                                  </p:stCondLst>
                                  <p:childTnLst>
                                    <p:set>
                                      <p:cBhvr>
                                        <p:cTn dur="1" fill="hold">
                                          <p:stCondLst>
                                            <p:cond delay="0"/>
                                          </p:stCondLst>
                                        </p:cTn>
                                        <p:tgtEl>
                                          <p:spTgt spid="471"/>
                                        </p:tgtEl>
                                        <p:attrNameLst>
                                          <p:attrName>style.visibility</p:attrName>
                                        </p:attrNameLst>
                                      </p:cBhvr>
                                      <p:to>
                                        <p:strVal val="visible"/>
                                      </p:to>
                                    </p:set>
                                    <p:animEffect filter="fade" transition="in">
                                      <p:cBhvr>
                                        <p:cTn dur="500"/>
                                        <p:tgtEl>
                                          <p:spTgt spid="4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2"/>
                                        </p:tgtEl>
                                        <p:attrNameLst>
                                          <p:attrName>style.visibility</p:attrName>
                                        </p:attrNameLst>
                                      </p:cBhvr>
                                      <p:to>
                                        <p:strVal val="visible"/>
                                      </p:to>
                                    </p:set>
                                    <p:animEffect filter="fade" transition="in">
                                      <p:cBhvr>
                                        <p:cTn dur="500"/>
                                        <p:tgtEl>
                                          <p:spTgt spid="472"/>
                                        </p:tgtEl>
                                      </p:cBhvr>
                                    </p:animEffect>
                                  </p:childTnLst>
                                </p:cTn>
                              </p:par>
                              <p:par>
                                <p:cTn fill="hold" nodeType="withEffect" presetClass="entr" presetID="10" presetSubtype="0">
                                  <p:stCondLst>
                                    <p:cond delay="0"/>
                                  </p:stCondLst>
                                  <p:childTnLst>
                                    <p:set>
                                      <p:cBhvr>
                                        <p:cTn dur="1" fill="hold">
                                          <p:stCondLst>
                                            <p:cond delay="0"/>
                                          </p:stCondLst>
                                        </p:cTn>
                                        <p:tgtEl>
                                          <p:spTgt spid="473"/>
                                        </p:tgtEl>
                                        <p:attrNameLst>
                                          <p:attrName>style.visibility</p:attrName>
                                        </p:attrNameLst>
                                      </p:cBhvr>
                                      <p:to>
                                        <p:strVal val="visible"/>
                                      </p:to>
                                    </p:set>
                                    <p:animEffect filter="fade" transition="in">
                                      <p:cBhvr>
                                        <p:cTn dur="500"/>
                                        <p:tgtEl>
                                          <p:spTgt spid="4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7" name="Shape 477"/>
        <p:cNvGrpSpPr/>
        <p:nvPr/>
      </p:nvGrpSpPr>
      <p:grpSpPr>
        <a:xfrm>
          <a:off x="0" y="0"/>
          <a:ext cx="0" cy="0"/>
          <a:chOff x="0" y="0"/>
          <a:chExt cx="0" cy="0"/>
        </a:xfrm>
      </p:grpSpPr>
      <p:grpSp>
        <p:nvGrpSpPr>
          <p:cNvPr id="478" name="Shape 478"/>
          <p:cNvGrpSpPr/>
          <p:nvPr/>
        </p:nvGrpSpPr>
        <p:grpSpPr>
          <a:xfrm>
            <a:off x="214313" y="2516857"/>
            <a:ext cx="8782049" cy="4296518"/>
            <a:chOff x="285723" y="500061"/>
            <a:chExt cx="8782109" cy="5929332"/>
          </a:xfrm>
        </p:grpSpPr>
        <p:sp>
          <p:nvSpPr>
            <p:cNvPr id="479" name="Shape 479"/>
            <p:cNvSpPr/>
            <p:nvPr/>
          </p:nvSpPr>
          <p:spPr>
            <a:xfrm flipH="1" rot="10800000">
              <a:off x="428599" y="500061"/>
              <a:ext cx="8286806" cy="5857461"/>
            </a:xfrm>
            <a:prstGeom prst="flowChartPunchedTape">
              <a:avLst/>
            </a:prstGeom>
            <a:solidFill>
              <a:srgbClr val="FF00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grpSp>
          <p:nvGrpSpPr>
            <p:cNvPr id="480" name="Shape 480"/>
            <p:cNvGrpSpPr/>
            <p:nvPr/>
          </p:nvGrpSpPr>
          <p:grpSpPr>
            <a:xfrm rot="10800000">
              <a:off x="285723" y="571931"/>
              <a:ext cx="8782109" cy="5857462"/>
              <a:chOff x="3975889" y="428604"/>
              <a:chExt cx="4025134" cy="3143041"/>
            </a:xfrm>
          </p:grpSpPr>
          <p:sp>
            <p:nvSpPr>
              <p:cNvPr id="481" name="Shape 481"/>
              <p:cNvSpPr/>
              <p:nvPr/>
            </p:nvSpPr>
            <p:spPr>
              <a:xfrm>
                <a:off x="3975889" y="428604"/>
                <a:ext cx="3699893" cy="3143041"/>
              </a:xfrm>
              <a:prstGeom prst="flowChartPunchedTape">
                <a:avLst/>
              </a:prstGeom>
              <a:solidFill>
                <a:srgbClr val="CC00CC"/>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sp>
            <p:nvSpPr>
              <p:cNvPr id="482" name="Shape 482"/>
              <p:cNvSpPr/>
              <p:nvPr/>
            </p:nvSpPr>
            <p:spPr>
              <a:xfrm>
                <a:off x="4071933" y="785793"/>
                <a:ext cx="3929090" cy="2500330"/>
              </a:xfrm>
              <a:prstGeom prst="round1Rect">
                <a:avLst>
                  <a:gd fmla="val 50000" name="adj"/>
                </a:avLst>
              </a:prstGeom>
              <a:solidFill>
                <a:schemeClr val="lt1"/>
              </a:solidFill>
              <a:ln cap="flat" cmpd="sng" w="57150">
                <a:solidFill>
                  <a:srgbClr val="00CC00"/>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grpSp>
      </p:grpSp>
      <p:pic>
        <p:nvPicPr>
          <p:cNvPr descr="Documentos.png" id="483" name="Shape 483"/>
          <p:cNvPicPr preferRelativeResize="0"/>
          <p:nvPr/>
        </p:nvPicPr>
        <p:blipFill rotWithShape="1">
          <a:blip r:embed="rId3">
            <a:alphaModFix/>
          </a:blip>
          <a:srcRect b="0" l="0" r="0" t="0"/>
          <a:stretch/>
        </p:blipFill>
        <p:spPr>
          <a:xfrm>
            <a:off x="4357687" y="285750"/>
            <a:ext cx="4143374" cy="2286000"/>
          </a:xfrm>
          <a:prstGeom prst="rect">
            <a:avLst/>
          </a:prstGeom>
          <a:noFill/>
          <a:ln>
            <a:noFill/>
          </a:ln>
        </p:spPr>
      </p:pic>
      <p:sp>
        <p:nvSpPr>
          <p:cNvPr id="484" name="Shape 484"/>
          <p:cNvSpPr txBox="1"/>
          <p:nvPr/>
        </p:nvSpPr>
        <p:spPr>
          <a:xfrm>
            <a:off x="390846" y="3394735"/>
            <a:ext cx="8069585" cy="2554544"/>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أجريت هذه التجربة لتبيان أثر افتقار الجسم إلى طعام، أجريت على مجموعة من الشبان الأصحاء، فقد غذي أفراد المجموعة تغذية جيدة لمدة 3 أشهر أعقبها فترة 6 أشهر من الصوم</a:t>
            </a:r>
          </a:p>
        </p:txBody>
      </p:sp>
      <p:sp>
        <p:nvSpPr>
          <p:cNvPr id="485" name="Shape 485"/>
          <p:cNvSpPr txBox="1"/>
          <p:nvPr/>
        </p:nvSpPr>
        <p:spPr>
          <a:xfrm rot="-235863">
            <a:off x="4534631" y="716735"/>
            <a:ext cx="2840037" cy="110799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6600">
                <a:solidFill>
                  <a:srgbClr val="9900CC"/>
                </a:solidFill>
                <a:latin typeface="Arial"/>
                <a:ea typeface="Arial"/>
                <a:cs typeface="Arial"/>
                <a:sym typeface="Arial"/>
              </a:rPr>
              <a:t>تجربة: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83"/>
                                        </p:tgtEl>
                                        <p:attrNameLst>
                                          <p:attrName>style.visibility</p:attrName>
                                        </p:attrNameLst>
                                      </p:cBhvr>
                                      <p:to>
                                        <p:strVal val="visible"/>
                                      </p:to>
                                    </p:set>
                                    <p:animEffect filter="fade" transition="in">
                                      <p:cBhvr>
                                        <p:cTn dur="500"/>
                                        <p:tgtEl>
                                          <p:spTgt spid="483"/>
                                        </p:tgtEl>
                                      </p:cBhvr>
                                    </p:animEffect>
                                  </p:childTnLst>
                                </p:cTn>
                              </p:par>
                              <p:par>
                                <p:cTn fill="hold" nodeType="withEffect" presetClass="entr" presetID="10" presetSubtype="0">
                                  <p:stCondLst>
                                    <p:cond delay="0"/>
                                  </p:stCondLst>
                                  <p:childTnLst>
                                    <p:set>
                                      <p:cBhvr>
                                        <p:cTn dur="1" fill="hold">
                                          <p:stCondLst>
                                            <p:cond delay="0"/>
                                          </p:stCondLst>
                                        </p:cTn>
                                        <p:tgtEl>
                                          <p:spTgt spid="485"/>
                                        </p:tgtEl>
                                        <p:attrNameLst>
                                          <p:attrName>style.visibility</p:attrName>
                                        </p:attrNameLst>
                                      </p:cBhvr>
                                      <p:to>
                                        <p:strVal val="visible"/>
                                      </p:to>
                                    </p:set>
                                    <p:animEffect filter="fade" transition="in">
                                      <p:cBhvr>
                                        <p:cTn dur="500"/>
                                        <p:tgtEl>
                                          <p:spTgt spid="48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78"/>
                                        </p:tgtEl>
                                        <p:attrNameLst>
                                          <p:attrName>style.visibility</p:attrName>
                                        </p:attrNameLst>
                                      </p:cBhvr>
                                      <p:to>
                                        <p:strVal val="visible"/>
                                      </p:to>
                                    </p:set>
                                    <p:animEffect filter="fade" transition="in">
                                      <p:cBhvr>
                                        <p:cTn dur="500"/>
                                        <p:tgtEl>
                                          <p:spTgt spid="478"/>
                                        </p:tgtEl>
                                      </p:cBhvr>
                                    </p:animEffect>
                                  </p:childTnLst>
                                </p:cTn>
                              </p:par>
                              <p:par>
                                <p:cTn fill="hold" nodeType="withEffect" presetClass="entr" presetID="10" presetSubtype="0">
                                  <p:stCondLst>
                                    <p:cond delay="0"/>
                                  </p:stCondLst>
                                  <p:childTnLst>
                                    <p:set>
                                      <p:cBhvr>
                                        <p:cTn dur="1" fill="hold">
                                          <p:stCondLst>
                                            <p:cond delay="0"/>
                                          </p:stCondLst>
                                        </p:cTn>
                                        <p:tgtEl>
                                          <p:spTgt spid="484"/>
                                        </p:tgtEl>
                                        <p:attrNameLst>
                                          <p:attrName>style.visibility</p:attrName>
                                        </p:attrNameLst>
                                      </p:cBhvr>
                                      <p:to>
                                        <p:strVal val="visible"/>
                                      </p:to>
                                    </p:set>
                                    <p:animEffect filter="fade" transition="in">
                                      <p:cBhvr>
                                        <p:cTn dur="500"/>
                                        <p:tgtEl>
                                          <p:spTgt spid="4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89" name="Shape 489"/>
        <p:cNvGrpSpPr/>
        <p:nvPr/>
      </p:nvGrpSpPr>
      <p:grpSpPr>
        <a:xfrm>
          <a:off x="0" y="0"/>
          <a:ext cx="0" cy="0"/>
          <a:chOff x="0" y="0"/>
          <a:chExt cx="0" cy="0"/>
        </a:xfrm>
      </p:grpSpPr>
      <p:grpSp>
        <p:nvGrpSpPr>
          <p:cNvPr id="490" name="Shape 490"/>
          <p:cNvGrpSpPr/>
          <p:nvPr/>
        </p:nvGrpSpPr>
        <p:grpSpPr>
          <a:xfrm>
            <a:off x="214313" y="2516857"/>
            <a:ext cx="8782049" cy="4296518"/>
            <a:chOff x="285723" y="500061"/>
            <a:chExt cx="8782109" cy="5929332"/>
          </a:xfrm>
        </p:grpSpPr>
        <p:sp>
          <p:nvSpPr>
            <p:cNvPr id="491" name="Shape 491"/>
            <p:cNvSpPr/>
            <p:nvPr/>
          </p:nvSpPr>
          <p:spPr>
            <a:xfrm flipH="1" rot="10800000">
              <a:off x="428599" y="500061"/>
              <a:ext cx="8286806" cy="5857461"/>
            </a:xfrm>
            <a:prstGeom prst="flowChartPunchedTape">
              <a:avLst/>
            </a:prstGeom>
            <a:solidFill>
              <a:srgbClr val="FF00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grpSp>
          <p:nvGrpSpPr>
            <p:cNvPr id="492" name="Shape 492"/>
            <p:cNvGrpSpPr/>
            <p:nvPr/>
          </p:nvGrpSpPr>
          <p:grpSpPr>
            <a:xfrm rot="10800000">
              <a:off x="285723" y="571931"/>
              <a:ext cx="8782109" cy="5857462"/>
              <a:chOff x="3975889" y="428604"/>
              <a:chExt cx="4025134" cy="3143041"/>
            </a:xfrm>
          </p:grpSpPr>
          <p:sp>
            <p:nvSpPr>
              <p:cNvPr id="493" name="Shape 493"/>
              <p:cNvSpPr/>
              <p:nvPr/>
            </p:nvSpPr>
            <p:spPr>
              <a:xfrm>
                <a:off x="3975889" y="428604"/>
                <a:ext cx="3699893" cy="3143041"/>
              </a:xfrm>
              <a:prstGeom prst="flowChartPunchedTape">
                <a:avLst/>
              </a:prstGeom>
              <a:solidFill>
                <a:srgbClr val="CC00CC"/>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sp>
            <p:nvSpPr>
              <p:cNvPr id="494" name="Shape 494"/>
              <p:cNvSpPr/>
              <p:nvPr/>
            </p:nvSpPr>
            <p:spPr>
              <a:xfrm>
                <a:off x="4071933" y="785793"/>
                <a:ext cx="3929090" cy="2500330"/>
              </a:xfrm>
              <a:prstGeom prst="round1Rect">
                <a:avLst>
                  <a:gd fmla="val 50000" name="adj"/>
                </a:avLst>
              </a:prstGeom>
              <a:solidFill>
                <a:schemeClr val="lt1"/>
              </a:solidFill>
              <a:ln cap="flat" cmpd="sng" w="57150">
                <a:solidFill>
                  <a:srgbClr val="00CC00"/>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grpSp>
      </p:grpSp>
      <p:pic>
        <p:nvPicPr>
          <p:cNvPr descr="Documentos.png" id="495" name="Shape 495"/>
          <p:cNvPicPr preferRelativeResize="0"/>
          <p:nvPr/>
        </p:nvPicPr>
        <p:blipFill rotWithShape="1">
          <a:blip r:embed="rId3">
            <a:alphaModFix/>
          </a:blip>
          <a:srcRect b="0" l="0" r="0" t="0"/>
          <a:stretch/>
        </p:blipFill>
        <p:spPr>
          <a:xfrm>
            <a:off x="4357687" y="285750"/>
            <a:ext cx="4143374" cy="2286000"/>
          </a:xfrm>
          <a:prstGeom prst="rect">
            <a:avLst/>
          </a:prstGeom>
          <a:noFill/>
          <a:ln>
            <a:noFill/>
          </a:ln>
        </p:spPr>
      </p:pic>
      <p:sp>
        <p:nvSpPr>
          <p:cNvPr id="496" name="Shape 496"/>
          <p:cNvSpPr txBox="1"/>
          <p:nvPr/>
        </p:nvSpPr>
        <p:spPr>
          <a:xfrm>
            <a:off x="390846" y="3722255"/>
            <a:ext cx="8069585" cy="193899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اعتمدوا فيها على أقل القليل من الطعام الذي يكاد يسد رمقهم، وقد وصفوا حالاتهم أثناء الستة أشهر من الصوم بعدم القدرة على ضبط النفس </a:t>
            </a:r>
          </a:p>
        </p:txBody>
      </p:sp>
      <p:sp>
        <p:nvSpPr>
          <p:cNvPr id="497" name="Shape 497"/>
          <p:cNvSpPr txBox="1"/>
          <p:nvPr/>
        </p:nvSpPr>
        <p:spPr>
          <a:xfrm rot="-235863">
            <a:off x="4534631" y="716735"/>
            <a:ext cx="2840037" cy="110799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6600">
                <a:solidFill>
                  <a:srgbClr val="9900CC"/>
                </a:solidFill>
                <a:latin typeface="Arial"/>
                <a:ea typeface="Arial"/>
                <a:cs typeface="Arial"/>
                <a:sym typeface="Arial"/>
              </a:rPr>
              <a:t>تجربة: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496"/>
                                        </p:tgtEl>
                                        <p:attrNameLst>
                                          <p:attrName>style.visibility</p:attrName>
                                        </p:attrNameLst>
                                      </p:cBhvr>
                                      <p:to>
                                        <p:strVal val="visible"/>
                                      </p:to>
                                    </p:set>
                                    <p:animEffect filter="fade" transition="in">
                                      <p:cBhvr>
                                        <p:cTn dur="500"/>
                                        <p:tgtEl>
                                          <p:spTgt spid="49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01" name="Shape 501"/>
        <p:cNvGrpSpPr/>
        <p:nvPr/>
      </p:nvGrpSpPr>
      <p:grpSpPr>
        <a:xfrm>
          <a:off x="0" y="0"/>
          <a:ext cx="0" cy="0"/>
          <a:chOff x="0" y="0"/>
          <a:chExt cx="0" cy="0"/>
        </a:xfrm>
      </p:grpSpPr>
      <p:grpSp>
        <p:nvGrpSpPr>
          <p:cNvPr id="502" name="Shape 502"/>
          <p:cNvGrpSpPr/>
          <p:nvPr/>
        </p:nvGrpSpPr>
        <p:grpSpPr>
          <a:xfrm>
            <a:off x="214313" y="2516857"/>
            <a:ext cx="8782049" cy="4296518"/>
            <a:chOff x="285723" y="500061"/>
            <a:chExt cx="8782109" cy="5929332"/>
          </a:xfrm>
        </p:grpSpPr>
        <p:sp>
          <p:nvSpPr>
            <p:cNvPr id="503" name="Shape 503"/>
            <p:cNvSpPr/>
            <p:nvPr/>
          </p:nvSpPr>
          <p:spPr>
            <a:xfrm flipH="1" rot="10800000">
              <a:off x="428599" y="500061"/>
              <a:ext cx="8286806" cy="5857461"/>
            </a:xfrm>
            <a:prstGeom prst="flowChartPunchedTape">
              <a:avLst/>
            </a:prstGeom>
            <a:solidFill>
              <a:srgbClr val="FF00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grpSp>
          <p:nvGrpSpPr>
            <p:cNvPr id="504" name="Shape 504"/>
            <p:cNvGrpSpPr/>
            <p:nvPr/>
          </p:nvGrpSpPr>
          <p:grpSpPr>
            <a:xfrm rot="10800000">
              <a:off x="285723" y="571931"/>
              <a:ext cx="8782109" cy="5857462"/>
              <a:chOff x="3975889" y="428604"/>
              <a:chExt cx="4025134" cy="3143041"/>
            </a:xfrm>
          </p:grpSpPr>
          <p:sp>
            <p:nvSpPr>
              <p:cNvPr id="505" name="Shape 505"/>
              <p:cNvSpPr/>
              <p:nvPr/>
            </p:nvSpPr>
            <p:spPr>
              <a:xfrm>
                <a:off x="3975889" y="428604"/>
                <a:ext cx="3699893" cy="3143041"/>
              </a:xfrm>
              <a:prstGeom prst="flowChartPunchedTape">
                <a:avLst/>
              </a:prstGeom>
              <a:solidFill>
                <a:srgbClr val="CC00CC"/>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sp>
            <p:nvSpPr>
              <p:cNvPr id="506" name="Shape 506"/>
              <p:cNvSpPr/>
              <p:nvPr/>
            </p:nvSpPr>
            <p:spPr>
              <a:xfrm>
                <a:off x="4071933" y="785793"/>
                <a:ext cx="3929090" cy="2500330"/>
              </a:xfrm>
              <a:prstGeom prst="round1Rect">
                <a:avLst>
                  <a:gd fmla="val 50000" name="adj"/>
                </a:avLst>
              </a:prstGeom>
              <a:solidFill>
                <a:schemeClr val="lt1"/>
              </a:solidFill>
              <a:ln cap="flat" cmpd="sng" w="57150">
                <a:solidFill>
                  <a:srgbClr val="00CC00"/>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grpSp>
      </p:grpSp>
      <p:pic>
        <p:nvPicPr>
          <p:cNvPr descr="Documentos.png" id="507" name="Shape 507"/>
          <p:cNvPicPr preferRelativeResize="0"/>
          <p:nvPr/>
        </p:nvPicPr>
        <p:blipFill rotWithShape="1">
          <a:blip r:embed="rId3">
            <a:alphaModFix/>
          </a:blip>
          <a:srcRect b="0" l="0" r="0" t="0"/>
          <a:stretch/>
        </p:blipFill>
        <p:spPr>
          <a:xfrm>
            <a:off x="4357687" y="285750"/>
            <a:ext cx="4143374" cy="2286000"/>
          </a:xfrm>
          <a:prstGeom prst="rect">
            <a:avLst/>
          </a:prstGeom>
          <a:noFill/>
          <a:ln>
            <a:noFill/>
          </a:ln>
        </p:spPr>
      </p:pic>
      <p:sp>
        <p:nvSpPr>
          <p:cNvPr id="508" name="Shape 508"/>
          <p:cNvSpPr txBox="1"/>
          <p:nvPr/>
        </p:nvSpPr>
        <p:spPr>
          <a:xfrm>
            <a:off x="390846" y="3645023"/>
            <a:ext cx="8069585" cy="193899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وكبح جماح الغضب والتردد والقلق والحساسية الزائدة وعدم القدرة على تركيز الانتباه </a:t>
            </a:r>
          </a:p>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(عبد الحليم السيد وآخرون 1990م)</a:t>
            </a:r>
          </a:p>
        </p:txBody>
      </p:sp>
      <p:sp>
        <p:nvSpPr>
          <p:cNvPr id="509" name="Shape 509"/>
          <p:cNvSpPr txBox="1"/>
          <p:nvPr/>
        </p:nvSpPr>
        <p:spPr>
          <a:xfrm rot="-235863">
            <a:off x="4534631" y="716735"/>
            <a:ext cx="2840037" cy="110799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6600">
                <a:solidFill>
                  <a:srgbClr val="9900CC"/>
                </a:solidFill>
                <a:latin typeface="Arial"/>
                <a:ea typeface="Arial"/>
                <a:cs typeface="Arial"/>
                <a:sym typeface="Arial"/>
              </a:rPr>
              <a:t>تجربة: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08"/>
                                        </p:tgtEl>
                                        <p:attrNameLst>
                                          <p:attrName>style.visibility</p:attrName>
                                        </p:attrNameLst>
                                      </p:cBhvr>
                                      <p:to>
                                        <p:strVal val="visible"/>
                                      </p:to>
                                    </p:set>
                                    <p:animEffect filter="fade" transition="in">
                                      <p:cBhvr>
                                        <p:cTn dur="500"/>
                                        <p:tgtEl>
                                          <p:spTgt spid="5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3" name="Shape 513"/>
        <p:cNvGrpSpPr/>
        <p:nvPr/>
      </p:nvGrpSpPr>
      <p:grpSpPr>
        <a:xfrm>
          <a:off x="0" y="0"/>
          <a:ext cx="0" cy="0"/>
          <a:chOff x="0" y="0"/>
          <a:chExt cx="0" cy="0"/>
        </a:xfrm>
      </p:grpSpPr>
      <p:grpSp>
        <p:nvGrpSpPr>
          <p:cNvPr id="514" name="Shape 514"/>
          <p:cNvGrpSpPr/>
          <p:nvPr/>
        </p:nvGrpSpPr>
        <p:grpSpPr>
          <a:xfrm>
            <a:off x="214313" y="2516857"/>
            <a:ext cx="8782049" cy="4296518"/>
            <a:chOff x="285723" y="500061"/>
            <a:chExt cx="8782109" cy="5929332"/>
          </a:xfrm>
        </p:grpSpPr>
        <p:sp>
          <p:nvSpPr>
            <p:cNvPr id="515" name="Shape 515"/>
            <p:cNvSpPr/>
            <p:nvPr/>
          </p:nvSpPr>
          <p:spPr>
            <a:xfrm flipH="1" rot="10800000">
              <a:off x="428599" y="500061"/>
              <a:ext cx="8286806" cy="5857461"/>
            </a:xfrm>
            <a:prstGeom prst="flowChartPunchedTape">
              <a:avLst/>
            </a:prstGeom>
            <a:solidFill>
              <a:srgbClr val="FF0000"/>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grpSp>
          <p:nvGrpSpPr>
            <p:cNvPr id="516" name="Shape 516"/>
            <p:cNvGrpSpPr/>
            <p:nvPr/>
          </p:nvGrpSpPr>
          <p:grpSpPr>
            <a:xfrm rot="10800000">
              <a:off x="285723" y="571931"/>
              <a:ext cx="8782109" cy="5857462"/>
              <a:chOff x="3975889" y="428604"/>
              <a:chExt cx="4025134" cy="3143041"/>
            </a:xfrm>
          </p:grpSpPr>
          <p:sp>
            <p:nvSpPr>
              <p:cNvPr id="517" name="Shape 517"/>
              <p:cNvSpPr/>
              <p:nvPr/>
            </p:nvSpPr>
            <p:spPr>
              <a:xfrm>
                <a:off x="3975889" y="428604"/>
                <a:ext cx="3699893" cy="3143041"/>
              </a:xfrm>
              <a:prstGeom prst="flowChartPunchedTape">
                <a:avLst/>
              </a:prstGeom>
              <a:solidFill>
                <a:srgbClr val="CC00CC"/>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sp>
            <p:nvSpPr>
              <p:cNvPr id="518" name="Shape 518"/>
              <p:cNvSpPr/>
              <p:nvPr/>
            </p:nvSpPr>
            <p:spPr>
              <a:xfrm>
                <a:off x="4071933" y="785793"/>
                <a:ext cx="3929090" cy="2500330"/>
              </a:xfrm>
              <a:prstGeom prst="round1Rect">
                <a:avLst>
                  <a:gd fmla="val 50000" name="adj"/>
                </a:avLst>
              </a:prstGeom>
              <a:solidFill>
                <a:schemeClr val="lt1"/>
              </a:solidFill>
              <a:ln cap="flat" cmpd="sng" w="57150">
                <a:solidFill>
                  <a:srgbClr val="00CC00"/>
                </a:solidFill>
                <a:prstDash val="solid"/>
                <a:round/>
                <a:headEnd len="med" w="med" type="none"/>
                <a:tailEnd len="med" w="med" type="none"/>
              </a:ln>
              <a:effectLst>
                <a:outerShdw blurRad="190500" algn="ctr" dir="2700000" dist="228600">
                  <a:srgbClr val="000000">
                    <a:alpha val="29803"/>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2400">
                  <a:solidFill>
                    <a:schemeClr val="lt1"/>
                  </a:solidFill>
                  <a:latin typeface="Arial"/>
                  <a:ea typeface="Arial"/>
                  <a:cs typeface="Arial"/>
                  <a:sym typeface="Arial"/>
                </a:endParaRPr>
              </a:p>
            </p:txBody>
          </p:sp>
        </p:grpSp>
      </p:grpSp>
      <p:pic>
        <p:nvPicPr>
          <p:cNvPr descr="Documentos.png" id="519" name="Shape 519"/>
          <p:cNvPicPr preferRelativeResize="0"/>
          <p:nvPr/>
        </p:nvPicPr>
        <p:blipFill rotWithShape="1">
          <a:blip r:embed="rId3">
            <a:alphaModFix/>
          </a:blip>
          <a:srcRect b="0" l="0" r="0" t="0"/>
          <a:stretch/>
        </p:blipFill>
        <p:spPr>
          <a:xfrm>
            <a:off x="4357687" y="285750"/>
            <a:ext cx="4143374" cy="2286000"/>
          </a:xfrm>
          <a:prstGeom prst="rect">
            <a:avLst/>
          </a:prstGeom>
          <a:noFill/>
          <a:ln>
            <a:noFill/>
          </a:ln>
        </p:spPr>
      </p:pic>
      <p:sp>
        <p:nvSpPr>
          <p:cNvPr id="520" name="Shape 520"/>
          <p:cNvSpPr txBox="1"/>
          <p:nvPr/>
        </p:nvSpPr>
        <p:spPr>
          <a:xfrm>
            <a:off x="606870" y="2996951"/>
            <a:ext cx="8069585" cy="1938991"/>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rgbClr val="C00000"/>
                </a:solidFill>
                <a:latin typeface="Arial"/>
                <a:ea typeface="Arial"/>
                <a:cs typeface="Arial"/>
                <a:sym typeface="Arial"/>
              </a:rPr>
              <a:t>وهذا يدل على افتقار الدم إلى المواد الغذائية في دافع الجوع، وليس أدل على أهمية هذا الدافع من قوله تعالى:</a:t>
            </a:r>
          </a:p>
        </p:txBody>
      </p:sp>
      <p:sp>
        <p:nvSpPr>
          <p:cNvPr id="521" name="Shape 521"/>
          <p:cNvSpPr txBox="1"/>
          <p:nvPr/>
        </p:nvSpPr>
        <p:spPr>
          <a:xfrm rot="-235863">
            <a:off x="4534631" y="716735"/>
            <a:ext cx="2840037" cy="110799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6600">
                <a:solidFill>
                  <a:srgbClr val="9900CC"/>
                </a:solidFill>
                <a:latin typeface="Arial"/>
                <a:ea typeface="Arial"/>
                <a:cs typeface="Arial"/>
                <a:sym typeface="Arial"/>
              </a:rPr>
              <a:t>تجربة:</a:t>
            </a:r>
          </a:p>
        </p:txBody>
      </p:sp>
      <p:sp>
        <p:nvSpPr>
          <p:cNvPr id="522" name="Shape 522"/>
          <p:cNvSpPr txBox="1"/>
          <p:nvPr/>
        </p:nvSpPr>
        <p:spPr>
          <a:xfrm>
            <a:off x="534862" y="5016078"/>
            <a:ext cx="8069585" cy="1077217"/>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3200">
                <a:solidFill>
                  <a:schemeClr val="dk1"/>
                </a:solidFill>
                <a:latin typeface="Arial"/>
                <a:ea typeface="Arial"/>
                <a:cs typeface="Arial"/>
                <a:sym typeface="Arial"/>
              </a:rPr>
              <a:t>فَلْيَعْبُدُوا رَبَّ هَذَا الْبَيْتِ * الَّذِي أَطْعَمَهُمْ مِنْ جُوعٍ وَآمَنَهُمْ مِنْ خَوْفٍ. (قريش 3-4)</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22"/>
                                        </p:tgtEl>
                                        <p:attrNameLst>
                                          <p:attrName>style.visibility</p:attrName>
                                        </p:attrNameLst>
                                      </p:cBhvr>
                                      <p:to>
                                        <p:strVal val="visible"/>
                                      </p:to>
                                    </p:set>
                                    <p:animEffect filter="fade" transition="in">
                                      <p:cBhvr>
                                        <p:cTn dur="500"/>
                                        <p:tgtEl>
                                          <p:spTgt spid="522"/>
                                        </p:tgtEl>
                                      </p:cBhvr>
                                    </p:animEffect>
                                  </p:childTnLst>
                                </p:cTn>
                              </p:par>
                              <p:par>
                                <p:cTn fill="hold" nodeType="withEffect" presetClass="entr" presetID="10" presetSubtype="0">
                                  <p:stCondLst>
                                    <p:cond delay="0"/>
                                  </p:stCondLst>
                                  <p:childTnLst>
                                    <p:set>
                                      <p:cBhvr>
                                        <p:cTn dur="1" fill="hold">
                                          <p:stCondLst>
                                            <p:cond delay="0"/>
                                          </p:stCondLst>
                                        </p:cTn>
                                        <p:tgtEl>
                                          <p:spTgt spid="520"/>
                                        </p:tgtEl>
                                        <p:attrNameLst>
                                          <p:attrName>style.visibility</p:attrName>
                                        </p:attrNameLst>
                                      </p:cBhvr>
                                      <p:to>
                                        <p:strVal val="visible"/>
                                      </p:to>
                                    </p:set>
                                    <p:animEffect filter="fade" transition="in">
                                      <p:cBhvr>
                                        <p:cTn dur="500"/>
                                        <p:tgtEl>
                                          <p:spTgt spid="52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26" name="Shape 526"/>
        <p:cNvGrpSpPr/>
        <p:nvPr/>
      </p:nvGrpSpPr>
      <p:grpSpPr>
        <a:xfrm>
          <a:off x="0" y="0"/>
          <a:ext cx="0" cy="0"/>
          <a:chOff x="0" y="0"/>
          <a:chExt cx="0" cy="0"/>
        </a:xfrm>
      </p:grpSpPr>
      <p:pic>
        <p:nvPicPr>
          <p:cNvPr descr="E:\شغل نجلاء\خلفيات وبراويز وصور\New folder\البراويز\البراويز\WWWW.bmp" id="527" name="Shape 527"/>
          <p:cNvPicPr preferRelativeResize="0"/>
          <p:nvPr/>
        </p:nvPicPr>
        <p:blipFill rotWithShape="1">
          <a:blip r:embed="rId3">
            <a:alphaModFix/>
          </a:blip>
          <a:srcRect b="0" l="0" r="0" t="0"/>
          <a:stretch/>
        </p:blipFill>
        <p:spPr>
          <a:xfrm>
            <a:off x="683320" y="188641"/>
            <a:ext cx="7201048" cy="1368151"/>
          </a:xfrm>
          <a:prstGeom prst="ellipse">
            <a:avLst/>
          </a:prstGeom>
          <a:noFill/>
          <a:ln>
            <a:noFill/>
          </a:ln>
        </p:spPr>
      </p:pic>
      <p:sp>
        <p:nvSpPr>
          <p:cNvPr id="528" name="Shape 528"/>
          <p:cNvSpPr txBox="1"/>
          <p:nvPr/>
        </p:nvSpPr>
        <p:spPr>
          <a:xfrm>
            <a:off x="2483767" y="332656"/>
            <a:ext cx="3894014"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2- دافع العطش:</a:t>
            </a:r>
          </a:p>
        </p:txBody>
      </p:sp>
      <p:pic>
        <p:nvPicPr>
          <p:cNvPr descr="E:\شغل نجلاء\خلفيات وبراويز وصور\New folder\البراويز\البراويز\0153.bmp" id="529" name="Shape 529"/>
          <p:cNvPicPr preferRelativeResize="0"/>
          <p:nvPr/>
        </p:nvPicPr>
        <p:blipFill rotWithShape="1">
          <a:blip r:embed="rId4">
            <a:alphaModFix/>
          </a:blip>
          <a:srcRect b="0" l="0" r="0" t="0"/>
          <a:stretch/>
        </p:blipFill>
        <p:spPr>
          <a:xfrm>
            <a:off x="395287" y="2183482"/>
            <a:ext cx="8353425" cy="4557886"/>
          </a:xfrm>
          <a:prstGeom prst="rect">
            <a:avLst/>
          </a:prstGeom>
          <a:solidFill>
            <a:schemeClr val="lt1"/>
          </a:solidFill>
          <a:ln>
            <a:noFill/>
          </a:ln>
        </p:spPr>
      </p:pic>
      <p:sp>
        <p:nvSpPr>
          <p:cNvPr id="530" name="Shape 530"/>
          <p:cNvSpPr/>
          <p:nvPr/>
        </p:nvSpPr>
        <p:spPr>
          <a:xfrm>
            <a:off x="1115616" y="3004497"/>
            <a:ext cx="6411912" cy="280076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يقوم دافع العطش بعملية تنظيم وضبط دخول الماء إلى جسم الانسان بحيث يحافظ على نسبة ثابتة منه.</a:t>
            </a:r>
            <a:r>
              <a:rPr b="1" lang="ar-EG" sz="4400">
                <a:solidFill>
                  <a:schemeClr val="dk1"/>
                </a:solidFill>
                <a:latin typeface="Arial"/>
                <a:ea typeface="Arial"/>
                <a:cs typeface="Arial"/>
                <a:sym typeface="Arial"/>
              </a:rPr>
              <a:t> </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27"/>
                                        </p:tgtEl>
                                        <p:attrNameLst>
                                          <p:attrName>style.visibility</p:attrName>
                                        </p:attrNameLst>
                                      </p:cBhvr>
                                      <p:to>
                                        <p:strVal val="visible"/>
                                      </p:to>
                                    </p:set>
                                    <p:animEffect filter="fade" transition="in">
                                      <p:cBhvr>
                                        <p:cTn dur="500"/>
                                        <p:tgtEl>
                                          <p:spTgt spid="527"/>
                                        </p:tgtEl>
                                      </p:cBhvr>
                                    </p:animEffect>
                                  </p:childTnLst>
                                </p:cTn>
                              </p:par>
                              <p:par>
                                <p:cTn fill="hold" nodeType="withEffect" presetClass="entr" presetID="10" presetSubtype="0">
                                  <p:stCondLst>
                                    <p:cond delay="0"/>
                                  </p:stCondLst>
                                  <p:childTnLst>
                                    <p:set>
                                      <p:cBhvr>
                                        <p:cTn dur="1" fill="hold">
                                          <p:stCondLst>
                                            <p:cond delay="0"/>
                                          </p:stCondLst>
                                        </p:cTn>
                                        <p:tgtEl>
                                          <p:spTgt spid="528"/>
                                        </p:tgtEl>
                                        <p:attrNameLst>
                                          <p:attrName>style.visibility</p:attrName>
                                        </p:attrNameLst>
                                      </p:cBhvr>
                                      <p:to>
                                        <p:strVal val="visible"/>
                                      </p:to>
                                    </p:set>
                                    <p:animEffect filter="fade" transition="in">
                                      <p:cBhvr>
                                        <p:cTn dur="500"/>
                                        <p:tgtEl>
                                          <p:spTgt spid="52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29"/>
                                        </p:tgtEl>
                                        <p:attrNameLst>
                                          <p:attrName>style.visibility</p:attrName>
                                        </p:attrNameLst>
                                      </p:cBhvr>
                                      <p:to>
                                        <p:strVal val="visible"/>
                                      </p:to>
                                    </p:set>
                                    <p:animEffect filter="fade" transition="in">
                                      <p:cBhvr>
                                        <p:cTn dur="500"/>
                                        <p:tgtEl>
                                          <p:spTgt spid="529"/>
                                        </p:tgtEl>
                                      </p:cBhvr>
                                    </p:animEffect>
                                  </p:childTnLst>
                                </p:cTn>
                              </p:par>
                              <p:par>
                                <p:cTn fill="hold" nodeType="withEffect" presetClass="entr" presetID="10" presetSubtype="0">
                                  <p:stCondLst>
                                    <p:cond delay="0"/>
                                  </p:stCondLst>
                                  <p:childTnLst>
                                    <p:set>
                                      <p:cBhvr>
                                        <p:cTn dur="1" fill="hold">
                                          <p:stCondLst>
                                            <p:cond delay="0"/>
                                          </p:stCondLst>
                                        </p:cTn>
                                        <p:tgtEl>
                                          <p:spTgt spid="530"/>
                                        </p:tgtEl>
                                        <p:attrNameLst>
                                          <p:attrName>style.visibility</p:attrName>
                                        </p:attrNameLst>
                                      </p:cBhvr>
                                      <p:to>
                                        <p:strVal val="visible"/>
                                      </p:to>
                                    </p:set>
                                    <p:animEffect filter="fade" transition="in">
                                      <p:cBhvr>
                                        <p:cTn dur="500"/>
                                        <p:tgtEl>
                                          <p:spTgt spid="5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4" name="Shape 534"/>
        <p:cNvGrpSpPr/>
        <p:nvPr/>
      </p:nvGrpSpPr>
      <p:grpSpPr>
        <a:xfrm>
          <a:off x="0" y="0"/>
          <a:ext cx="0" cy="0"/>
          <a:chOff x="0" y="0"/>
          <a:chExt cx="0" cy="0"/>
        </a:xfrm>
      </p:grpSpPr>
      <p:pic>
        <p:nvPicPr>
          <p:cNvPr descr="E:\شغل نجلاء\خلفيات وبراويز وصور\New folder\البراويز\البراويز\WWWW.bmp" id="535" name="Shape 535"/>
          <p:cNvPicPr preferRelativeResize="0"/>
          <p:nvPr/>
        </p:nvPicPr>
        <p:blipFill rotWithShape="1">
          <a:blip r:embed="rId3">
            <a:alphaModFix/>
          </a:blip>
          <a:srcRect b="0" l="0" r="0" t="0"/>
          <a:stretch/>
        </p:blipFill>
        <p:spPr>
          <a:xfrm>
            <a:off x="683320" y="188641"/>
            <a:ext cx="7201048" cy="1368151"/>
          </a:xfrm>
          <a:prstGeom prst="ellipse">
            <a:avLst/>
          </a:prstGeom>
          <a:noFill/>
          <a:ln>
            <a:noFill/>
          </a:ln>
        </p:spPr>
      </p:pic>
      <p:pic>
        <p:nvPicPr>
          <p:cNvPr descr="E:\شغل نجلاء\خلفيات وبراويز وصور\New folder\البراويز\البراويز\0153.bmp" id="536" name="Shape 536"/>
          <p:cNvPicPr preferRelativeResize="0"/>
          <p:nvPr/>
        </p:nvPicPr>
        <p:blipFill rotWithShape="1">
          <a:blip r:embed="rId4">
            <a:alphaModFix/>
          </a:blip>
          <a:srcRect b="0" l="0" r="0" t="0"/>
          <a:stretch/>
        </p:blipFill>
        <p:spPr>
          <a:xfrm>
            <a:off x="395287" y="2183482"/>
            <a:ext cx="8353425" cy="4557886"/>
          </a:xfrm>
          <a:prstGeom prst="rect">
            <a:avLst/>
          </a:prstGeom>
          <a:solidFill>
            <a:schemeClr val="lt1"/>
          </a:solidFill>
          <a:ln>
            <a:noFill/>
          </a:ln>
        </p:spPr>
      </p:pic>
      <p:sp>
        <p:nvSpPr>
          <p:cNvPr id="537" name="Shape 537"/>
          <p:cNvSpPr/>
          <p:nvPr/>
        </p:nvSpPr>
        <p:spPr>
          <a:xfrm>
            <a:off x="1187624" y="3004497"/>
            <a:ext cx="6411912" cy="280076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وأثبتت الدراسات العلمية أن الماء يشكل حوالي ثلثي وزن الجسم وهذا يبرز أهمية إشباع هذا الدافع لحياة الإنسان</a:t>
            </a:r>
          </a:p>
        </p:txBody>
      </p:sp>
      <p:sp>
        <p:nvSpPr>
          <p:cNvPr id="538" name="Shape 538"/>
          <p:cNvSpPr txBox="1"/>
          <p:nvPr/>
        </p:nvSpPr>
        <p:spPr>
          <a:xfrm>
            <a:off x="2483767" y="332656"/>
            <a:ext cx="3894014"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2- دافع العطش:</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37"/>
                                        </p:tgtEl>
                                        <p:attrNameLst>
                                          <p:attrName>style.visibility</p:attrName>
                                        </p:attrNameLst>
                                      </p:cBhvr>
                                      <p:to>
                                        <p:strVal val="visible"/>
                                      </p:to>
                                    </p:set>
                                    <p:animEffect filter="fade" transition="in">
                                      <p:cBhvr>
                                        <p:cTn dur="500"/>
                                        <p:tgtEl>
                                          <p:spTgt spid="53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42" name="Shape 542"/>
        <p:cNvGrpSpPr/>
        <p:nvPr/>
      </p:nvGrpSpPr>
      <p:grpSpPr>
        <a:xfrm>
          <a:off x="0" y="0"/>
          <a:ext cx="0" cy="0"/>
          <a:chOff x="0" y="0"/>
          <a:chExt cx="0" cy="0"/>
        </a:xfrm>
      </p:grpSpPr>
      <p:pic>
        <p:nvPicPr>
          <p:cNvPr descr="E:\شغل نجلاء\خلفيات وبراويز وصور\New folder\البراويز\البراويز\WWWW.bmp" id="543" name="Shape 543"/>
          <p:cNvPicPr preferRelativeResize="0"/>
          <p:nvPr/>
        </p:nvPicPr>
        <p:blipFill rotWithShape="1">
          <a:blip r:embed="rId3">
            <a:alphaModFix/>
          </a:blip>
          <a:srcRect b="0" l="0" r="0" t="0"/>
          <a:stretch/>
        </p:blipFill>
        <p:spPr>
          <a:xfrm>
            <a:off x="683320" y="188641"/>
            <a:ext cx="7201048" cy="1368151"/>
          </a:xfrm>
          <a:prstGeom prst="ellipse">
            <a:avLst/>
          </a:prstGeom>
          <a:noFill/>
          <a:ln>
            <a:noFill/>
          </a:ln>
        </p:spPr>
      </p:pic>
      <p:sp>
        <p:nvSpPr>
          <p:cNvPr id="544" name="Shape 544"/>
          <p:cNvSpPr txBox="1"/>
          <p:nvPr/>
        </p:nvSpPr>
        <p:spPr>
          <a:xfrm>
            <a:off x="1622766" y="332656"/>
            <a:ext cx="5325497"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3- دافع النوم والراحة:</a:t>
            </a:r>
          </a:p>
        </p:txBody>
      </p:sp>
      <p:pic>
        <p:nvPicPr>
          <p:cNvPr descr="E:\شغل نجلاء\خلفيات وبراويز وصور\New folder\البراويز\البراويز\0153.bmp" id="545" name="Shape 545"/>
          <p:cNvPicPr preferRelativeResize="0"/>
          <p:nvPr/>
        </p:nvPicPr>
        <p:blipFill rotWithShape="1">
          <a:blip r:embed="rId4">
            <a:alphaModFix/>
          </a:blip>
          <a:srcRect b="0" l="0" r="0" t="0"/>
          <a:stretch/>
        </p:blipFill>
        <p:spPr>
          <a:xfrm>
            <a:off x="395287" y="2183482"/>
            <a:ext cx="8353425" cy="4557886"/>
          </a:xfrm>
          <a:prstGeom prst="rect">
            <a:avLst/>
          </a:prstGeom>
          <a:solidFill>
            <a:schemeClr val="lt1"/>
          </a:solidFill>
          <a:ln>
            <a:noFill/>
          </a:ln>
        </p:spPr>
      </p:pic>
      <p:sp>
        <p:nvSpPr>
          <p:cNvPr id="546" name="Shape 546"/>
          <p:cNvSpPr/>
          <p:nvPr/>
        </p:nvSpPr>
        <p:spPr>
          <a:xfrm>
            <a:off x="1112416" y="2788473"/>
            <a:ext cx="6411912" cy="3477874"/>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كل فرد يشعر بين الحين والآخر بحاجته للراحة والنوم كما أن متوسط ساعات النوم 7 ساعات يوميًا، ويعد مخ الإنسان أكثر الأعضاء حاجة للنوم.</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43"/>
                                        </p:tgtEl>
                                        <p:attrNameLst>
                                          <p:attrName>style.visibility</p:attrName>
                                        </p:attrNameLst>
                                      </p:cBhvr>
                                      <p:to>
                                        <p:strVal val="visible"/>
                                      </p:to>
                                    </p:set>
                                    <p:animEffect filter="fade" transition="in">
                                      <p:cBhvr>
                                        <p:cTn dur="500"/>
                                        <p:tgtEl>
                                          <p:spTgt spid="543"/>
                                        </p:tgtEl>
                                      </p:cBhvr>
                                    </p:animEffect>
                                  </p:childTnLst>
                                </p:cTn>
                              </p:par>
                              <p:par>
                                <p:cTn fill="hold" nodeType="withEffect" presetClass="entr" presetID="10" presetSubtype="0">
                                  <p:stCondLst>
                                    <p:cond delay="0"/>
                                  </p:stCondLst>
                                  <p:childTnLst>
                                    <p:set>
                                      <p:cBhvr>
                                        <p:cTn dur="1" fill="hold">
                                          <p:stCondLst>
                                            <p:cond delay="0"/>
                                          </p:stCondLst>
                                        </p:cTn>
                                        <p:tgtEl>
                                          <p:spTgt spid="544"/>
                                        </p:tgtEl>
                                        <p:attrNameLst>
                                          <p:attrName>style.visibility</p:attrName>
                                        </p:attrNameLst>
                                      </p:cBhvr>
                                      <p:to>
                                        <p:strVal val="visible"/>
                                      </p:to>
                                    </p:set>
                                    <p:animEffect filter="fade" transition="in">
                                      <p:cBhvr>
                                        <p:cTn dur="500"/>
                                        <p:tgtEl>
                                          <p:spTgt spid="5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45"/>
                                        </p:tgtEl>
                                        <p:attrNameLst>
                                          <p:attrName>style.visibility</p:attrName>
                                        </p:attrNameLst>
                                      </p:cBhvr>
                                      <p:to>
                                        <p:strVal val="visible"/>
                                      </p:to>
                                    </p:set>
                                    <p:animEffect filter="fade" transition="in">
                                      <p:cBhvr>
                                        <p:cTn dur="500"/>
                                        <p:tgtEl>
                                          <p:spTgt spid="545"/>
                                        </p:tgtEl>
                                      </p:cBhvr>
                                    </p:animEffect>
                                  </p:childTnLst>
                                </p:cTn>
                              </p:par>
                              <p:par>
                                <p:cTn fill="hold" nodeType="withEffect" presetClass="entr" presetID="10" presetSubtype="0">
                                  <p:stCondLst>
                                    <p:cond delay="0"/>
                                  </p:stCondLst>
                                  <p:childTnLst>
                                    <p:set>
                                      <p:cBhvr>
                                        <p:cTn dur="1" fill="hold">
                                          <p:stCondLst>
                                            <p:cond delay="0"/>
                                          </p:stCondLst>
                                        </p:cTn>
                                        <p:tgtEl>
                                          <p:spTgt spid="546"/>
                                        </p:tgtEl>
                                        <p:attrNameLst>
                                          <p:attrName>style.visibility</p:attrName>
                                        </p:attrNameLst>
                                      </p:cBhvr>
                                      <p:to>
                                        <p:strVal val="visible"/>
                                      </p:to>
                                    </p:set>
                                    <p:animEffect filter="fade" transition="in">
                                      <p:cBhvr>
                                        <p:cTn dur="500"/>
                                        <p:tgtEl>
                                          <p:spTgt spid="54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0" name="Shape 550"/>
        <p:cNvGrpSpPr/>
        <p:nvPr/>
      </p:nvGrpSpPr>
      <p:grpSpPr>
        <a:xfrm>
          <a:off x="0" y="0"/>
          <a:ext cx="0" cy="0"/>
          <a:chOff x="0" y="0"/>
          <a:chExt cx="0" cy="0"/>
        </a:xfrm>
      </p:grpSpPr>
      <p:pic>
        <p:nvPicPr>
          <p:cNvPr descr="E:\شغل نجلاء\خلفيات وبراويز وصور\New folder\البراويز\البراويز\WWWW.bmp" id="551" name="Shape 551"/>
          <p:cNvPicPr preferRelativeResize="0"/>
          <p:nvPr/>
        </p:nvPicPr>
        <p:blipFill rotWithShape="1">
          <a:blip r:embed="rId3">
            <a:alphaModFix/>
          </a:blip>
          <a:srcRect b="0" l="0" r="0" t="0"/>
          <a:stretch/>
        </p:blipFill>
        <p:spPr>
          <a:xfrm>
            <a:off x="683320" y="188641"/>
            <a:ext cx="7201048" cy="1368151"/>
          </a:xfrm>
          <a:prstGeom prst="ellipse">
            <a:avLst/>
          </a:prstGeom>
          <a:noFill/>
          <a:ln>
            <a:noFill/>
          </a:ln>
        </p:spPr>
      </p:pic>
      <p:sp>
        <p:nvSpPr>
          <p:cNvPr id="552" name="Shape 552"/>
          <p:cNvSpPr txBox="1"/>
          <p:nvPr/>
        </p:nvSpPr>
        <p:spPr>
          <a:xfrm>
            <a:off x="2051719" y="332656"/>
            <a:ext cx="4044697"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4- دافع الإخراج:</a:t>
            </a:r>
          </a:p>
        </p:txBody>
      </p:sp>
      <p:pic>
        <p:nvPicPr>
          <p:cNvPr descr="E:\شغل نجلاء\خلفيات وبراويز وصور\New folder\البراويز\البراويز\0153.bmp" id="553" name="Shape 553"/>
          <p:cNvPicPr preferRelativeResize="0"/>
          <p:nvPr/>
        </p:nvPicPr>
        <p:blipFill rotWithShape="1">
          <a:blip r:embed="rId4">
            <a:alphaModFix/>
          </a:blip>
          <a:srcRect b="0" l="0" r="0" t="0"/>
          <a:stretch/>
        </p:blipFill>
        <p:spPr>
          <a:xfrm>
            <a:off x="395287" y="2183482"/>
            <a:ext cx="8353425" cy="4557886"/>
          </a:xfrm>
          <a:prstGeom prst="rect">
            <a:avLst/>
          </a:prstGeom>
          <a:solidFill>
            <a:schemeClr val="lt1"/>
          </a:solidFill>
          <a:ln>
            <a:noFill/>
          </a:ln>
        </p:spPr>
      </p:pic>
      <p:sp>
        <p:nvSpPr>
          <p:cNvPr id="554" name="Shape 554"/>
          <p:cNvSpPr/>
          <p:nvPr/>
        </p:nvSpPr>
        <p:spPr>
          <a:xfrm>
            <a:off x="1184424" y="3717032"/>
            <a:ext cx="6411912" cy="1446550"/>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يعتبر من الدوافع الفطرية الملحة وعدم اشباعه قد يضر الانسان.</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51"/>
                                        </p:tgtEl>
                                        <p:attrNameLst>
                                          <p:attrName>style.visibility</p:attrName>
                                        </p:attrNameLst>
                                      </p:cBhvr>
                                      <p:to>
                                        <p:strVal val="visible"/>
                                      </p:to>
                                    </p:set>
                                    <p:animEffect filter="fade" transition="in">
                                      <p:cBhvr>
                                        <p:cTn dur="500"/>
                                        <p:tgtEl>
                                          <p:spTgt spid="551"/>
                                        </p:tgtEl>
                                      </p:cBhvr>
                                    </p:animEffect>
                                  </p:childTnLst>
                                </p:cTn>
                              </p:par>
                              <p:par>
                                <p:cTn fill="hold" nodeType="withEffect" presetClass="entr" presetID="10" presetSubtype="0">
                                  <p:stCondLst>
                                    <p:cond delay="0"/>
                                  </p:stCondLst>
                                  <p:childTnLst>
                                    <p:set>
                                      <p:cBhvr>
                                        <p:cTn dur="1" fill="hold">
                                          <p:stCondLst>
                                            <p:cond delay="0"/>
                                          </p:stCondLst>
                                        </p:cTn>
                                        <p:tgtEl>
                                          <p:spTgt spid="552"/>
                                        </p:tgtEl>
                                        <p:attrNameLst>
                                          <p:attrName>style.visibility</p:attrName>
                                        </p:attrNameLst>
                                      </p:cBhvr>
                                      <p:to>
                                        <p:strVal val="visible"/>
                                      </p:to>
                                    </p:set>
                                    <p:animEffect filter="fade" transition="in">
                                      <p:cBhvr>
                                        <p:cTn dur="500"/>
                                        <p:tgtEl>
                                          <p:spTgt spid="5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3"/>
                                        </p:tgtEl>
                                        <p:attrNameLst>
                                          <p:attrName>style.visibility</p:attrName>
                                        </p:attrNameLst>
                                      </p:cBhvr>
                                      <p:to>
                                        <p:strVal val="visible"/>
                                      </p:to>
                                    </p:set>
                                    <p:animEffect filter="fade" transition="in">
                                      <p:cBhvr>
                                        <p:cTn dur="500"/>
                                        <p:tgtEl>
                                          <p:spTgt spid="553"/>
                                        </p:tgtEl>
                                      </p:cBhvr>
                                    </p:animEffect>
                                  </p:childTnLst>
                                </p:cTn>
                              </p:par>
                              <p:par>
                                <p:cTn fill="hold" nodeType="withEffect" presetClass="entr" presetID="10" presetSubtype="0">
                                  <p:stCondLst>
                                    <p:cond delay="0"/>
                                  </p:stCondLst>
                                  <p:childTnLst>
                                    <p:set>
                                      <p:cBhvr>
                                        <p:cTn dur="1" fill="hold">
                                          <p:stCondLst>
                                            <p:cond delay="0"/>
                                          </p:stCondLst>
                                        </p:cTn>
                                        <p:tgtEl>
                                          <p:spTgt spid="554"/>
                                        </p:tgtEl>
                                        <p:attrNameLst>
                                          <p:attrName>style.visibility</p:attrName>
                                        </p:attrNameLst>
                                      </p:cBhvr>
                                      <p:to>
                                        <p:strVal val="visible"/>
                                      </p:to>
                                    </p:set>
                                    <p:animEffect filter="fade" transition="in">
                                      <p:cBhvr>
                                        <p:cTn dur="500"/>
                                        <p:tgtEl>
                                          <p:spTgt spid="5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8" name="Shape 558"/>
        <p:cNvGrpSpPr/>
        <p:nvPr/>
      </p:nvGrpSpPr>
      <p:grpSpPr>
        <a:xfrm>
          <a:off x="0" y="0"/>
          <a:ext cx="0" cy="0"/>
          <a:chOff x="0" y="0"/>
          <a:chExt cx="0" cy="0"/>
        </a:xfrm>
      </p:grpSpPr>
      <p:pic>
        <p:nvPicPr>
          <p:cNvPr descr="E:\شغل نجلاء\خلفيات وبراويز وصور\New folder\البراويز\البراويز\WWWW.bmp" id="559" name="Shape 559"/>
          <p:cNvPicPr preferRelativeResize="0"/>
          <p:nvPr/>
        </p:nvPicPr>
        <p:blipFill rotWithShape="1">
          <a:blip r:embed="rId3">
            <a:alphaModFix/>
          </a:blip>
          <a:srcRect b="0" l="0" r="0" t="0"/>
          <a:stretch/>
        </p:blipFill>
        <p:spPr>
          <a:xfrm>
            <a:off x="683320" y="188641"/>
            <a:ext cx="7201048" cy="1368151"/>
          </a:xfrm>
          <a:prstGeom prst="ellipse">
            <a:avLst/>
          </a:prstGeom>
          <a:noFill/>
          <a:ln>
            <a:noFill/>
          </a:ln>
        </p:spPr>
      </p:pic>
      <p:sp>
        <p:nvSpPr>
          <p:cNvPr id="560" name="Shape 560"/>
          <p:cNvSpPr txBox="1"/>
          <p:nvPr/>
        </p:nvSpPr>
        <p:spPr>
          <a:xfrm>
            <a:off x="2264918" y="332656"/>
            <a:ext cx="3831498"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5- دافع الجنس:</a:t>
            </a:r>
          </a:p>
        </p:txBody>
      </p:sp>
      <p:pic>
        <p:nvPicPr>
          <p:cNvPr descr="E:\شغل نجلاء\خلفيات وبراويز وصور\New folder\البراويز\البراويز\0153.bmp" id="561" name="Shape 561"/>
          <p:cNvPicPr preferRelativeResize="0"/>
          <p:nvPr/>
        </p:nvPicPr>
        <p:blipFill rotWithShape="1">
          <a:blip r:embed="rId4">
            <a:alphaModFix/>
          </a:blip>
          <a:srcRect b="0" l="0" r="0" t="0"/>
          <a:stretch/>
        </p:blipFill>
        <p:spPr>
          <a:xfrm>
            <a:off x="395287" y="2183482"/>
            <a:ext cx="8353425" cy="4557886"/>
          </a:xfrm>
          <a:prstGeom prst="rect">
            <a:avLst/>
          </a:prstGeom>
          <a:solidFill>
            <a:schemeClr val="lt1"/>
          </a:solidFill>
          <a:ln>
            <a:noFill/>
          </a:ln>
        </p:spPr>
      </p:pic>
      <p:sp>
        <p:nvSpPr>
          <p:cNvPr id="562" name="Shape 562"/>
          <p:cNvSpPr/>
          <p:nvPr/>
        </p:nvSpPr>
        <p:spPr>
          <a:xfrm>
            <a:off x="1184424" y="3501007"/>
            <a:ext cx="6411912" cy="2123657"/>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هذا الدافع يقوم بوظيفة حيوية وهي بقاء النوع فلولا التناسل لانقرضت الكائنات الحية.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59"/>
                                        </p:tgtEl>
                                        <p:attrNameLst>
                                          <p:attrName>style.visibility</p:attrName>
                                        </p:attrNameLst>
                                      </p:cBhvr>
                                      <p:to>
                                        <p:strVal val="visible"/>
                                      </p:to>
                                    </p:set>
                                    <p:animEffect filter="fade" transition="in">
                                      <p:cBhvr>
                                        <p:cTn dur="500"/>
                                        <p:tgtEl>
                                          <p:spTgt spid="559"/>
                                        </p:tgtEl>
                                      </p:cBhvr>
                                    </p:animEffect>
                                  </p:childTnLst>
                                </p:cTn>
                              </p:par>
                              <p:par>
                                <p:cTn fill="hold" nodeType="withEffect" presetClass="entr" presetID="10" presetSubtype="0">
                                  <p:stCondLst>
                                    <p:cond delay="0"/>
                                  </p:stCondLst>
                                  <p:childTnLst>
                                    <p:set>
                                      <p:cBhvr>
                                        <p:cTn dur="1" fill="hold">
                                          <p:stCondLst>
                                            <p:cond delay="0"/>
                                          </p:stCondLst>
                                        </p:cTn>
                                        <p:tgtEl>
                                          <p:spTgt spid="560"/>
                                        </p:tgtEl>
                                        <p:attrNameLst>
                                          <p:attrName>style.visibility</p:attrName>
                                        </p:attrNameLst>
                                      </p:cBhvr>
                                      <p:to>
                                        <p:strVal val="visible"/>
                                      </p:to>
                                    </p:set>
                                    <p:animEffect filter="fade" transition="in">
                                      <p:cBhvr>
                                        <p:cTn dur="500"/>
                                        <p:tgtEl>
                                          <p:spTgt spid="56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1"/>
                                        </p:tgtEl>
                                        <p:attrNameLst>
                                          <p:attrName>style.visibility</p:attrName>
                                        </p:attrNameLst>
                                      </p:cBhvr>
                                      <p:to>
                                        <p:strVal val="visible"/>
                                      </p:to>
                                    </p:set>
                                    <p:animEffect filter="fade" transition="in">
                                      <p:cBhvr>
                                        <p:cTn dur="500"/>
                                        <p:tgtEl>
                                          <p:spTgt spid="561"/>
                                        </p:tgtEl>
                                      </p:cBhvr>
                                    </p:animEffect>
                                  </p:childTnLst>
                                </p:cTn>
                              </p:par>
                              <p:par>
                                <p:cTn fill="hold" nodeType="withEffect" presetClass="entr" presetID="10" presetSubtype="0">
                                  <p:stCondLst>
                                    <p:cond delay="0"/>
                                  </p:stCondLst>
                                  <p:childTnLst>
                                    <p:set>
                                      <p:cBhvr>
                                        <p:cTn dur="1" fill="hold">
                                          <p:stCondLst>
                                            <p:cond delay="0"/>
                                          </p:stCondLst>
                                        </p:cTn>
                                        <p:tgtEl>
                                          <p:spTgt spid="562"/>
                                        </p:tgtEl>
                                        <p:attrNameLst>
                                          <p:attrName>style.visibility</p:attrName>
                                        </p:attrNameLst>
                                      </p:cBhvr>
                                      <p:to>
                                        <p:strVal val="visible"/>
                                      </p:to>
                                    </p:set>
                                    <p:animEffect filter="fade" transition="in">
                                      <p:cBhvr>
                                        <p:cTn dur="500"/>
                                        <p:tgtEl>
                                          <p:spTgt spid="56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x="0" y="0"/>
          <a:ext cx="0" cy="0"/>
          <a:chOff x="0" y="0"/>
          <a:chExt cx="0" cy="0"/>
        </a:xfrm>
      </p:grpSpPr>
      <p:grpSp>
        <p:nvGrpSpPr>
          <p:cNvPr id="125" name="Shape 125"/>
          <p:cNvGrpSpPr/>
          <p:nvPr/>
        </p:nvGrpSpPr>
        <p:grpSpPr>
          <a:xfrm rot="-352240">
            <a:off x="554187" y="1305002"/>
            <a:ext cx="8364718" cy="4837963"/>
            <a:chOff x="714348" y="891910"/>
            <a:chExt cx="7501018" cy="6680468"/>
          </a:xfrm>
        </p:grpSpPr>
        <p:grpSp>
          <p:nvGrpSpPr>
            <p:cNvPr id="126" name="Shape 126"/>
            <p:cNvGrpSpPr/>
            <p:nvPr/>
          </p:nvGrpSpPr>
          <p:grpSpPr>
            <a:xfrm>
              <a:off x="714348" y="891910"/>
              <a:ext cx="7501018" cy="6680468"/>
              <a:chOff x="714348" y="891910"/>
              <a:chExt cx="7501018" cy="6680468"/>
            </a:xfrm>
          </p:grpSpPr>
          <p:grpSp>
            <p:nvGrpSpPr>
              <p:cNvPr id="127" name="Shape 127"/>
              <p:cNvGrpSpPr/>
              <p:nvPr/>
            </p:nvGrpSpPr>
            <p:grpSpPr>
              <a:xfrm rot="10800000">
                <a:off x="826430" y="1136438"/>
                <a:ext cx="7388937" cy="6435940"/>
                <a:chOff x="928636" y="-642941"/>
                <a:chExt cx="6815036" cy="6435940"/>
              </a:xfrm>
            </p:grpSpPr>
            <p:sp>
              <p:nvSpPr>
                <p:cNvPr id="128" name="Shape 128"/>
                <p:cNvSpPr/>
                <p:nvPr/>
              </p:nvSpPr>
              <p:spPr>
                <a:xfrm>
                  <a:off x="1856282" y="3573403"/>
                  <a:ext cx="4501007" cy="2216202"/>
                </a:xfrm>
                <a:prstGeom prst="horizontalScroll">
                  <a:avLst>
                    <a:gd fmla="val 12500" name="adj"/>
                  </a:avLst>
                </a:prstGeom>
                <a:solidFill>
                  <a:srgbClr val="CC00CC"/>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sp>
              <p:nvSpPr>
                <p:cNvPr id="129" name="Shape 129"/>
                <p:cNvSpPr/>
                <p:nvPr/>
              </p:nvSpPr>
              <p:spPr>
                <a:xfrm>
                  <a:off x="2362938" y="3576639"/>
                  <a:ext cx="4501007" cy="2216202"/>
                </a:xfrm>
                <a:prstGeom prst="horizontalScroll">
                  <a:avLst>
                    <a:gd fmla="val 12500" name="adj"/>
                  </a:avLst>
                </a:prstGeom>
                <a:solidFill>
                  <a:srgbClr val="99FF33"/>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sp>
              <p:nvSpPr>
                <p:cNvPr id="130" name="Shape 130"/>
                <p:cNvSpPr/>
                <p:nvPr/>
              </p:nvSpPr>
              <p:spPr>
                <a:xfrm>
                  <a:off x="2864502" y="3576798"/>
                  <a:ext cx="4501007" cy="2216200"/>
                </a:xfrm>
                <a:prstGeom prst="horizontalScroll">
                  <a:avLst>
                    <a:gd fmla="val 12500" name="adj"/>
                  </a:avLst>
                </a:prstGeom>
                <a:solidFill>
                  <a:schemeClr val="lt1"/>
                </a:solidFill>
                <a:ln cap="flat" cmpd="sng" w="25400">
                  <a:solidFill>
                    <a:srgbClr val="FF0000"/>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sp>
              <p:nvSpPr>
                <p:cNvPr id="131" name="Shape 131"/>
                <p:cNvSpPr/>
                <p:nvPr/>
              </p:nvSpPr>
              <p:spPr>
                <a:xfrm>
                  <a:off x="3242665" y="3502878"/>
                  <a:ext cx="4501007" cy="2214009"/>
                </a:xfrm>
                <a:prstGeom prst="horizontalScroll">
                  <a:avLst>
                    <a:gd fmla="val 12500" name="adj"/>
                  </a:avLst>
                </a:prstGeom>
                <a:solidFill>
                  <a:srgbClr val="0000FF"/>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sp>
              <p:nvSpPr>
                <p:cNvPr id="132" name="Shape 132"/>
                <p:cNvSpPr/>
                <p:nvPr/>
              </p:nvSpPr>
              <p:spPr>
                <a:xfrm>
                  <a:off x="928636" y="-642941"/>
                  <a:ext cx="6786611" cy="6286520"/>
                </a:xfrm>
                <a:prstGeom prst="horizontalScroll">
                  <a:avLst>
                    <a:gd fmla="val 12500" name="adj"/>
                  </a:avLst>
                </a:prstGeom>
                <a:gradFill>
                  <a:gsLst>
                    <a:gs pos="0">
                      <a:schemeClr val="lt1"/>
                    </a:gs>
                    <a:gs pos="50000">
                      <a:schemeClr val="lt1"/>
                    </a:gs>
                    <a:gs pos="100000">
                      <a:srgbClr val="00FFFF"/>
                    </a:gs>
                  </a:gsLst>
                  <a:lin ang="16200000" scaled="0"/>
                </a:gradFill>
                <a:ln cap="flat" cmpd="sng" w="57150">
                  <a:solidFill>
                    <a:srgbClr val="0070C0"/>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grpSp>
          <p:pic>
            <p:nvPicPr>
              <p:cNvPr descr="1b1e5d9f9aab353a1c7084e4f93b10f9.gif" id="133" name="Shape 133"/>
              <p:cNvPicPr preferRelativeResize="0"/>
              <p:nvPr/>
            </p:nvPicPr>
            <p:blipFill rotWithShape="1">
              <a:blip r:embed="rId3">
                <a:alphaModFix/>
              </a:blip>
              <a:srcRect b="0" l="0" r="0" t="0"/>
              <a:stretch/>
            </p:blipFill>
            <p:spPr>
              <a:xfrm>
                <a:off x="5857883" y="1142983"/>
                <a:ext cx="2343150" cy="819150"/>
              </a:xfrm>
              <a:prstGeom prst="horizontalScroll">
                <a:avLst>
                  <a:gd fmla="val 12500" name="adj"/>
                </a:avLst>
              </a:prstGeom>
              <a:noFill/>
              <a:ln>
                <a:noFill/>
              </a:ln>
            </p:spPr>
          </p:pic>
          <p:pic>
            <p:nvPicPr>
              <p:cNvPr descr="76d9d351fa76be7824ecda2b1f352c92.gif" id="134" name="Shape 134"/>
              <p:cNvPicPr preferRelativeResize="0"/>
              <p:nvPr/>
            </p:nvPicPr>
            <p:blipFill rotWithShape="1">
              <a:blip r:embed="rId4">
                <a:alphaModFix/>
              </a:blip>
              <a:srcRect b="0" l="0" r="0" t="0"/>
              <a:stretch/>
            </p:blipFill>
            <p:spPr>
              <a:xfrm rot="-631430">
                <a:off x="3453720" y="1168601"/>
                <a:ext cx="3095625" cy="714375"/>
              </a:xfrm>
              <a:prstGeom prst="horizontalScroll">
                <a:avLst>
                  <a:gd fmla="val 12500" name="adj"/>
                </a:avLst>
              </a:prstGeom>
              <a:noFill/>
              <a:ln>
                <a:noFill/>
              </a:ln>
            </p:spPr>
          </p:pic>
          <p:pic>
            <p:nvPicPr>
              <p:cNvPr descr="76d9d351fa76be7824ecda2b1f352c92.gif" id="135" name="Shape 135"/>
              <p:cNvPicPr preferRelativeResize="0"/>
              <p:nvPr/>
            </p:nvPicPr>
            <p:blipFill rotWithShape="1">
              <a:blip r:embed="rId4">
                <a:alphaModFix/>
              </a:blip>
              <a:srcRect b="0" l="0" r="0" t="0"/>
              <a:stretch/>
            </p:blipFill>
            <p:spPr>
              <a:xfrm rot="-508825">
                <a:off x="750099" y="1734680"/>
                <a:ext cx="3095624" cy="714375"/>
              </a:xfrm>
              <a:prstGeom prst="horizontalScroll">
                <a:avLst>
                  <a:gd fmla="val 12500" name="adj"/>
                </a:avLst>
              </a:prstGeom>
              <a:noFill/>
              <a:ln>
                <a:noFill/>
              </a:ln>
            </p:spPr>
          </p:pic>
        </p:grpSp>
        <p:pic>
          <p:nvPicPr>
            <p:cNvPr descr="5a363ecdc2120e7b627d948346f22329.gif" id="136" name="Shape 136"/>
            <p:cNvPicPr preferRelativeResize="0"/>
            <p:nvPr/>
          </p:nvPicPr>
          <p:blipFill rotWithShape="1">
            <a:blip r:embed="rId5">
              <a:alphaModFix/>
            </a:blip>
            <a:srcRect b="0" l="0" r="0" t="0"/>
            <a:stretch/>
          </p:blipFill>
          <p:spPr>
            <a:xfrm>
              <a:off x="813633" y="6357957"/>
              <a:ext cx="771524" cy="1095375"/>
            </a:xfrm>
            <a:prstGeom prst="horizontalScroll">
              <a:avLst>
                <a:gd fmla="val 12500" name="adj"/>
              </a:avLst>
            </a:prstGeom>
            <a:noFill/>
            <a:ln>
              <a:noFill/>
            </a:ln>
          </p:spPr>
        </p:pic>
      </p:grpSp>
      <p:sp>
        <p:nvSpPr>
          <p:cNvPr id="137" name="Shape 137"/>
          <p:cNvSpPr/>
          <p:nvPr/>
        </p:nvSpPr>
        <p:spPr>
          <a:xfrm rot="-397114">
            <a:off x="410574" y="2431930"/>
            <a:ext cx="7729538" cy="707886"/>
          </a:xfrm>
          <a:prstGeom prst="rect">
            <a:avLst/>
          </a:prstGeom>
          <a:noFill/>
          <a:ln>
            <a:noFill/>
          </a:ln>
        </p:spPr>
        <p:txBody>
          <a:bodyPr anchorCtr="0" anchor="ctr"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4000">
                <a:solidFill>
                  <a:schemeClr val="dk1"/>
                </a:solidFill>
                <a:latin typeface="Arial"/>
                <a:ea typeface="Arial"/>
                <a:cs typeface="Arial"/>
                <a:sym typeface="Arial"/>
              </a:rPr>
              <a:t>تحدد المقصود بالدافع.</a:t>
            </a:r>
          </a:p>
        </p:txBody>
      </p:sp>
      <p:sp>
        <p:nvSpPr>
          <p:cNvPr id="138" name="Shape 138"/>
          <p:cNvSpPr/>
          <p:nvPr/>
        </p:nvSpPr>
        <p:spPr>
          <a:xfrm rot="-397114">
            <a:off x="499830" y="3152011"/>
            <a:ext cx="7729538" cy="707886"/>
          </a:xfrm>
          <a:prstGeom prst="rect">
            <a:avLst/>
          </a:prstGeom>
          <a:noFill/>
          <a:ln>
            <a:noFill/>
          </a:ln>
        </p:spPr>
        <p:txBody>
          <a:bodyPr anchorCtr="0" anchor="ctr"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4000">
                <a:solidFill>
                  <a:schemeClr val="dk1"/>
                </a:solidFill>
                <a:latin typeface="Arial"/>
                <a:ea typeface="Arial"/>
                <a:cs typeface="Arial"/>
                <a:sym typeface="Arial"/>
              </a:rPr>
              <a:t>تفسر معنى أن لكل سلوك دافع.</a:t>
            </a:r>
          </a:p>
        </p:txBody>
      </p:sp>
      <p:sp>
        <p:nvSpPr>
          <p:cNvPr id="139" name="Shape 139"/>
          <p:cNvSpPr/>
          <p:nvPr/>
        </p:nvSpPr>
        <p:spPr>
          <a:xfrm rot="-397114">
            <a:off x="571838" y="3934207"/>
            <a:ext cx="7729538" cy="707886"/>
          </a:xfrm>
          <a:prstGeom prst="rect">
            <a:avLst/>
          </a:prstGeom>
          <a:noFill/>
          <a:ln>
            <a:noFill/>
          </a:ln>
        </p:spPr>
        <p:txBody>
          <a:bodyPr anchorCtr="0" anchor="ctr"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4000">
                <a:solidFill>
                  <a:schemeClr val="dk1"/>
                </a:solidFill>
                <a:latin typeface="Arial"/>
                <a:ea typeface="Arial"/>
                <a:cs typeface="Arial"/>
                <a:sym typeface="Arial"/>
              </a:rPr>
              <a:t>تصنف أنواع الدوافع.</a:t>
            </a:r>
          </a:p>
        </p:txBody>
      </p:sp>
      <p:sp>
        <p:nvSpPr>
          <p:cNvPr id="140" name="Shape 140"/>
          <p:cNvSpPr/>
          <p:nvPr/>
        </p:nvSpPr>
        <p:spPr>
          <a:xfrm rot="-397114">
            <a:off x="626598" y="4726295"/>
            <a:ext cx="7729538" cy="707886"/>
          </a:xfrm>
          <a:prstGeom prst="rect">
            <a:avLst/>
          </a:prstGeom>
          <a:noFill/>
          <a:ln>
            <a:noFill/>
          </a:ln>
        </p:spPr>
        <p:txBody>
          <a:bodyPr anchorCtr="0" anchor="ctr"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4000">
                <a:solidFill>
                  <a:schemeClr val="dk1"/>
                </a:solidFill>
                <a:latin typeface="Arial"/>
                <a:ea typeface="Arial"/>
                <a:cs typeface="Arial"/>
                <a:sym typeface="Arial"/>
              </a:rPr>
              <a:t>تتفهم كيفية إدارة الدوافع.</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25"/>
                                        </p:tgtEl>
                                        <p:attrNameLst>
                                          <p:attrName>style.visibility</p:attrName>
                                        </p:attrNameLst>
                                      </p:cBhvr>
                                      <p:to>
                                        <p:strVal val="visible"/>
                                      </p:to>
                                    </p:set>
                                    <p:animEffect filter="fade" transition="in">
                                      <p:cBhvr>
                                        <p:cTn dur="500"/>
                                        <p:tgtEl>
                                          <p:spTgt spid="125"/>
                                        </p:tgtEl>
                                      </p:cBhvr>
                                    </p:animEffect>
                                  </p:childTnLst>
                                </p:cTn>
                              </p:par>
                              <p:par>
                                <p:cTn fill="hold" nodeType="withEffect" presetClass="entr" presetID="10" presetSubtype="0">
                                  <p:stCondLst>
                                    <p:cond delay="0"/>
                                  </p:stCondLst>
                                  <p:childTnLst>
                                    <p:set>
                                      <p:cBhvr>
                                        <p:cTn dur="1" fill="hold">
                                          <p:stCondLst>
                                            <p:cond delay="0"/>
                                          </p:stCondLst>
                                        </p:cTn>
                                        <p:tgtEl>
                                          <p:spTgt spid="137"/>
                                        </p:tgtEl>
                                        <p:attrNameLst>
                                          <p:attrName>style.visibility</p:attrName>
                                        </p:attrNameLst>
                                      </p:cBhvr>
                                      <p:to>
                                        <p:strVal val="visible"/>
                                      </p:to>
                                    </p:set>
                                    <p:animEffect filter="fade" transition="in">
                                      <p:cBhvr>
                                        <p:cTn dur="500"/>
                                        <p:tgtEl>
                                          <p:spTgt spid="13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500"/>
                                        <p:tgtEl>
                                          <p:spTgt spid="1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500"/>
                                        <p:tgtEl>
                                          <p:spTgt spid="1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500"/>
                                        <p:tgtEl>
                                          <p:spTgt spid="1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66" name="Shape 566"/>
        <p:cNvGrpSpPr/>
        <p:nvPr/>
      </p:nvGrpSpPr>
      <p:grpSpPr>
        <a:xfrm>
          <a:off x="0" y="0"/>
          <a:ext cx="0" cy="0"/>
          <a:chOff x="0" y="0"/>
          <a:chExt cx="0" cy="0"/>
        </a:xfrm>
      </p:grpSpPr>
      <p:pic>
        <p:nvPicPr>
          <p:cNvPr descr="E:\شغل نجلاء\خلفيات وبراويز وصور\New folder\البراويز\البراويز\WWWW.bmp" id="567" name="Shape 567"/>
          <p:cNvPicPr preferRelativeResize="0"/>
          <p:nvPr/>
        </p:nvPicPr>
        <p:blipFill rotWithShape="1">
          <a:blip r:embed="rId3">
            <a:alphaModFix/>
          </a:blip>
          <a:srcRect b="0" l="0" r="0" t="0"/>
          <a:stretch/>
        </p:blipFill>
        <p:spPr>
          <a:xfrm>
            <a:off x="683320" y="188641"/>
            <a:ext cx="7201048" cy="1368151"/>
          </a:xfrm>
          <a:prstGeom prst="ellipse">
            <a:avLst/>
          </a:prstGeom>
          <a:noFill/>
          <a:ln>
            <a:noFill/>
          </a:ln>
        </p:spPr>
      </p:pic>
      <p:sp>
        <p:nvSpPr>
          <p:cNvPr id="568" name="Shape 568"/>
          <p:cNvSpPr txBox="1"/>
          <p:nvPr/>
        </p:nvSpPr>
        <p:spPr>
          <a:xfrm>
            <a:off x="2365975" y="332656"/>
            <a:ext cx="4006224"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6- دافع الأمومة:</a:t>
            </a:r>
          </a:p>
        </p:txBody>
      </p:sp>
      <p:pic>
        <p:nvPicPr>
          <p:cNvPr descr="E:\شغل نجلاء\خلفيات وبراويز وصور\New folder\البراويز\البراويز\0153.bmp" id="569" name="Shape 569"/>
          <p:cNvPicPr preferRelativeResize="0"/>
          <p:nvPr/>
        </p:nvPicPr>
        <p:blipFill rotWithShape="1">
          <a:blip r:embed="rId4">
            <a:alphaModFix/>
          </a:blip>
          <a:srcRect b="0" l="0" r="0" t="0"/>
          <a:stretch/>
        </p:blipFill>
        <p:spPr>
          <a:xfrm>
            <a:off x="395287" y="2183482"/>
            <a:ext cx="8353425" cy="4557886"/>
          </a:xfrm>
          <a:prstGeom prst="rect">
            <a:avLst/>
          </a:prstGeom>
          <a:solidFill>
            <a:schemeClr val="lt1"/>
          </a:solidFill>
          <a:ln>
            <a:noFill/>
          </a:ln>
        </p:spPr>
      </p:pic>
      <p:sp>
        <p:nvSpPr>
          <p:cNvPr id="570" name="Shape 570"/>
          <p:cNvSpPr/>
          <p:nvPr/>
        </p:nvSpPr>
        <p:spPr>
          <a:xfrm>
            <a:off x="1259632" y="2996951"/>
            <a:ext cx="6411912" cy="280076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400">
                <a:solidFill>
                  <a:srgbClr val="663300"/>
                </a:solidFill>
                <a:latin typeface="Arial"/>
                <a:ea typeface="Arial"/>
                <a:cs typeface="Arial"/>
                <a:sym typeface="Arial"/>
              </a:rPr>
              <a:t>تبدي الأمهات في مجتمعنا الانساني كما في المجتمع الحيواني اهتمامًا خاصًا بنسلهن بتغذيته والعناية به والدفاع عنه.</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567"/>
                                        </p:tgtEl>
                                        <p:attrNameLst>
                                          <p:attrName>style.visibility</p:attrName>
                                        </p:attrNameLst>
                                      </p:cBhvr>
                                      <p:to>
                                        <p:strVal val="visible"/>
                                      </p:to>
                                    </p:set>
                                    <p:animEffect filter="fade" transition="in">
                                      <p:cBhvr>
                                        <p:cTn dur="500"/>
                                        <p:tgtEl>
                                          <p:spTgt spid="567"/>
                                        </p:tgtEl>
                                      </p:cBhvr>
                                    </p:animEffect>
                                  </p:childTnLst>
                                </p:cTn>
                              </p:par>
                              <p:par>
                                <p:cTn fill="hold" nodeType="withEffect" presetClass="entr" presetID="10" presetSubtype="0">
                                  <p:stCondLst>
                                    <p:cond delay="0"/>
                                  </p:stCondLst>
                                  <p:childTnLst>
                                    <p:set>
                                      <p:cBhvr>
                                        <p:cTn dur="1" fill="hold">
                                          <p:stCondLst>
                                            <p:cond delay="0"/>
                                          </p:stCondLst>
                                        </p:cTn>
                                        <p:tgtEl>
                                          <p:spTgt spid="568"/>
                                        </p:tgtEl>
                                        <p:attrNameLst>
                                          <p:attrName>style.visibility</p:attrName>
                                        </p:attrNameLst>
                                      </p:cBhvr>
                                      <p:to>
                                        <p:strVal val="visible"/>
                                      </p:to>
                                    </p:set>
                                    <p:animEffect filter="fade" transition="in">
                                      <p:cBhvr>
                                        <p:cTn dur="500"/>
                                        <p:tgtEl>
                                          <p:spTgt spid="56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69"/>
                                        </p:tgtEl>
                                        <p:attrNameLst>
                                          <p:attrName>style.visibility</p:attrName>
                                        </p:attrNameLst>
                                      </p:cBhvr>
                                      <p:to>
                                        <p:strVal val="visible"/>
                                      </p:to>
                                    </p:set>
                                    <p:animEffect filter="fade" transition="in">
                                      <p:cBhvr>
                                        <p:cTn dur="500"/>
                                        <p:tgtEl>
                                          <p:spTgt spid="569"/>
                                        </p:tgtEl>
                                      </p:cBhvr>
                                    </p:animEffect>
                                  </p:childTnLst>
                                </p:cTn>
                              </p:par>
                              <p:par>
                                <p:cTn fill="hold" nodeType="withEffect" presetClass="entr" presetID="10" presetSubtype="0">
                                  <p:stCondLst>
                                    <p:cond delay="0"/>
                                  </p:stCondLst>
                                  <p:childTnLst>
                                    <p:set>
                                      <p:cBhvr>
                                        <p:cTn dur="1" fill="hold">
                                          <p:stCondLst>
                                            <p:cond delay="0"/>
                                          </p:stCondLst>
                                        </p:cTn>
                                        <p:tgtEl>
                                          <p:spTgt spid="570"/>
                                        </p:tgtEl>
                                        <p:attrNameLst>
                                          <p:attrName>style.visibility</p:attrName>
                                        </p:attrNameLst>
                                      </p:cBhvr>
                                      <p:to>
                                        <p:strVal val="visible"/>
                                      </p:to>
                                    </p:set>
                                    <p:animEffect filter="fade" transition="in">
                                      <p:cBhvr>
                                        <p:cTn dur="500"/>
                                        <p:tgtEl>
                                          <p:spTgt spid="5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4" name="Shape 144"/>
        <p:cNvGrpSpPr/>
        <p:nvPr/>
      </p:nvGrpSpPr>
      <p:grpSpPr>
        <a:xfrm>
          <a:off x="0" y="0"/>
          <a:ext cx="0" cy="0"/>
          <a:chOff x="0" y="0"/>
          <a:chExt cx="0" cy="0"/>
        </a:xfrm>
      </p:grpSpPr>
      <p:grpSp>
        <p:nvGrpSpPr>
          <p:cNvPr id="145" name="Shape 145"/>
          <p:cNvGrpSpPr/>
          <p:nvPr/>
        </p:nvGrpSpPr>
        <p:grpSpPr>
          <a:xfrm rot="-352240">
            <a:off x="554187" y="1305002"/>
            <a:ext cx="8364718" cy="4837963"/>
            <a:chOff x="714348" y="891910"/>
            <a:chExt cx="7501018" cy="6680468"/>
          </a:xfrm>
        </p:grpSpPr>
        <p:grpSp>
          <p:nvGrpSpPr>
            <p:cNvPr id="146" name="Shape 146"/>
            <p:cNvGrpSpPr/>
            <p:nvPr/>
          </p:nvGrpSpPr>
          <p:grpSpPr>
            <a:xfrm>
              <a:off x="714348" y="891910"/>
              <a:ext cx="7501018" cy="6680468"/>
              <a:chOff x="714348" y="891910"/>
              <a:chExt cx="7501018" cy="6680468"/>
            </a:xfrm>
          </p:grpSpPr>
          <p:grpSp>
            <p:nvGrpSpPr>
              <p:cNvPr id="147" name="Shape 147"/>
              <p:cNvGrpSpPr/>
              <p:nvPr/>
            </p:nvGrpSpPr>
            <p:grpSpPr>
              <a:xfrm rot="10800000">
                <a:off x="826430" y="1136438"/>
                <a:ext cx="7388937" cy="6435940"/>
                <a:chOff x="928636" y="-642941"/>
                <a:chExt cx="6815036" cy="6435940"/>
              </a:xfrm>
            </p:grpSpPr>
            <p:sp>
              <p:nvSpPr>
                <p:cNvPr id="148" name="Shape 148"/>
                <p:cNvSpPr/>
                <p:nvPr/>
              </p:nvSpPr>
              <p:spPr>
                <a:xfrm>
                  <a:off x="1856282" y="3573403"/>
                  <a:ext cx="4501007" cy="2216202"/>
                </a:xfrm>
                <a:prstGeom prst="horizontalScroll">
                  <a:avLst>
                    <a:gd fmla="val 12500" name="adj"/>
                  </a:avLst>
                </a:prstGeom>
                <a:solidFill>
                  <a:srgbClr val="CC00CC"/>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sp>
              <p:nvSpPr>
                <p:cNvPr id="149" name="Shape 149"/>
                <p:cNvSpPr/>
                <p:nvPr/>
              </p:nvSpPr>
              <p:spPr>
                <a:xfrm>
                  <a:off x="2362938" y="3576639"/>
                  <a:ext cx="4501007" cy="2216202"/>
                </a:xfrm>
                <a:prstGeom prst="horizontalScroll">
                  <a:avLst>
                    <a:gd fmla="val 12500" name="adj"/>
                  </a:avLst>
                </a:prstGeom>
                <a:solidFill>
                  <a:srgbClr val="99FF33"/>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sp>
              <p:nvSpPr>
                <p:cNvPr id="150" name="Shape 150"/>
                <p:cNvSpPr/>
                <p:nvPr/>
              </p:nvSpPr>
              <p:spPr>
                <a:xfrm>
                  <a:off x="2864502" y="3576798"/>
                  <a:ext cx="4501007" cy="2216200"/>
                </a:xfrm>
                <a:prstGeom prst="horizontalScroll">
                  <a:avLst>
                    <a:gd fmla="val 12500" name="adj"/>
                  </a:avLst>
                </a:prstGeom>
                <a:solidFill>
                  <a:schemeClr val="lt1"/>
                </a:solidFill>
                <a:ln cap="flat" cmpd="sng" w="25400">
                  <a:solidFill>
                    <a:srgbClr val="FF0000"/>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sp>
              <p:nvSpPr>
                <p:cNvPr id="151" name="Shape 151"/>
                <p:cNvSpPr/>
                <p:nvPr/>
              </p:nvSpPr>
              <p:spPr>
                <a:xfrm>
                  <a:off x="3242665" y="3502878"/>
                  <a:ext cx="4501007" cy="2214009"/>
                </a:xfrm>
                <a:prstGeom prst="horizontalScroll">
                  <a:avLst>
                    <a:gd fmla="val 12500" name="adj"/>
                  </a:avLst>
                </a:prstGeom>
                <a:solidFill>
                  <a:srgbClr val="0000FF"/>
                </a:soli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sp>
              <p:nvSpPr>
                <p:cNvPr id="152" name="Shape 152"/>
                <p:cNvSpPr/>
                <p:nvPr/>
              </p:nvSpPr>
              <p:spPr>
                <a:xfrm>
                  <a:off x="928636" y="-642941"/>
                  <a:ext cx="6786611" cy="6286520"/>
                </a:xfrm>
                <a:prstGeom prst="horizontalScroll">
                  <a:avLst>
                    <a:gd fmla="val 12500" name="adj"/>
                  </a:avLst>
                </a:prstGeom>
                <a:gradFill>
                  <a:gsLst>
                    <a:gs pos="0">
                      <a:schemeClr val="lt1"/>
                    </a:gs>
                    <a:gs pos="50000">
                      <a:schemeClr val="lt1"/>
                    </a:gs>
                    <a:gs pos="100000">
                      <a:srgbClr val="00FFFF"/>
                    </a:gs>
                  </a:gsLst>
                  <a:lin ang="16200000" scaled="0"/>
                </a:gradFill>
                <a:ln cap="flat" cmpd="sng" w="57150">
                  <a:solidFill>
                    <a:srgbClr val="0070C0"/>
                  </a:solidFill>
                  <a:prstDash val="solid"/>
                  <a:round/>
                  <a:headEnd len="med" w="med" type="none"/>
                  <a:tailEnd len="med" w="med" type="none"/>
                </a:ln>
              </p:spPr>
              <p:txBody>
                <a:bodyPr anchorCtr="0" anchor="ctr" bIns="45700" lIns="91425" rIns="91425" tIns="45700">
                  <a:noAutofit/>
                </a:bodyPr>
                <a:lstStyle/>
                <a:p>
                  <a:pPr indent="0" lvl="0" marL="0" marR="0" rtl="0" algn="ctr">
                    <a:spcBef>
                      <a:spcPts val="0"/>
                    </a:spcBef>
                    <a:spcAft>
                      <a:spcPts val="0"/>
                    </a:spcAft>
                    <a:buNone/>
                  </a:pPr>
                  <a:r>
                    <a:t/>
                  </a:r>
                  <a:endParaRPr sz="1800">
                    <a:solidFill>
                      <a:srgbClr val="0000FF"/>
                    </a:solidFill>
                    <a:latin typeface="Arial"/>
                    <a:ea typeface="Arial"/>
                    <a:cs typeface="Arial"/>
                    <a:sym typeface="Arial"/>
                  </a:endParaRPr>
                </a:p>
              </p:txBody>
            </p:sp>
          </p:grpSp>
          <p:pic>
            <p:nvPicPr>
              <p:cNvPr descr="1b1e5d9f9aab353a1c7084e4f93b10f9.gif" id="153" name="Shape 153"/>
              <p:cNvPicPr preferRelativeResize="0"/>
              <p:nvPr/>
            </p:nvPicPr>
            <p:blipFill rotWithShape="1">
              <a:blip r:embed="rId3">
                <a:alphaModFix/>
              </a:blip>
              <a:srcRect b="0" l="0" r="0" t="0"/>
              <a:stretch/>
            </p:blipFill>
            <p:spPr>
              <a:xfrm>
                <a:off x="5857883" y="1142983"/>
                <a:ext cx="2343150" cy="819150"/>
              </a:xfrm>
              <a:prstGeom prst="horizontalScroll">
                <a:avLst>
                  <a:gd fmla="val 12500" name="adj"/>
                </a:avLst>
              </a:prstGeom>
              <a:noFill/>
              <a:ln>
                <a:noFill/>
              </a:ln>
            </p:spPr>
          </p:pic>
          <p:pic>
            <p:nvPicPr>
              <p:cNvPr descr="76d9d351fa76be7824ecda2b1f352c92.gif" id="154" name="Shape 154"/>
              <p:cNvPicPr preferRelativeResize="0"/>
              <p:nvPr/>
            </p:nvPicPr>
            <p:blipFill rotWithShape="1">
              <a:blip r:embed="rId4">
                <a:alphaModFix/>
              </a:blip>
              <a:srcRect b="0" l="0" r="0" t="0"/>
              <a:stretch/>
            </p:blipFill>
            <p:spPr>
              <a:xfrm rot="-631430">
                <a:off x="3453720" y="1168601"/>
                <a:ext cx="3095625" cy="714375"/>
              </a:xfrm>
              <a:prstGeom prst="horizontalScroll">
                <a:avLst>
                  <a:gd fmla="val 12500" name="adj"/>
                </a:avLst>
              </a:prstGeom>
              <a:noFill/>
              <a:ln>
                <a:noFill/>
              </a:ln>
            </p:spPr>
          </p:pic>
          <p:pic>
            <p:nvPicPr>
              <p:cNvPr descr="76d9d351fa76be7824ecda2b1f352c92.gif" id="155" name="Shape 155"/>
              <p:cNvPicPr preferRelativeResize="0"/>
              <p:nvPr/>
            </p:nvPicPr>
            <p:blipFill rotWithShape="1">
              <a:blip r:embed="rId4">
                <a:alphaModFix/>
              </a:blip>
              <a:srcRect b="0" l="0" r="0" t="0"/>
              <a:stretch/>
            </p:blipFill>
            <p:spPr>
              <a:xfrm rot="-508825">
                <a:off x="750099" y="1734680"/>
                <a:ext cx="3095624" cy="714375"/>
              </a:xfrm>
              <a:prstGeom prst="horizontalScroll">
                <a:avLst>
                  <a:gd fmla="val 12500" name="adj"/>
                </a:avLst>
              </a:prstGeom>
              <a:noFill/>
              <a:ln>
                <a:noFill/>
              </a:ln>
            </p:spPr>
          </p:pic>
        </p:grpSp>
        <p:pic>
          <p:nvPicPr>
            <p:cNvPr descr="5a363ecdc2120e7b627d948346f22329.gif" id="156" name="Shape 156"/>
            <p:cNvPicPr preferRelativeResize="0"/>
            <p:nvPr/>
          </p:nvPicPr>
          <p:blipFill rotWithShape="1">
            <a:blip r:embed="rId5">
              <a:alphaModFix/>
            </a:blip>
            <a:srcRect b="0" l="0" r="0" t="0"/>
            <a:stretch/>
          </p:blipFill>
          <p:spPr>
            <a:xfrm>
              <a:off x="813633" y="6357957"/>
              <a:ext cx="771524" cy="1095375"/>
            </a:xfrm>
            <a:prstGeom prst="horizontalScroll">
              <a:avLst>
                <a:gd fmla="val 12500" name="adj"/>
              </a:avLst>
            </a:prstGeom>
            <a:noFill/>
            <a:ln>
              <a:noFill/>
            </a:ln>
          </p:spPr>
        </p:pic>
      </p:grpSp>
      <p:sp>
        <p:nvSpPr>
          <p:cNvPr id="157" name="Shape 157"/>
          <p:cNvSpPr/>
          <p:nvPr/>
        </p:nvSpPr>
        <p:spPr>
          <a:xfrm rot="-397114">
            <a:off x="410574" y="2647955"/>
            <a:ext cx="7729538" cy="707886"/>
          </a:xfrm>
          <a:prstGeom prst="rect">
            <a:avLst/>
          </a:prstGeom>
          <a:noFill/>
          <a:ln>
            <a:noFill/>
          </a:ln>
        </p:spPr>
        <p:txBody>
          <a:bodyPr anchorCtr="0" anchor="ctr"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4000">
                <a:solidFill>
                  <a:schemeClr val="dk1"/>
                </a:solidFill>
                <a:latin typeface="Arial"/>
                <a:ea typeface="Arial"/>
                <a:cs typeface="Arial"/>
                <a:sym typeface="Arial"/>
              </a:rPr>
              <a:t>تعرف إدارة الدوافع.</a:t>
            </a:r>
          </a:p>
        </p:txBody>
      </p:sp>
      <p:sp>
        <p:nvSpPr>
          <p:cNvPr id="158" name="Shape 158"/>
          <p:cNvSpPr/>
          <p:nvPr/>
        </p:nvSpPr>
        <p:spPr>
          <a:xfrm rot="-397114">
            <a:off x="499830" y="3368034"/>
            <a:ext cx="7729538" cy="707886"/>
          </a:xfrm>
          <a:prstGeom prst="rect">
            <a:avLst/>
          </a:prstGeom>
          <a:noFill/>
          <a:ln>
            <a:noFill/>
          </a:ln>
        </p:spPr>
        <p:txBody>
          <a:bodyPr anchorCtr="0" anchor="ctr"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4000">
                <a:solidFill>
                  <a:schemeClr val="dk1"/>
                </a:solidFill>
                <a:latin typeface="Arial"/>
                <a:ea typeface="Arial"/>
                <a:cs typeface="Arial"/>
                <a:sym typeface="Arial"/>
              </a:rPr>
              <a:t>تمثل لأنواع الدوافع المختلفة.</a:t>
            </a:r>
          </a:p>
        </p:txBody>
      </p:sp>
      <p:sp>
        <p:nvSpPr>
          <p:cNvPr id="159" name="Shape 159"/>
          <p:cNvSpPr/>
          <p:nvPr/>
        </p:nvSpPr>
        <p:spPr>
          <a:xfrm rot="-397114">
            <a:off x="571838" y="4150230"/>
            <a:ext cx="7729538" cy="707886"/>
          </a:xfrm>
          <a:prstGeom prst="rect">
            <a:avLst/>
          </a:prstGeom>
          <a:noFill/>
          <a:ln>
            <a:noFill/>
          </a:ln>
        </p:spPr>
        <p:txBody>
          <a:bodyPr anchorCtr="0" anchor="ctr" bIns="45700" lIns="91425" rIns="91425" tIns="45700">
            <a:noAutofit/>
          </a:bodyPr>
          <a:lstStyle/>
          <a:p>
            <a:pPr indent="-571500" lvl="0" marL="571500" marR="0" rtl="1" algn="r">
              <a:spcBef>
                <a:spcPts val="0"/>
              </a:spcBef>
              <a:spcAft>
                <a:spcPts val="0"/>
              </a:spcAft>
              <a:buClr>
                <a:schemeClr val="dk1"/>
              </a:buClr>
              <a:buSzPct val="100000"/>
              <a:buFont typeface="Arial"/>
              <a:buChar char="•"/>
            </a:pPr>
            <a:r>
              <a:rPr b="1" lang="ar-EG" sz="4000">
                <a:solidFill>
                  <a:schemeClr val="dk1"/>
                </a:solidFill>
                <a:latin typeface="Arial"/>
                <a:ea typeface="Arial"/>
                <a:cs typeface="Arial"/>
                <a:sym typeface="Arial"/>
              </a:rPr>
              <a:t>تحدد معنى تحمل المسؤولية.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57"/>
                                        </p:tgtEl>
                                        <p:attrNameLst>
                                          <p:attrName>style.visibility</p:attrName>
                                        </p:attrNameLst>
                                      </p:cBhvr>
                                      <p:to>
                                        <p:strVal val="visible"/>
                                      </p:to>
                                    </p:set>
                                    <p:animEffect filter="fade" transition="in">
                                      <p:cBhvr>
                                        <p:cTn dur="500"/>
                                        <p:tgtEl>
                                          <p:spTgt spid="1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8"/>
                                        </p:tgtEl>
                                        <p:attrNameLst>
                                          <p:attrName>style.visibility</p:attrName>
                                        </p:attrNameLst>
                                      </p:cBhvr>
                                      <p:to>
                                        <p:strVal val="visible"/>
                                      </p:to>
                                    </p:set>
                                    <p:animEffect filter="fade" transition="in">
                                      <p:cBhvr>
                                        <p:cTn dur="500"/>
                                        <p:tgtEl>
                                          <p:spTgt spid="15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9"/>
                                        </p:tgtEl>
                                        <p:attrNameLst>
                                          <p:attrName>style.visibility</p:attrName>
                                        </p:attrNameLst>
                                      </p:cBhvr>
                                      <p:to>
                                        <p:strVal val="visible"/>
                                      </p:to>
                                    </p:set>
                                    <p:animEffect filter="fade" transition="in">
                                      <p:cBhvr>
                                        <p:cTn dur="500"/>
                                        <p:tgtEl>
                                          <p:spTgt spid="15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3" name="Shape 163"/>
        <p:cNvGrpSpPr/>
        <p:nvPr/>
      </p:nvGrpSpPr>
      <p:grpSpPr>
        <a:xfrm>
          <a:off x="0" y="0"/>
          <a:ext cx="0" cy="0"/>
          <a:chOff x="0" y="0"/>
          <a:chExt cx="0" cy="0"/>
        </a:xfrm>
      </p:grpSpPr>
      <p:sp>
        <p:nvSpPr>
          <p:cNvPr id="164" name="Shape 164"/>
          <p:cNvSpPr/>
          <p:nvPr/>
        </p:nvSpPr>
        <p:spPr>
          <a:xfrm>
            <a:off x="3059832" y="214312"/>
            <a:ext cx="5584105" cy="1071561"/>
          </a:xfrm>
          <a:prstGeom prst="flowChartTerminator">
            <a:avLst/>
          </a:prstGeom>
          <a:gradFill>
            <a:gsLst>
              <a:gs pos="0">
                <a:srgbClr val="840058"/>
              </a:gs>
              <a:gs pos="50000">
                <a:srgbClr val="BF007E"/>
              </a:gs>
              <a:gs pos="100000">
                <a:srgbClr val="E60099"/>
              </a:gs>
            </a:gsLst>
            <a:lin ang="16200000" scaled="0"/>
          </a:gradFill>
          <a:ln cap="flat" cmpd="sng" w="57150">
            <a:solidFill>
              <a:schemeClr val="dk1"/>
            </a:solidFill>
            <a:prstDash val="solid"/>
            <a:round/>
            <a:headEnd len="med" w="med" type="none"/>
            <a:tailEnd len="med" w="med" type="none"/>
          </a:ln>
          <a:effectLst>
            <a:outerShdw blurRad="39999" rotWithShape="0" dir="5400000" dist="23000">
              <a:srgbClr val="000000">
                <a:alpha val="34901"/>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sp>
        <p:nvSpPr>
          <p:cNvPr id="165" name="Shape 165"/>
          <p:cNvSpPr/>
          <p:nvPr/>
        </p:nvSpPr>
        <p:spPr>
          <a:xfrm>
            <a:off x="3923939" y="285750"/>
            <a:ext cx="4272323"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موضوعات الوحدة</a:t>
            </a:r>
          </a:p>
        </p:txBody>
      </p:sp>
      <p:pic>
        <p:nvPicPr>
          <p:cNvPr descr="BCKLC138.WMF" id="166" name="Shape 166"/>
          <p:cNvPicPr preferRelativeResize="0"/>
          <p:nvPr/>
        </p:nvPicPr>
        <p:blipFill rotWithShape="1">
          <a:blip r:embed="rId3">
            <a:alphaModFix/>
          </a:blip>
          <a:srcRect b="0" l="0" r="0" t="0"/>
          <a:stretch/>
        </p:blipFill>
        <p:spPr>
          <a:xfrm>
            <a:off x="35495" y="1375171"/>
            <a:ext cx="8316985" cy="4934148"/>
          </a:xfrm>
          <a:prstGeom prst="rect">
            <a:avLst/>
          </a:prstGeom>
          <a:noFill/>
          <a:ln>
            <a:noFill/>
          </a:ln>
        </p:spPr>
      </p:pic>
      <p:sp>
        <p:nvSpPr>
          <p:cNvPr id="167" name="Shape 167"/>
          <p:cNvSpPr/>
          <p:nvPr/>
        </p:nvSpPr>
        <p:spPr>
          <a:xfrm>
            <a:off x="2123727" y="2321584"/>
            <a:ext cx="5940722" cy="132343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dk1"/>
                </a:solidFill>
                <a:latin typeface="Arial"/>
                <a:ea typeface="Arial"/>
                <a:cs typeface="Arial"/>
                <a:sym typeface="Arial"/>
              </a:rPr>
              <a:t>1- ماهية الدوافع وكيفية تأثيرها في السلوك.</a:t>
            </a:r>
          </a:p>
        </p:txBody>
      </p:sp>
      <p:sp>
        <p:nvSpPr>
          <p:cNvPr id="168" name="Shape 168"/>
          <p:cNvSpPr/>
          <p:nvPr/>
        </p:nvSpPr>
        <p:spPr>
          <a:xfrm>
            <a:off x="2123727" y="4305289"/>
            <a:ext cx="5940722" cy="70788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dk1"/>
                </a:solidFill>
                <a:latin typeface="Arial"/>
                <a:ea typeface="Arial"/>
                <a:cs typeface="Arial"/>
                <a:sym typeface="Arial"/>
              </a:rPr>
              <a:t>2- تصنيفات الدوافع.</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64"/>
                                        </p:tgtEl>
                                        <p:attrNameLst>
                                          <p:attrName>style.visibility</p:attrName>
                                        </p:attrNameLst>
                                      </p:cBhvr>
                                      <p:to>
                                        <p:strVal val="visible"/>
                                      </p:to>
                                    </p:set>
                                    <p:animEffect filter="fade" transition="in">
                                      <p:cBhvr>
                                        <p:cTn dur="500"/>
                                        <p:tgtEl>
                                          <p:spTgt spid="164"/>
                                        </p:tgtEl>
                                      </p:cBhvr>
                                    </p:animEffect>
                                  </p:childTnLst>
                                </p:cTn>
                              </p:par>
                              <p:par>
                                <p:cTn fill="hold" nodeType="with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500"/>
                                        <p:tgtEl>
                                          <p:spTgt spid="16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500"/>
                                        <p:tgtEl>
                                          <p:spTgt spid="166"/>
                                        </p:tgtEl>
                                      </p:cBhvr>
                                    </p:animEffect>
                                  </p:childTnLst>
                                </p:cTn>
                              </p:par>
                              <p:par>
                                <p:cTn fill="hold" nodeType="withEffect" presetClass="entr" presetID="10" presetSubtype="0">
                                  <p:stCondLst>
                                    <p:cond delay="0"/>
                                  </p:stCondLst>
                                  <p:childTnLst>
                                    <p:set>
                                      <p:cBhvr>
                                        <p:cTn dur="1" fill="hold">
                                          <p:stCondLst>
                                            <p:cond delay="0"/>
                                          </p:stCondLst>
                                        </p:cTn>
                                        <p:tgtEl>
                                          <p:spTgt spid="167">
                                            <p:txEl>
                                              <p:pRg end="0" st="0"/>
                                            </p:txEl>
                                          </p:spTgt>
                                        </p:tgtEl>
                                        <p:attrNameLst>
                                          <p:attrName>style.visibility</p:attrName>
                                        </p:attrNameLst>
                                      </p:cBhvr>
                                      <p:to>
                                        <p:strVal val="visible"/>
                                      </p:to>
                                    </p:set>
                                    <p:animEffect filter="fade" transition="in">
                                      <p:cBhvr>
                                        <p:cTn dur="500"/>
                                        <p:tgtEl>
                                          <p:spTgt spid="167">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8">
                                            <p:txEl>
                                              <p:pRg end="0" st="0"/>
                                            </p:txEl>
                                          </p:spTgt>
                                        </p:tgtEl>
                                        <p:attrNameLst>
                                          <p:attrName>style.visibility</p:attrName>
                                        </p:attrNameLst>
                                      </p:cBhvr>
                                      <p:to>
                                        <p:strVal val="visible"/>
                                      </p:to>
                                    </p:set>
                                    <p:animEffect filter="fade" transition="in">
                                      <p:cBhvr>
                                        <p:cTn dur="500"/>
                                        <p:tgtEl>
                                          <p:spTgt spid="168">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2" name="Shape 172"/>
        <p:cNvGrpSpPr/>
        <p:nvPr/>
      </p:nvGrpSpPr>
      <p:grpSpPr>
        <a:xfrm>
          <a:off x="0" y="0"/>
          <a:ext cx="0" cy="0"/>
          <a:chOff x="0" y="0"/>
          <a:chExt cx="0" cy="0"/>
        </a:xfrm>
      </p:grpSpPr>
      <p:sp>
        <p:nvSpPr>
          <p:cNvPr id="173" name="Shape 173"/>
          <p:cNvSpPr/>
          <p:nvPr/>
        </p:nvSpPr>
        <p:spPr>
          <a:xfrm>
            <a:off x="3059832" y="214312"/>
            <a:ext cx="5584105" cy="1071561"/>
          </a:xfrm>
          <a:prstGeom prst="flowChartTerminator">
            <a:avLst/>
          </a:prstGeom>
          <a:gradFill>
            <a:gsLst>
              <a:gs pos="0">
                <a:srgbClr val="840058"/>
              </a:gs>
              <a:gs pos="50000">
                <a:srgbClr val="BF007E"/>
              </a:gs>
              <a:gs pos="100000">
                <a:srgbClr val="E60099"/>
              </a:gs>
            </a:gsLst>
            <a:lin ang="16200000" scaled="0"/>
          </a:gradFill>
          <a:ln cap="flat" cmpd="sng" w="57150">
            <a:solidFill>
              <a:schemeClr val="dk1"/>
            </a:solidFill>
            <a:prstDash val="solid"/>
            <a:round/>
            <a:headEnd len="med" w="med" type="none"/>
            <a:tailEnd len="med" w="med" type="none"/>
          </a:ln>
          <a:effectLst>
            <a:outerShdw blurRad="39999" rotWithShape="0" dir="5400000" dist="23000">
              <a:srgbClr val="000000">
                <a:alpha val="34901"/>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sz="1800">
              <a:solidFill>
                <a:schemeClr val="lt1"/>
              </a:solidFill>
              <a:latin typeface="Arial"/>
              <a:ea typeface="Arial"/>
              <a:cs typeface="Arial"/>
              <a:sym typeface="Arial"/>
            </a:endParaRPr>
          </a:p>
        </p:txBody>
      </p:sp>
      <p:sp>
        <p:nvSpPr>
          <p:cNvPr id="174" name="Shape 174"/>
          <p:cNvSpPr/>
          <p:nvPr/>
        </p:nvSpPr>
        <p:spPr>
          <a:xfrm>
            <a:off x="3923939" y="285750"/>
            <a:ext cx="4272323"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موضوعات الوحدة</a:t>
            </a:r>
          </a:p>
        </p:txBody>
      </p:sp>
      <p:pic>
        <p:nvPicPr>
          <p:cNvPr descr="BCKLC138.WMF" id="175" name="Shape 175"/>
          <p:cNvPicPr preferRelativeResize="0"/>
          <p:nvPr/>
        </p:nvPicPr>
        <p:blipFill rotWithShape="1">
          <a:blip r:embed="rId3">
            <a:alphaModFix/>
          </a:blip>
          <a:srcRect b="0" l="0" r="0" t="0"/>
          <a:stretch/>
        </p:blipFill>
        <p:spPr>
          <a:xfrm>
            <a:off x="35495" y="1375171"/>
            <a:ext cx="8316985" cy="4934148"/>
          </a:xfrm>
          <a:prstGeom prst="rect">
            <a:avLst/>
          </a:prstGeom>
          <a:noFill/>
          <a:ln>
            <a:noFill/>
          </a:ln>
        </p:spPr>
      </p:pic>
      <p:sp>
        <p:nvSpPr>
          <p:cNvPr id="176" name="Shape 176"/>
          <p:cNvSpPr/>
          <p:nvPr/>
        </p:nvSpPr>
        <p:spPr>
          <a:xfrm>
            <a:off x="2123727" y="2577098"/>
            <a:ext cx="5940722" cy="70788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dk1"/>
                </a:solidFill>
                <a:latin typeface="Arial"/>
                <a:ea typeface="Arial"/>
                <a:cs typeface="Arial"/>
                <a:sym typeface="Arial"/>
              </a:rPr>
              <a:t>3- إدارة الدوافع وتوجيهها.</a:t>
            </a:r>
          </a:p>
        </p:txBody>
      </p:sp>
      <p:sp>
        <p:nvSpPr>
          <p:cNvPr id="177" name="Shape 177"/>
          <p:cNvSpPr/>
          <p:nvPr/>
        </p:nvSpPr>
        <p:spPr>
          <a:xfrm>
            <a:off x="2123727" y="4005064"/>
            <a:ext cx="5940722" cy="707886"/>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4000">
                <a:solidFill>
                  <a:schemeClr val="dk1"/>
                </a:solidFill>
                <a:latin typeface="Arial"/>
                <a:ea typeface="Arial"/>
                <a:cs typeface="Arial"/>
                <a:sym typeface="Arial"/>
              </a:rPr>
              <a:t>4- تحمل المسئولية.</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animEffect filter="fade" transition="in">
                                      <p:cBhvr>
                                        <p:cTn dur="500"/>
                                        <p:tgtEl>
                                          <p:spTgt spid="17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7">
                                            <p:txEl>
                                              <p:pRg end="0" st="0"/>
                                            </p:txEl>
                                          </p:spTgt>
                                        </p:tgtEl>
                                        <p:attrNameLst>
                                          <p:attrName>style.visibility</p:attrName>
                                        </p:attrNameLst>
                                      </p:cBhvr>
                                      <p:to>
                                        <p:strVal val="visible"/>
                                      </p:to>
                                    </p:set>
                                    <p:animEffect filter="fade" transition="in">
                                      <p:cBhvr>
                                        <p:cTn dur="500"/>
                                        <p:tgtEl>
                                          <p:spTgt spid="177">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x="0" y="0"/>
          <a:ext cx="0" cy="0"/>
          <a:chOff x="0" y="0"/>
          <a:chExt cx="0" cy="0"/>
        </a:xfrm>
      </p:grpSpPr>
      <p:sp>
        <p:nvSpPr>
          <p:cNvPr id="182" name="Shape 182"/>
          <p:cNvSpPr/>
          <p:nvPr/>
        </p:nvSpPr>
        <p:spPr>
          <a:xfrm>
            <a:off x="3429000" y="214312"/>
            <a:ext cx="5214937" cy="1500187"/>
          </a:xfrm>
          <a:prstGeom prst="cloud">
            <a:avLst/>
          </a:prstGeom>
          <a:gradFill>
            <a:gsLst>
              <a:gs pos="0">
                <a:srgbClr val="9E1600"/>
              </a:gs>
              <a:gs pos="50000">
                <a:srgbClr val="E42000"/>
              </a:gs>
              <a:gs pos="100000">
                <a:srgbClr val="FF2700"/>
              </a:gs>
            </a:gsLst>
            <a:lin ang="5400000" scaled="0"/>
          </a:gradFill>
          <a:ln cap="flat" cmpd="sng" w="25400">
            <a:solidFill>
              <a:schemeClr val="dk1"/>
            </a:solidFill>
            <a:prstDash val="solid"/>
            <a:round/>
            <a:headEnd len="med" w="med" type="none"/>
            <a:tailEnd len="med" w="med" type="none"/>
          </a:ln>
        </p:spPr>
        <p:txBody>
          <a:bodyPr anchorCtr="0" anchor="ctr" bIns="45700" lIns="91425" rIns="91425" tIns="45700">
            <a:noAutofit/>
          </a:bodyPr>
          <a:lstStyle/>
          <a:p>
            <a:pPr indent="0" lvl="0" marL="0" marR="0" rtl="1" algn="ctr">
              <a:spcBef>
                <a:spcPts val="0"/>
              </a:spcBef>
              <a:spcAft>
                <a:spcPts val="0"/>
              </a:spcAft>
              <a:buNone/>
            </a:pPr>
            <a:r>
              <a:t/>
            </a:r>
            <a:endParaRPr b="1" sz="3600">
              <a:solidFill>
                <a:srgbClr val="FFFFFF"/>
              </a:solidFill>
              <a:latin typeface="Arial"/>
              <a:ea typeface="Arial"/>
              <a:cs typeface="Arial"/>
              <a:sym typeface="Arial"/>
            </a:endParaRPr>
          </a:p>
        </p:txBody>
      </p:sp>
      <p:sp>
        <p:nvSpPr>
          <p:cNvPr id="183" name="Shape 183"/>
          <p:cNvSpPr/>
          <p:nvPr/>
        </p:nvSpPr>
        <p:spPr>
          <a:xfrm>
            <a:off x="3613869" y="489445"/>
            <a:ext cx="4054475" cy="923329"/>
          </a:xfrm>
          <a:prstGeom prst="rect">
            <a:avLst/>
          </a:prstGeom>
          <a:noFill/>
          <a:ln>
            <a:noFill/>
          </a:ln>
        </p:spPr>
        <p:txBody>
          <a:bodyPr anchorCtr="0" anchor="t" bIns="45700" lIns="91425" rIns="91425" tIns="45700">
            <a:noAutofit/>
          </a:bodyPr>
          <a:lstStyle/>
          <a:p>
            <a:pPr indent="0" lvl="0" marL="0" marR="0" rtl="1" algn="r">
              <a:spcBef>
                <a:spcPts val="0"/>
              </a:spcBef>
              <a:spcAft>
                <a:spcPts val="0"/>
              </a:spcAft>
              <a:buSzPct val="25000"/>
              <a:buNone/>
            </a:pPr>
            <a:r>
              <a:rPr b="1" lang="ar-EG" sz="5400">
                <a:solidFill>
                  <a:schemeClr val="lt1"/>
                </a:solidFill>
                <a:latin typeface="Arial"/>
                <a:ea typeface="Arial"/>
                <a:cs typeface="Arial"/>
                <a:sym typeface="Arial"/>
              </a:rPr>
              <a:t>مشروع الوحدة</a:t>
            </a:r>
          </a:p>
        </p:txBody>
      </p:sp>
      <p:grpSp>
        <p:nvGrpSpPr>
          <p:cNvPr id="184" name="Shape 184"/>
          <p:cNvGrpSpPr/>
          <p:nvPr/>
        </p:nvGrpSpPr>
        <p:grpSpPr>
          <a:xfrm>
            <a:off x="642938" y="2420888"/>
            <a:ext cx="7929562" cy="4294237"/>
            <a:chOff x="1643041" y="2214553"/>
            <a:chExt cx="4671588" cy="3410139"/>
          </a:xfrm>
        </p:grpSpPr>
        <p:sp>
          <p:nvSpPr>
            <p:cNvPr id="185" name="Shape 185"/>
            <p:cNvSpPr/>
            <p:nvPr/>
          </p:nvSpPr>
          <p:spPr>
            <a:xfrm>
              <a:off x="2071388" y="2571658"/>
              <a:ext cx="3857918" cy="2642987"/>
            </a:xfrm>
            <a:prstGeom prst="rect">
              <a:avLst/>
            </a:prstGeom>
            <a:gradFill>
              <a:gsLst>
                <a:gs pos="0">
                  <a:srgbClr val="9FC3FF"/>
                </a:gs>
                <a:gs pos="35000">
                  <a:srgbClr val="BDD5FF"/>
                </a:gs>
                <a:gs pos="100000">
                  <a:srgbClr val="E4EEFF"/>
                </a:gs>
              </a:gsLst>
              <a:lin ang="16200000" scaled="0"/>
            </a:gradFill>
            <a:ln cap="flat" cmpd="sng" w="9525">
              <a:solidFill>
                <a:srgbClr val="4A7DBA"/>
              </a:solidFill>
              <a:prstDash val="solid"/>
              <a:round/>
              <a:headEnd len="med" w="med" type="none"/>
              <a:tailEnd len="med" w="med" type="none"/>
            </a:ln>
            <a:effectLst>
              <a:outerShdw blurRad="39999" rotWithShape="0" dir="5400000" dist="20000">
                <a:srgbClr val="000000">
                  <a:alpha val="37647"/>
                </a:srgbClr>
              </a:outerShdw>
            </a:effectLst>
          </p:spPr>
          <p:txBody>
            <a:bodyPr anchorCtr="0" anchor="ctr" bIns="45700" lIns="91425" rIns="91425" tIns="45700">
              <a:noAutofit/>
            </a:bodyPr>
            <a:lstStyle/>
            <a:p>
              <a:pPr indent="0" lvl="0" marL="0" marR="0" rtl="1" algn="ctr">
                <a:spcBef>
                  <a:spcPts val="0"/>
                </a:spcBef>
                <a:spcAft>
                  <a:spcPts val="0"/>
                </a:spcAft>
                <a:buNone/>
              </a:pPr>
              <a:r>
                <a:t/>
              </a:r>
              <a:endParaRPr b="1" sz="2800">
                <a:solidFill>
                  <a:schemeClr val="dk1"/>
                </a:solidFill>
                <a:latin typeface="Arial"/>
                <a:ea typeface="Arial"/>
                <a:cs typeface="Arial"/>
                <a:sym typeface="Arial"/>
              </a:endParaRPr>
            </a:p>
          </p:txBody>
        </p:sp>
        <p:pic>
          <p:nvPicPr>
            <p:cNvPr descr="Bord683.wmf" id="186" name="Shape 186"/>
            <p:cNvPicPr preferRelativeResize="0"/>
            <p:nvPr/>
          </p:nvPicPr>
          <p:blipFill rotWithShape="1">
            <a:blip r:embed="rId3">
              <a:alphaModFix/>
            </a:blip>
            <a:srcRect b="0" l="0" r="0" t="0"/>
            <a:stretch/>
          </p:blipFill>
          <p:spPr>
            <a:xfrm>
              <a:off x="1643041" y="2214553"/>
              <a:ext cx="4671588" cy="3410139"/>
            </a:xfrm>
            <a:prstGeom prst="rect">
              <a:avLst/>
            </a:prstGeom>
            <a:noFill/>
            <a:ln>
              <a:noFill/>
            </a:ln>
          </p:spPr>
        </p:pic>
      </p:grpSp>
      <p:sp>
        <p:nvSpPr>
          <p:cNvPr id="187" name="Shape 187"/>
          <p:cNvSpPr/>
          <p:nvPr/>
        </p:nvSpPr>
        <p:spPr>
          <a:xfrm>
            <a:off x="1663849" y="3429000"/>
            <a:ext cx="5932487" cy="2308323"/>
          </a:xfrm>
          <a:prstGeom prst="rect">
            <a:avLst/>
          </a:prstGeom>
          <a:noFill/>
          <a:ln>
            <a:noFill/>
          </a:ln>
        </p:spPr>
        <p:txBody>
          <a:bodyPr anchorCtr="0" anchor="t" bIns="45700" lIns="91425" rIns="91425" tIns="45700">
            <a:noAutofit/>
          </a:bodyPr>
          <a:lstStyle/>
          <a:p>
            <a:pPr indent="0" lvl="0" marL="0" marR="0" rtl="1" algn="ctr">
              <a:spcBef>
                <a:spcPts val="0"/>
              </a:spcBef>
              <a:spcAft>
                <a:spcPts val="0"/>
              </a:spcAft>
              <a:buSzPct val="25000"/>
              <a:buNone/>
            </a:pPr>
            <a:r>
              <a:rPr b="1" lang="ar-EG" sz="4800">
                <a:solidFill>
                  <a:srgbClr val="002060"/>
                </a:solidFill>
                <a:latin typeface="Arial"/>
                <a:ea typeface="Arial"/>
                <a:cs typeface="Arial"/>
                <a:sym typeface="Arial"/>
              </a:rPr>
              <a:t>تصميم مشهد تمثيلي بعنوان (دوافعنا تحركنا) على النحو التالي:</a:t>
            </a:r>
          </a:p>
        </p:txBody>
      </p:sp>
    </p:spTree>
  </p:cSld>
  <p:clrMapOvr>
    <a:masterClrMapping/>
  </p:clrMapOvr>
  <p:transition>
    <p:fade/>
  </p:transition>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par>
                                <p:cTn fill="hold" nodeType="with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par>
                                <p:cTn fill="hold" nodeType="with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500"/>
                                        <p:tgtEl>
                                          <p:spTgt spid="18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