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sldIdLst>
    <p:sldId id="256" r:id="rId4"/>
    <p:sldId id="257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11/06/1441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20064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11/06/1441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67782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11/06/1441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25699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11/06/1441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38452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11/06/1441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36472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11/06/1441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16586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11/06/1441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490378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11/06/1441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3078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11/06/1441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95965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11/06/1441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74642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11/06/1441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12638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11/06/1441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704415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11/06/1441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582694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11/06/1441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548636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11/06/1441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019802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11/06/1441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032848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11/06/1441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985392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11/06/1441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163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11/06/1441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550301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11/06/1441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260166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11/06/1441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40831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11/06/1441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22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1"/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 rtl="1"/>
              <a:t>11/06/1441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1"/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1"/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 rtl="1"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6879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1"/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 rtl="1"/>
              <a:t>11/06/1441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1"/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1"/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 rtl="1"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0272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b="1" dirty="0">
                <a:solidFill>
                  <a:prstClr val="black"/>
                </a:solidFill>
              </a:rPr>
              <a:t>دراسة الجدوى القانونية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1504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b="1" dirty="0" smtClean="0"/>
              <a:t>دراسة الجدوى القانونية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ar-SA" dirty="0" smtClean="0"/>
              <a:t>موقف الدولة من المشروع </a:t>
            </a:r>
          </a:p>
          <a:p>
            <a:r>
              <a:rPr lang="ar-SA" dirty="0" smtClean="0"/>
              <a:t>ا – التسهيلات التى تقدمها الدولة – </a:t>
            </a:r>
          </a:p>
          <a:p>
            <a:r>
              <a:rPr lang="ar-SA" dirty="0" smtClean="0"/>
              <a:t>1-اعفاءات من الضرائب  </a:t>
            </a:r>
          </a:p>
          <a:p>
            <a:r>
              <a:rPr lang="ar-SA" dirty="0" smtClean="0"/>
              <a:t>2-0 اعفاءات من الجمارك </a:t>
            </a:r>
          </a:p>
          <a:p>
            <a:r>
              <a:rPr lang="ar-SA" dirty="0" smtClean="0"/>
              <a:t>3- اعانات الانتاج واعانات على المبيعات في الخارج بهدف فتح اسواق جديدة وزيادة حصيلة البلد من النقد الاجنبي و تنشيط الصادرات </a:t>
            </a:r>
          </a:p>
          <a:p>
            <a:r>
              <a:rPr lang="ar-SA" dirty="0" smtClean="0"/>
              <a:t>4- فروض رسوم على الواردات لحماية الصناعة المحلية </a:t>
            </a:r>
          </a:p>
          <a:p>
            <a:r>
              <a:rPr lang="ar-SA" dirty="0" smtClean="0"/>
              <a:t>5- منح عينية تتمثل في منح الااضي </a:t>
            </a:r>
          </a:p>
          <a:p>
            <a:r>
              <a:rPr lang="ar-SA" dirty="0" smtClean="0"/>
              <a:t>6- شبكة مواصلات </a:t>
            </a:r>
          </a:p>
          <a:p>
            <a:r>
              <a:rPr lang="ar-SA" dirty="0" smtClean="0"/>
              <a:t>7- تدريب للعمال الجدد </a:t>
            </a:r>
          </a:p>
          <a:p>
            <a:r>
              <a:rPr lang="ar-SA" dirty="0" smtClean="0"/>
              <a:t>9-مزاكز للبحوث واعانة التنمية للصناعات </a:t>
            </a:r>
          </a:p>
          <a:p>
            <a:r>
              <a:rPr lang="ar-SA" dirty="0" smtClean="0"/>
              <a:t>10- دعم المشروع الجديد – مثل شراء جز من انتاجه </a:t>
            </a:r>
          </a:p>
        </p:txBody>
      </p:sp>
    </p:spTree>
    <p:extLst>
      <p:ext uri="{BB962C8B-B14F-4D97-AF65-F5344CB8AC3E}">
        <p14:creationId xmlns:p14="http://schemas.microsoft.com/office/powerpoint/2010/main" val="273135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/>
              <a:t>ب – القيود </a:t>
            </a:r>
            <a:r>
              <a:rPr lang="ar-SA" dirty="0" smtClean="0"/>
              <a:t>التي تفرضها الدوله </a:t>
            </a:r>
          </a:p>
          <a:p>
            <a:r>
              <a:rPr lang="ar-SA" dirty="0" smtClean="0"/>
              <a:t>1- تفرض قيود قيود على اماكن بناء المشروع </a:t>
            </a:r>
          </a:p>
          <a:p>
            <a:r>
              <a:rPr lang="ar-SA" dirty="0" smtClean="0"/>
              <a:t>2- تحديد مواصفات البناءومواصفات المواد الاولية </a:t>
            </a:r>
          </a:p>
          <a:p>
            <a:r>
              <a:rPr lang="ar-SA" dirty="0" smtClean="0"/>
              <a:t>3- وضع قيود على ساعات العمل و قوانين العمل </a:t>
            </a:r>
          </a:p>
          <a:p>
            <a:r>
              <a:rPr lang="ar-SA" dirty="0" smtClean="0"/>
              <a:t>4- شروط التامين الصحي </a:t>
            </a:r>
          </a:p>
          <a:p>
            <a:r>
              <a:rPr lang="ar-SA" dirty="0" smtClean="0"/>
              <a:t>5- تحديد اسعار المنتج </a:t>
            </a:r>
            <a:endParaRPr lang="ar-SA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2086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119</Words>
  <Application>Microsoft Office PowerPoint</Application>
  <PresentationFormat>On-screen Show (4:3)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Office Theme</vt:lpstr>
      <vt:lpstr>سمة Office</vt:lpstr>
      <vt:lpstr>1_سمة Office</vt:lpstr>
      <vt:lpstr>دراسة الجدوى القانونية</vt:lpstr>
      <vt:lpstr>دراسة الجدوى القانونية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دراسة الجدوى القانونية</dc:title>
  <dc:creator>user</dc:creator>
  <cp:lastModifiedBy>user</cp:lastModifiedBy>
  <cp:revision>1</cp:revision>
  <dcterms:created xsi:type="dcterms:W3CDTF">2006-08-16T00:00:00Z</dcterms:created>
  <dcterms:modified xsi:type="dcterms:W3CDTF">2020-02-05T18:27:03Z</dcterms:modified>
</cp:coreProperties>
</file>