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52" r:id="rId1"/>
  </p:sldMasterIdLst>
  <p:sldIdLst>
    <p:sldId id="256" r:id="rId2"/>
    <p:sldId id="35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349" r:id="rId15"/>
  </p:sldIdLst>
  <p:sldSz cx="9144000" cy="6858000" type="screen4x3"/>
  <p:notesSz cx="6858000" cy="9144000"/>
  <p:embeddedFontLst>
    <p:embeddedFont>
      <p:font typeface="Alnaqaaa R" panose="02000500000000000000" pitchFamily="2" charset="-78"/>
      <p:regular r:id="rId16"/>
    </p:embeddedFont>
    <p:embeddedFont>
      <p:font typeface="Arial Black" panose="020B0A04020102020204" pitchFamily="34" charset="0"/>
      <p:bold r:id="rId17"/>
    </p:embeddedFont>
    <p:embeddedFont>
      <p:font typeface="Arial Rounded MT Bold" panose="020F0704030504030204" pitchFamily="34" charset="0"/>
      <p:regular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FF3300"/>
    <a:srgbClr val="663300"/>
    <a:srgbClr val="FF3399"/>
    <a:srgbClr val="FFFF99"/>
    <a:srgbClr val="8E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3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6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7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8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D67DAC-232D-4042-B5C0-E64770A42A28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8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7C72F-E0F0-449A-A903-6D7865ED3EFA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3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3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8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6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8A1663-7765-4EF4-B97F-A02E70C6265E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2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7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0"/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Super Goal 5</a:t>
            </a:r>
            <a:endParaRPr lang="ar-SA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8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16" y="246007"/>
            <a:ext cx="4030439" cy="62635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78" y="1242026"/>
            <a:ext cx="8625706" cy="460172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841860" y="2128422"/>
            <a:ext cx="62809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did Fahad use to do ?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806244" y="2911441"/>
            <a:ext cx="69990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Did Farah use to take the bus to school ? </a:t>
            </a:r>
            <a:endParaRPr lang="ar-SA" sz="2800" dirty="0">
              <a:solidFill>
                <a:srgbClr val="00206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807950" y="3783718"/>
            <a:ext cx="70383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Where did they use to go every Thursday evening ? </a:t>
            </a:r>
            <a:endParaRPr lang="ar-SA" sz="20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767006" y="4430183"/>
            <a:ext cx="72097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Did you use to go to bed early every night ? </a:t>
            </a:r>
            <a:endParaRPr lang="ar-SA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69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83" y="155192"/>
            <a:ext cx="1812980" cy="54900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42" y="704193"/>
            <a:ext cx="2627588" cy="42041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84637" y1="2416" x2="83101" y2="30855"/>
                        <a14:backgroundMark x1="74162" y1="1301" x2="75559" y2="49071"/>
                        <a14:backgroundMark x1="75559" y1="49071" x2="99581" y2="47026"/>
                        <a14:backgroundMark x1="76536" y1="49071" x2="99860" y2="4089"/>
                        <a14:backgroundMark x1="74441" y1="3903" x2="99721" y2="28253"/>
                        <a14:backgroundMark x1="93156" y1="42565" x2="91760" y2="0"/>
                        <a14:backgroundMark x1="74162" y1="4275" x2="77514" y2="0"/>
                        <a14:backgroundMark x1="75978" y1="38662" x2="99581" y2="47212"/>
                        <a14:backgroundMark x1="90782" y1="46468" x2="99302" y2="34758"/>
                        <a14:backgroundMark x1="92039" y1="30297" x2="99581" y2="39219"/>
                        <a14:backgroundMark x1="96788" y1="22677" x2="97765" y2="47398"/>
                        <a14:backgroundMark x1="97067" y1="43680" x2="99581" y2="42379"/>
                        <a14:backgroundMark x1="98743" y1="30855" x2="98883" y2="44981"/>
                        <a14:backgroundMark x1="98184" y1="26022" x2="99721" y2="41822"/>
                        <a14:backgroundMark x1="96229" y1="46468" x2="99860" y2="44424"/>
                        <a14:backgroundMark x1="70251" y1="558" x2="72486" y2="49814"/>
                        <a14:backgroundMark x1="72765" y1="50186" x2="84916" y2="46468"/>
                        <a14:backgroundMark x1="73883" y1="34944" x2="74162" y2="186"/>
                        <a14:backgroundMark x1="70251" y1="1301" x2="81145" y2="44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841" y="1124607"/>
            <a:ext cx="8229600" cy="554745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5631821F-335B-4625-841F-38DA0A75A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6189" y="429692"/>
            <a:ext cx="2410252" cy="36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21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0AEAA2D-F299-4E26-A495-D85D422EA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4" y="846161"/>
            <a:ext cx="8451273" cy="4885899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12892" y="1755228"/>
            <a:ext cx="4204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28658" y="2220895"/>
            <a:ext cx="4204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33914" y="2681231"/>
            <a:ext cx="4204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39169" y="3168862"/>
            <a:ext cx="4204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44425" y="3636573"/>
            <a:ext cx="4204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49682" y="4072750"/>
            <a:ext cx="4204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54939" y="4540458"/>
            <a:ext cx="4204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73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5" y="104775"/>
            <a:ext cx="6761855" cy="66247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53" y="767253"/>
            <a:ext cx="5924223" cy="289021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" y="3708212"/>
            <a:ext cx="7669994" cy="75868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96" y="4466897"/>
            <a:ext cx="7629525" cy="21336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830317" y="1429407"/>
            <a:ext cx="2049517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b="1" dirty="0">
                <a:solidFill>
                  <a:schemeClr val="bg1"/>
                </a:solidFill>
              </a:rPr>
              <a:t>عندما كان عمري 7 سنوات كنت أقوم بفعل : </a:t>
            </a:r>
          </a:p>
          <a:p>
            <a:pPr algn="r" rtl="1"/>
            <a:r>
              <a:rPr lang="ar-SA" b="1" dirty="0">
                <a:solidFill>
                  <a:schemeClr val="bg1"/>
                </a:solidFill>
              </a:rPr>
              <a:t>- </a:t>
            </a:r>
          </a:p>
          <a:p>
            <a:pPr algn="r" rtl="1"/>
            <a:r>
              <a:rPr lang="ar-SA" b="1" dirty="0">
                <a:solidFill>
                  <a:schemeClr val="bg1"/>
                </a:solidFill>
              </a:rPr>
              <a:t>- </a:t>
            </a:r>
          </a:p>
          <a:p>
            <a:pPr algn="r" rtl="1"/>
            <a:r>
              <a:rPr lang="ar-SA" b="1" dirty="0">
                <a:solidFill>
                  <a:schemeClr val="bg1"/>
                </a:solidFill>
              </a:rPr>
              <a:t>-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575713" y="1413643"/>
            <a:ext cx="2352121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b="1" dirty="0">
                <a:solidFill>
                  <a:schemeClr val="bg1"/>
                </a:solidFill>
              </a:rPr>
              <a:t>الان عندما كبرت أصبحت أقوم بفعل : </a:t>
            </a:r>
          </a:p>
          <a:p>
            <a:pPr algn="r" rtl="1"/>
            <a:r>
              <a:rPr lang="ar-SA" b="1" dirty="0">
                <a:solidFill>
                  <a:schemeClr val="bg1"/>
                </a:solidFill>
              </a:rPr>
              <a:t>- </a:t>
            </a:r>
          </a:p>
          <a:p>
            <a:pPr algn="r" rtl="1"/>
            <a:r>
              <a:rPr lang="ar-SA" b="1" dirty="0">
                <a:solidFill>
                  <a:schemeClr val="bg1"/>
                </a:solidFill>
              </a:rPr>
              <a:t>- </a:t>
            </a:r>
          </a:p>
          <a:p>
            <a:pPr algn="r" rtl="1"/>
            <a:r>
              <a:rPr lang="ar-SA" b="1" dirty="0">
                <a:solidFill>
                  <a:schemeClr val="bg1"/>
                </a:solidFill>
              </a:rPr>
              <a:t>-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1876094" y="5312969"/>
            <a:ext cx="514481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>
                <a:solidFill>
                  <a:schemeClr val="bg1"/>
                </a:solidFill>
              </a:rPr>
              <a:t>قم بكتابة نص عن حياتك سابقا وحياتك الان </a:t>
            </a:r>
          </a:p>
          <a:p>
            <a:pPr algn="ctr" rtl="1"/>
            <a:r>
              <a:rPr lang="ar-SA" b="1" dirty="0">
                <a:solidFill>
                  <a:schemeClr val="bg1"/>
                </a:solidFill>
              </a:rPr>
              <a:t>قم بذكر ماكنت معتادا على فعله وما تفعله الان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3435FA9-F0B3-44F3-BE04-9AE109823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2144" y="866147"/>
            <a:ext cx="2344704" cy="284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7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138661" y="1194496"/>
            <a:ext cx="5427639" cy="4004825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See you later </a:t>
            </a:r>
          </a:p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Take care </a:t>
            </a:r>
          </a:p>
          <a:p>
            <a:pPr algn="ctr" rtl="0">
              <a:buNone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Teacher 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Badr Sayid Al-Shehri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45" b="96945" l="6646" r="93671">
                        <a14:foregroundMark x1="31646" y1="5466" x2="38608" y2="15113"/>
                        <a14:foregroundMark x1="38291" y1="5305" x2="41456" y2="8842"/>
                        <a14:foregroundMark x1="26582" y1="11897" x2="20253" y2="20579"/>
                        <a14:foregroundMark x1="9494" y1="39550" x2="7278" y2="45016"/>
                        <a14:foregroundMark x1="74684" y1="34566" x2="89873" y2="33601"/>
                        <a14:foregroundMark x1="89873" y1="33601" x2="93987" y2="34244"/>
                        <a14:foregroundMark x1="42722" y1="88103" x2="46519" y2="95177"/>
                        <a14:foregroundMark x1="46519" y1="95177" x2="48734" y2="96945"/>
                        <a14:foregroundMark x1="25949" y1="94373" x2="20253" y2="96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2307" y="1392865"/>
            <a:ext cx="2744952" cy="509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55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074055" y="2351316"/>
            <a:ext cx="6923315" cy="18620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lnaqaaa R" panose="02000500000000000000" pitchFamily="2" charset="-78"/>
                <a:ea typeface="+mn-ea"/>
                <a:cs typeface="AL-Sayf" pitchFamily="2" charset="-78"/>
              </a:rPr>
              <a:t>UNIT 2 </a:t>
            </a:r>
            <a:endParaRPr kumimoji="0" lang="ar-SA" sz="11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lnaqaaa R" panose="02000500000000000000" pitchFamily="2" charset="-78"/>
              <a:ea typeface="+mn-ea"/>
              <a:cs typeface="AL-Sayf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3578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1665DCE-3C85-4D2D-AC03-990DA48B8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7" y="2142699"/>
            <a:ext cx="8770203" cy="352112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305" y="313832"/>
            <a:ext cx="7583386" cy="62158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45" y="935421"/>
            <a:ext cx="7884657" cy="110358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037544" y="2655577"/>
            <a:ext cx="1755228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clinic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blood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donation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donor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 rot="21165992">
            <a:off x="6489914" y="3019641"/>
            <a:ext cx="175522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parents  </a:t>
            </a:r>
          </a:p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twins  </a:t>
            </a:r>
          </a:p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newborns  </a:t>
            </a:r>
          </a:p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infant 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34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59" y="300365"/>
            <a:ext cx="5306715" cy="59301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832" y="2907425"/>
            <a:ext cx="8214973" cy="3745623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4306104" y="2842028"/>
            <a:ext cx="14661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blood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948059" y="3099531"/>
            <a:ext cx="14661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clinic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303889" y="3730150"/>
            <a:ext cx="14661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donor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958569" y="4024443"/>
            <a:ext cx="16637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donation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092166" y="4392302"/>
            <a:ext cx="14661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parents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906020" y="4697104"/>
            <a:ext cx="18144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newborns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481047" y="4980881"/>
            <a:ext cx="14661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infant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195747" y="5579970"/>
            <a:ext cx="14661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twins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3700924-796B-4B8B-9984-45381C28C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9" y="899711"/>
            <a:ext cx="8819926" cy="193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60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453" y="138934"/>
            <a:ext cx="5722883" cy="44184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686" y="578069"/>
            <a:ext cx="4819650" cy="25812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822" y="3159019"/>
            <a:ext cx="8576440" cy="356235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701159" y="3137999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were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700333" y="3143257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were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065286" y="3384993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grew up 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544200" y="3395502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played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707933" y="3626729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studied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302463" y="3626729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went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289737" y="3873719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got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397883" y="4125967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left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5565224" y="4141734"/>
            <a:ext cx="14271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didn’t like 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350587" y="4383470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was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365527" y="4372960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missed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042750" y="4625206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wanted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224464" y="4856434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went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915796" y="4872198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took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382814" y="5113935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wasn’t 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376864" y="5355673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needed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5433844" y="5387205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stayed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1376864" y="5607921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started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6742377" y="5623687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wanted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966137" y="5875935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moved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361099" y="6107160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saw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6111759" y="6096649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went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422641" y="6359411"/>
            <a:ext cx="1227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opened</a:t>
            </a:r>
            <a:endParaRPr lang="ar-SA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34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19" y="1484098"/>
            <a:ext cx="4085405" cy="58189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18" y="2357109"/>
            <a:ext cx="8447418" cy="3865015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1797269" y="2768456"/>
            <a:ext cx="6705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They played sports and studied together .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792014" y="3530454"/>
            <a:ext cx="47138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He didn’t like his job at first .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797270" y="4355515"/>
            <a:ext cx="47138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663300"/>
                </a:solidFill>
                <a:latin typeface="Comic Sans MS" panose="030F0702030302020204" pitchFamily="66" charset="0"/>
              </a:rPr>
              <a:t>He worked at the city library . </a:t>
            </a:r>
            <a:endParaRPr lang="ar-SA" sz="24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802526" y="5117514"/>
            <a:ext cx="47138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He saw Roger in the park. </a:t>
            </a:r>
            <a:endParaRPr lang="ar-SA" sz="2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93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52" y="163896"/>
            <a:ext cx="8640071" cy="81356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52" y="1093074"/>
            <a:ext cx="8640072" cy="52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41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717" y="977462"/>
            <a:ext cx="8543035" cy="5644055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459420" y="1328538"/>
            <a:ext cx="26170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got married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370083" y="1743695"/>
            <a:ext cx="26170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weren’t married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107325" y="2143089"/>
            <a:ext cx="26170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  <a:latin typeface="Comic Sans MS" panose="030F0702030302020204" pitchFamily="66" charset="0"/>
              </a:rPr>
              <a:t>was married </a:t>
            </a:r>
            <a:endParaRPr lang="ar-SA" sz="24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459421" y="3020701"/>
            <a:ext cx="26170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were raised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933906" y="3441116"/>
            <a:ext cx="26170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wasn’t raised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012735" y="3824741"/>
            <a:ext cx="26170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  <a:latin typeface="Comic Sans MS" panose="030F0702030302020204" pitchFamily="66" charset="0"/>
              </a:rPr>
              <a:t>was raised </a:t>
            </a:r>
            <a:endParaRPr lang="ar-SA" sz="24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086306" y="4707609"/>
            <a:ext cx="26170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was educated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112582" y="5112255"/>
            <a:ext cx="26170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was raised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133603" y="5511647"/>
            <a:ext cx="26170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  <a:latin typeface="Comic Sans MS" panose="030F0702030302020204" pitchFamily="66" charset="0"/>
              </a:rPr>
              <a:t>was called </a:t>
            </a:r>
            <a:endParaRPr lang="ar-SA" sz="24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98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54" y="159955"/>
            <a:ext cx="7370530" cy="53372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41" y="3111063"/>
            <a:ext cx="7630511" cy="3573516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4086629" y="3177609"/>
            <a:ext cx="13472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used to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154947" y="3477152"/>
            <a:ext cx="13472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used to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135447" y="4002669"/>
            <a:ext cx="17308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didn’t use to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216489" y="4307469"/>
            <a:ext cx="16782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didn’t use to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487541" y="5227120"/>
            <a:ext cx="16782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didn’t use to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014577" y="4628034"/>
            <a:ext cx="13472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used to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587388" y="4927578"/>
            <a:ext cx="13472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used to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986782" y="5768403"/>
            <a:ext cx="13472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used to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7D0DAC9-E17C-4CCE-BD7D-1527C1FB1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40" y="688177"/>
            <a:ext cx="7630511" cy="24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25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أخضر أصفر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نوع الخشب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TM03090434[[fn=نوع الخشب]]</Template>
  <TotalTime>1972</TotalTime>
  <Words>206</Words>
  <Application>Microsoft Office PowerPoint</Application>
  <PresentationFormat>عرض على الشاشة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Arial Rounded MT Bold</vt:lpstr>
      <vt:lpstr>Wingdings</vt:lpstr>
      <vt:lpstr>Arial Black</vt:lpstr>
      <vt:lpstr>Comic Sans MS</vt:lpstr>
      <vt:lpstr>Alnaqaaa R</vt:lpstr>
      <vt:lpstr>Arial</vt:lpstr>
      <vt:lpstr>نوع الخشب</vt:lpstr>
      <vt:lpstr>Super Goal 5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5</dc:title>
  <dc:creator>ڪپړۑآء اڷٲﻣير</dc:creator>
  <cp:lastModifiedBy>ڪپړۑآء اڷٲﻣير</cp:lastModifiedBy>
  <cp:revision>123</cp:revision>
  <dcterms:created xsi:type="dcterms:W3CDTF">2020-03-10T09:56:57Z</dcterms:created>
  <dcterms:modified xsi:type="dcterms:W3CDTF">2020-07-29T07:48:13Z</dcterms:modified>
</cp:coreProperties>
</file>