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331" r:id="rId25"/>
    <p:sldId id="333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341" r:id="rId47"/>
    <p:sldId id="342" r:id="rId48"/>
    <p:sldId id="343" r:id="rId49"/>
    <p:sldId id="344" r:id="rId50"/>
    <p:sldId id="345" r:id="rId51"/>
    <p:sldId id="346" r:id="rId52"/>
    <p:sldId id="289" r:id="rId53"/>
    <p:sldId id="290" r:id="rId54"/>
    <p:sldId id="291" r:id="rId55"/>
    <p:sldId id="292" r:id="rId56"/>
    <p:sldId id="293" r:id="rId57"/>
    <p:sldId id="294" r:id="rId58"/>
    <p:sldId id="295" r:id="rId59"/>
    <p:sldId id="296" r:id="rId60"/>
    <p:sldId id="297" r:id="rId61"/>
    <p:sldId id="298" r:id="rId62"/>
    <p:sldId id="299" r:id="rId63"/>
    <p:sldId id="300" r:id="rId64"/>
    <p:sldId id="347" r:id="rId65"/>
    <p:sldId id="348" r:id="rId66"/>
    <p:sldId id="349" r:id="rId67"/>
    <p:sldId id="350" r:id="rId68"/>
    <p:sldId id="351" r:id="rId69"/>
    <p:sldId id="352" r:id="rId70"/>
    <p:sldId id="353" r:id="rId71"/>
    <p:sldId id="355" r:id="rId72"/>
    <p:sldId id="354" r:id="rId73"/>
    <p:sldId id="301" r:id="rId74"/>
    <p:sldId id="302" r:id="rId75"/>
    <p:sldId id="303" r:id="rId76"/>
    <p:sldId id="304" r:id="rId77"/>
    <p:sldId id="305" r:id="rId78"/>
    <p:sldId id="306" r:id="rId79"/>
    <p:sldId id="307" r:id="rId80"/>
    <p:sldId id="308" r:id="rId81"/>
    <p:sldId id="309" r:id="rId82"/>
    <p:sldId id="310" r:id="rId83"/>
    <p:sldId id="311" r:id="rId84"/>
    <p:sldId id="312" r:id="rId85"/>
    <p:sldId id="313" r:id="rId86"/>
    <p:sldId id="314" r:id="rId87"/>
    <p:sldId id="315" r:id="rId88"/>
    <p:sldId id="316" r:id="rId89"/>
    <p:sldId id="317" r:id="rId90"/>
    <p:sldId id="318" r:id="rId91"/>
    <p:sldId id="319" r:id="rId92"/>
    <p:sldId id="320" r:id="rId93"/>
    <p:sldId id="321" r:id="rId94"/>
    <p:sldId id="322" r:id="rId95"/>
    <p:sldId id="323" r:id="rId96"/>
    <p:sldId id="324" r:id="rId97"/>
    <p:sldId id="325" r:id="rId98"/>
    <p:sldId id="326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30" r:id="rId1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heme" Target="theme/theme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الأمثلة الدالة على توحيد الألوهية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الصلاة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الملك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المحي والمميت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221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أجتنب النجاسة عند الصلاة في  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في </a:t>
            </a:r>
            <a:r>
              <a:rPr lang="ar-SA" sz="2800" kern="0" dirty="0">
                <a:solidFill>
                  <a:prstClr val="black"/>
                </a:solidFill>
              </a:rPr>
              <a:t>وموضع صلاتي وملابسي دني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ملابسي فقط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بدني فقط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1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محل النية في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القلب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 القلب واللسان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اللسان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9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أركان الصلاة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تكبيرة الإحرام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 اغفر لي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سبحان ربي الأعلى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0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عدد أركان الصلاة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أربعة عشر ركنا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 خمسة عشر ركنا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ستة عشر ركنا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0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واجبات الصلاة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قول سبحان ربي الأعلى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الركوع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قراءة الفاتحة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>
                <a:solidFill>
                  <a:schemeClr val="tx1"/>
                </a:solidFill>
                <a:latin typeface="hafs"/>
              </a:rPr>
              <a:t>جميع التكبيرات غير تكبيرة الإحرام من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شروط الصلاة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واجبات الصلاة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أركان الصلاة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61841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7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استقبال القبلة من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شروط الصلاة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واجبات الصلاة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أركان الصلاة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092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0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للصلاة شروط وعددها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ستة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تسعة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092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8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يبدأ وقت صلاة المغرب من غروب الشمس إلى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مغيب الشفق الأحمر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نصف الليل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قبل مغيب الشفق الأحمر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092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للصلاة واجبات وعددها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ثمانية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عشرة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خمسة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092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85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الأمثلة الدالة على توحيد الربوبية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782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الخالق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الخوف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3021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قراءة الفاتحة في الصلاة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ركن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092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9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قول سبحان ربي العظيم في الركوع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ركن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4691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7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583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السجود على الأعضاء السبعة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076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ركن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1121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7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dirty="0"/>
              <a:t>قال تعالى ( </a:t>
            </a:r>
            <a:r>
              <a:rPr lang="ar-SA" sz="4000" b="1" i="0" dirty="0">
                <a:solidFill>
                  <a:srgbClr val="468847"/>
                </a:solidFill>
                <a:effectLst/>
                <a:latin typeface="hafs"/>
              </a:rPr>
              <a:t>لَيْسَ كَمِثْلِهِ شَيْءٌ ۖ وَهُوَ السَّمِيعُ الْبَصِيرُ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) دليل على توحيد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الأسماء والصفات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الربوبية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4129" y="47897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الألوهية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19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من أهمية التوحيد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التوحيد أول الواجب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تكفير الذنوب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الأمن في الدنيا والآخرة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4995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لتوحيد الله تعالى فضائل كثيرة منها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445871" y="22999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تكفير الذنوب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أول الواجبات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أعظم حقوق الله على عباده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23632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طاعة غير الله في تحليل الحرام أو تحريم الحلال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شرك أكبر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محرم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شرك أصغر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380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الشهادتان هما الركن ............ من أركان الإسلام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الأول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الثاني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الثالث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7" y="212782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النطق بالشهادتين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78626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مباح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958" y="238688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لشهادة أن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ركنان هما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النفي والإثبات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التوكل والرجاء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المحبة والرجاء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9331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لشهادة أن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شروط وعددها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سبعة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خمسة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5838" y="490728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ستة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769" y="248409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شروط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العلم بمعناها المنافي للجهل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النفي والإثبات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الإثبات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195" y="24966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الأكبر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الذبح لغير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398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الحلف بغير الله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889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قول لولا الله وفلان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28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دعاء غير الله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شرك أكبر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761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شرك أصغر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5867" y="47374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محرم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22750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الأصغر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قول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ماشاء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وشئت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93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الذبح لغير الله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دعاء غير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أعظم الذنوب الذي </a:t>
            </a:r>
            <a:r>
              <a:rPr lang="ar-SA" sz="4400" dirty="0" err="1"/>
              <a:t>لايغفر</a:t>
            </a:r>
            <a:r>
              <a:rPr lang="ar-SA" sz="4400" dirty="0"/>
              <a:t> الله لصاحبه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93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عقوق الوالدين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الكذب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3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مات وهو مشرك بالله شركا أكبر فإنه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تحت مشيئة الله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32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يعذب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في النار ثم يدخل الجنة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51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خالد مخلدا في النار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8611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2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قال الرسول صلى الله عليه وسلم ( أخاف </a:t>
            </a:r>
            <a:r>
              <a:rPr lang="ar-SA" sz="4400" dirty="0" err="1"/>
              <a:t>ماأخاف</a:t>
            </a:r>
            <a:r>
              <a:rPr lang="ar-SA" sz="4400" dirty="0"/>
              <a:t> عليكم الشرك الأصغر فسئل عنه فقال ؟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الكذب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النفاق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الرياء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3363" y="5487999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0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الاعتقاد بأن لبعض الأولياء أو الصالحين أو الأئمة التصرف في الكون وتدبيره هو شرك في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الألوهية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العبادة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الربوبية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3363" y="5487999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05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صرف شي من العبادة لغير الله هو 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الشرك في الألوهية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الشرك في الأسماء والصفات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الشرك في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الربوبية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5227" y="2738781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88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من الأمثلة الدالة على الشرك في الألوهية 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دعاء غير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اعتقاد وجود خالق مع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اعتقاد أن أحد يعلم الغيب المطلق غير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5227" y="2738781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33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981200" y="1045029"/>
            <a:ext cx="7680960" cy="19071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  <p:pic>
        <p:nvPicPr>
          <p:cNvPr id="1028" name="Picture 4" descr="كتاب الدراسات الاسلامية الصف الاول المتوسط الفصل الاول للعام 1443 هـ -  مدونة المناهج السعودية">
            <a:extLst>
              <a:ext uri="{FF2B5EF4-FFF2-40B4-BE49-F238E27FC236}">
                <a16:creationId xmlns:a16="http://schemas.microsoft.com/office/drawing/2014/main" id="{9128107D-B644-17C5-2174-5226BC15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703" y="4088675"/>
            <a:ext cx="2638697" cy="276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جميع الأنبياء بعثوا بالدعوة إلى توحيد  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توحيد الألوهية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توحيد الربوبية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توحيد الأسماء والصفات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5227" y="2738781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9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حكم الحذر من الشرك  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مكروه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مستحب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5227" y="2738781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0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494429"/>
            <a:ext cx="8188743" cy="1685060"/>
          </a:xfrm>
        </p:spPr>
        <p:txBody>
          <a:bodyPr>
            <a:normAutofit/>
          </a:bodyPr>
          <a:lstStyle/>
          <a:p>
            <a:r>
              <a:rPr lang="ar-SA" sz="4400" dirty="0"/>
              <a:t>حكم اتخاذ قبر النبي صلى الله عليه وسلم عيدا  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88523" y="26652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25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مكروه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863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محرم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3214" y="5487999"/>
            <a:ext cx="581285" cy="56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الفلق في قوله تعالى (</a:t>
            </a:r>
            <a:r>
              <a:rPr lang="ar-SA" sz="4400" b="1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قُلْ أَعُوذُ بِرَبِّ الْفَلَقِ )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الصبح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6945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الليل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883" y="49135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العصر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773" y="27058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غاسق في قوله تعالى </a:t>
            </a:r>
            <a:r>
              <a:rPr lang="ar-SA" sz="4400" b="1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(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وَمِنْ شَرِّ غَاسِقٍ إِذَا وَقَبَ)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الليل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الصبح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العصر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290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تميزت سورة الإخلاص بفضل عظيم حيث أنها تعدل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ثلث القرآن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سدس القرآن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ربع القرآن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523983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سورة ذكرت بعض الصفات الذميمة للمكذبين بيوم الدين وتوعدهم الله بسوء العاقبة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الماعون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قريش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فيل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0924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999" y="352697"/>
            <a:ext cx="7729728" cy="1866093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النعم التي أنعم الله بها على محمد صلى الله عليه وسلم كثيرة منها بأن أعطاه الله نهر في الجنة يسمى نهر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الكوثر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الريان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زمزم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6425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قوله تعالى (َمِنْ شَرِّ غَاسِقٍ إِذَا وَقَبَ) أي من شر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دخول الليل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الجن والشياطين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47635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طلوع الصباح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3817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4671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عاقب الله سبحانه وتعالى أصحاب الفيل بأن أرسل عليهم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8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طيرا أبابيل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187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الصيحة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3392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الريح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0290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الصفات المذمومة في سورة الهمزة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الهمز واللمز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الكذب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النفاق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أقسم الله تعالى في سورة العصر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بالدهر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بالفجر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بالخيل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520554"/>
            <a:ext cx="7729728" cy="1269057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عين اليقين هو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مايدرك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عن طريق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البصر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9" y="35567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الخبر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8" y="468641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السمع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0770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العهن في قوله تعالى (وَتَكُونُ الجبال كالعهن المنفوش)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الصوف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الفراش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الطين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حشر في قوله تعالى (وَحُشِرَ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لِسُلَيْمَٰنَ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جُنُودُهُ)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19359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جمع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31917" y="36894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ضيق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714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بسط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252398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زلزلت في قوله تعالى (إِذَا زُلْزِلَتِ الْأَرْضُ زِلْزَالَهَا)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اضطربت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مالت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انقلبت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المراد باليم الذي أمرت أم موسى بإلقائه فيه هو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نهر النيل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نهر الفرات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البحر الأبيض المتوسط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3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منزلة هامان من فرعون </a:t>
            </a:r>
            <a:r>
              <a:rPr lang="ar-SA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وزيره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خادمه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أخاه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1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امرأة فرعون هي </a:t>
            </a:r>
            <a:r>
              <a:rPr lang="ar-SA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آسية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فاطمة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زينب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2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عاقب الله قارون في الدنيا  </a:t>
            </a:r>
            <a:r>
              <a:rPr lang="ar-SA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الخسف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الطوفان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الغرق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6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هو إفراد الله في ربوبيته وألوهيته وأسمائه الحسنى وصفاته العلى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التوحيد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407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توحيد الألوهية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توحيد الأسماء والصفات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كان قارون من قوم  </a:t>
            </a:r>
            <a:r>
              <a:rPr lang="ar-SA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موسى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لوط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عيسى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التقوى هي</a:t>
            </a:r>
            <a:r>
              <a:rPr lang="ar-SA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فعل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الآوامر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وأجتناب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النواهي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فعل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الآوامر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فقط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اجتناب النواهي فقط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6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508" y="507492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عاب  في قوله صلى الله عليه وسلم  (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ماعاب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طعاما قط)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ذم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57909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كره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9751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مدح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8951" y="254129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قط  في قوله صلى الله عليه وسلم  (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ماعاب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طعاما قط)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1783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أبدا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جمع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حقا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006" y="22416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506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شطر في قوله صلى الله عليه وسلم(الطهور شطر الإيمان)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نصف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ثلث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الأسباب التي تحميك من الأذى  هما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مادية وشرعية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مادية فقط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شرعية فقط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5803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ملازمة المسجد لانتظار الصلاة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الرباط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تحية المسجد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الدعاء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الاعتراف بنعم الله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والثناءعليه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بها والاستعانة بها على طاعته تعريف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الشكر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الاستعانه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الرجاء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قال له الرسول صلى الله عليه وسلم ( لقد أوتيت مزمارا من مزامير آل داود ) هو الصحابي .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09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موسى الأشعري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9208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أبو هريرة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800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سلمان الفارسي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3069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المراد بالمكاره في الوضوء.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شدة البرد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ترتيب الغسل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الشعور بالتعب والإرهاق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الحكمة من خلق الخلق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25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للعبادة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للتكاثر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للتفاخر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8079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أشار على النبي صلى الله عليه وسلم بحفر الخندق هو الصحابي .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سلمان الفارسي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أبو هريرة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عمر بن الخطاب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1367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معنى أدلجوا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01760" y="2248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ساروا أول الليل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353444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ساروا أول الصبح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47776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ساروا آخر الليل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464" y="237340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تميزت بالعلم والذكاء وقوة الحفظ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عائشة بنت أبي بكر رضي الله عنها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045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خديجة بنت خويلد رضي الله عنها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أم سلمة رضي الله عنها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382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عرف بالتواضع هو الصحابي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الأغر بن عبد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صفات الجليس الصالح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الأ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الخيانة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الكب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1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أثر الجليس السوء في الآخرة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الندم والحسرة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8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سوء الخلق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فعل المعاصي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21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الثرثارون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كثرة الكلام بغير فائدة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الذين يتكلمون باستعلاء وتكبر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الذي يستعلي على غيره إظهار لفصاحته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84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أن المؤمن ليدرك بحسن خلقه درجة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الصابر المرابط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القارئ الماهر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الصائم القائم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0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r>
              <a:rPr lang="ar-SA" sz="4400" dirty="0">
                <a:solidFill>
                  <a:schemeClr val="tx1"/>
                </a:solidFill>
              </a:rPr>
              <a:t>معنى </a:t>
            </a:r>
            <a:r>
              <a:rPr lang="ar-SA" sz="4400" dirty="0" err="1">
                <a:solidFill>
                  <a:schemeClr val="tx1"/>
                </a:solidFill>
              </a:rPr>
              <a:t>يحذيك</a:t>
            </a:r>
            <a:r>
              <a:rPr lang="ar-SA" sz="4400" dirty="0">
                <a:solidFill>
                  <a:schemeClr val="tx1"/>
                </a:solidFill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تشتري منه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يمنعك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يعطيك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8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اسم جامع لكل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مايحبه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الله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ويرضاه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من الاقوال والأعمال الظاهرة والباطنة</a:t>
            </a:r>
            <a:r>
              <a:rPr lang="ar-SA" sz="4400" dirty="0">
                <a:solidFill>
                  <a:schemeClr val="tx1"/>
                </a:solidFill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التوبة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الحياء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العبادة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27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الخضوع والتذلل لله تعالى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58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العبودية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91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أعلم الأمة بالحلال والحرام هو الصحابي</a:t>
            </a:r>
            <a:r>
              <a:rPr lang="ar-SA" sz="4400" dirty="0">
                <a:solidFill>
                  <a:schemeClr val="tx1"/>
                </a:solidFill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ابن عباس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أنس بن مالك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450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معاذ بن جبل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25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اسم من أسماء الله ومن معانيه السالم من المعايب والآفات والنقائص هو</a:t>
            </a:r>
            <a:r>
              <a:rPr lang="ar-SA" sz="4400" dirty="0">
                <a:solidFill>
                  <a:schemeClr val="tx1"/>
                </a:solidFill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الرحيم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الرحمن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450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السلام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2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116" y="520555"/>
            <a:ext cx="8645308" cy="1309678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ثالث الخلفاء الراشدين وأحد العشرة المبشرين بالجنة لقب بذي النورين هو الصحابي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موسى الأشعري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ابن عباس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450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عثمان بن عفان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21" y="50277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8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رفع الحدث وإزالة النجاسة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83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الطهارة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النجاسة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الاستجمار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8416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1366"/>
            <a:ext cx="7729728" cy="1188720"/>
          </a:xfrm>
        </p:spPr>
        <p:txBody>
          <a:bodyPr/>
          <a:lstStyle/>
          <a:p>
            <a:r>
              <a:rPr lang="ar-SA" sz="4800" b="1" dirty="0" err="1">
                <a:solidFill>
                  <a:schemeClr val="tx1"/>
                </a:solidFill>
                <a:latin typeface="hafs"/>
              </a:rPr>
              <a:t>مايجب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عند قضاء الحاجة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7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ستر العورة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استقبال القبلة واستدبارها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عدم التبول في الماء الراكد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941" y="22986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نجاسة عينية مثل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البول والكلب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الثوب إذا أصابه البول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الماء إذا مات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فيه حيوان وتغيرت رائحته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8" y="224385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نجاسة مخففة مثل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3" y="21319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بول الصبي الرضيع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ماولغ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فيه الكلب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بول الآدمي وغائطه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217" y="22550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/>
          <a:lstStyle/>
          <a:p>
            <a:r>
              <a:rPr lang="ar-SA" sz="4800" b="1" dirty="0" err="1">
                <a:solidFill>
                  <a:schemeClr val="tx1"/>
                </a:solidFill>
                <a:latin typeface="hafs"/>
              </a:rPr>
              <a:t>مايحرم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عند قضاء الحاجة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التبول في الماء الراكد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السلام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ستر العورة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89" y="226201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إزالة الخارج من السبيلين بالماء 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الاستنجاء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الاستجمار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0415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النجاسة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5792" y="221626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يجب الوضوء لثلاث عبادات منها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45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عند النوم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عند ذكر الله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004" y="222536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إفراد الله بأفعاله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الربوبية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الألوهية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التوحيد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4041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من شروط الوضوء 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النية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التيامن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8988" y="494700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غسل الأعضاء ثلاثا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سنن الوضوء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التسوك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95648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طهارة الماء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33897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النية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9001" y="22544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حكم السواك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4528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سنة مؤكدة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فرض كفاية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93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520554"/>
            <a:ext cx="7729728" cy="1188720"/>
          </a:xfrm>
        </p:spPr>
        <p:txBody>
          <a:bodyPr/>
          <a:lstStyle/>
          <a:p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مايشد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على الكسور من جبس أو أعواد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الجبيرة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اللصوق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العصابة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89" y="24676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مد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ة المسح للمقيم 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يوم وليلة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 أيام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ساعات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مدة المسح للمسافر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ثلاث أيام بلياليهن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يوم وليلة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خمس ساعات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22831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مبطلات المسح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انتهاء مدة المسح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حصول الحدث الأصغر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 يكون المسح في الوضوء دون الغسل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3880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724" y="304368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مدة المسح على الجبيرة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حتى يستغنى عنها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أيام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1741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الآذان والإقامة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فرض كفاية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30" y="2467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التيمم أن يضرب بيده الصعيد الطاهر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ضربة واحدة 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ضربتين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ضربات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247764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إفراد الله بالعبادة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الألوهية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الربوبية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الأسماء والصفات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مسح الوجه والكفين بالتراب الطاهر بقصد الطهارة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التيمم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الطهارة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الاستجمار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255" y="249296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فروض التيمم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مسح الوجه والكفين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مسح الوجه والرجلين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مسح الوجه والرأس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5076" y="240794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شروط الآذان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836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أن يكون المؤذن ذكرا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2585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يكون ذات صوت حسن 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3334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 يضع أصبعيه في أذنيه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955004-D7A4-C072-2DEF-E48AD87B9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6987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2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492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الصلاة هي الركن ...............من أركان الإسلام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30434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الثاني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0398" y="34751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الثالث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8647" y="46696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الرابع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8664F9-40EA-CE26-3EDA-6EE7FD42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4072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7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قراءة الفاتحة في الصلاة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99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واجب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CC0D16-E2F1-2BCB-F798-04D4BDCD7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427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2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قول سبحان ربي العظيم في الركوع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ركن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7" y="251383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3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السجود على الأعضاء السبعة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7049" y="2405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9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8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55DB709-FC7F-3B7D-81DA-53CEBB07D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976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2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يكون نظر المصلي في صلاته إلى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موضع سجوده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362" y="34788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موضع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قدميه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611" y="479271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الصف الذي أمامه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4E63F45-9B75-BE55-9931-7CB68F82B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66" y="22364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>
                <a:solidFill>
                  <a:schemeClr val="tx1"/>
                </a:solidFill>
                <a:latin typeface="hafs"/>
              </a:rPr>
              <a:t>يجعل المصلي يديه مفرجتي الأصابع في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ركوعه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سجوده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قيامه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8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كل أرض طاهرة تصح الصلاة فيها ماعدا 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المقبرة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الصحراء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ظل الأشجار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4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517</TotalTime>
  <Words>1985</Words>
  <Application>Microsoft Office PowerPoint</Application>
  <PresentationFormat>شاشة عريضة</PresentationFormat>
  <Paragraphs>437</Paragraphs>
  <Slides>113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113</vt:i4>
      </vt:variant>
    </vt:vector>
  </HeadingPairs>
  <TitlesOfParts>
    <vt:vector size="118" baseType="lpstr">
      <vt:lpstr>Arial</vt:lpstr>
      <vt:lpstr>Gill Sans MT</vt:lpstr>
      <vt:lpstr>hafs</vt:lpstr>
      <vt:lpstr>Traditional Arabic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هو إفراد الله في ربوبيته وألوهيته وأسمائه الحسنى وصفاته العلى .</vt:lpstr>
      <vt:lpstr>الحكمة من خلق الخلق .</vt:lpstr>
      <vt:lpstr>الخضوع والتذلل لله تعالى </vt:lpstr>
      <vt:lpstr>إفراد الله بأفعاله  </vt:lpstr>
      <vt:lpstr>إفراد الله بالعبادة  </vt:lpstr>
      <vt:lpstr>من الأمثلة الدالة على توحيد الألوهية   </vt:lpstr>
      <vt:lpstr>من الأمثلة الدالة على توحيد الربوبية   </vt:lpstr>
      <vt:lpstr>قال تعالى ( لَيْسَ كَمِثْلِهِ شَيْءٌ ۖ وَهُوَ السَّمِيعُ الْبَصِيرُ) دليل على توحيد .</vt:lpstr>
      <vt:lpstr>من أهمية التوحيد .</vt:lpstr>
      <vt:lpstr>لتوحيد الله تعالى فضائل كثيرة منها  </vt:lpstr>
      <vt:lpstr>حكم طاعة غير الله في تحليل الحرام أو تحريم الحلال  </vt:lpstr>
      <vt:lpstr>الشهادتان هما الركن ............ من أركان الإسلام   </vt:lpstr>
      <vt:lpstr>حكم النطق بالشهادتين   </vt:lpstr>
      <vt:lpstr>لشهادة أن لاإله إلا الله ركنان هما    </vt:lpstr>
      <vt:lpstr>لشهادة أن لاإله إلا الله شروط وعددها    </vt:lpstr>
      <vt:lpstr>من شروط لاإله إلا الله     </vt:lpstr>
      <vt:lpstr>من الأمثلة الدالة على الشرك الأكبر    </vt:lpstr>
      <vt:lpstr>حكم دعاء غير الله     </vt:lpstr>
      <vt:lpstr>من الأمثلة الدالة على الشرك الأصغر    </vt:lpstr>
      <vt:lpstr>أعظم الذنوب الذي لايغفر الله لصاحبه    </vt:lpstr>
      <vt:lpstr>من مات وهو مشرك بالله شركا أكبر فإنه    </vt:lpstr>
      <vt:lpstr>قال الرسول صلى الله عليه وسلم ( أخاف ماأخاف عليكم الشرك الأصغر فسئل عنه فقال ؟    </vt:lpstr>
      <vt:lpstr>الاعتقاد بأن لبعض الأولياء أو الصالحين أو الأئمة التصرف في الكون وتدبيره هو شرك في  </vt:lpstr>
      <vt:lpstr>صرف شي من العبادة لغير الله هو   </vt:lpstr>
      <vt:lpstr>من الأمثلة الدالة على الشرك في الألوهية   </vt:lpstr>
      <vt:lpstr>جميع الأنبياء بعثوا بالدعوة إلى توحيد    </vt:lpstr>
      <vt:lpstr>حكم الحذر من الشرك    </vt:lpstr>
      <vt:lpstr>حكم اتخاذ قبر النبي صلى الله عليه وسلم عيدا    </vt:lpstr>
      <vt:lpstr>معنى الفلق في قوله تعالى (قُلْ أَعُوذُ بِرَبِّ الْفَلَقِ )   </vt:lpstr>
      <vt:lpstr>معنى غاسق في قوله تعالى ( وَمِنْ شَرِّ غَاسِقٍ إِذَا وَقَبَ)</vt:lpstr>
      <vt:lpstr>تميزت سورة الإخلاص بفضل عظيم حيث أنها تعدل</vt:lpstr>
      <vt:lpstr>سورة ذكرت بعض الصفات الذميمة للمكذبين بيوم الدين وتوعدهم الله بسوء العاقبة </vt:lpstr>
      <vt:lpstr>النعم التي أنعم الله بها على محمد صلى الله عليه وسلم كثيرة منها بأن أعطاه الله نهر في الجنة يسمى نهر </vt:lpstr>
      <vt:lpstr>معنى قوله تعالى (َمِنْ شَرِّ غَاسِقٍ إِذَا وَقَبَ) أي من شر</vt:lpstr>
      <vt:lpstr>عاقب الله سبحانه وتعالى أصحاب الفيل بأن أرسل عليهم </vt:lpstr>
      <vt:lpstr>من الصفات المذمومة في سورة الهمزة  </vt:lpstr>
      <vt:lpstr>أقسم الله تعالى في سورة العصر   </vt:lpstr>
      <vt:lpstr>عين اليقين هو مايدرك عن طريق   </vt:lpstr>
      <vt:lpstr>معنى العهن في قوله تعالى (وَتَكُونُ الجبال كالعهن المنفوش)</vt:lpstr>
      <vt:lpstr>معنى حشر في قوله تعالى (وَحُشِرَ لِسُلَيْمَٰنَ جُنُودُهُ) </vt:lpstr>
      <vt:lpstr>معنى زلزلت في قوله تعالى (إِذَا زُلْزِلَتِ الْأَرْضُ زِلْزَالَهَا) </vt:lpstr>
      <vt:lpstr>المراد باليم الذي أمرت أم موسى بإلقائه فيه هو </vt:lpstr>
      <vt:lpstr>منزلة هامان من فرعون  </vt:lpstr>
      <vt:lpstr>امرأة فرعون هي  </vt:lpstr>
      <vt:lpstr>عاقب الله قارون في الدنيا   </vt:lpstr>
      <vt:lpstr>كان قارون من قوم   </vt:lpstr>
      <vt:lpstr>التقوى هي </vt:lpstr>
      <vt:lpstr>معنى عاب  في قوله صلى الله عليه وسلم  (ماعاب طعاما قط)</vt:lpstr>
      <vt:lpstr>معنى قط  في قوله صلى الله عليه وسلم  (ماعاب طعاما قط)</vt:lpstr>
      <vt:lpstr>معنى شطر في قوله صلى الله عليه وسلم(الطهور شطر الإيمان) </vt:lpstr>
      <vt:lpstr>الأسباب التي تحميك من الأذى  هما</vt:lpstr>
      <vt:lpstr>ملازمة المسجد لانتظار الصلاة </vt:lpstr>
      <vt:lpstr>الاعتراف بنعم الله والثناءعليه بها والاستعانة بها على طاعته تعريف </vt:lpstr>
      <vt:lpstr>قال له الرسول صلى الله عليه وسلم ( لقد أوتيت مزمارا من مزامير آل داود ) هو الصحابي . </vt:lpstr>
      <vt:lpstr>المراد بالمكاره في الوضوء. </vt:lpstr>
      <vt:lpstr>أشار على النبي صلى الله عليه وسلم بحفر الخندق هو الصحابي . </vt:lpstr>
      <vt:lpstr>معنى أدلجوا   </vt:lpstr>
      <vt:lpstr>تميزت بالعلم والذكاء وقوة الحفظ </vt:lpstr>
      <vt:lpstr>عرف بالتواضع هو الصحابي    </vt:lpstr>
      <vt:lpstr>من صفات الجليس الصالح    </vt:lpstr>
      <vt:lpstr>من أثر الجليس السوء في الآخرة    </vt:lpstr>
      <vt:lpstr>معنى الثرثارون   </vt:lpstr>
      <vt:lpstr>أن المؤمن ليدرك بحسن خلقه درجة    </vt:lpstr>
      <vt:lpstr> معنى يحذيك   </vt:lpstr>
      <vt:lpstr>اسم جامع لكل مايحبه  الله ويرضاه من الاقوال والأعمال الظاهرة والباطنة   </vt:lpstr>
      <vt:lpstr>أعلم الأمة بالحلال والحرام هو الصحابي   </vt:lpstr>
      <vt:lpstr>اسم من أسماء الله ومن معانيه السالم من المعايب والآفات والنقائص هو   </vt:lpstr>
      <vt:lpstr>ثالث الخلفاء الراشدين وأحد العشرة المبشرين بالجنة لقب بذي النورين هو الصحابي  </vt:lpstr>
      <vt:lpstr>رفع الحدث وإزالة النجاسة    </vt:lpstr>
      <vt:lpstr>مايجب عند قضاء الحاجة      </vt:lpstr>
      <vt:lpstr>نجاسة عينية مثل     </vt:lpstr>
      <vt:lpstr>نجاسة مخففة مثل       </vt:lpstr>
      <vt:lpstr>مايحرم عند قضاء الحاجة       </vt:lpstr>
      <vt:lpstr>إزالة الخارج من السبيلين بالماء        </vt:lpstr>
      <vt:lpstr>يجب الوضوء لثلاث عبادات منها         </vt:lpstr>
      <vt:lpstr>من شروط الوضوء          . </vt:lpstr>
      <vt:lpstr>من سنن الوضوء         . </vt:lpstr>
      <vt:lpstr>حكم السواك       . </vt:lpstr>
      <vt:lpstr>مايشد على الكسور من جبس أو أعواد        . </vt:lpstr>
      <vt:lpstr>مدة المسح للمقيم    </vt:lpstr>
      <vt:lpstr>مدة المسح للمسافر </vt:lpstr>
      <vt:lpstr>من مبطلات المسح  </vt:lpstr>
      <vt:lpstr>مدة المسح على الجبيرة </vt:lpstr>
      <vt:lpstr>حكم الآذان والإقامة  </vt:lpstr>
      <vt:lpstr>التيمم أن يضرب بيده الصعيد الطاهر </vt:lpstr>
      <vt:lpstr>مسح الوجه والكفين بالتراب الطاهر بقصد الطهارة </vt:lpstr>
      <vt:lpstr>فروض التيمم </vt:lpstr>
      <vt:lpstr>من شروط الآذان  </vt:lpstr>
      <vt:lpstr>الصلاة هي الركن ...............من أركان الإسلام </vt:lpstr>
      <vt:lpstr>قراءة الفاتحة في الصلاة  </vt:lpstr>
      <vt:lpstr>قول سبحان ربي العظيم في الركوع   </vt:lpstr>
      <vt:lpstr>السجود على الأعضاء السبعة   </vt:lpstr>
      <vt:lpstr>يكون نظر المصلي في صلاته إلى   </vt:lpstr>
      <vt:lpstr>يجعل المصلي يديه مفرجتي الأصابع في   </vt:lpstr>
      <vt:lpstr>كل أرض طاهرة تصح الصلاة فيها ماعدا    </vt:lpstr>
      <vt:lpstr>أجتنب النجاسة عند الصلاة في     </vt:lpstr>
      <vt:lpstr>محل النية في </vt:lpstr>
      <vt:lpstr>من أركان الصلاة </vt:lpstr>
      <vt:lpstr>عدد أركان الصلاة  </vt:lpstr>
      <vt:lpstr>من واجبات الصلاة   </vt:lpstr>
      <vt:lpstr>جميع التكبيرات غير تكبيرة الإحرام من </vt:lpstr>
      <vt:lpstr>استقبال القبلة من </vt:lpstr>
      <vt:lpstr>للصلاة شروط وعددها </vt:lpstr>
      <vt:lpstr>يبدأ وقت صلاة المغرب من غروب الشمس إلى</vt:lpstr>
      <vt:lpstr>للصلاة واجبات وعددها </vt:lpstr>
      <vt:lpstr>قراءة الفاتحة في الصلاة </vt:lpstr>
      <vt:lpstr>قول سبحان ربي العظيم في الركوع  </vt:lpstr>
      <vt:lpstr>السجود على الأعضاء السبعة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7</cp:revision>
  <dcterms:created xsi:type="dcterms:W3CDTF">2022-11-03T17:13:04Z</dcterms:created>
  <dcterms:modified xsi:type="dcterms:W3CDTF">2025-10-25T20:35:32Z</dcterms:modified>
</cp:coreProperties>
</file>