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65" r:id="rId8"/>
    <p:sldId id="270" r:id="rId9"/>
    <p:sldId id="263" r:id="rId10"/>
    <p:sldId id="271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01FB01E-09D4-4E5D-BA61-8153073359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4E15752-1A1F-4269-82BD-8491D4401A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1DD16EB-4B2E-451B-8748-0A3F3EEDF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1BC7404-3529-4C10-BC01-77C90C386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CAD7A0A-0D2C-4EA7-83A3-239EB68A9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9007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682AFD0-9E1C-4DC4-9199-DF0703B8F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B147195-3D26-47FD-A5C5-CC2EE156C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07A6BD1-7F54-4AB3-B37C-06987E5D9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D94953E-7209-4106-ADC9-81272712A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E83E945-ACC7-4EDD-884E-FEC4BBDDC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5337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74A2FF6-23A8-47F9-A088-904539A740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11AFB46-5C1E-4FA3-8957-E95C98C270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D4DF079-2413-4FE2-B246-E3EBEB73C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759920-F32B-47BC-95ED-D6931AD8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3BEEB87-635D-46F3-BA26-8579D0CCB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2947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6209EA-01B3-4ADC-80D9-56060A4B2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8F26D4-7C26-451C-80F8-4780A27FD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CFF53FC-2386-43FB-AFE9-33C57FE4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4603EC-7CFC-44FA-A5C7-7379010D8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26915B-76A7-47E2-85F2-423240232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282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627CA2-2E8F-4D64-9667-7C1FE3A55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29BD7B8-EECB-4EAE-AB16-BC9116DA05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6E843C-1306-4A27-AD7F-F54922593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C1A148-7C53-44F3-954F-97EBB1600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F4EEDD-658D-4713-9C2E-E607348C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1628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823291-A28E-4FED-85D4-AB33BBE80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72A13A1-469C-4F6A-841F-B77F9023D6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F9CFE2C-D4EA-4BC7-97F1-234A503DA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5F8BE7-BA26-410C-AF5C-47651BA0F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43C0C30-403C-4265-855A-3A513C7BC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1FA012D-0BE7-427A-BAB5-FA57D250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4159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4A55F48-596D-4222-BF27-38BCCB56E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2C6F55A-97B6-44C8-B8C0-696510F96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652B2AC-E2E5-4E49-8A91-809E2E238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05E50BAD-F226-42C0-AF8A-2A5A5B057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0D727CE-8F33-403C-A566-7D26330B3B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8E5C4B2-808D-4643-A7E3-E0C1606BF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7A2C8C5B-2B1B-446B-9B4C-0085BB365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249A0F2-5430-4965-830C-19058713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312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376B5AB-EC65-43DD-AB16-E121B427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11DB975-1372-4EA2-8D85-0C4EF523E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87AA666-04C4-45CC-9BF3-99F1CCBA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B3DFEBC-17AF-43E2-972F-D3E877E27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952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822EEF6-71F1-4EC1-ABCB-4510370F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D4CBEA2-82FB-4E40-BA5A-63DEBD3B9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6B89784-16B1-42F6-B84E-6BA2F3314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3976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E6A65B7-4F69-4708-A0FB-809BAEC40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4DEF73C-B909-43FA-9D34-78412C31A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0FE69B-1DEE-4EE6-A9E6-D0D1E45224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7DAFB10-5932-47E3-8A1B-B3F3A0393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0749654-FA90-4F0F-82DF-1B081E811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F715818-721E-4B6B-84BE-3208675F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49587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6C6F2C5-0745-4BC7-B9DB-1C1C4D1AD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15B60CA-7231-4ED4-99A2-4D81010454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9A30431-E299-4009-8E4D-B27028768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C96ABC7-1755-405F-8B6B-37B71445F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1A7CA9E-6788-4B51-A0D8-EB52A649E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E47C620-402A-4565-9801-DA0154B23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6514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BA06839-207A-4421-9D42-0CE2B08F2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8A16CA4-B767-49AF-9590-47F2F2EA3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EA725A-1869-4E3A-8722-004A9FCAA2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D56B1-C215-4492-88CA-99A2A1DE82E3}" type="datetimeFigureOut">
              <a:rPr lang="ar-SA" smtClean="0"/>
              <a:t>14/08/43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F84EC25-D5E4-41D2-B004-471DA63A09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C24802-E2BF-40AF-8AA1-58470EBF68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93A98-A48A-4FE0-819F-94352A4BB0C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83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وحدات الطول المترية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E97CDC0-6116-4F7E-AD1C-3B148DA802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7944" y="862012"/>
            <a:ext cx="4533900" cy="5619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D9D094A-8569-477F-A36F-6F822544B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6525" y="1585913"/>
            <a:ext cx="4383881" cy="5715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0F625E1-A8D7-4461-8C02-3D5B9FED096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7650" y="3050381"/>
            <a:ext cx="6848475" cy="1650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94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515351" y="1407319"/>
            <a:ext cx="2321136" cy="332184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أختار الأدوات والوحدات المناسبة لتقدير أطوال الأشياء وقياسها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السنتمتر ( سم )</a:t>
            </a:r>
          </a:p>
          <a:p>
            <a:pPr algn="ctr"/>
            <a:r>
              <a:rPr lang="ar-SA" dirty="0"/>
              <a:t>الملمتر ( ملم )</a:t>
            </a:r>
          </a:p>
          <a:p>
            <a:pPr algn="ctr"/>
            <a:r>
              <a:rPr lang="ar-SA" dirty="0"/>
              <a:t>المتر ( م )</a:t>
            </a:r>
          </a:p>
          <a:p>
            <a:pPr algn="ctr"/>
            <a:r>
              <a:rPr lang="ar-SA" dirty="0"/>
              <a:t>الكيلومتر ( كلم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2AE5C36-A934-4646-A678-8B65F6726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7506" y="1729977"/>
            <a:ext cx="550545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4729198C-B8D2-4357-B3B9-3B866ABAF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538" y="1219200"/>
            <a:ext cx="6150768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48B017F0-840E-453C-957C-1E628D4293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238" y="857250"/>
            <a:ext cx="5924550" cy="3364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CC4F3504-1D45-44CF-8186-29B3B2FEB3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7544" y="935832"/>
            <a:ext cx="7258049" cy="416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38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2FC4B03-3ED5-4B02-AB3C-CEFDFF2383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269" y="914399"/>
            <a:ext cx="5836443" cy="4664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440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FF1B65C-6FE3-49B5-9720-DAF70D0DE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975" y="931068"/>
            <a:ext cx="6307931" cy="5048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D034190-EABD-4BBA-839F-28BEDB6AFB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7531" y="1743075"/>
            <a:ext cx="7577137" cy="57150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A596D2E2-8917-43C3-BC3F-B121914D7B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3662362"/>
            <a:ext cx="4714875" cy="50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26527B6-D40B-4BC4-9A8C-13179C46A7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3169" y="900113"/>
            <a:ext cx="4572000" cy="5715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43E47C4-1865-4186-8D9E-DE83311D9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738312"/>
            <a:ext cx="4848225" cy="4953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210C74A1-866D-431B-A24C-0AFFF3A757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26894" y="3562350"/>
            <a:ext cx="5334000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3651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83449019-F5D2-4C0D-A824-F8AAEB59CA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6061" y="906796"/>
            <a:ext cx="6307931" cy="5048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EB6883BB-E6E4-4FEF-B63B-CA7E07D02E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518" y="1647824"/>
            <a:ext cx="7829550" cy="6191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DA1F292-0DCB-4F8E-A138-9E094385A71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2493" y="3524249"/>
            <a:ext cx="612457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</Words>
  <Application>Microsoft Office PowerPoint</Application>
  <PresentationFormat>شاشة عريضة</PresentationFormat>
  <Paragraphs>13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2022-03-17T20:11:07Z</dcterms:created>
  <dcterms:modified xsi:type="dcterms:W3CDTF">2022-03-17T20:25:48Z</dcterms:modified>
</cp:coreProperties>
</file>