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.xml"/>
  <Default ContentType="audio/wav" Extension="wav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89964" autoAdjust="0"/>
  </p:normalViewPr>
  <p:slideViewPr>
    <p:cSldViewPr>
      <p:cViewPr varScale="1">
        <p:scale>
          <a:sx n="78" d="100"/>
          <a:sy n="78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B8F80-60A3-41A8-8137-421E06916F8A}" type="datetimeFigureOut">
              <a:rPr lang="en-US" smtClean="0"/>
              <a:pPr/>
              <a:t>8/8/2014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2D19A-9554-4FE8-87A2-38A47FC52C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/>
    <p:sndAc>
      <p:stSnd>
        <p:snd r:embed="rId13" name="camera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928670"/>
            <a:ext cx="8643998" cy="235745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</a:rPr>
              <a:t>Unit 4 </a:t>
            </a:r>
            <a:endParaRPr lang="en-US" sz="16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3643314"/>
            <a:ext cx="8143932" cy="161449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en-US" sz="11500" b="1" dirty="0" smtClean="0">
                <a:solidFill>
                  <a:srgbClr val="0070C0"/>
                </a:solidFill>
              </a:rPr>
              <a:t>Planet Earth </a:t>
            </a:r>
            <a:endParaRPr lang="en-US" sz="115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220072" y="980728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1043444"/>
            <a:ext cx="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1196752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1268760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some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1412776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192" y="1412776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40352" y="141277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08304" y="1412776"/>
            <a:ext cx="7200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8024" y="1374884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4288" y="1628800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041" y="1619508"/>
            <a:ext cx="144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32040" y="1484784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9952" y="1916832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4168" y="18448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52320" y="1878940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4048" y="19888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39952" y="2132856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32240" y="206084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39952" y="22048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04248" y="2204864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4128" y="2348880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-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95936" y="2564904"/>
            <a:ext cx="432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-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76256" y="2564904"/>
            <a:ext cx="7200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some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36096" y="5013176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eruptions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20072" y="5229200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destruction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63888" y="5479340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deaths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92080" y="5589240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preparation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79912" y="5877272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possible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51920" y="602128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scientist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95936" y="6237312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location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656061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7949434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58078003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5412908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2483768" y="1196752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283968" y="141277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283968" y="1628800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012160" y="191683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283968" y="2132856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55576" y="242088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012160" y="263691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55576" y="2924944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83768" y="3140968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283968" y="3429000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012160" y="3933056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83568" y="4293096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483768" y="450912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483768" y="479715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55576" y="501317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283968" y="5301208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940152" y="5589240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283968" y="587727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483768" y="616530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55576" y="6381328"/>
            <a:ext cx="216024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4407337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9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55576" y="548680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expect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5696" y="870828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prove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196752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install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1412776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have placed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844824" y="213285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19672" y="206084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Would be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192" y="332657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have completed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056" y="764704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be presenting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2040" y="1086852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be doing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20072" y="170080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Were made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8024" y="1950948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lead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956370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7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76432440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5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8609070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5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0560231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5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835696" y="404664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5696" y="54868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654804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704" y="79882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908720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1052736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5936" y="4797152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Are you going to watch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2200" y="4869160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win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4975284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be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5047292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Are going to watch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9992" y="5373216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‘</a:t>
            </a:r>
            <a:r>
              <a:rPr lang="en-US" sz="1050" dirty="0" err="1" smtClean="0">
                <a:solidFill>
                  <a:srgbClr val="FF0000"/>
                </a:solidFill>
              </a:rPr>
              <a:t>ll</a:t>
            </a:r>
            <a:r>
              <a:rPr lang="en-US" sz="1050" dirty="0" smtClean="0">
                <a:solidFill>
                  <a:srgbClr val="FF0000"/>
                </a:solidFill>
              </a:rPr>
              <a:t>  call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60032" y="5589240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Wake up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51920" y="5733256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have left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8224" y="5877273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be working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83968" y="602128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‘</a:t>
            </a:r>
            <a:r>
              <a:rPr lang="en-US" sz="1050" dirty="0" err="1" smtClean="0">
                <a:solidFill>
                  <a:srgbClr val="FF0000"/>
                </a:solidFill>
              </a:rPr>
              <a:t>ll</a:t>
            </a:r>
            <a:r>
              <a:rPr lang="en-US" sz="1050" dirty="0" smtClean="0">
                <a:solidFill>
                  <a:srgbClr val="FF0000"/>
                </a:solidFill>
              </a:rPr>
              <a:t>  give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36296" y="6199420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get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27984" y="6237312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you be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0" y="6381328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Am going to be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11960" y="6093296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get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06046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5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308304" y="2204865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So what?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08304" y="2348881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For all I care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32240" y="2564904"/>
            <a:ext cx="1512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 hopeless case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36296" y="2780929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For starters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4288" y="2996952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I give up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570842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6" y="0"/>
            <a:ext cx="914558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6811449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9692966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28360477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6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835696" y="476672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3688" y="620688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764704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90872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014844"/>
            <a:ext cx="1440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696" y="1196752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c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5696" y="1340768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7516853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1827</TotalTime>
  <Words>118</Words>
  <Application>Microsoft Office PowerPoint</Application>
  <PresentationFormat>On-screen Show (4:3)</PresentationFormat>
  <Paragraphs>70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Median</vt:lpstr>
      <vt:lpstr>Unit 4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ABUMADA</dc:creator>
  <cp:lastModifiedBy>Ekhaa</cp:lastModifiedBy>
  <cp:revision>187</cp:revision>
  <dcterms:created xsi:type="dcterms:W3CDTF">2014-07-14T17:59:03Z</dcterms:created>
  <dcterms:modified xsi:type="dcterms:W3CDTF">2014-08-08T01:47:03Z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1971895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D6.2.8</vt:lpwstr>
  </property>
</Properties>
</file>