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9964" autoAdjust="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8F80-60A3-41A8-8137-421E06916F8A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D19A-9554-4FE8-87A2-38A47FC52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86E3DC-DE8F-426B-8B82-FFA2D2AB6CED}" type="datetimeFigureOut">
              <a:rPr lang="ar-SA" smtClean="0"/>
              <a:pPr/>
              <a:t>12/10/1435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B87555-4CA3-4F2F-A7D6-BA56839192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  <p:sndAc>
      <p:stSnd>
        <p:snd r:embed="rId13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235745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Unit 4 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643314"/>
            <a:ext cx="8143932" cy="161449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0070C0"/>
                </a:solidFill>
              </a:rPr>
              <a:t>Planet Earth </a:t>
            </a:r>
            <a:endParaRPr lang="en-US" sz="115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0072" y="980728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04344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196752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268760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some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41277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412776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14127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1412776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374884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1628800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1" y="1619508"/>
            <a:ext cx="14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484784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1916832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18448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1878940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2132856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2060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04248" y="2204864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348880"/>
            <a:ext cx="504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-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5936" y="2564904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-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2564904"/>
            <a:ext cx="720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some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5013176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eruptions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5229200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destruction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547934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deaths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92080" y="558924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preparation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9912" y="5877272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possible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20" y="602128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scientist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623731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location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656061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949434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5807800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412908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2483768" y="1196752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83968" y="141277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83968" y="162880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2160" y="191683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3968" y="2132856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576" y="242088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12160" y="263691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5576" y="29249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83768" y="3140968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83968" y="342900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12160" y="3933056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3568" y="4293096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83768" y="450912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83768" y="479715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5576" y="5013176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83968" y="5301208"/>
            <a:ext cx="28803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40152" y="5589240"/>
            <a:ext cx="288032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83968" y="587727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83768" y="6165304"/>
            <a:ext cx="21602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5576" y="6381328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407337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expect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87082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prove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96752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install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412776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have placed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44824" y="21328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206084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Would be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332657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have completed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764704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be presenting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1086852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be doing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170080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Were made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1950948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lead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563704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7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6432440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6090705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560231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4868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654804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79882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90872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1052736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7152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 you going to watch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4869160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win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4975284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be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5047292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Are going to watch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5373216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‘</a:t>
            </a:r>
            <a:r>
              <a:rPr lang="en-US" sz="1050" dirty="0" err="1" smtClean="0">
                <a:solidFill>
                  <a:srgbClr val="FF0000"/>
                </a:solidFill>
              </a:rPr>
              <a:t>ll</a:t>
            </a:r>
            <a:r>
              <a:rPr lang="en-US" sz="1050" dirty="0" smtClean="0">
                <a:solidFill>
                  <a:srgbClr val="FF0000"/>
                </a:solidFill>
              </a:rPr>
              <a:t>  call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5589240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Wake up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5733256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have left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5877273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be working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602128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‘</a:t>
            </a:r>
            <a:r>
              <a:rPr lang="en-US" sz="1050" dirty="0" err="1" smtClean="0">
                <a:solidFill>
                  <a:srgbClr val="FF0000"/>
                </a:solidFill>
              </a:rPr>
              <a:t>ll</a:t>
            </a:r>
            <a:r>
              <a:rPr lang="en-US" sz="1050" dirty="0" smtClean="0">
                <a:solidFill>
                  <a:srgbClr val="FF0000"/>
                </a:solidFill>
              </a:rPr>
              <a:t>  give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6199420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get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6237312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Will you be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6381328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Am going to be 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6093296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get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6046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5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08304" y="2204865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So what?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2348881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For all I care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2564904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 hopeless case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780929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For starters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299695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I give up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570842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6" y="0"/>
            <a:ext cx="91455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8114499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6929666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7" y="0"/>
            <a:ext cx="91455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8360477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an006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e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20688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d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764704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g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908720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014844"/>
            <a:ext cx="144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196752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340768"/>
            <a:ext cx="216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b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516853"/>
      </p:ext>
    </p:extLst>
  </p:cSld>
  <p:clrMapOvr>
    <a:masterClrMapping/>
  </p:clrMapOvr>
  <p:transition spd="slow">
    <p:split orient="vert"/>
    <p:sndAc>
      <p:stSnd>
        <p:snd r:embed="rId2" name="camera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1827</TotalTime>
  <Words>118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Unit 4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ABUMADA</dc:creator>
  <cp:lastModifiedBy>Ekhaa</cp:lastModifiedBy>
  <cp:revision>187</cp:revision>
  <dcterms:created xsi:type="dcterms:W3CDTF">2014-07-14T17:59:03Z</dcterms:created>
  <dcterms:modified xsi:type="dcterms:W3CDTF">2014-08-08T01:47:03Z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1971895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