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3BD7-06A1-498B-9EE3-90E5BDDB49D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7B5F0-1C74-4DE8-9EA1-05921FE70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1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3BD7-06A1-498B-9EE3-90E5BDDB49D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7B5F0-1C74-4DE8-9EA1-05921FE70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2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14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G" sz="2400" b="1" smtClean="0">
                <a:solidFill>
                  <a:srgbClr val="FFC000"/>
                </a:solidFill>
              </a:rPr>
              <a:t>حفظ الملف :</a:t>
            </a:r>
            <a:br>
              <a:rPr lang="ar-EG" sz="2400" b="1" smtClean="0">
                <a:solidFill>
                  <a:srgbClr val="FFC000"/>
                </a:solidFill>
              </a:rPr>
            </a:b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4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G" smtClean="0"/>
              <a:t>فتح لوحة رسم جديده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1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2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5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G" sz="2400" b="1" smtClean="0"/>
              <a:t>تكبير وتصغير حيز الرؤية:</a:t>
            </a:r>
            <a:endParaRPr lang="en-US" sz="24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0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G" sz="2400" b="1" smtClean="0"/>
              <a:t>نظام المحاور في برنامج ال </a:t>
            </a:r>
            <a:r>
              <a:rPr lang="en-US" sz="2400" b="1" smtClean="0"/>
              <a:t>AutoCAD</a:t>
            </a:r>
            <a:endParaRPr lang="en-US" sz="24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1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G" sz="2400" smtClean="0">
                <a:solidFill>
                  <a:srgbClr val="FFC000"/>
                </a:solidFill>
              </a:rPr>
              <a:t>2- الاحداثيات النسبية </a:t>
            </a:r>
            <a:r>
              <a:rPr lang="en-US" sz="2400" smtClean="0">
                <a:solidFill>
                  <a:srgbClr val="FFC000"/>
                </a:solidFill>
              </a:rPr>
              <a:t>Relative coordinate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EG" sz="2400" smtClean="0">
                <a:solidFill>
                  <a:srgbClr val="FFC000"/>
                </a:solidFill>
              </a:rPr>
              <a:t>3- الاحداثيات القطبية </a:t>
            </a:r>
            <a:r>
              <a:rPr lang="en-US" sz="2400" smtClean="0">
                <a:solidFill>
                  <a:srgbClr val="FFC000"/>
                </a:solidFill>
              </a:rPr>
              <a:t>Polar coordinate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36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فتح لوحة رسم جديده</vt:lpstr>
      <vt:lpstr>PowerPoint Presentation</vt:lpstr>
      <vt:lpstr>PowerPoint Presentation</vt:lpstr>
      <vt:lpstr>تكبير وتصغير حيز الرؤية:</vt:lpstr>
      <vt:lpstr>PowerPoint Presentation</vt:lpstr>
      <vt:lpstr>نظام المحاور في برنامج ال AutoCAD</vt:lpstr>
      <vt:lpstr>2- الاحداثيات النسبية Relative coordinate</vt:lpstr>
      <vt:lpstr>3- الاحداثيات القطبية Polar coordinate</vt:lpstr>
      <vt:lpstr>حفظ الملف :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omnia abozaid</dc:creator>
  <cp:lastModifiedBy>omnia abozaid</cp:lastModifiedBy>
  <cp:revision>2</cp:revision>
  <dcterms:created xsi:type="dcterms:W3CDTF">2020-05-02T19:15:29Z</dcterms:created>
  <dcterms:modified xsi:type="dcterms:W3CDTF">2020-05-02T19:17:07Z</dcterms:modified>
</cp:coreProperties>
</file>