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301" r:id="rId2"/>
    <p:sldId id="315" r:id="rId3"/>
    <p:sldId id="319" r:id="rId4"/>
    <p:sldId id="320" r:id="rId5"/>
    <p:sldId id="321" r:id="rId6"/>
    <p:sldId id="318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73B"/>
    <a:srgbClr val="120098"/>
    <a:srgbClr val="F8FCF6"/>
    <a:srgbClr val="FDFAF1"/>
    <a:srgbClr val="0072BC"/>
    <a:srgbClr val="D9D9D9"/>
    <a:srgbClr val="2A2C38"/>
    <a:srgbClr val="181717"/>
    <a:srgbClr val="FFCE51"/>
    <a:srgbClr val="032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النمط الفات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975" autoAdjust="0"/>
    <p:restoredTop sz="95199" autoAdjust="0"/>
  </p:normalViewPr>
  <p:slideViewPr>
    <p:cSldViewPr snapToGrid="0">
      <p:cViewPr varScale="1">
        <p:scale>
          <a:sx n="70" d="100"/>
          <a:sy n="70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078681F-F242-4A86-8A23-A2755B24EA5B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788F263-3574-4DAF-B93E-4D55E4B37D96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1274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3898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9395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0680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1070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2508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5179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1973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1161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3150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0032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5310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9E21B-AE33-4C54-8526-BE766DD0FD21}" type="datetimeFigureOut">
              <a:rPr lang="ar-SA" smtClean="0"/>
              <a:t>03/02/1437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5226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207" y="1269236"/>
            <a:ext cx="6651764" cy="42329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65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حكم من فعل شيئاً من المفسدات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أتى بشيء من المُفْسِدات متعمِّدًا من غير رخصة شرعية، ترتب على فعله أربعة أمور:</a:t>
            </a:r>
          </a:p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الأول: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فساد الصيام.</a:t>
            </a:r>
          </a:p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الثاني :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وجوب الإمساك عن المفطِّرات في بقية يومه.</a:t>
            </a:r>
          </a:p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الثالث: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وجوب التوبة إلى الله تعالى من هذا الذنب العظيم المعدود من كبائر الذنوب.</a:t>
            </a:r>
          </a:p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الرابع: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وجوب قضاء هذا اليوم الذي أفسده.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644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حكم من فعل شيئاً من المفسدات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وإذا كان الفطر بالجماع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فيجب عليه - مع ما تقدم - الكفارة المغلّظة، وبيانها فيما ثبت من حديث أبي هريرة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رجلاً أتى رسولَ الله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فقال: يا رسول الله هلكتُ! قال: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ويحك)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!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وقعت على أهلي في رمضان. قال: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(أَعتِق رقبة)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ما أجدها. قال: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(فصُم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شهرين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متتابعين)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لا أستطيع. قال: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(فأطعم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ستين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مسكينًا)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ما أجد. فأُتي بعَرَقٍ فقال: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(خذه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فتصدق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به)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فقال: يا رسول الله، أَعَلَى غير أهلي، </a:t>
            </a:r>
            <a:r>
              <a:rPr lang="ar-SA" sz="4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فوالذي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نفسي بيده ما بين طِنْبَي المدينة أحوج مني. فضحك النبي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حتى بدت أنيابه، قال: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(خذه)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823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أمور لا تفسد الصوم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هناك أمور قد يفعلها الصائم، أو يحتاج إليها وهي غير مُفَطِّرَةٍ، ولا تؤثر في الصيام، فمن ذلك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  <a:p>
            <a:pPr marL="742950" indent="-742950" algn="just">
              <a:buFont typeface="+mj-cs"/>
              <a:buAutoNum type="arabic2Minus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استعمال الإبر غير المغذية، مثل: الإبر العلاجية، والمضادات الحيوية، وإبر الأنسولين لمرضى السكر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742950" indent="-742950" algn="just">
              <a:buFont typeface="+mj-cs"/>
              <a:buAutoNum type="arabic2Minus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سحب الدم القليل للتحليل.</a:t>
            </a:r>
          </a:p>
          <a:p>
            <a:pPr marL="742950" indent="-742950" algn="just">
              <a:buFont typeface="+mj-cs"/>
              <a:buAutoNum type="arabic2Minus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خروج الدم اليسير من أي جزء من أجزاء البدن.</a:t>
            </a:r>
          </a:p>
          <a:p>
            <a:pPr marL="742950" indent="-742950" algn="just">
              <a:buFont typeface="+mj-cs"/>
              <a:buAutoNum type="arabic2Minus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استعمال الفُرشَاةِ ومعجونِ الأسنانِ، بشرط عدم تعمد بلع المعجون.</a:t>
            </a:r>
          </a:p>
          <a:p>
            <a:pPr marL="742950" indent="-742950" algn="just">
              <a:buFont typeface="+mj-cs"/>
              <a:buAutoNum type="arabic2Minus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السواك، الرطب أو اليابس، وسواء استعمله قبل الزوال أو بعده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6702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أمور لا تفسد الصوم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742950" indent="-742950" algn="just">
              <a:buFont typeface="+mj-cs"/>
              <a:buAutoNum type="arabic2Minus" startAt="6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استعمال بخاخ الرَّبُو.</a:t>
            </a:r>
          </a:p>
          <a:p>
            <a:pPr marL="742950" indent="-742950" algn="just">
              <a:buFont typeface="+mj-cs"/>
              <a:buAutoNum type="arabic2Minus" startAt="6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استعمال الأكسجين أو البخار لِلْمَرْضَى.</a:t>
            </a:r>
          </a:p>
          <a:p>
            <a:pPr marL="742950" indent="-742950" algn="just">
              <a:buFont typeface="+mj-cs"/>
              <a:buAutoNum type="arabic2Minus" startAt="6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القطرة في العين، أو الأُذُن.</a:t>
            </a:r>
          </a:p>
          <a:p>
            <a:pPr marL="742950" indent="-742950" algn="just">
              <a:buFont typeface="+mj-cs"/>
              <a:buAutoNum type="arabic2Minus" startAt="6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استعمال الطِّيب والبُخور.</a:t>
            </a:r>
          </a:p>
          <a:p>
            <a:pPr marL="742950" indent="-742950" algn="just">
              <a:buFont typeface="+mj-cs"/>
              <a:buAutoNum type="arabic2Minus" startAt="6"/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قَلْعُ الضِّرس أو حَفْرُه، مع </a:t>
            </a:r>
            <a:r>
              <a:rPr lang="ar-SA" sz="4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التَّوَقِّي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من بَلْعِ الدم أو الدواء.</a:t>
            </a:r>
          </a:p>
        </p:txBody>
      </p:sp>
    </p:spTree>
    <p:extLst>
      <p:ext uri="{BB962C8B-B14F-4D97-AF65-F5344CB8AC3E}">
        <p14:creationId xmlns:p14="http://schemas.microsoft.com/office/powerpoint/2010/main" val="258780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3370997" y="315892"/>
            <a:ext cx="8525602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من أفطر شاكاً في طلوع الفجر أو في غروب الشمس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2247615"/>
            <a:ext cx="11873552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المسألة الأولى: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أفطر وهو شاكٌّ في طلوع الفجر، ثم تبيَّن أنه قد طلع الفجر،</a:t>
            </a:r>
          </a:p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فصيامه صحيح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 لأن الأصلَ بقاءُ الليل.</a:t>
            </a:r>
          </a:p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المسألة الثانية</a:t>
            </a:r>
            <a:r>
              <a:rPr lang="ar-SA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أكل أو شرب وهو شاكٌّ في غروب الشمس، ثم تبيَّن له أنها لم تغرب؛</a:t>
            </a:r>
          </a:p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وجب عليه القضاء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 لأن الأصلَ بقاءُ النهار.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789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11549</TotalTime>
  <Words>380</Words>
  <Application>Microsoft Office PowerPoint</Application>
  <PresentationFormat>ملء الشاشة</PresentationFormat>
  <Paragraphs>26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4" baseType="lpstr">
      <vt:lpstr>AGA Arabesque</vt:lpstr>
      <vt:lpstr>Arial</vt:lpstr>
      <vt:lpstr>Calibri</vt:lpstr>
      <vt:lpstr>Calibri Light</vt:lpstr>
      <vt:lpstr>GE SS Two Bold</vt:lpstr>
      <vt:lpstr>Times New Roman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عبد الله البارقي</dc:creator>
  <cp:lastModifiedBy>ابو بنان</cp:lastModifiedBy>
  <cp:revision>242</cp:revision>
  <dcterms:created xsi:type="dcterms:W3CDTF">2014-09-07T16:03:46Z</dcterms:created>
  <dcterms:modified xsi:type="dcterms:W3CDTF">2015-11-15T19:09:23Z</dcterms:modified>
</cp:coreProperties>
</file>