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302" r:id="rId4"/>
    <p:sldId id="303" r:id="rId5"/>
    <p:sldId id="28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6680"/>
    <a:srgbClr val="99CC00"/>
    <a:srgbClr val="EAEAEA"/>
    <a:srgbClr val="FF99CC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D7ECCB-8EA3-4B1F-A1DF-1017F326A1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57" y="0"/>
            <a:ext cx="1646183" cy="126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76" y="4514292"/>
            <a:ext cx="2658648" cy="1804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25076" r="6723" b="21638"/>
          <a:stretch/>
        </p:blipFill>
        <p:spPr>
          <a:xfrm>
            <a:off x="2438400" y="381000"/>
            <a:ext cx="7162800" cy="1182210"/>
          </a:xfrm>
          <a:prstGeom prst="rect">
            <a:avLst/>
          </a:prstGeom>
        </p:spPr>
      </p:pic>
      <p:sp>
        <p:nvSpPr>
          <p:cNvPr id="8" name="Rounded Rectangular Callout 5">
            <a:extLst>
              <a:ext uri="{FF2B5EF4-FFF2-40B4-BE49-F238E27FC236}">
                <a16:creationId xmlns="" xmlns:a16="http://schemas.microsoft.com/office/drawing/2014/main" id="{FCB622D8-30C8-4470-AB6D-FD6EB3486BE9}"/>
              </a:ext>
            </a:extLst>
          </p:cNvPr>
          <p:cNvSpPr/>
          <p:nvPr/>
        </p:nvSpPr>
        <p:spPr>
          <a:xfrm>
            <a:off x="2840329" y="2169322"/>
            <a:ext cx="8013401" cy="2344970"/>
          </a:xfrm>
          <a:prstGeom prst="wedgeRoundRectCallout">
            <a:avLst>
              <a:gd name="adj1" fmla="val -38313"/>
              <a:gd name="adj2" fmla="val 67395"/>
              <a:gd name="adj3" fmla="val 16667"/>
            </a:avLst>
          </a:prstGeom>
          <a:solidFill>
            <a:srgbClr val="E4D3F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EFC070B-C320-40E3-96AE-592F71FA5F2D}"/>
              </a:ext>
            </a:extLst>
          </p:cNvPr>
          <p:cNvSpPr/>
          <p:nvPr/>
        </p:nvSpPr>
        <p:spPr>
          <a:xfrm>
            <a:off x="2922673" y="3720831"/>
            <a:ext cx="78479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Light"/>
                <a:ea typeface="+mj-ea"/>
                <a:cs typeface="Times New Roman"/>
              </a:rPr>
              <a:t>الدرس الثاني: العروض التقديمية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عنوان 1">
            <a:extLst>
              <a:ext uri="{FF2B5EF4-FFF2-40B4-BE49-F238E27FC236}">
                <a16:creationId xmlns="" xmlns:a16="http://schemas.microsoft.com/office/drawing/2014/main" id="{98E7F23C-483D-4FE3-A513-DFDB195C35C5}"/>
              </a:ext>
            </a:extLst>
          </p:cNvPr>
          <p:cNvSpPr txBox="1">
            <a:spLocks/>
          </p:cNvSpPr>
          <p:nvPr/>
        </p:nvSpPr>
        <p:spPr>
          <a:xfrm>
            <a:off x="1896546" y="1614552"/>
            <a:ext cx="9452483" cy="1945633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مادة تقنية المعلومات والاتصال</a:t>
            </a:r>
            <a:b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للمرحلة الابتدائية/ الحلقة الأولى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الصف الثالث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97723" y="4867836"/>
            <a:ext cx="2497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BH" sz="4000" dirty="0" smtClean="0">
                <a:solidFill>
                  <a:srgbClr val="FF0000"/>
                </a:solidFill>
              </a:rPr>
              <a:t>الجزء الخامس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801" y="63047"/>
            <a:ext cx="9744752" cy="896572"/>
          </a:xfrm>
        </p:spPr>
        <p:txBody>
          <a:bodyPr/>
          <a:lstStyle/>
          <a:p>
            <a:pPr algn="ctr"/>
            <a:r>
              <a:rPr lang="ar-BH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ادراج صوت من ملف</a:t>
            </a:r>
          </a:p>
        </p:txBody>
      </p:sp>
      <p:pic>
        <p:nvPicPr>
          <p:cNvPr id="7" name="عنصر نائب للمحتوى 3">
            <a:extLst>
              <a:ext uri="{FF2B5EF4-FFF2-40B4-BE49-F238E27FC236}">
                <a16:creationId xmlns="" xmlns:a16="http://schemas.microsoft.com/office/drawing/2014/main" id="{8C0EF8D7-1EFA-413B-A987-B3E9814C92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23" t="20774" r="36010" b="23397"/>
          <a:stretch/>
        </p:blipFill>
        <p:spPr>
          <a:xfrm>
            <a:off x="4966605" y="1132949"/>
            <a:ext cx="3990135" cy="4384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صورة 4">
            <a:extLst>
              <a:ext uri="{FF2B5EF4-FFF2-40B4-BE49-F238E27FC236}">
                <a16:creationId xmlns="" xmlns:a16="http://schemas.microsoft.com/office/drawing/2014/main" id="{4D2831BA-5E5F-4648-8310-5365ADE57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5" t="17678" r="28567" b="6763"/>
          <a:stretch/>
        </p:blipFill>
        <p:spPr>
          <a:xfrm>
            <a:off x="408733" y="1124787"/>
            <a:ext cx="4286794" cy="4384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818" y="1816918"/>
            <a:ext cx="2736655" cy="35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9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8845B2-DCA6-4FFF-AFCA-F05A486B7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0" y="365125"/>
            <a:ext cx="7981950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ar-BH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ادراج صوت من ملف </a:t>
            </a:r>
          </a:p>
        </p:txBody>
      </p:sp>
      <p:pic>
        <p:nvPicPr>
          <p:cNvPr id="4" name="57Pinsert_sound_from_file">
            <a:hlinkClick r:id="" action="ppaction://media"/>
            <a:extLst>
              <a:ext uri="{FF2B5EF4-FFF2-40B4-BE49-F238E27FC236}">
                <a16:creationId xmlns="" xmlns:a16="http://schemas.microsoft.com/office/drawing/2014/main" id="{8259C617-C60D-41A0-BE9A-82185A5FE9B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  <a:prstGeom prst="rect">
            <a:avLst/>
          </a:prstGeom>
          <a:ln w="127000" cap="sq">
            <a:solidFill>
              <a:srgbClr val="FFFF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51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B1DDEC-99AB-46B5-99F9-F346DFAD9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365125"/>
            <a:ext cx="7915275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GB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Word art </a:t>
            </a:r>
            <a:r>
              <a:rPr lang="ar-BH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ادراج </a:t>
            </a:r>
          </a:p>
        </p:txBody>
      </p:sp>
      <p:pic>
        <p:nvPicPr>
          <p:cNvPr id="4" name="59Pinsert_wordart">
            <a:hlinkClick r:id="" action="ppaction://media"/>
            <a:extLst>
              <a:ext uri="{FF2B5EF4-FFF2-40B4-BE49-F238E27FC236}">
                <a16:creationId xmlns="" xmlns:a16="http://schemas.microsoft.com/office/drawing/2014/main" id="{56F3E1A9-49C2-47FC-B866-CAA2FCE59D7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3974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838" y="152401"/>
            <a:ext cx="1066800" cy="685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3196" y="2170979"/>
            <a:ext cx="3439666" cy="334412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645230" y="328953"/>
            <a:ext cx="6270172" cy="1212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ar-SA" sz="6600" b="1" dirty="0">
                <a:solidFill>
                  <a:srgbClr val="ED7D31">
                    <a:lumMod val="75000"/>
                  </a:srgbClr>
                </a:solidFill>
              </a:rPr>
              <a:t>شكراً لتفاعلكم</a:t>
            </a:r>
            <a:endParaRPr lang="en-US" sz="6600" b="1" dirty="0">
              <a:solidFill>
                <a:srgbClr val="ED7D31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42209"/>
      </p:ext>
    </p:extLst>
  </p:cSld>
  <p:clrMapOvr>
    <a:masterClrMapping/>
  </p:clrMapOvr>
</p:sld>
</file>

<file path=ppt/theme/theme1.xml><?xml version="1.0" encoding="utf-8"?>
<a:theme xmlns:a="http://schemas.openxmlformats.org/drawingml/2006/main" name="PPT TMP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24</Words>
  <Application>Microsoft Office PowerPoint</Application>
  <PresentationFormat>Widescreen</PresentationFormat>
  <Paragraphs>7</Paragraphs>
  <Slides>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PPT TMPLT</vt:lpstr>
      <vt:lpstr>PowerPoint Presentation</vt:lpstr>
      <vt:lpstr>ادراج صوت من ملف</vt:lpstr>
      <vt:lpstr>ادراج صوت من ملف </vt:lpstr>
      <vt:lpstr>Word art ادراج </vt:lpstr>
      <vt:lpstr>PowerPoint Presentation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Fatima Juffar Almolani</cp:lastModifiedBy>
  <cp:revision>44</cp:revision>
  <dcterms:created xsi:type="dcterms:W3CDTF">2020-03-04T09:26:27Z</dcterms:created>
  <dcterms:modified xsi:type="dcterms:W3CDTF">2020-03-12T09:09:35Z</dcterms:modified>
</cp:coreProperties>
</file>