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2" r:id="rId2"/>
    <p:sldId id="343" r:id="rId3"/>
    <p:sldId id="344" r:id="rId4"/>
    <p:sldId id="368" r:id="rId5"/>
    <p:sldId id="345" r:id="rId6"/>
    <p:sldId id="346" r:id="rId7"/>
    <p:sldId id="367" r:id="rId8"/>
    <p:sldId id="347" r:id="rId9"/>
    <p:sldId id="348" r:id="rId10"/>
    <p:sldId id="34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984"/>
    <a:srgbClr val="6B4FB1"/>
    <a:srgbClr val="773EC2"/>
    <a:srgbClr val="8D53AD"/>
    <a:srgbClr val="569CAA"/>
    <a:srgbClr val="51AFA6"/>
    <a:srgbClr val="52AE8B"/>
    <a:srgbClr val="405E90"/>
    <a:srgbClr val="3399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8" autoAdjust="0"/>
    <p:restoredTop sz="86271" autoAdjust="0"/>
  </p:normalViewPr>
  <p:slideViewPr>
    <p:cSldViewPr snapToGrid="0">
      <p:cViewPr varScale="1">
        <p:scale>
          <a:sx n="64" d="100"/>
          <a:sy n="64" d="100"/>
        </p:scale>
        <p:origin x="10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44DC45-FDAF-4B87-9989-A1BF806BDD24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مراعاة التوازن في العمل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0FD033-FBC5-4B4F-B418-1BD8484A370E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تشكيل الأجزاء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E20840A-B819-4E62-ADF6-90BE7EBA154F}" type="parTrans" cxnId="{92DFCC98-6A05-4857-8A71-4B17E27E70C0}">
      <dgm:prSet/>
      <dgm:spPr/>
      <dgm:t>
        <a:bodyPr/>
        <a:lstStyle/>
        <a:p>
          <a:endParaRPr lang="en-US" sz="2400" b="1"/>
        </a:p>
      </dgm:t>
    </dgm:pt>
    <dgm:pt modelId="{C901AD59-DF21-4F6A-9B73-C397CF0C9EF4}" type="sibTrans" cxnId="{92DFCC98-6A05-4857-8A71-4B17E27E70C0}">
      <dgm:prSet/>
      <dgm:spPr/>
      <dgm:t>
        <a:bodyPr/>
        <a:lstStyle/>
        <a:p>
          <a:endParaRPr lang="en-US" sz="2400" b="1"/>
        </a:p>
      </dgm:t>
    </dgm:pt>
    <dgm:pt modelId="{02A7E03F-7B68-4830-AFFD-5DF6D49E9F1F}">
      <dgm:prSet custT="1"/>
      <dgm:spPr/>
      <dgm:t>
        <a:bodyPr/>
        <a:lstStyle/>
        <a:p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 إتقان تثبيت الأجزاء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CAE86C-D8C4-4056-912B-D74D29A23CC8}" type="parTrans" cxnId="{AD2DC3CC-71A7-499F-8EC1-3525E1350E74}">
      <dgm:prSet/>
      <dgm:spPr/>
      <dgm:t>
        <a:bodyPr/>
        <a:lstStyle/>
        <a:p>
          <a:endParaRPr lang="en-US" sz="2400" b="1"/>
        </a:p>
      </dgm:t>
    </dgm:pt>
    <dgm:pt modelId="{B455BB8C-AD55-4B72-AE15-6589125E38B9}" type="sibTrans" cxnId="{AD2DC3CC-71A7-499F-8EC1-3525E1350E74}">
      <dgm:prSet/>
      <dgm:spPr/>
      <dgm:t>
        <a:bodyPr/>
        <a:lstStyle/>
        <a:p>
          <a:endParaRPr lang="en-US" sz="2400" b="1"/>
        </a:p>
      </dgm:t>
    </dgm:pt>
    <dgm:pt modelId="{0C8FBB4C-7675-466A-A009-ABFD24B00BA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B67BC4F-55A9-4848-A5E3-07D13C136CED}" type="parTrans" cxnId="{19C343EB-3A51-4331-8B36-287A915FE359}">
      <dgm:prSet/>
      <dgm:spPr/>
      <dgm:t>
        <a:bodyPr/>
        <a:lstStyle/>
        <a:p>
          <a:endParaRPr lang="en-US" sz="2400" b="1"/>
        </a:p>
      </dgm:t>
    </dgm:pt>
    <dgm:pt modelId="{0088F7DA-E079-4A08-BC06-BE51596C0268}" type="sibTrans" cxnId="{19C343EB-3A51-4331-8B36-287A915FE359}">
      <dgm:prSet/>
      <dgm:spPr/>
      <dgm:t>
        <a:bodyPr/>
        <a:lstStyle/>
        <a:p>
          <a:endParaRPr lang="en-US" sz="2400" b="1"/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2ADE54-A05E-4740-B1A9-01E8FDE6555B}" type="pres">
      <dgm:prSet presAssocID="{1C0FD033-FBC5-4B4F-B418-1BD8484A370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6C863-B787-4DE8-9D87-C176D2783582}" type="pres">
      <dgm:prSet presAssocID="{C901AD59-DF21-4F6A-9B73-C397CF0C9EF4}" presName="space" presStyleCnt="0"/>
      <dgm:spPr/>
    </dgm:pt>
    <dgm:pt modelId="{66196DAD-3625-4D7D-8670-B7FF7BDA823A}" type="pres">
      <dgm:prSet presAssocID="{02A7E03F-7B68-4830-AFFD-5DF6D49E9F1F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58D62-053D-460D-8B03-4FB688DF33F4}" type="pres">
      <dgm:prSet presAssocID="{B455BB8C-AD55-4B72-AE15-6589125E38B9}" presName="space" presStyleCnt="0"/>
      <dgm:spPr/>
    </dgm:pt>
    <dgm:pt modelId="{C68118EB-F332-4686-9645-30AE80FAA698}" type="pres">
      <dgm:prSet presAssocID="{3944DC45-FDAF-4B87-9989-A1BF806BDD24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1655F-CF29-48F2-A6EE-1BBD85BE514B}" type="pres">
      <dgm:prSet presAssocID="{0FB2799D-D807-41E1-9351-D5E166DD5535}" presName="space" presStyleCnt="0"/>
      <dgm:spPr/>
    </dgm:pt>
    <dgm:pt modelId="{36DC8A70-A7EC-41C3-A8A1-6DFFDBB507A7}" type="pres">
      <dgm:prSet presAssocID="{0C8FBB4C-7675-466A-A009-ABFD24B00BA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4C13A-BEEA-4589-A979-7FE94ED07F83}" srcId="{36C78F72-FFA6-4269-962E-AB4FAD58204E}" destId="{3944DC45-FDAF-4B87-9989-A1BF806BDD24}" srcOrd="2" destOrd="0" parTransId="{6A2EBC46-876E-4279-89D9-D753B3C58C1E}" sibTransId="{0FB2799D-D807-41E1-9351-D5E166DD5535}"/>
    <dgm:cxn modelId="{92DFCC98-6A05-4857-8A71-4B17E27E70C0}" srcId="{36C78F72-FFA6-4269-962E-AB4FAD58204E}" destId="{1C0FD033-FBC5-4B4F-B418-1BD8484A370E}" srcOrd="0" destOrd="0" parTransId="{FE20840A-B819-4E62-ADF6-90BE7EBA154F}" sibTransId="{C901AD59-DF21-4F6A-9B73-C397CF0C9EF4}"/>
    <dgm:cxn modelId="{72BEF604-1FBA-4A4D-AE38-7F1879EED416}" type="presOf" srcId="{1C0FD033-FBC5-4B4F-B418-1BD8484A370E}" destId="{8A2ADE54-A05E-4740-B1A9-01E8FDE6555B}" srcOrd="0" destOrd="0" presId="urn:microsoft.com/office/officeart/2005/8/layout/venn3"/>
    <dgm:cxn modelId="{9B7B5524-4D35-452D-A559-28A18D24B347}" type="presOf" srcId="{3944DC45-FDAF-4B87-9989-A1BF806BDD24}" destId="{C68118EB-F332-4686-9645-30AE80FAA698}" srcOrd="0" destOrd="0" presId="urn:microsoft.com/office/officeart/2005/8/layout/venn3"/>
    <dgm:cxn modelId="{AD2DC3CC-71A7-499F-8EC1-3525E1350E74}" srcId="{36C78F72-FFA6-4269-962E-AB4FAD58204E}" destId="{02A7E03F-7B68-4830-AFFD-5DF6D49E9F1F}" srcOrd="1" destOrd="0" parTransId="{56CAE86C-D8C4-4056-912B-D74D29A23CC8}" sibTransId="{B455BB8C-AD55-4B72-AE15-6589125E38B9}"/>
    <dgm:cxn modelId="{5F84CCBB-07FE-4829-814A-ACFDF2C0C652}" type="presOf" srcId="{0C8FBB4C-7675-466A-A009-ABFD24B00BA4}" destId="{36DC8A70-A7EC-41C3-A8A1-6DFFDBB507A7}" srcOrd="0" destOrd="0" presId="urn:microsoft.com/office/officeart/2005/8/layout/venn3"/>
    <dgm:cxn modelId="{AD807520-D96B-4AFD-8F53-14263006DCDC}" type="presOf" srcId="{02A7E03F-7B68-4830-AFFD-5DF6D49E9F1F}" destId="{66196DAD-3625-4D7D-8670-B7FF7BDA823A}" srcOrd="0" destOrd="0" presId="urn:microsoft.com/office/officeart/2005/8/layout/venn3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19C343EB-3A51-4331-8B36-287A915FE359}" srcId="{36C78F72-FFA6-4269-962E-AB4FAD58204E}" destId="{0C8FBB4C-7675-466A-A009-ABFD24B00BA4}" srcOrd="3" destOrd="0" parTransId="{1B67BC4F-55A9-4848-A5E3-07D13C136CED}" sibTransId="{0088F7DA-E079-4A08-BC06-BE51596C0268}"/>
    <dgm:cxn modelId="{F8D1439A-DEEA-4195-8AB2-BA486B0D894D}" type="presParOf" srcId="{14CC8F27-B2F7-4759-99EC-B728EF2821FD}" destId="{8A2ADE54-A05E-4740-B1A9-01E8FDE6555B}" srcOrd="0" destOrd="0" presId="urn:microsoft.com/office/officeart/2005/8/layout/venn3"/>
    <dgm:cxn modelId="{6B54B77E-439C-45FD-B34F-6D859855C684}" type="presParOf" srcId="{14CC8F27-B2F7-4759-99EC-B728EF2821FD}" destId="{4286C863-B787-4DE8-9D87-C176D2783582}" srcOrd="1" destOrd="0" presId="urn:microsoft.com/office/officeart/2005/8/layout/venn3"/>
    <dgm:cxn modelId="{F64D7958-FA6C-4A43-B4C3-DB88EABC7D55}" type="presParOf" srcId="{14CC8F27-B2F7-4759-99EC-B728EF2821FD}" destId="{66196DAD-3625-4D7D-8670-B7FF7BDA823A}" srcOrd="2" destOrd="0" presId="urn:microsoft.com/office/officeart/2005/8/layout/venn3"/>
    <dgm:cxn modelId="{F60CB4B7-A55C-4B99-A8AD-B21B99131065}" type="presParOf" srcId="{14CC8F27-B2F7-4759-99EC-B728EF2821FD}" destId="{BBE58D62-053D-460D-8B03-4FB688DF33F4}" srcOrd="3" destOrd="0" presId="urn:microsoft.com/office/officeart/2005/8/layout/venn3"/>
    <dgm:cxn modelId="{24559C43-3604-4D7F-A2A8-10668031692F}" type="presParOf" srcId="{14CC8F27-B2F7-4759-99EC-B728EF2821FD}" destId="{C68118EB-F332-4686-9645-30AE80FAA698}" srcOrd="4" destOrd="0" presId="urn:microsoft.com/office/officeart/2005/8/layout/venn3"/>
    <dgm:cxn modelId="{8DC28230-7628-4146-8BD2-5AA3DBB7D1B2}" type="presParOf" srcId="{14CC8F27-B2F7-4759-99EC-B728EF2821FD}" destId="{E661655F-CF29-48F2-A6EE-1BBD85BE514B}" srcOrd="5" destOrd="0" presId="urn:microsoft.com/office/officeart/2005/8/layout/venn3"/>
    <dgm:cxn modelId="{36D119B2-C557-4786-B806-A2987BC792DC}" type="presParOf" srcId="{14CC8F27-B2F7-4759-99EC-B728EF2821FD}" destId="{36DC8A70-A7EC-41C3-A8A1-6DFFDBB507A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0FD033-FBC5-4B4F-B418-1BD8484A370E}">
      <dgm:prSet phldrT="[Text]" custT="1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الإبداع </a:t>
          </a: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والابتكار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E20840A-B819-4E62-ADF6-90BE7EBA154F}" type="parTrans" cxnId="{92DFCC98-6A05-4857-8A71-4B17E27E70C0}">
      <dgm:prSet/>
      <dgm:spPr/>
      <dgm:t>
        <a:bodyPr/>
        <a:lstStyle/>
        <a:p>
          <a:endParaRPr lang="en-US"/>
        </a:p>
      </dgm:t>
    </dgm:pt>
    <dgm:pt modelId="{C901AD59-DF21-4F6A-9B73-C397CF0C9EF4}" type="sibTrans" cxnId="{92DFCC98-6A05-4857-8A71-4B17E27E70C0}">
      <dgm:prSet/>
      <dgm:spPr/>
      <dgm:t>
        <a:bodyPr/>
        <a:lstStyle/>
        <a:p>
          <a:endParaRPr lang="en-US"/>
        </a:p>
      </dgm:t>
    </dgm:pt>
    <dgm:pt modelId="{02A7E03F-7B68-4830-AFFD-5DF6D49E9F1F}">
      <dgm:prSet custT="1"/>
      <dgm:spPr/>
      <dgm:t>
        <a:bodyPr/>
        <a:lstStyle/>
        <a:p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مراعاة التوازن في العمل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CAE86C-D8C4-4056-912B-D74D29A23CC8}" type="parTrans" cxnId="{AD2DC3CC-71A7-499F-8EC1-3525E1350E74}">
      <dgm:prSet/>
      <dgm:spPr/>
      <dgm:t>
        <a:bodyPr/>
        <a:lstStyle/>
        <a:p>
          <a:endParaRPr lang="en-US"/>
        </a:p>
      </dgm:t>
    </dgm:pt>
    <dgm:pt modelId="{B455BB8C-AD55-4B72-AE15-6589125E38B9}" type="sibTrans" cxnId="{AD2DC3CC-71A7-499F-8EC1-3525E1350E74}">
      <dgm:prSet/>
      <dgm:spPr/>
      <dgm:t>
        <a:bodyPr/>
        <a:lstStyle/>
        <a:p>
          <a:endParaRPr lang="en-US"/>
        </a:p>
      </dgm:t>
    </dgm:pt>
    <dgm:pt modelId="{D7CD06E7-07C7-4CB2-AF36-6497F432099F}">
      <dgm:prSet custT="1"/>
      <dgm:spPr/>
      <dgm:t>
        <a:bodyPr/>
        <a:lstStyle/>
        <a:p>
          <a:pPr rtl="1"/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147855F-CECC-4750-89FB-ECC93F54A086}" type="parTrans" cxnId="{014C557B-8A73-438C-9EAB-DC1EC3BD6F67}">
      <dgm:prSet/>
      <dgm:spPr/>
      <dgm:t>
        <a:bodyPr/>
        <a:lstStyle/>
        <a:p>
          <a:endParaRPr lang="en-US"/>
        </a:p>
      </dgm:t>
    </dgm:pt>
    <dgm:pt modelId="{7494778B-0A3E-42EE-BE48-29C566B32308}" type="sibTrans" cxnId="{014C557B-8A73-438C-9EAB-DC1EC3BD6F67}">
      <dgm:prSet/>
      <dgm:spPr/>
      <dgm:t>
        <a:bodyPr/>
        <a:lstStyle/>
        <a:p>
          <a:endParaRPr lang="en-US"/>
        </a:p>
      </dgm:t>
    </dgm:pt>
    <dgm:pt modelId="{96FA22BE-5CF0-49FE-831E-BE488D05B0A8}">
      <dgm:prSet custT="1"/>
      <dgm:spPr/>
      <dgm:t>
        <a:bodyPr/>
        <a:lstStyle/>
        <a:p>
          <a:pPr rtl="1"/>
          <a:r>
            <a: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إتقان تشكيل وتثبيت الطين</a:t>
          </a:r>
          <a:endParaRPr lang="ar-BH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140395-474A-4251-B83A-D5F09480F593}" type="parTrans" cxnId="{D1584C9E-17A1-49F7-8D3A-DC46962C2427}">
      <dgm:prSet/>
      <dgm:spPr/>
      <dgm:t>
        <a:bodyPr/>
        <a:lstStyle/>
        <a:p>
          <a:pPr rtl="1"/>
          <a:endParaRPr lang="ar-BH"/>
        </a:p>
      </dgm:t>
    </dgm:pt>
    <dgm:pt modelId="{4F35C81D-3A90-4194-9F13-020513021D93}" type="sibTrans" cxnId="{D1584C9E-17A1-49F7-8D3A-DC46962C2427}">
      <dgm:prSet/>
      <dgm:spPr/>
      <dgm:t>
        <a:bodyPr/>
        <a:lstStyle/>
        <a:p>
          <a:pPr rtl="1"/>
          <a:endParaRPr lang="ar-BH"/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2ADE54-A05E-4740-B1A9-01E8FDE6555B}" type="pres">
      <dgm:prSet presAssocID="{1C0FD033-FBC5-4B4F-B418-1BD8484A370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6C863-B787-4DE8-9D87-C176D2783582}" type="pres">
      <dgm:prSet presAssocID="{C901AD59-DF21-4F6A-9B73-C397CF0C9EF4}" presName="space" presStyleCnt="0"/>
      <dgm:spPr/>
    </dgm:pt>
    <dgm:pt modelId="{66196DAD-3625-4D7D-8670-B7FF7BDA823A}" type="pres">
      <dgm:prSet presAssocID="{02A7E03F-7B68-4830-AFFD-5DF6D49E9F1F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58D62-053D-460D-8B03-4FB688DF33F4}" type="pres">
      <dgm:prSet presAssocID="{B455BB8C-AD55-4B72-AE15-6589125E38B9}" presName="space" presStyleCnt="0"/>
      <dgm:spPr/>
    </dgm:pt>
    <dgm:pt modelId="{4E3E684E-480F-40DB-A131-BED47398199E}" type="pres">
      <dgm:prSet presAssocID="{96FA22BE-5CF0-49FE-831E-BE488D05B0A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A5C6227-D18E-4A49-B9BC-CE9C35DAC85D}" type="pres">
      <dgm:prSet presAssocID="{4F35C81D-3A90-4194-9F13-020513021D93}" presName="space" presStyleCnt="0"/>
      <dgm:spPr/>
    </dgm:pt>
    <dgm:pt modelId="{084D1BB1-02D8-4832-94D4-6BE8EA0034CE}" type="pres">
      <dgm:prSet presAssocID="{D7CD06E7-07C7-4CB2-AF36-6497F432099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DFCC98-6A05-4857-8A71-4B17E27E70C0}" srcId="{36C78F72-FFA6-4269-962E-AB4FAD58204E}" destId="{1C0FD033-FBC5-4B4F-B418-1BD8484A370E}" srcOrd="0" destOrd="0" parTransId="{FE20840A-B819-4E62-ADF6-90BE7EBA154F}" sibTransId="{C901AD59-DF21-4F6A-9B73-C397CF0C9EF4}"/>
    <dgm:cxn modelId="{00A9F08C-47DA-4D13-B67D-9F4F439093F1}" type="presOf" srcId="{96FA22BE-5CF0-49FE-831E-BE488D05B0A8}" destId="{4E3E684E-480F-40DB-A131-BED47398199E}" srcOrd="0" destOrd="0" presId="urn:microsoft.com/office/officeart/2005/8/layout/venn3"/>
    <dgm:cxn modelId="{72BEF604-1FBA-4A4D-AE38-7F1879EED416}" type="presOf" srcId="{1C0FD033-FBC5-4B4F-B418-1BD8484A370E}" destId="{8A2ADE54-A05E-4740-B1A9-01E8FDE6555B}" srcOrd="0" destOrd="0" presId="urn:microsoft.com/office/officeart/2005/8/layout/venn3"/>
    <dgm:cxn modelId="{D1584C9E-17A1-49F7-8D3A-DC46962C2427}" srcId="{36C78F72-FFA6-4269-962E-AB4FAD58204E}" destId="{96FA22BE-5CF0-49FE-831E-BE488D05B0A8}" srcOrd="2" destOrd="0" parTransId="{B6140395-474A-4251-B83A-D5F09480F593}" sibTransId="{4F35C81D-3A90-4194-9F13-020513021D93}"/>
    <dgm:cxn modelId="{5C9272A8-B72B-4B0C-A8E4-30AF4DCC3DCB}" type="presOf" srcId="{D7CD06E7-07C7-4CB2-AF36-6497F432099F}" destId="{084D1BB1-02D8-4832-94D4-6BE8EA0034CE}" srcOrd="0" destOrd="0" presId="urn:microsoft.com/office/officeart/2005/8/layout/venn3"/>
    <dgm:cxn modelId="{AD2DC3CC-71A7-499F-8EC1-3525E1350E74}" srcId="{36C78F72-FFA6-4269-962E-AB4FAD58204E}" destId="{02A7E03F-7B68-4830-AFFD-5DF6D49E9F1F}" srcOrd="1" destOrd="0" parTransId="{56CAE86C-D8C4-4056-912B-D74D29A23CC8}" sibTransId="{B455BB8C-AD55-4B72-AE15-6589125E38B9}"/>
    <dgm:cxn modelId="{AD807520-D96B-4AFD-8F53-14263006DCDC}" type="presOf" srcId="{02A7E03F-7B68-4830-AFFD-5DF6D49E9F1F}" destId="{66196DAD-3625-4D7D-8670-B7FF7BDA823A}" srcOrd="0" destOrd="0" presId="urn:microsoft.com/office/officeart/2005/8/layout/venn3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014C557B-8A73-438C-9EAB-DC1EC3BD6F67}" srcId="{36C78F72-FFA6-4269-962E-AB4FAD58204E}" destId="{D7CD06E7-07C7-4CB2-AF36-6497F432099F}" srcOrd="3" destOrd="0" parTransId="{5147855F-CECC-4750-89FB-ECC93F54A086}" sibTransId="{7494778B-0A3E-42EE-BE48-29C566B32308}"/>
    <dgm:cxn modelId="{F8D1439A-DEEA-4195-8AB2-BA486B0D894D}" type="presParOf" srcId="{14CC8F27-B2F7-4759-99EC-B728EF2821FD}" destId="{8A2ADE54-A05E-4740-B1A9-01E8FDE6555B}" srcOrd="0" destOrd="0" presId="urn:microsoft.com/office/officeart/2005/8/layout/venn3"/>
    <dgm:cxn modelId="{6B54B77E-439C-45FD-B34F-6D859855C684}" type="presParOf" srcId="{14CC8F27-B2F7-4759-99EC-B728EF2821FD}" destId="{4286C863-B787-4DE8-9D87-C176D2783582}" srcOrd="1" destOrd="0" presId="urn:microsoft.com/office/officeart/2005/8/layout/venn3"/>
    <dgm:cxn modelId="{F64D7958-FA6C-4A43-B4C3-DB88EABC7D55}" type="presParOf" srcId="{14CC8F27-B2F7-4759-99EC-B728EF2821FD}" destId="{66196DAD-3625-4D7D-8670-B7FF7BDA823A}" srcOrd="2" destOrd="0" presId="urn:microsoft.com/office/officeart/2005/8/layout/venn3"/>
    <dgm:cxn modelId="{F60CB4B7-A55C-4B99-A8AD-B21B99131065}" type="presParOf" srcId="{14CC8F27-B2F7-4759-99EC-B728EF2821FD}" destId="{BBE58D62-053D-460D-8B03-4FB688DF33F4}" srcOrd="3" destOrd="0" presId="urn:microsoft.com/office/officeart/2005/8/layout/venn3"/>
    <dgm:cxn modelId="{7F54097D-CEB4-49B6-84D2-742FAD649E6E}" type="presParOf" srcId="{14CC8F27-B2F7-4759-99EC-B728EF2821FD}" destId="{4E3E684E-480F-40DB-A131-BED47398199E}" srcOrd="4" destOrd="0" presId="urn:microsoft.com/office/officeart/2005/8/layout/venn3"/>
    <dgm:cxn modelId="{2954ACCB-A12E-4F88-8B59-8CC5CD5C5796}" type="presParOf" srcId="{14CC8F27-B2F7-4759-99EC-B728EF2821FD}" destId="{4A5C6227-D18E-4A49-B9BC-CE9C35DAC85D}" srcOrd="5" destOrd="0" presId="urn:microsoft.com/office/officeart/2005/8/layout/venn3"/>
    <dgm:cxn modelId="{89219CD0-6E30-4032-8A88-B6F18537914B}" type="presParOf" srcId="{14CC8F27-B2F7-4759-99EC-B728EF2821FD}" destId="{084D1BB1-02D8-4832-94D4-6BE8EA0034C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ADE54-A05E-4740-B1A9-01E8FDE6555B}">
      <dsp:nvSpPr>
        <dsp:cNvPr id="0" name=""/>
        <dsp:cNvSpPr/>
      </dsp:nvSpPr>
      <dsp:spPr>
        <a:xfrm>
          <a:off x="7066925" y="527"/>
          <a:ext cx="1885710" cy="18857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تشكيل الأجزاء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3081" y="276683"/>
        <a:ext cx="1333398" cy="1333398"/>
      </dsp:txXfrm>
    </dsp:sp>
    <dsp:sp modelId="{66196DAD-3625-4D7D-8670-B7FF7BDA823A}">
      <dsp:nvSpPr>
        <dsp:cNvPr id="0" name=""/>
        <dsp:cNvSpPr/>
      </dsp:nvSpPr>
      <dsp:spPr>
        <a:xfrm>
          <a:off x="5558356" y="527"/>
          <a:ext cx="1885710" cy="1885710"/>
        </a:xfrm>
        <a:prstGeom prst="ellipse">
          <a:avLst/>
        </a:prstGeom>
        <a:solidFill>
          <a:schemeClr val="accent2">
            <a:alpha val="50000"/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إتقان تثبيت الأجزاء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34512" y="276683"/>
        <a:ext cx="1333398" cy="1333398"/>
      </dsp:txXfrm>
    </dsp:sp>
    <dsp:sp modelId="{C68118EB-F332-4686-9645-30AE80FAA698}">
      <dsp:nvSpPr>
        <dsp:cNvPr id="0" name=""/>
        <dsp:cNvSpPr/>
      </dsp:nvSpPr>
      <dsp:spPr>
        <a:xfrm>
          <a:off x="4049788" y="527"/>
          <a:ext cx="1885710" cy="1885710"/>
        </a:xfrm>
        <a:prstGeom prst="ellipse">
          <a:avLst/>
        </a:prstGeom>
        <a:solidFill>
          <a:schemeClr val="accent2">
            <a:alpha val="50000"/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مراعاة التوازن في العمل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25944" y="276683"/>
        <a:ext cx="1333398" cy="1333398"/>
      </dsp:txXfrm>
    </dsp:sp>
    <dsp:sp modelId="{36DC8A70-A7EC-41C3-A8A1-6DFFDBB507A7}">
      <dsp:nvSpPr>
        <dsp:cNvPr id="0" name=""/>
        <dsp:cNvSpPr/>
      </dsp:nvSpPr>
      <dsp:spPr>
        <a:xfrm>
          <a:off x="2541219" y="527"/>
          <a:ext cx="1885710" cy="188571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17375" y="276683"/>
        <a:ext cx="1333398" cy="1333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ADE54-A05E-4740-B1A9-01E8FDE6555B}">
      <dsp:nvSpPr>
        <dsp:cNvPr id="0" name=""/>
        <dsp:cNvSpPr/>
      </dsp:nvSpPr>
      <dsp:spPr>
        <a:xfrm>
          <a:off x="6704816" y="286"/>
          <a:ext cx="2009970" cy="200997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615" tIns="30480" rIns="110615" bIns="3048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الإبداع </a:t>
          </a: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والابتكار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99169" y="294639"/>
        <a:ext cx="1421264" cy="1421264"/>
      </dsp:txXfrm>
    </dsp:sp>
    <dsp:sp modelId="{66196DAD-3625-4D7D-8670-B7FF7BDA823A}">
      <dsp:nvSpPr>
        <dsp:cNvPr id="0" name=""/>
        <dsp:cNvSpPr/>
      </dsp:nvSpPr>
      <dsp:spPr>
        <a:xfrm>
          <a:off x="5096840" y="286"/>
          <a:ext cx="2009970" cy="2009970"/>
        </a:xfrm>
        <a:prstGeom prst="ellipse">
          <a:avLst/>
        </a:prstGeom>
        <a:solidFill>
          <a:schemeClr val="accent2">
            <a:alpha val="50000"/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615" tIns="30480" rIns="110615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مراعاة التوازن في العمل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91193" y="294639"/>
        <a:ext cx="1421264" cy="1421264"/>
      </dsp:txXfrm>
    </dsp:sp>
    <dsp:sp modelId="{4E3E684E-480F-40DB-A131-BED47398199E}">
      <dsp:nvSpPr>
        <dsp:cNvPr id="0" name=""/>
        <dsp:cNvSpPr/>
      </dsp:nvSpPr>
      <dsp:spPr>
        <a:xfrm>
          <a:off x="3488863" y="286"/>
          <a:ext cx="2009970" cy="2009970"/>
        </a:xfrm>
        <a:prstGeom prst="ellipse">
          <a:avLst/>
        </a:prstGeom>
        <a:solidFill>
          <a:schemeClr val="accent2">
            <a:alpha val="50000"/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615" tIns="30480" rIns="110615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إتقان تشكيل وتثبيت الطين</a:t>
          </a:r>
          <a:endParaRPr lang="ar-BH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83216" y="294639"/>
        <a:ext cx="1421264" cy="1421264"/>
      </dsp:txXfrm>
    </dsp:sp>
    <dsp:sp modelId="{084D1BB1-02D8-4832-94D4-6BE8EA0034CE}">
      <dsp:nvSpPr>
        <dsp:cNvPr id="0" name=""/>
        <dsp:cNvSpPr/>
      </dsp:nvSpPr>
      <dsp:spPr>
        <a:xfrm>
          <a:off x="1880887" y="286"/>
          <a:ext cx="2009970" cy="200997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615" tIns="30480" rIns="110615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175240" y="294639"/>
        <a:ext cx="1421264" cy="1421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B549D-F084-474C-A8FC-752435855EC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5DB4-136B-4963-B67D-3DAE0400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4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2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0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ransition spd="slow" advTm="8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p:transition spd="slow" advTm="8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p:transition spd="slow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ransition spd="slow" advTm="8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p:transition spd="slow" advTm="8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p:transition spd="slow" advTm="8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p:transition spd="slow" advTm="8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p:transition spd="slow" advTm="8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p:transition spd="slow" advTm="8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p:transition spd="slow" advTm="8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p:transition spd="slow" advTm="8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2.pn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microsoft.com/office/2007/relationships/diagramDrawing" Target="../diagrams/drawing1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6.sv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jpeg"/><Relationship Id="rId10" Type="http://schemas.openxmlformats.org/officeDocument/2006/relationships/image" Target="../media/image24.sv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8.svg"/><Relationship Id="rId5" Type="http://schemas.openxmlformats.org/officeDocument/2006/relationships/diagramData" Target="../diagrams/data2.xml"/><Relationship Id="rId15" Type="http://schemas.openxmlformats.org/officeDocument/2006/relationships/image" Target="../media/image18.svg"/><Relationship Id="rId10" Type="http://schemas.openxmlformats.org/officeDocument/2006/relationships/image" Target="../media/image5.png"/><Relationship Id="rId4" Type="http://schemas.openxmlformats.org/officeDocument/2006/relationships/image" Target="../media/image16.svg"/><Relationship Id="rId9" Type="http://schemas.microsoft.com/office/2007/relationships/diagramDrawing" Target="../diagrams/drawing2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3457" y="1599766"/>
            <a:ext cx="9143856" cy="861774"/>
          </a:xfrm>
          <a:prstGeom prst="rect">
            <a:avLst/>
          </a:prstGeom>
          <a:solidFill>
            <a:srgbClr val="FBE1E1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الخامس: صنع آنية بعجينة الصلصال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E9E5D08-568D-453F-98E5-1C786220F028}"/>
              </a:ext>
            </a:extLst>
          </p:cNvPr>
          <p:cNvSpPr txBox="1"/>
          <p:nvPr/>
        </p:nvSpPr>
        <p:spPr>
          <a:xfrm>
            <a:off x="4207728" y="5766480"/>
            <a:ext cx="345531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</a:t>
            </a:r>
            <a:r>
              <a:rPr lang="ar-B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endParaRPr lang="ar-B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9" t="24034" r="23152" b="22310"/>
          <a:stretch/>
        </p:blipFill>
        <p:spPr>
          <a:xfrm rot="5400000">
            <a:off x="4412140" y="3023255"/>
            <a:ext cx="3046488" cy="2243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0547705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3496953"/>
            <a:ext cx="8584408" cy="92333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 smtClean="0"/>
              <a:t>انتهت الدروس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92520161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درس صنع آنية بعجينة الصلصال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946" y="2667101"/>
            <a:ext cx="11096785" cy="280267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marL="742950" indent="-742950" algn="just" rtl="1">
              <a:buFont typeface="+mj-lt"/>
              <a:buAutoNum type="arabicPeriod"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يعرّف المتعلم مفهوم التنوع الخطي كما ورد في الشرح بشكل صحيح.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ينتج المتعلم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إناء صغير بطريقة الحبال مستخدماً عجينة الصلصال.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ينتج المتعلم آنية من عجينة الصلصال مصممة بطريقة إبداعية وفق المعايير المحددة.</a:t>
            </a:r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xmlns="" id="{7115EECB-ED33-41B3-900C-C033EDDF8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8088" y="145929"/>
            <a:ext cx="914400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80652" y="6488668"/>
            <a:ext cx="5933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– الدرس الخامس: عمل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آنية بعجينة الصلصال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826062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صنع آنية بعجينة الصلصال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5645" y="1141814"/>
            <a:ext cx="11360709" cy="490643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13852" y="1446343"/>
            <a:ext cx="9364293" cy="42973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23197" y="1772223"/>
            <a:ext cx="834560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التنوع الخطي</a:t>
            </a:r>
          </a:p>
          <a:p>
            <a:pPr algn="ctr" rtl="1"/>
            <a:endParaRPr lang="en-US" sz="4000" u="sng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الخط: هو مجموعة من النقاط المتجاورة، والخط له مكان و اتجاه.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التنوع: هو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وحدة تصميمية متحركة وحيوية 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يضيف تحفيز للعلاقات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الجمالية والتنظيمية 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العمل الفني فنرى التنوع في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الخط ، الهيئة واللون والملمس 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وأيضاً في 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والايقاع والتكرار والتوازن وغيرها </a:t>
            </a:r>
            <a:r>
              <a:rPr lang="ar-BH" sz="3200" dirty="0"/>
              <a:t>.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3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Graphic 5" descr="Head with gears">
            <a:extLst>
              <a:ext uri="{FF2B5EF4-FFF2-40B4-BE49-F238E27FC236}">
                <a16:creationId xmlns:a16="http://schemas.microsoft.com/office/drawing/2014/main" xmlns="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6120" y="-1859"/>
            <a:ext cx="855474" cy="8554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3897" y="6488668"/>
            <a:ext cx="5933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– الدرس الخامس: عمل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آنية بعجينة الصلصال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746826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صنع آنية بعجينة الصلصال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5645" y="1141814"/>
            <a:ext cx="11360709" cy="490643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433" y="1427603"/>
            <a:ext cx="8046720" cy="34867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0815" y="1712688"/>
            <a:ext cx="49154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تشتهر قرية عالي بصناعة الفخار لتوفر الطينة فيها.</a:t>
            </a:r>
            <a:b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وقد برع أجدادنا في هذه الصناعة إلى يومنا هذا.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اسأل ،، ابحث عن الطين المستخدم في صناعة الفخار قديماَ</a:t>
            </a:r>
            <a:endParaRPr lang="ar-BH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87927" y="5200096"/>
            <a:ext cx="8877769" cy="6240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12926" y="5205984"/>
            <a:ext cx="86277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درسنا هذا سيكون تطبيق لطريقة صنع آنية بعجينة الصلصال</a:t>
            </a:r>
          </a:p>
        </p:txBody>
      </p:sp>
      <p:pic>
        <p:nvPicPr>
          <p:cNvPr id="22" name="Picture 2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0" t="50035" r="55076" b="26510"/>
          <a:stretch/>
        </p:blipFill>
        <p:spPr bwMode="auto">
          <a:xfrm>
            <a:off x="7484532" y="1938192"/>
            <a:ext cx="1693334" cy="2667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phic 5" descr="Head with gears">
            <a:extLst>
              <a:ext uri="{FF2B5EF4-FFF2-40B4-BE49-F238E27FC236}">
                <a16:creationId xmlns:a16="http://schemas.microsoft.com/office/drawing/2014/main" xmlns="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6120" y="-1859"/>
            <a:ext cx="855474" cy="8554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3897" y="6488668"/>
            <a:ext cx="5933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– الدرس الخامس: عمل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آنية بعجينة الصلصال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1144087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نحتاج لصنع آنية بجينة الصلصال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85028" y="1766343"/>
            <a:ext cx="4403837" cy="4185569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والخامات:</a:t>
            </a:r>
          </a:p>
          <a:p>
            <a:pPr marL="0" indent="0" algn="ctr" rtl="1">
              <a:buNone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عجينة صلصال بألوان مختفة.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قاطع بلاستيكي.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رولة ( أداة فرد الصلصال ).</a:t>
            </a:r>
          </a:p>
          <a:p>
            <a:pPr marL="0" indent="0" algn="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r="10545"/>
          <a:stretch/>
        </p:blipFill>
        <p:spPr>
          <a:xfrm rot="5400000">
            <a:off x="1691752" y="1653865"/>
            <a:ext cx="4169657" cy="4372840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080652" y="6488668"/>
            <a:ext cx="5933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– الدرس الخامس: عمل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آنية بعجينة الصلصال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170111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صنع نموذج مبسط لإناء بعجينة الصلصال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C20E88B-9D3A-4C85-9CEF-9E66D3338D63}"/>
              </a:ext>
            </a:extLst>
          </p:cNvPr>
          <p:cNvSpPr/>
          <p:nvPr/>
        </p:nvSpPr>
        <p:spPr>
          <a:xfrm>
            <a:off x="175364" y="1418898"/>
            <a:ext cx="11885257" cy="238801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45314E6-080E-4DF6-B470-FDAB41F95F35}"/>
              </a:ext>
            </a:extLst>
          </p:cNvPr>
          <p:cNvSpPr/>
          <p:nvPr/>
        </p:nvSpPr>
        <p:spPr>
          <a:xfrm>
            <a:off x="350812" y="1702478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DD92B4F-6C32-469F-A996-58A71AE9DAE2}"/>
              </a:ext>
            </a:extLst>
          </p:cNvPr>
          <p:cNvSpPr/>
          <p:nvPr/>
        </p:nvSpPr>
        <p:spPr>
          <a:xfrm>
            <a:off x="175364" y="4523127"/>
            <a:ext cx="2957295" cy="1775894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5" tIns="177800" rIns="232415" bIns="232415" numCol="1" spcCol="1270" anchor="t" anchorCtr="0">
            <a:noAutofit/>
          </a:bodyPr>
          <a:lstStyle/>
          <a:p>
            <a:pPr marL="0" lvl="0" indent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500" b="1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النتيجة النهائية </a:t>
            </a:r>
            <a:r>
              <a:rPr lang="ar-BH" sz="2500" b="1" kern="1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للعمل</a:t>
            </a:r>
          </a:p>
          <a:p>
            <a:pPr marL="0" lvl="0" indent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500" b="1" dirty="0" smtClean="0">
                <a:cs typeface="Sakkal Majalla" panose="02000000000000000000" pitchFamily="2" charset="-78"/>
              </a:rPr>
              <a:t>تم تحقيق النسبة والتناسب في العمل الفني.</a:t>
            </a:r>
            <a:endParaRPr lang="en-US" sz="2500" kern="1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0A320FA-E500-4E75-8F67-78B721E93755}"/>
              </a:ext>
            </a:extLst>
          </p:cNvPr>
          <p:cNvSpPr/>
          <p:nvPr/>
        </p:nvSpPr>
        <p:spPr>
          <a:xfrm>
            <a:off x="3312734" y="1685414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293554"/>
              <a:satOff val="-25390"/>
              <a:lumOff val="-2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0A4C716D-B3A4-458B-BC73-61B5311DBE99}"/>
              </a:ext>
            </a:extLst>
          </p:cNvPr>
          <p:cNvSpPr/>
          <p:nvPr/>
        </p:nvSpPr>
        <p:spPr>
          <a:xfrm>
            <a:off x="3311475" y="4510358"/>
            <a:ext cx="2729595" cy="1775895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5121"/>
              <a:satOff val="-27976"/>
              <a:lumOff val="2876"/>
              <a:alphaOff val="0"/>
            </a:schemeClr>
          </a:fillRef>
          <a:effectRef idx="2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5" tIns="177801" rIns="232415" bIns="232415" numCol="1" spcCol="1270" anchor="t" anchorCtr="0">
            <a:noAutofit/>
          </a:bodyPr>
          <a:lstStyle/>
          <a:p>
            <a:pPr marL="0" lvl="0" indent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500" b="1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أثبت الحبال على القاعدة بشكل </a:t>
            </a:r>
            <a:r>
              <a:rPr lang="ar-BH" sz="2500" b="1" kern="1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حلزوني مراعياً النسب في صنع الآنية.</a:t>
            </a:r>
            <a:endParaRPr lang="en-US" sz="2500" kern="1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0C5CCEB-0F56-4CE1-BCA1-E9D8B8338F64}"/>
              </a:ext>
            </a:extLst>
          </p:cNvPr>
          <p:cNvSpPr/>
          <p:nvPr/>
        </p:nvSpPr>
        <p:spPr>
          <a:xfrm>
            <a:off x="6303482" y="1671173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587108"/>
              <a:satOff val="-50780"/>
              <a:lumOff val="-5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E83E3FEF-B968-467D-811E-05025C92F021}"/>
              </a:ext>
            </a:extLst>
          </p:cNvPr>
          <p:cNvSpPr/>
          <p:nvPr/>
        </p:nvSpPr>
        <p:spPr>
          <a:xfrm>
            <a:off x="6329746" y="4474877"/>
            <a:ext cx="2729595" cy="1775894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970242"/>
              <a:satOff val="-55952"/>
              <a:lumOff val="5752"/>
              <a:alphaOff val="0"/>
            </a:schemeClr>
          </a:fillRef>
          <a:effectRef idx="2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303" tIns="170688" rIns="225303" bIns="225303" numCol="1" spcCol="1270" anchor="t" anchorCtr="0">
            <a:noAutofit/>
          </a:bodyPr>
          <a:lstStyle/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400" b="1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أكون حبال من الصلصال بألوان مختلفة.</a:t>
            </a:r>
            <a:endParaRPr lang="en-US" sz="2400" kern="1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B6E329B-0E88-4231-BAAC-832F36B2CB8E}"/>
              </a:ext>
            </a:extLst>
          </p:cNvPr>
          <p:cNvSpPr/>
          <p:nvPr/>
        </p:nvSpPr>
        <p:spPr>
          <a:xfrm>
            <a:off x="9278495" y="1698075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0942AC6-FCF0-48E3-A4EA-0707478B836D}"/>
              </a:ext>
            </a:extLst>
          </p:cNvPr>
          <p:cNvSpPr/>
          <p:nvPr/>
        </p:nvSpPr>
        <p:spPr>
          <a:xfrm>
            <a:off x="9262012" y="4478560"/>
            <a:ext cx="2729595" cy="1775895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303" tIns="170688" rIns="225303" bIns="225304" numCol="1" spcCol="1270" anchor="t" anchorCtr="0">
            <a:noAutofit/>
          </a:bodyPr>
          <a:lstStyle/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400" b="1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أصنع قاعدة دائرية.</a:t>
            </a:r>
            <a:endParaRPr lang="en-US" sz="2400" kern="1200" dirty="0"/>
          </a:p>
        </p:txBody>
      </p:sp>
      <p:sp>
        <p:nvSpPr>
          <p:cNvPr id="16" name="Rectangle 15"/>
          <p:cNvSpPr/>
          <p:nvPr/>
        </p:nvSpPr>
        <p:spPr>
          <a:xfrm>
            <a:off x="1080652" y="6488668"/>
            <a:ext cx="5933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– الدرس الخامس: عمل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آنية بعجينة الصلصال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941656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Artist">
            <a:extLst>
              <a:ext uri="{FF2B5EF4-FFF2-40B4-BE49-F238E27FC236}">
                <a16:creationId xmlns:a16="http://schemas.microsoft.com/office/drawing/2014/main" xmlns="" id="{DB2221CF-93D0-4948-A727-AFD169679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9002" y="3924275"/>
            <a:ext cx="1775053" cy="17750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pic>
        <p:nvPicPr>
          <p:cNvPr id="11" name="Graphic 10" descr="Blackboard">
            <a:extLst>
              <a:ext uri="{FF2B5EF4-FFF2-40B4-BE49-F238E27FC236}">
                <a16:creationId xmlns:a16="http://schemas.microsoft.com/office/drawing/2014/main" xmlns="" id="{84C95385-433D-4636-84C5-85CB9DCD3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61386">
            <a:off x="1527538" y="168015"/>
            <a:ext cx="1089777" cy="10897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42E1FF4-B896-497A-9748-429EEC9F3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7" y="1816206"/>
            <a:ext cx="11828866" cy="1386320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نفذ خطوات العمل الموضحة بالشريحة السابقة بإتقان- في صنع نموذج الإناء المبسط المعروض بالمثال.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2CE26C8-C001-486C-832C-5135827C0BE7}"/>
              </a:ext>
            </a:extLst>
          </p:cNvPr>
          <p:cNvSpPr txBox="1">
            <a:spLocks/>
          </p:cNvSpPr>
          <p:nvPr/>
        </p:nvSpPr>
        <p:spPr>
          <a:xfrm>
            <a:off x="0" y="29879"/>
            <a:ext cx="12192000" cy="138632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 1 : التدرب على إنتاج نموذج</a:t>
            </a:r>
          </a:p>
          <a:p>
            <a:r>
              <a:rPr lang="ar-BH" u="sng" dirty="0"/>
              <a:t> مبسط لإناء بعجينة الصلصال </a:t>
            </a:r>
            <a:endParaRPr lang="en-US" u="sng" dirty="0"/>
          </a:p>
        </p:txBody>
      </p:sp>
      <p:pic>
        <p:nvPicPr>
          <p:cNvPr id="15" name="Graphic 14" descr="Blackboard">
            <a:extLst>
              <a:ext uri="{FF2B5EF4-FFF2-40B4-BE49-F238E27FC236}">
                <a16:creationId xmlns:a16="http://schemas.microsoft.com/office/drawing/2014/main" xmlns="" id="{6ED4EF80-C5F9-4DC5-9AA2-65FDE28D6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61386">
            <a:off x="548548" y="187760"/>
            <a:ext cx="1089777" cy="1089777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BC76AF4B-C20D-4ACE-938E-026F57063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12384"/>
              </p:ext>
            </p:extLst>
          </p:nvPr>
        </p:nvGraphicFramePr>
        <p:xfrm>
          <a:off x="698144" y="4366413"/>
          <a:ext cx="11493856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Rectangle 15"/>
          <p:cNvSpPr/>
          <p:nvPr/>
        </p:nvSpPr>
        <p:spPr>
          <a:xfrm>
            <a:off x="1296783" y="6488668"/>
            <a:ext cx="5933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– الدرس الخامس: عمل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آنية بعجينة الصلصال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114344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2ADE54-A05E-4740-B1A9-01E8FDE65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>
                                            <p:graphicEl>
                                              <a:dgm id="{8A2ADE54-A05E-4740-B1A9-01E8FDE65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6196DAD-3625-4D7D-8670-B7FF7BDA8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>
                                            <p:graphicEl>
                                              <a:dgm id="{66196DAD-3625-4D7D-8670-B7FF7BDA8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6DC8A70-A7EC-41C3-A8A1-6DFFDBB50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>
                                            <p:graphicEl>
                                              <a:dgm id="{36DC8A70-A7EC-41C3-A8A1-6DFFDBB50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Graphic spid="1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نماذج وأفكار  لصنع آنية بعجينة الصلصال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5DA5D8-5335-45BE-9231-AE9A471C8C09}"/>
              </a:ext>
            </a:extLst>
          </p:cNvPr>
          <p:cNvSpPr/>
          <p:nvPr/>
        </p:nvSpPr>
        <p:spPr>
          <a:xfrm>
            <a:off x="77144" y="5553903"/>
            <a:ext cx="11902938" cy="4770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ar-BH" sz="2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يمكنك توظيف الحاسوب وشبكة الانترنت للاطلاع على المزيد من </a:t>
            </a:r>
            <a:r>
              <a:rPr lang="ar-BH" sz="25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الأفكار قبل </a:t>
            </a:r>
            <a:r>
              <a:rPr lang="ar-BH" sz="2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5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 تصمم </a:t>
            </a:r>
            <a:r>
              <a:rPr lang="ar-BH" sz="2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نموذجك الخاص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 r="50827" b="18931"/>
          <a:stretch/>
        </p:blipFill>
        <p:spPr>
          <a:xfrm rot="5400000">
            <a:off x="824700" y="1807540"/>
            <a:ext cx="2963333" cy="3374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t="3337" r="33796"/>
          <a:stretch/>
        </p:blipFill>
        <p:spPr>
          <a:xfrm rot="5400000">
            <a:off x="8395333" y="1807539"/>
            <a:ext cx="2963335" cy="3374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5043" t="33655" r="49279" b="31489"/>
          <a:stretch/>
        </p:blipFill>
        <p:spPr>
          <a:xfrm>
            <a:off x="4421145" y="2012939"/>
            <a:ext cx="3341077" cy="2963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phic 8" descr="Head with gears">
            <a:extLst>
              <a:ext uri="{FF2B5EF4-FFF2-40B4-BE49-F238E27FC236}">
                <a16:creationId xmlns:a16="http://schemas.microsoft.com/office/drawing/2014/main" xmlns="" id="{2CE43F8D-02E0-4180-8591-4E5B5F5922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4031" y="138751"/>
            <a:ext cx="855474" cy="855474"/>
          </a:xfrm>
          <a:prstGeom prst="rect">
            <a:avLst/>
          </a:prstGeom>
        </p:spPr>
      </p:pic>
      <p:pic>
        <p:nvPicPr>
          <p:cNvPr id="10" name="Graphic 9" descr="Lightbulb and gear">
            <a:extLst>
              <a:ext uri="{FF2B5EF4-FFF2-40B4-BE49-F238E27FC236}">
                <a16:creationId xmlns:a16="http://schemas.microsoft.com/office/drawing/2014/main" xmlns="" id="{AD5213D7-70F7-46A3-8128-F3A1725E9A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9156" y="54006"/>
            <a:ext cx="914400" cy="914400"/>
          </a:xfrm>
          <a:prstGeom prst="rect">
            <a:avLst/>
          </a:prstGeom>
        </p:spPr>
      </p:pic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xmlns="" id="{9E8D93E3-0E68-416A-A129-16E42DCACF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894" y="5513455"/>
            <a:ext cx="523220" cy="5232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80399" y="6488668"/>
            <a:ext cx="5933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– الدرس الخامس: عمل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آنية بعجينة الصلصال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8438947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339" y="1739207"/>
            <a:ext cx="8130364" cy="1378300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انتج آنية من عجينة الصلصال من تصميمك بإبداع مع مراعاة معايير العمل كما يلي </a:t>
            </a:r>
            <a:b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Graphic 16" descr="Artist">
            <a:extLst>
              <a:ext uri="{FF2B5EF4-FFF2-40B4-BE49-F238E27FC236}">
                <a16:creationId xmlns:a16="http://schemas.microsoft.com/office/drawing/2014/main" xmlns="" id="{DB2221CF-93D0-4948-A727-AFD169679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47563" y="4102188"/>
            <a:ext cx="1775053" cy="17750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B00E6C23-BDB8-4DEE-8DD8-D73D07C2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679101"/>
              </p:ext>
            </p:extLst>
          </p:nvPr>
        </p:nvGraphicFramePr>
        <p:xfrm>
          <a:off x="798162" y="4347840"/>
          <a:ext cx="10595675" cy="201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1201534-E130-47E9-9E81-FA9DF1F101B4}"/>
              </a:ext>
            </a:extLst>
          </p:cNvPr>
          <p:cNvSpPr txBox="1">
            <a:spLocks/>
          </p:cNvSpPr>
          <p:nvPr/>
        </p:nvSpPr>
        <p:spPr>
          <a:xfrm>
            <a:off x="1" y="62280"/>
            <a:ext cx="12192000" cy="119190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 2- </a:t>
            </a:r>
            <a:r>
              <a:rPr lang="ar-BH" dirty="0"/>
              <a:t>إ</a:t>
            </a:r>
            <a:r>
              <a:rPr lang="ar-BH" dirty="0" smtClean="0"/>
              <a:t>نتاج </a:t>
            </a:r>
            <a:r>
              <a:rPr lang="ar-BH" dirty="0"/>
              <a:t>عمل فني إبداعي </a:t>
            </a:r>
            <a:endParaRPr lang="en-US" dirty="0"/>
          </a:p>
        </p:txBody>
      </p:sp>
      <p:pic>
        <p:nvPicPr>
          <p:cNvPr id="21" name="Graphic 20" descr="Head with gears">
            <a:extLst>
              <a:ext uri="{FF2B5EF4-FFF2-40B4-BE49-F238E27FC236}">
                <a16:creationId xmlns:a16="http://schemas.microsoft.com/office/drawing/2014/main" xmlns="" id="{63D9705D-2BE9-4330-BC6E-466FCAF6D9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743" y="441081"/>
            <a:ext cx="855474" cy="855474"/>
          </a:xfrm>
          <a:prstGeom prst="rect">
            <a:avLst/>
          </a:prstGeom>
        </p:spPr>
      </p:pic>
      <p:pic>
        <p:nvPicPr>
          <p:cNvPr id="22" name="Graphic 21" descr="Lightbulb and gear">
            <a:extLst>
              <a:ext uri="{FF2B5EF4-FFF2-40B4-BE49-F238E27FC236}">
                <a16:creationId xmlns:a16="http://schemas.microsoft.com/office/drawing/2014/main" xmlns="" id="{7CCF7D1F-1EB1-4782-A32D-39A6AD098E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62279"/>
            <a:ext cx="914400" cy="914400"/>
          </a:xfrm>
          <a:prstGeom prst="rect">
            <a:avLst/>
          </a:prstGeom>
        </p:spPr>
      </p:pic>
      <p:pic>
        <p:nvPicPr>
          <p:cNvPr id="23" name="Graphic 22" descr="Blackboard">
            <a:extLst>
              <a:ext uri="{FF2B5EF4-FFF2-40B4-BE49-F238E27FC236}">
                <a16:creationId xmlns:a16="http://schemas.microsoft.com/office/drawing/2014/main" xmlns="" id="{B0209A49-3173-45E9-84CB-D0C53014D3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61386">
            <a:off x="1261451" y="-3611"/>
            <a:ext cx="1089777" cy="10897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47399" y="6488668"/>
            <a:ext cx="5933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– الدرس الخامس: عمل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آنية بعجينة الصلصال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719555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A2ADE54-A05E-4740-B1A9-01E8FDE65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>
                                            <p:graphicEl>
                                              <a:dgm id="{8A2ADE54-A05E-4740-B1A9-01E8FDE65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6196DAD-3625-4D7D-8670-B7FF7BDA8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>
                                            <p:graphicEl>
                                              <a:dgm id="{66196DAD-3625-4D7D-8670-B7FF7BDA8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E3E684E-480F-40DB-A131-BED473981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>
                                            <p:graphicEl>
                                              <a:dgm id="{4E3E684E-480F-40DB-A131-BED473981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84D1BB1-02D8-4832-94D4-6BE8EA003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>
                                            <p:graphicEl>
                                              <a:dgm id="{084D1BB1-02D8-4832-94D4-6BE8EA003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Graphic spid="1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6943599</TotalTime>
  <Words>402</Words>
  <Application>Microsoft Office PowerPoint</Application>
  <PresentationFormat>Widescreen</PresentationFormat>
  <Paragraphs>69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Office Theme</vt:lpstr>
      <vt:lpstr>PowerPoint Presentation</vt:lpstr>
      <vt:lpstr>أهداف درس صنع آنية بعجينة الصلصال</vt:lpstr>
      <vt:lpstr>مقدمة درس صنع آنية بعجينة الصلصال</vt:lpstr>
      <vt:lpstr>مقدمة درس صنع آنية بعجينة الصلصال</vt:lpstr>
      <vt:lpstr>ماذا نحتاج لصنع آنية بجينة الصلصال</vt:lpstr>
      <vt:lpstr>خطوات صنع نموذج مبسط لإناء بعجينة الصلصال</vt:lpstr>
      <vt:lpstr>نفذ خطوات العمل الموضحة بالشريحة السابقة بإتقان- في صنع نموذج الإناء المبسط المعروض بالمثال.</vt:lpstr>
      <vt:lpstr>نماذج وأفكار  لصنع آنية بعجينة الصلصال</vt:lpstr>
      <vt:lpstr> انتج آنية من عجينة الصلصال من تصميمك بإبداع مع مراعاة معايير العمل كما يلي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Anissa Ibrahim Alsadoon</cp:lastModifiedBy>
  <cp:revision>272</cp:revision>
  <dcterms:created xsi:type="dcterms:W3CDTF">2020-03-04T10:47:58Z</dcterms:created>
  <dcterms:modified xsi:type="dcterms:W3CDTF">2020-11-02T10:39:42Z</dcterms:modified>
</cp:coreProperties>
</file>