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5" r:id="rId17"/>
    <p:sldId id="273" r:id="rId1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3A6D"/>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نمط فاتح 1 - تميي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نمط فاتح 1 - تمييز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نمط فاتح 1 - تميي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799B23B-EC83-4686-B30A-512413B5E67A}" styleName="نمط فاتح 3 - تمييز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0A1B5D5-9B99-4C35-A422-299274C87663}" styleName="نمط متوسط 1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نمط فاتح 1 - تميي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نمط متوسط 4 - تميي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004" autoAdjust="0"/>
    <p:restoredTop sz="94660"/>
  </p:normalViewPr>
  <p:slideViewPr>
    <p:cSldViewPr snapToGrid="0">
      <p:cViewPr>
        <p:scale>
          <a:sx n="60" d="100"/>
          <a:sy n="60" d="100"/>
        </p:scale>
        <p:origin x="2055"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709803" y="1096264"/>
            <a:ext cx="5297805" cy="5837936"/>
          </a:xfrm>
        </p:spPr>
        <p:txBody>
          <a:bodyPr anchor="b">
            <a:normAutofit/>
          </a:bodyPr>
          <a:lstStyle>
            <a:lvl1pPr algn="l">
              <a:lnSpc>
                <a:spcPct val="85000"/>
              </a:lnSpc>
              <a:defRPr sz="4950" baseline="0">
                <a:solidFill>
                  <a:schemeClr val="tx1"/>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709803" y="6934200"/>
            <a:ext cx="5297805" cy="2443480"/>
          </a:xfrm>
        </p:spPr>
        <p:txBody>
          <a:bodyPr>
            <a:normAutofit/>
          </a:bodyPr>
          <a:lstStyle>
            <a:lvl1pPr marL="0" indent="0" algn="l">
              <a:buNone/>
              <a:defRPr sz="1500" baseline="0">
                <a:solidFill>
                  <a:schemeClr val="tx1">
                    <a:lumMod val="85000"/>
                  </a:schemeClr>
                </a:solidFill>
              </a:defRPr>
            </a:lvl1pPr>
            <a:lvl2pPr marL="342900" indent="0" algn="ctr">
              <a:buNone/>
              <a:defRPr sz="1500"/>
            </a:lvl2pPr>
            <a:lvl3pPr marL="685800" indent="0" algn="ctr">
              <a:buNone/>
              <a:defRPr sz="15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ar-SA"/>
              <a:t>انقر لتحرير نمط العنوان الفرعي للشكل الرئيسي</a:t>
            </a:r>
            <a:endParaRPr lang="en-US" dirty="0"/>
          </a:p>
        </p:txBody>
      </p:sp>
      <p:sp>
        <p:nvSpPr>
          <p:cNvPr id="7" name="Rectangle 6"/>
          <p:cNvSpPr/>
          <p:nvPr/>
        </p:nvSpPr>
        <p:spPr>
          <a:xfrm>
            <a:off x="0" y="0"/>
            <a:ext cx="257175" cy="990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Date Placeholder 7"/>
          <p:cNvSpPr>
            <a:spLocks noGrp="1"/>
          </p:cNvSpPr>
          <p:nvPr>
            <p:ph type="dt" sz="half" idx="10"/>
          </p:nvPr>
        </p:nvSpPr>
        <p:spPr/>
        <p:txBody>
          <a:bodyPr/>
          <a:lstStyle>
            <a:lvl1pPr>
              <a:defRPr>
                <a:solidFill>
                  <a:schemeClr val="bg2">
                    <a:lumMod val="20000"/>
                    <a:lumOff val="80000"/>
                  </a:schemeClr>
                </a:solidFill>
              </a:defRPr>
            </a:lvl1pPr>
          </a:lstStyle>
          <a:p>
            <a:fld id="{930BAF1A-55CF-4D41-84AD-15F1C101813B}" type="datetimeFigureOut">
              <a:rPr lang="ar-SA" smtClean="0"/>
              <a:t>26 صفر، 1446</a:t>
            </a:fld>
            <a:endParaRPr lang="ar-SA"/>
          </a:p>
        </p:txBody>
      </p:sp>
      <p:sp>
        <p:nvSpPr>
          <p:cNvPr id="9" name="Footer Placeholder 8"/>
          <p:cNvSpPr>
            <a:spLocks noGrp="1"/>
          </p:cNvSpPr>
          <p:nvPr>
            <p:ph type="ftr" sz="quarter" idx="11"/>
          </p:nvPr>
        </p:nvSpPr>
        <p:spPr/>
        <p:txBody>
          <a:bodyPr/>
          <a:lstStyle>
            <a:lvl1pPr>
              <a:defRPr>
                <a:solidFill>
                  <a:schemeClr val="bg2">
                    <a:lumMod val="20000"/>
                    <a:lumOff val="80000"/>
                  </a:schemeClr>
                </a:solidFill>
              </a:defRPr>
            </a:lvl1pPr>
          </a:lstStyle>
          <a:p>
            <a:endParaRPr lang="ar-SA"/>
          </a:p>
        </p:txBody>
      </p:sp>
      <p:sp>
        <p:nvSpPr>
          <p:cNvPr id="10" name="Slide Number Placeholder 9"/>
          <p:cNvSpPr>
            <a:spLocks noGrp="1"/>
          </p:cNvSpPr>
          <p:nvPr>
            <p:ph type="sldNum" sz="quarter" idx="12"/>
          </p:nvPr>
        </p:nvSpPr>
        <p:spPr/>
        <p:txBody>
          <a:bodyPr/>
          <a:lstStyle>
            <a:lvl1pPr>
              <a:defRPr>
                <a:solidFill>
                  <a:schemeClr val="bg2">
                    <a:lumMod val="60000"/>
                    <a:lumOff val="40000"/>
                  </a:schemeClr>
                </a:solidFill>
              </a:defRPr>
            </a:lvl1pPr>
          </a:lstStyle>
          <a:p>
            <a:fld id="{E460F18C-C006-4BD7-BD55-F7853F69FEA5}" type="slidenum">
              <a:rPr lang="ar-SA" smtClean="0"/>
              <a:t>‹#›</a:t>
            </a:fld>
            <a:endParaRPr lang="ar-SA"/>
          </a:p>
        </p:txBody>
      </p:sp>
    </p:spTree>
    <p:extLst>
      <p:ext uri="{BB962C8B-B14F-4D97-AF65-F5344CB8AC3E}">
        <p14:creationId xmlns:p14="http://schemas.microsoft.com/office/powerpoint/2010/main" val="3609037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3728425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864894" y="550333"/>
            <a:ext cx="1393031" cy="8518701"/>
          </a:xfrm>
        </p:spPr>
        <p:txBody>
          <a:bodyPr vert="eaVert"/>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428625" y="550333"/>
            <a:ext cx="4350544" cy="8518701"/>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2641952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3458744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09803" y="1096264"/>
            <a:ext cx="5297805" cy="5837936"/>
          </a:xfrm>
        </p:spPr>
        <p:txBody>
          <a:bodyPr anchor="b">
            <a:normAutofit/>
          </a:bodyPr>
          <a:lstStyle>
            <a:lvl1pPr>
              <a:lnSpc>
                <a:spcPct val="85000"/>
              </a:lnSpc>
              <a:defRPr sz="4950" b="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09803" y="6934200"/>
            <a:ext cx="5297805" cy="2443480"/>
          </a:xfrm>
        </p:spPr>
        <p:txBody>
          <a:bodyPr anchor="t">
            <a:normAutofit/>
          </a:bodyPr>
          <a:lstStyle>
            <a:lvl1pPr marL="0" indent="0">
              <a:buNone/>
              <a:defRPr sz="15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E460F18C-C006-4BD7-BD55-F7853F69FEA5}" type="slidenum">
              <a:rPr lang="ar-SA" smtClean="0"/>
              <a:t>‹#›</a:t>
            </a:fld>
            <a:endParaRPr lang="ar-SA"/>
          </a:p>
        </p:txBody>
      </p:sp>
      <p:sp>
        <p:nvSpPr>
          <p:cNvPr id="7" name="Rectangle 6"/>
          <p:cNvSpPr/>
          <p:nvPr/>
        </p:nvSpPr>
        <p:spPr>
          <a:xfrm>
            <a:off x="0" y="0"/>
            <a:ext cx="257175" cy="990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16990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709803" y="2641602"/>
            <a:ext cx="2520315" cy="6285265"/>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3446145" y="2641602"/>
            <a:ext cx="2520315" cy="6285265"/>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163158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09803" y="2480378"/>
            <a:ext cx="2520315" cy="1056640"/>
          </a:xfrm>
        </p:spPr>
        <p:txBody>
          <a:bodyPr anchor="b">
            <a:normAutofit/>
          </a:bodyPr>
          <a:lstStyle>
            <a:lvl1pPr marL="0" indent="0">
              <a:spcBef>
                <a:spcPts val="0"/>
              </a:spcBef>
              <a:buNone/>
              <a:defRPr sz="1350" b="0">
                <a:solidFill>
                  <a:schemeClr val="tx2"/>
                </a:solidFill>
              </a:defRPr>
            </a:lvl1pPr>
            <a:lvl2pPr marL="342900" indent="0">
              <a:buNone/>
              <a:defRPr sz="135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4" name="Content Placeholder 3"/>
          <p:cNvSpPr>
            <a:spLocks noGrp="1"/>
          </p:cNvSpPr>
          <p:nvPr>
            <p:ph sz="half" idx="2"/>
          </p:nvPr>
        </p:nvSpPr>
        <p:spPr>
          <a:xfrm>
            <a:off x="709803" y="3622017"/>
            <a:ext cx="2520315" cy="5293383"/>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1" name="Text Placeholder 10"/>
          <p:cNvSpPr>
            <a:spLocks noGrp="1"/>
          </p:cNvSpPr>
          <p:nvPr>
            <p:ph type="body" sz="quarter" idx="13"/>
          </p:nvPr>
        </p:nvSpPr>
        <p:spPr>
          <a:xfrm>
            <a:off x="3449574" y="2480378"/>
            <a:ext cx="2523744" cy="1056640"/>
          </a:xfrm>
        </p:spPr>
        <p:txBody>
          <a:bodyPr anchor="b">
            <a:normAutofit/>
          </a:bodyPr>
          <a:lstStyle>
            <a:lvl1pPr marL="0" indent="0">
              <a:buFontTx/>
              <a:buNone/>
              <a:defRPr lang="en-US" sz="1350" b="0" kern="1200" spc="8" baseline="0" dirty="0">
                <a:solidFill>
                  <a:schemeClr val="tx2"/>
                </a:solidFill>
                <a:latin typeface="+mn-lt"/>
                <a:ea typeface="+mn-ea"/>
                <a:cs typeface="+mn-cs"/>
              </a:defRPr>
            </a:lvl1pPr>
          </a:lstStyle>
          <a:p>
            <a:pPr marL="0" lvl="0" indent="0" algn="l" defTabSz="685800" rtl="0" eaLnBrk="1" latinLnBrk="0" hangingPunct="1">
              <a:lnSpc>
                <a:spcPct val="95000"/>
              </a:lnSpc>
              <a:spcBef>
                <a:spcPts val="0"/>
              </a:spcBef>
              <a:spcAft>
                <a:spcPts val="150"/>
              </a:spcAft>
              <a:buClr>
                <a:schemeClr val="accent1"/>
              </a:buClr>
              <a:buSzPct val="80000"/>
              <a:buNone/>
            </a:pPr>
            <a:r>
              <a:rPr lang="ar-SA"/>
              <a:t>انقر لتحرير أنماط نص الشكل الرئيسي</a:t>
            </a:r>
          </a:p>
        </p:txBody>
      </p:sp>
      <p:sp>
        <p:nvSpPr>
          <p:cNvPr id="6" name="Content Placeholder 5"/>
          <p:cNvSpPr>
            <a:spLocks noGrp="1"/>
          </p:cNvSpPr>
          <p:nvPr>
            <p:ph sz="quarter" idx="4"/>
          </p:nvPr>
        </p:nvSpPr>
        <p:spPr>
          <a:xfrm>
            <a:off x="3446145" y="3622017"/>
            <a:ext cx="2520315" cy="5293383"/>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3160667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434479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3156433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3202" y="660402"/>
            <a:ext cx="1800225" cy="2311396"/>
          </a:xfrm>
        </p:spPr>
        <p:txBody>
          <a:bodyPr anchor="b">
            <a:normAutofit/>
          </a:bodyPr>
          <a:lstStyle>
            <a:lvl1pPr>
              <a:defRPr sz="2100" b="0" baseline="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33650" y="990600"/>
            <a:ext cx="3419475" cy="7924800"/>
          </a:xfrm>
        </p:spPr>
        <p:txBody>
          <a:bodyPr/>
          <a:lstStyle>
            <a:lvl1pPr>
              <a:defRPr sz="1350"/>
            </a:lvl1pPr>
            <a:lvl2pPr>
              <a:defRPr sz="1200"/>
            </a:lvl2pPr>
            <a:lvl3pPr>
              <a:defRPr sz="1050"/>
            </a:lvl3pPr>
            <a:lvl4pPr>
              <a:defRPr sz="1050"/>
            </a:lvl4pPr>
            <a:lvl5pPr>
              <a:defRPr sz="1050"/>
            </a:lvl5pPr>
            <a:lvl6pPr>
              <a:defRPr sz="1050"/>
            </a:lvl6pPr>
            <a:lvl7pPr>
              <a:defRPr sz="1050"/>
            </a:lvl7pPr>
            <a:lvl8pPr>
              <a:defRPr sz="1050"/>
            </a:lvl8pPr>
            <a:lvl9pPr>
              <a:defRPr sz="105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473202" y="3032951"/>
            <a:ext cx="1800225" cy="5503335"/>
          </a:xfrm>
        </p:spPr>
        <p:txBody>
          <a:bodyPr>
            <a:normAutofit/>
          </a:bodyPr>
          <a:lstStyle>
            <a:lvl1pPr marL="0" indent="0">
              <a:lnSpc>
                <a:spcPct val="114000"/>
              </a:lnSpc>
              <a:spcBef>
                <a:spcPts val="600"/>
              </a:spcBef>
              <a:buNone/>
              <a:defRPr sz="9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2724672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8" name="Rectangle 7"/>
          <p:cNvSpPr/>
          <p:nvPr/>
        </p:nvSpPr>
        <p:spPr>
          <a:xfrm>
            <a:off x="0" y="7374467"/>
            <a:ext cx="6352223" cy="2531533"/>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14350" y="7594600"/>
            <a:ext cx="5614988" cy="1320800"/>
          </a:xfrm>
        </p:spPr>
        <p:txBody>
          <a:bodyPr anchor="b">
            <a:normAutofit/>
          </a:bodyPr>
          <a:lstStyle>
            <a:lvl1pPr>
              <a:defRPr sz="2100" b="0">
                <a:solidFill>
                  <a:schemeClr val="bg1"/>
                </a:solidFill>
              </a:defRPr>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0" y="2"/>
            <a:ext cx="6352223" cy="7408444"/>
          </a:xfrm>
          <a:solidFill>
            <a:schemeClr val="accent1"/>
          </a:solidFill>
        </p:spPr>
        <p:txBody>
          <a:bodyPr anchor="t"/>
          <a:lstStyle>
            <a:lvl1pPr marL="0" indent="0">
              <a:buNone/>
              <a:defRPr sz="2400">
                <a:solidFill>
                  <a:schemeClr val="bg1"/>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514350" y="8823520"/>
            <a:ext cx="5614988" cy="862349"/>
          </a:xfrm>
        </p:spPr>
        <p:txBody>
          <a:bodyPr>
            <a:normAutofit/>
          </a:bodyPr>
          <a:lstStyle>
            <a:lvl1pPr marL="0" indent="0">
              <a:lnSpc>
                <a:spcPct val="100000"/>
              </a:lnSpc>
              <a:spcBef>
                <a:spcPts val="600"/>
              </a:spcBef>
              <a:buNone/>
              <a:defRPr sz="975">
                <a:solidFill>
                  <a:schemeClr val="bg1">
                    <a:lumMod val="85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930BAF1A-55CF-4D41-84AD-15F1C101813B}" type="datetimeFigureOut">
              <a:rPr lang="ar-SA" smtClean="0"/>
              <a:t>26 صفر، 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E460F18C-C006-4BD7-BD55-F7853F69FEA5}" type="slidenum">
              <a:rPr lang="ar-SA" smtClean="0"/>
              <a:t>‹#›</a:t>
            </a:fld>
            <a:endParaRPr lang="ar-SA"/>
          </a:p>
        </p:txBody>
      </p:sp>
    </p:spTree>
    <p:extLst>
      <p:ext uri="{BB962C8B-B14F-4D97-AF65-F5344CB8AC3E}">
        <p14:creationId xmlns:p14="http://schemas.microsoft.com/office/powerpoint/2010/main" val="3108020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6313646" y="0"/>
            <a:ext cx="548640" cy="9906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709803" y="528320"/>
            <a:ext cx="5452110" cy="1914701"/>
          </a:xfrm>
          <a:prstGeom prst="rect">
            <a:avLst/>
          </a:prstGeom>
        </p:spPr>
        <p:txBody>
          <a:bodyPr vert="horz" lIns="91440" tIns="45720" rIns="91440" bIns="45720" rtlCol="0" anchor="b">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09803" y="2641602"/>
            <a:ext cx="4834890" cy="6285265"/>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rot="16200000">
            <a:off x="5212135" y="1603342"/>
            <a:ext cx="2751665" cy="205383"/>
          </a:xfrm>
          <a:prstGeom prst="rect">
            <a:avLst/>
          </a:prstGeom>
        </p:spPr>
        <p:txBody>
          <a:bodyPr vert="horz" lIns="91440" tIns="45720" rIns="91440" bIns="45720" rtlCol="0" anchor="ctr"/>
          <a:lstStyle>
            <a:lvl1pPr algn="r">
              <a:defRPr sz="788" b="0">
                <a:solidFill>
                  <a:schemeClr val="tx2">
                    <a:lumMod val="20000"/>
                    <a:lumOff val="80000"/>
                  </a:schemeClr>
                </a:solidFill>
              </a:defRPr>
            </a:lvl1pPr>
          </a:lstStyle>
          <a:p>
            <a:fld id="{930BAF1A-55CF-4D41-84AD-15F1C101813B}" type="datetimeFigureOut">
              <a:rPr lang="ar-SA" smtClean="0"/>
              <a:t>26 صفر، 1446</a:t>
            </a:fld>
            <a:endParaRPr lang="ar-SA"/>
          </a:p>
        </p:txBody>
      </p:sp>
      <p:sp>
        <p:nvSpPr>
          <p:cNvPr id="5" name="Footer Placeholder 4"/>
          <p:cNvSpPr>
            <a:spLocks noGrp="1"/>
          </p:cNvSpPr>
          <p:nvPr>
            <p:ph type="ftr" sz="quarter" idx="3"/>
          </p:nvPr>
        </p:nvSpPr>
        <p:spPr>
          <a:xfrm rot="16200000">
            <a:off x="4001400" y="6006009"/>
            <a:ext cx="5173133" cy="205383"/>
          </a:xfrm>
          <a:prstGeom prst="rect">
            <a:avLst/>
          </a:prstGeom>
        </p:spPr>
        <p:txBody>
          <a:bodyPr vert="horz" lIns="91440" tIns="45720" rIns="91440" bIns="45720" rtlCol="0" anchor="ctr"/>
          <a:lstStyle>
            <a:lvl1pPr algn="l">
              <a:defRPr sz="788">
                <a:solidFill>
                  <a:schemeClr val="tx2">
                    <a:lumMod val="20000"/>
                    <a:lumOff val="80000"/>
                  </a:schemeClr>
                </a:solidFill>
              </a:defRPr>
            </a:lvl1pPr>
          </a:lstStyle>
          <a:p>
            <a:endParaRPr lang="ar-SA"/>
          </a:p>
        </p:txBody>
      </p:sp>
      <p:sp>
        <p:nvSpPr>
          <p:cNvPr id="6" name="Slide Number Placeholder 5"/>
          <p:cNvSpPr>
            <a:spLocks noGrp="1"/>
          </p:cNvSpPr>
          <p:nvPr>
            <p:ph type="sldNum" sz="quarter" idx="4"/>
          </p:nvPr>
        </p:nvSpPr>
        <p:spPr>
          <a:xfrm>
            <a:off x="6330791" y="8915402"/>
            <a:ext cx="514350" cy="857603"/>
          </a:xfrm>
          <a:prstGeom prst="rect">
            <a:avLst/>
          </a:prstGeom>
        </p:spPr>
        <p:txBody>
          <a:bodyPr vert="horz" lIns="27432" tIns="45720" rIns="27432" bIns="45720" rtlCol="0" anchor="ctr">
            <a:normAutofit/>
          </a:bodyPr>
          <a:lstStyle>
            <a:lvl1pPr algn="ctr">
              <a:defRPr sz="2400">
                <a:solidFill>
                  <a:schemeClr val="tx2">
                    <a:lumMod val="60000"/>
                    <a:lumOff val="40000"/>
                  </a:schemeClr>
                </a:solidFill>
              </a:defRPr>
            </a:lvl1pPr>
          </a:lstStyle>
          <a:p>
            <a:fld id="{E460F18C-C006-4BD7-BD55-F7853F69FEA5}" type="slidenum">
              <a:rPr lang="ar-SA" smtClean="0"/>
              <a:t>‹#›</a:t>
            </a:fld>
            <a:endParaRPr lang="ar-SA"/>
          </a:p>
        </p:txBody>
      </p:sp>
    </p:spTree>
    <p:extLst>
      <p:ext uri="{BB962C8B-B14F-4D97-AF65-F5344CB8AC3E}">
        <p14:creationId xmlns:p14="http://schemas.microsoft.com/office/powerpoint/2010/main" val="29806110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1" eaLnBrk="1" latinLnBrk="0" hangingPunct="1">
        <a:lnSpc>
          <a:spcPct val="90000"/>
        </a:lnSpc>
        <a:spcBef>
          <a:spcPct val="0"/>
        </a:spcBef>
        <a:buNone/>
        <a:defRPr sz="3000" kern="1200" spc="-38" baseline="0">
          <a:solidFill>
            <a:schemeClr val="tx1"/>
          </a:solidFill>
          <a:latin typeface="+mj-lt"/>
          <a:ea typeface="+mj-ea"/>
          <a:cs typeface="+mj-cs"/>
        </a:defRPr>
      </a:lvl1pPr>
    </p:titleStyle>
    <p:bodyStyle>
      <a:lvl1pPr marL="137160" indent="-137160" algn="r" defTabSz="685800" rtl="1" eaLnBrk="1" latinLnBrk="0" hangingPunct="1">
        <a:lnSpc>
          <a:spcPct val="95000"/>
        </a:lnSpc>
        <a:spcBef>
          <a:spcPts val="1050"/>
        </a:spcBef>
        <a:spcAft>
          <a:spcPts val="150"/>
        </a:spcAft>
        <a:buClr>
          <a:schemeClr val="accent1"/>
        </a:buClr>
        <a:buSzPct val="80000"/>
        <a:buFont typeface="Arial" pitchFamily="34" charset="0"/>
        <a:buChar char="•"/>
        <a:defRPr sz="1350" kern="1200" spc="8" baseline="0">
          <a:solidFill>
            <a:schemeClr val="tx1"/>
          </a:solidFill>
          <a:latin typeface="+mn-lt"/>
          <a:ea typeface="+mn-ea"/>
          <a:cs typeface="+mn-cs"/>
        </a:defRPr>
      </a:lvl1pPr>
      <a:lvl2pPr marL="342900" indent="-137160" algn="r" defTabSz="685800" rtl="1" eaLnBrk="1" latinLnBrk="0" hangingPunct="1">
        <a:lnSpc>
          <a:spcPct val="90000"/>
        </a:lnSpc>
        <a:spcBef>
          <a:spcPts val="225"/>
        </a:spcBef>
        <a:spcAft>
          <a:spcPts val="225"/>
        </a:spcAft>
        <a:buClr>
          <a:schemeClr val="accent1"/>
        </a:buClr>
        <a:buFont typeface="Wingdings 2" pitchFamily="18" charset="2"/>
        <a:buChar char=""/>
        <a:defRPr sz="1200" kern="1200">
          <a:solidFill>
            <a:schemeClr val="tx1">
              <a:lumMod val="85000"/>
              <a:lumOff val="15000"/>
            </a:schemeClr>
          </a:solidFill>
          <a:latin typeface="+mn-lt"/>
          <a:ea typeface="+mn-ea"/>
          <a:cs typeface="+mn-cs"/>
        </a:defRPr>
      </a:lvl2pPr>
      <a:lvl3pPr marL="548640" indent="-13716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3pPr>
      <a:lvl4pPr marL="754380" indent="-13716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4pPr>
      <a:lvl5pPr marL="960120" indent="-13716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5pPr>
      <a:lvl6pPr marL="1200000" indent="-17145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6pPr>
      <a:lvl7pPr marL="1425000" indent="-17145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7pPr>
      <a:lvl8pPr marL="1650000" indent="-17145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8pPr>
      <a:lvl9pPr marL="1875000" indent="-171450" algn="r" defTabSz="685800" rtl="1" eaLnBrk="1" latinLnBrk="0" hangingPunct="1">
        <a:lnSpc>
          <a:spcPct val="90000"/>
        </a:lnSpc>
        <a:spcBef>
          <a:spcPts val="225"/>
        </a:spcBef>
        <a:spcAft>
          <a:spcPts val="225"/>
        </a:spcAft>
        <a:buClr>
          <a:schemeClr val="accent1"/>
        </a:buClr>
        <a:buFont typeface="Wingdings 2" pitchFamily="18" charset="2"/>
        <a:buChar char=""/>
        <a:defRPr sz="1050" kern="1200">
          <a:solidFill>
            <a:schemeClr val="tx1">
              <a:lumMod val="85000"/>
              <a:lumOff val="15000"/>
            </a:schemeClr>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a:extLst>
              <a:ext uri="{FF2B5EF4-FFF2-40B4-BE49-F238E27FC236}">
                <a16:creationId xmlns:a16="http://schemas.microsoft.com/office/drawing/2014/main" id="{33BCB952-DC60-F5D2-C96E-02C66D0A6F5B}"/>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411348CD-263E-062B-A78E-5C59F3B2AAA6}"/>
              </a:ext>
            </a:extLst>
          </p:cNvPr>
          <p:cNvPicPr>
            <a:picLocks noChangeAspect="1"/>
          </p:cNvPicPr>
          <p:nvPr/>
        </p:nvPicPr>
        <p:blipFill>
          <a:blip r:embed="rId3"/>
          <a:stretch>
            <a:fillRect/>
          </a:stretch>
        </p:blipFill>
        <p:spPr>
          <a:xfrm>
            <a:off x="2243377" y="960503"/>
            <a:ext cx="3860572" cy="566217"/>
          </a:xfrm>
          <a:prstGeom prst="rect">
            <a:avLst/>
          </a:prstGeom>
        </p:spPr>
      </p:pic>
      <p:sp>
        <p:nvSpPr>
          <p:cNvPr id="9" name="مربع نص 8">
            <a:extLst>
              <a:ext uri="{FF2B5EF4-FFF2-40B4-BE49-F238E27FC236}">
                <a16:creationId xmlns:a16="http://schemas.microsoft.com/office/drawing/2014/main" id="{6C4DDE9E-86BC-AC4C-C65A-E50A197D339C}"/>
              </a:ext>
            </a:extLst>
          </p:cNvPr>
          <p:cNvSpPr txBox="1"/>
          <p:nvPr/>
        </p:nvSpPr>
        <p:spPr>
          <a:xfrm>
            <a:off x="445674" y="4232462"/>
            <a:ext cx="5289970" cy="1917897"/>
          </a:xfrm>
          <a:prstGeom prst="rect">
            <a:avLst/>
          </a:prstGeom>
          <a:noFill/>
        </p:spPr>
        <p:txBody>
          <a:bodyPr wrap="square">
            <a:spAutoFit/>
          </a:bodyPr>
          <a:lstStyle/>
          <a:p>
            <a:pPr algn="ctr" rtl="1">
              <a:lnSpc>
                <a:spcPct val="107000"/>
              </a:lnSpc>
              <a:spcAft>
                <a:spcPts val="800"/>
              </a:spcAft>
            </a:pPr>
            <a:r>
              <a:rPr lang="ar-SA" sz="3200" dirty="0">
                <a:solidFill>
                  <a:srgbClr val="863A6D"/>
                </a:solidFill>
                <a:latin typeface="Calibri" panose="020F0502020204030204" pitchFamily="34" charset="0"/>
                <a:ea typeface="Calibri" panose="020F0502020204030204" pitchFamily="34" charset="0"/>
                <a:cs typeface="Calibri" panose="020F0502020204030204" pitchFamily="34" charset="0"/>
              </a:rPr>
              <a:t>خطة تحسين الأداء المدرسي</a:t>
            </a:r>
            <a:endParaRPr lang="en-US" sz="1400" dirty="0">
              <a:solidFill>
                <a:srgbClr val="863A6D"/>
              </a:solidFill>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3200" dirty="0">
                <a:solidFill>
                  <a:srgbClr val="863A6D"/>
                </a:solidFill>
                <a:latin typeface="Calibri" panose="020F0502020204030204" pitchFamily="34" charset="0"/>
                <a:ea typeface="Calibri" panose="020F0502020204030204" pitchFamily="34" charset="0"/>
                <a:cs typeface="Calibri" panose="020F0502020204030204" pitchFamily="34" charset="0"/>
              </a:rPr>
              <a:t> وفق معايير التقويم والاعتماد المدرسي</a:t>
            </a:r>
            <a:endParaRPr lang="en-US" sz="1400" dirty="0">
              <a:solidFill>
                <a:srgbClr val="863A6D"/>
              </a:solidFill>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3200" dirty="0">
                <a:solidFill>
                  <a:srgbClr val="863A6D"/>
                </a:solidFill>
                <a:latin typeface="Calibri" panose="020F0502020204030204" pitchFamily="34" charset="0"/>
                <a:ea typeface="Calibri" panose="020F0502020204030204" pitchFamily="34" charset="0"/>
                <a:cs typeface="Calibri" panose="020F0502020204030204" pitchFamily="34" charset="0"/>
              </a:rPr>
              <a:t>للعام الدراسي 1445 هـــ</a:t>
            </a:r>
            <a:endParaRPr lang="en-US" sz="1400" dirty="0">
              <a:solidFill>
                <a:srgbClr val="863A6D"/>
              </a:solidFill>
              <a:latin typeface="Calibri" panose="020F0502020204030204" pitchFamily="34" charset="0"/>
              <a:ea typeface="Calibri" panose="020F0502020204030204" pitchFamily="34" charset="0"/>
              <a:cs typeface="Arial" panose="020B0604020202020204" pitchFamily="34" charset="0"/>
            </a:endParaRPr>
          </a:p>
        </p:txBody>
      </p:sp>
      <p:sp>
        <p:nvSpPr>
          <p:cNvPr id="10" name="مربع نص 30">
            <a:extLst>
              <a:ext uri="{FF2B5EF4-FFF2-40B4-BE49-F238E27FC236}">
                <a16:creationId xmlns:a16="http://schemas.microsoft.com/office/drawing/2014/main" id="{920FFFC1-2E5C-531C-3719-FCB68AA20CC4}"/>
              </a:ext>
            </a:extLst>
          </p:cNvPr>
          <p:cNvSpPr txBox="1"/>
          <p:nvPr/>
        </p:nvSpPr>
        <p:spPr>
          <a:xfrm>
            <a:off x="331709" y="7871308"/>
            <a:ext cx="3823335" cy="1303655"/>
          </a:xfrm>
          <a:prstGeom prst="rect">
            <a:avLst/>
          </a:prstGeom>
          <a:noFill/>
          <a:ln w="6350">
            <a:noFill/>
          </a:ln>
        </p:spPr>
        <p:txBody>
          <a:bodyPr rot="0" spcFirstLastPara="0" vert="horz" wrap="square" lIns="91440" tIns="45720" rIns="91440" bIns="45720" numCol="1" spcCol="0" rtlCol="0" fromWordArt="0" anchor="t" anchorCtr="0" forceAA="0" compatLnSpc="1">
            <a:noAutofit/>
          </a:bodyPr>
          <a:lstStyle/>
          <a:p>
            <a:pPr algn="ctr" rtl="1">
              <a:lnSpc>
                <a:spcPct val="107000"/>
              </a:lnSpc>
              <a:spcAft>
                <a:spcPts val="800"/>
              </a:spcAft>
            </a:pPr>
            <a:r>
              <a:rPr lang="ar-SA" sz="2800" dirty="0">
                <a:solidFill>
                  <a:srgbClr val="7030A0"/>
                </a:solidFill>
                <a:latin typeface="Calibri" panose="020F0502020204030204" pitchFamily="34" charset="0"/>
                <a:ea typeface="Calibri" panose="020F0502020204030204" pitchFamily="34" charset="0"/>
                <a:cs typeface="Calibri" panose="020F0502020204030204" pitchFamily="34" charset="0"/>
              </a:rPr>
              <a:t>مدير المدرسة</a:t>
            </a:r>
            <a:endParaRPr lang="en-US" sz="12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2800" dirty="0">
                <a:solidFill>
                  <a:srgbClr val="7030A0"/>
                </a:solidFill>
                <a:latin typeface="Calibri" panose="020F0502020204030204" pitchFamily="34" charset="0"/>
                <a:ea typeface="Calibri" panose="020F0502020204030204" pitchFamily="34" charset="0"/>
                <a:cs typeface="Calibri" panose="020F0502020204030204" pitchFamily="34" charset="0"/>
              </a:rPr>
              <a:t> 0000000</a:t>
            </a:r>
            <a:endParaRPr lang="en-US" sz="12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en-US" sz="1600" dirty="0">
                <a:solidFill>
                  <a:srgbClr val="7030A0"/>
                </a:solidFill>
                <a:latin typeface="Calibri" panose="020F0502020204030204" pitchFamily="34" charset="0"/>
                <a:ea typeface="Calibri" panose="020F0502020204030204" pitchFamily="34" charset="0"/>
                <a:cs typeface="Calibri" panose="020F0502020204030204" pitchFamily="34" charset="0"/>
              </a:rPr>
              <a:t> </a:t>
            </a:r>
            <a:endParaRPr lang="en-US" sz="12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algn="ctr" rtl="1">
              <a:lnSpc>
                <a:spcPct val="107000"/>
              </a:lnSpc>
              <a:spcAft>
                <a:spcPts val="800"/>
              </a:spcAft>
            </a:pPr>
            <a:r>
              <a:rPr lang="ar-SA" sz="2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endParaRPr lang="en-US" sz="1200" dirty="0">
              <a:solidFill>
                <a:srgbClr val="7030A0"/>
              </a:solidFill>
              <a:latin typeface="Calibri" panose="020F0502020204030204" pitchFamily="34" charset="0"/>
              <a:ea typeface="Calibri" panose="020F0502020204030204" pitchFamily="34" charset="0"/>
              <a:cs typeface="Arial" panose="020B0604020202020204" pitchFamily="34" charset="0"/>
            </a:endParaRPr>
          </a:p>
        </p:txBody>
      </p:sp>
      <p:sp>
        <p:nvSpPr>
          <p:cNvPr id="14" name="مربع نص 4">
            <a:extLst>
              <a:ext uri="{FF2B5EF4-FFF2-40B4-BE49-F238E27FC236}">
                <a16:creationId xmlns:a16="http://schemas.microsoft.com/office/drawing/2014/main" id="{8249588C-281B-C056-49A2-B1FE756A7C3F}"/>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15" name="جدول 14">
            <a:extLst>
              <a:ext uri="{FF2B5EF4-FFF2-40B4-BE49-F238E27FC236}">
                <a16:creationId xmlns:a16="http://schemas.microsoft.com/office/drawing/2014/main" id="{55D9F5B7-ADA8-06FB-07E1-B55854C36BD4}"/>
              </a:ext>
            </a:extLst>
          </p:cNvPr>
          <p:cNvGraphicFramePr>
            <a:graphicFrameLocks noGrp="1"/>
          </p:cNvGraphicFramePr>
          <p:nvPr>
            <p:extLst>
              <p:ext uri="{D42A27DB-BD31-4B8C-83A1-F6EECF244321}">
                <p14:modId xmlns:p14="http://schemas.microsoft.com/office/powerpoint/2010/main" val="4140668837"/>
              </p:ext>
            </p:extLst>
          </p:nvPr>
        </p:nvGraphicFramePr>
        <p:xfrm>
          <a:off x="411695" y="1930965"/>
          <a:ext cx="2196827" cy="609600"/>
        </p:xfrm>
        <a:graphic>
          <a:graphicData uri="http://schemas.openxmlformats.org/drawingml/2006/table">
            <a:tbl>
              <a:tblPr rtl="1" firstRow="1" bandRow="1">
                <a:tableStyleId>{0E3FDE45-AF77-4B5C-9715-49D594BDF05E}</a:tableStyleId>
              </a:tblPr>
              <a:tblGrid>
                <a:gridCol w="2196827">
                  <a:extLst>
                    <a:ext uri="{9D8B030D-6E8A-4147-A177-3AD203B41FA5}">
                      <a16:colId xmlns:a16="http://schemas.microsoft.com/office/drawing/2014/main" val="490123364"/>
                    </a:ext>
                  </a:extLst>
                </a:gridCol>
              </a:tblGrid>
              <a:tr h="370840">
                <a:tc>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600" dirty="0">
                          <a:ln w="0"/>
                          <a:solidFill>
                            <a:schemeClr val="accent1"/>
                          </a:solidFill>
                          <a:effectLst>
                            <a:outerShdw blurRad="38100" dist="25400" dir="5400000" algn="ctr" rotWithShape="0">
                              <a:srgbClr val="6E747A">
                                <a:alpha val="43000"/>
                              </a:srgbClr>
                            </a:outerShdw>
                          </a:effectLst>
                          <a:cs typeface="DecoType Naskh Swashes" panose="02010400000000000000" pitchFamily="2" charset="-78"/>
                        </a:rPr>
                        <a:t>الإدارة العامة للتعليم </a:t>
                      </a:r>
                    </a:p>
                    <a:p>
                      <a:pPr marL="0" marR="0" lvl="0" indent="0" algn="ctr" defTabSz="685800" rtl="1" eaLnBrk="1" fontAlgn="auto" latinLnBrk="0" hangingPunct="1">
                        <a:lnSpc>
                          <a:spcPct val="100000"/>
                        </a:lnSpc>
                        <a:spcBef>
                          <a:spcPts val="0"/>
                        </a:spcBef>
                        <a:spcAft>
                          <a:spcPts val="0"/>
                        </a:spcAft>
                        <a:buClrTx/>
                        <a:buSzTx/>
                        <a:buFontTx/>
                        <a:buNone/>
                        <a:tabLst/>
                        <a:defRPr/>
                      </a:pPr>
                      <a:r>
                        <a:rPr lang="ar-SA" sz="1800" dirty="0">
                          <a:ln w="0"/>
                          <a:solidFill>
                            <a:schemeClr val="accent1"/>
                          </a:solidFill>
                          <a:effectLst>
                            <a:outerShdw blurRad="38100" dist="25400" dir="5400000" algn="ctr" rotWithShape="0">
                              <a:srgbClr val="6E747A">
                                <a:alpha val="43000"/>
                              </a:srgbClr>
                            </a:outerShdw>
                          </a:effectLst>
                          <a:cs typeface="DecoType Naskh Swashes" panose="02010400000000000000" pitchFamily="2" charset="-78"/>
                        </a:rPr>
                        <a:t>مكتب التعليم </a:t>
                      </a:r>
                      <a:endParaRPr lang="en-US" sz="2800" dirty="0">
                        <a:ln w="0"/>
                        <a:solidFill>
                          <a:schemeClr val="accent1"/>
                        </a:solidFill>
                        <a:effectLst>
                          <a:outerShdw blurRad="38100" dist="25400" dir="5400000" algn="ctr" rotWithShape="0">
                            <a:srgbClr val="6E747A">
                              <a:alpha val="43000"/>
                            </a:srgbClr>
                          </a:outerShdw>
                        </a:effectLst>
                        <a:cs typeface="DecoType Naskh Swashes" panose="02010400000000000000" pitchFamily="2" charset="-78"/>
                      </a:endParaRPr>
                    </a:p>
                  </a:txBody>
                  <a:tcPr/>
                </a:tc>
                <a:extLst>
                  <a:ext uri="{0D108BD9-81ED-4DB2-BD59-A6C34878D82A}">
                    <a16:rowId xmlns:a16="http://schemas.microsoft.com/office/drawing/2014/main" val="456613406"/>
                  </a:ext>
                </a:extLst>
              </a:tr>
            </a:tbl>
          </a:graphicData>
        </a:graphic>
      </p:graphicFrame>
      <p:graphicFrame>
        <p:nvGraphicFramePr>
          <p:cNvPr id="16" name="جدول 15">
            <a:extLst>
              <a:ext uri="{FF2B5EF4-FFF2-40B4-BE49-F238E27FC236}">
                <a16:creationId xmlns:a16="http://schemas.microsoft.com/office/drawing/2014/main" id="{DFF78499-C2CA-79C2-D665-3BAA5FC275DC}"/>
              </a:ext>
            </a:extLst>
          </p:cNvPr>
          <p:cNvGraphicFramePr>
            <a:graphicFrameLocks noGrp="1"/>
          </p:cNvGraphicFramePr>
          <p:nvPr>
            <p:extLst>
              <p:ext uri="{D42A27DB-BD31-4B8C-83A1-F6EECF244321}">
                <p14:modId xmlns:p14="http://schemas.microsoft.com/office/powerpoint/2010/main" val="541907720"/>
              </p:ext>
            </p:extLst>
          </p:nvPr>
        </p:nvGraphicFramePr>
        <p:xfrm>
          <a:off x="411695" y="2559486"/>
          <a:ext cx="2196827" cy="396240"/>
        </p:xfrm>
        <a:graphic>
          <a:graphicData uri="http://schemas.openxmlformats.org/drawingml/2006/table">
            <a:tbl>
              <a:tblPr rtl="1" firstRow="1" bandRow="1">
                <a:tableStyleId>{0E3FDE45-AF77-4B5C-9715-49D594BDF05E}</a:tableStyleId>
              </a:tblPr>
              <a:tblGrid>
                <a:gridCol w="2196827">
                  <a:extLst>
                    <a:ext uri="{9D8B030D-6E8A-4147-A177-3AD203B41FA5}">
                      <a16:colId xmlns:a16="http://schemas.microsoft.com/office/drawing/2014/main" val="490123364"/>
                    </a:ext>
                  </a:extLst>
                </a:gridCol>
              </a:tblGrid>
              <a:tr h="37084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2000" dirty="0">
                          <a:ln w="0"/>
                          <a:solidFill>
                            <a:schemeClr val="accent1"/>
                          </a:solidFill>
                          <a:effectLst>
                            <a:outerShdw blurRad="38100" dist="25400" dir="5400000" algn="ctr" rotWithShape="0">
                              <a:srgbClr val="6E747A">
                                <a:alpha val="43000"/>
                              </a:srgbClr>
                            </a:outerShdw>
                          </a:effectLst>
                          <a:cs typeface="DecoType Naskh Swashes" panose="02010400000000000000" pitchFamily="2" charset="-78"/>
                        </a:rPr>
                        <a:t>مدرسة</a:t>
                      </a:r>
                      <a:endParaRPr lang="en-US" sz="1600" dirty="0">
                        <a:ln w="0"/>
                        <a:solidFill>
                          <a:schemeClr val="accent1"/>
                        </a:solidFill>
                        <a:effectLst>
                          <a:outerShdw blurRad="38100" dist="25400" dir="5400000" algn="ctr" rotWithShape="0">
                            <a:srgbClr val="6E747A">
                              <a:alpha val="43000"/>
                            </a:srgbClr>
                          </a:outerShdw>
                        </a:effectLst>
                        <a:cs typeface="DecoType Naskh Swashes" panose="02010400000000000000" pitchFamily="2" charset="-78"/>
                      </a:endParaRPr>
                    </a:p>
                  </a:txBody>
                  <a:tcPr/>
                </a:tc>
                <a:extLst>
                  <a:ext uri="{0D108BD9-81ED-4DB2-BD59-A6C34878D82A}">
                    <a16:rowId xmlns:a16="http://schemas.microsoft.com/office/drawing/2014/main" val="456613406"/>
                  </a:ext>
                </a:extLst>
              </a:tr>
            </a:tbl>
          </a:graphicData>
        </a:graphic>
      </p:graphicFrame>
    </p:spTree>
    <p:extLst>
      <p:ext uri="{BB962C8B-B14F-4D97-AF65-F5344CB8AC3E}">
        <p14:creationId xmlns:p14="http://schemas.microsoft.com/office/powerpoint/2010/main" val="3156384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1DD237-38B9-86BE-1970-4645D1172360}"/>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3855984B-E9E4-640E-D724-6F2376EA5B07}"/>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07998701-49D5-FE52-A92E-4174920E8AF6}"/>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21DB3F46-F09D-49E8-8B7E-DBDFDC4F83B2}"/>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pic>
        <p:nvPicPr>
          <p:cNvPr id="3" name="صورة 2">
            <a:extLst>
              <a:ext uri="{FF2B5EF4-FFF2-40B4-BE49-F238E27FC236}">
                <a16:creationId xmlns:a16="http://schemas.microsoft.com/office/drawing/2014/main" id="{FB5C17A7-866B-7401-0821-E96F3B8D6D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8434" y="3288173"/>
            <a:ext cx="5478715" cy="37043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26553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2EAAE-7105-C3C5-65DE-C7F37FF0F43C}"/>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632EDFDA-4DFA-F86C-B0CD-77ACC49AF8F4}"/>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B27EDD2A-813B-0810-03ED-4A61958F3854}"/>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8B01825B-9FDE-8BAE-CA27-19953E716EC2}"/>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93E0995B-9786-8D74-07A3-468DE97A1B5E}"/>
              </a:ext>
            </a:extLst>
          </p:cNvPr>
          <p:cNvGraphicFramePr>
            <a:graphicFrameLocks noGrp="1"/>
          </p:cNvGraphicFramePr>
          <p:nvPr>
            <p:extLst>
              <p:ext uri="{D42A27DB-BD31-4B8C-83A1-F6EECF244321}">
                <p14:modId xmlns:p14="http://schemas.microsoft.com/office/powerpoint/2010/main" val="3166189822"/>
              </p:ext>
            </p:extLst>
          </p:nvPr>
        </p:nvGraphicFramePr>
        <p:xfrm>
          <a:off x="1987162" y="2818059"/>
          <a:ext cx="4116787" cy="518160"/>
        </p:xfrm>
        <a:graphic>
          <a:graphicData uri="http://schemas.openxmlformats.org/drawingml/2006/table">
            <a:tbl>
              <a:tblPr rtl="1" firstRow="1" bandRow="1">
                <a:tableStyleId>{C083E6E3-FA7D-4D7B-A595-EF9225AFEA82}</a:tableStyleId>
              </a:tblPr>
              <a:tblGrid>
                <a:gridCol w="4116787">
                  <a:extLst>
                    <a:ext uri="{9D8B030D-6E8A-4147-A177-3AD203B41FA5}">
                      <a16:colId xmlns:a16="http://schemas.microsoft.com/office/drawing/2014/main" val="1109543311"/>
                    </a:ext>
                  </a:extLst>
                </a:gridCol>
              </a:tblGrid>
              <a:tr h="370840">
                <a:tc>
                  <a:txBody>
                    <a:bodyPr/>
                    <a:lstStyle/>
                    <a:p>
                      <a:pPr rtl="1"/>
                      <a:r>
                        <a:rPr lang="ar-SA" sz="2800" dirty="0">
                          <a:cs typeface="DecoType Naskh" panose="02010400000000000000" pitchFamily="2" charset="-78"/>
                        </a:rPr>
                        <a:t>المجال الثالث / نواتج التعلم</a:t>
                      </a:r>
                    </a:p>
                  </a:txBody>
                  <a:tcPr/>
                </a:tc>
                <a:extLst>
                  <a:ext uri="{0D108BD9-81ED-4DB2-BD59-A6C34878D82A}">
                    <a16:rowId xmlns:a16="http://schemas.microsoft.com/office/drawing/2014/main" val="990686455"/>
                  </a:ext>
                </a:extLst>
              </a:tr>
            </a:tbl>
          </a:graphicData>
        </a:graphic>
      </p:graphicFrame>
      <p:graphicFrame>
        <p:nvGraphicFramePr>
          <p:cNvPr id="13" name="جدول 12">
            <a:extLst>
              <a:ext uri="{FF2B5EF4-FFF2-40B4-BE49-F238E27FC236}">
                <a16:creationId xmlns:a16="http://schemas.microsoft.com/office/drawing/2014/main" id="{56AFE738-911E-673C-5FE3-C440837FD289}"/>
              </a:ext>
            </a:extLst>
          </p:cNvPr>
          <p:cNvGraphicFramePr>
            <a:graphicFrameLocks noGrp="1"/>
          </p:cNvGraphicFramePr>
          <p:nvPr>
            <p:extLst>
              <p:ext uri="{D42A27DB-BD31-4B8C-83A1-F6EECF244321}">
                <p14:modId xmlns:p14="http://schemas.microsoft.com/office/powerpoint/2010/main" val="1734091091"/>
              </p:ext>
            </p:extLst>
          </p:nvPr>
        </p:nvGraphicFramePr>
        <p:xfrm>
          <a:off x="347939" y="6839052"/>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التطور الشخصي</a:t>
                      </a:r>
                    </a:p>
                    <a:p>
                      <a:pPr algn="ctr" rtl="1">
                        <a:lnSpc>
                          <a:spcPct val="107000"/>
                        </a:lnSpc>
                        <a:spcAft>
                          <a:spcPts val="800"/>
                        </a:spcAft>
                        <a:tabLst>
                          <a:tab pos="3227705" algn="l"/>
                        </a:tabLst>
                      </a:pPr>
                      <a:r>
                        <a:rPr lang="ar-SA" sz="20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rPr>
                        <a:t>والصحي والاجتماعي </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graphicFrame>
        <p:nvGraphicFramePr>
          <p:cNvPr id="16" name="جدول 15">
            <a:extLst>
              <a:ext uri="{FF2B5EF4-FFF2-40B4-BE49-F238E27FC236}">
                <a16:creationId xmlns:a16="http://schemas.microsoft.com/office/drawing/2014/main" id="{EF2DF385-DF66-DDD2-EEBD-B5E14D7501E6}"/>
              </a:ext>
            </a:extLst>
          </p:cNvPr>
          <p:cNvGraphicFramePr>
            <a:graphicFrameLocks noGrp="1"/>
          </p:cNvGraphicFramePr>
          <p:nvPr>
            <p:extLst>
              <p:ext uri="{D42A27DB-BD31-4B8C-83A1-F6EECF244321}">
                <p14:modId xmlns:p14="http://schemas.microsoft.com/office/powerpoint/2010/main" val="1123199593"/>
              </p:ext>
            </p:extLst>
          </p:nvPr>
        </p:nvGraphicFramePr>
        <p:xfrm>
          <a:off x="347939" y="3863013"/>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التحصيل الدراسي</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spTree>
    <p:extLst>
      <p:ext uri="{BB962C8B-B14F-4D97-AF65-F5344CB8AC3E}">
        <p14:creationId xmlns:p14="http://schemas.microsoft.com/office/powerpoint/2010/main" val="1425062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39542A-8320-E118-B882-79C5DF897DD6}"/>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84429168-0332-D4BF-ABD2-C52F19576BCC}"/>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232792D9-F19B-7C62-1A23-15900007C1C2}"/>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407B2454-D372-3A3C-BCE3-9BEFB4E4BF57}"/>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12915239-4E3D-E477-796B-F1A04E964765}"/>
              </a:ext>
            </a:extLst>
          </p:cNvPr>
          <p:cNvGraphicFramePr>
            <a:graphicFrameLocks noGrp="1"/>
          </p:cNvGraphicFramePr>
          <p:nvPr>
            <p:extLst>
              <p:ext uri="{D42A27DB-BD31-4B8C-83A1-F6EECF244321}">
                <p14:modId xmlns:p14="http://schemas.microsoft.com/office/powerpoint/2010/main" val="3668242018"/>
              </p:ext>
            </p:extLst>
          </p:nvPr>
        </p:nvGraphicFramePr>
        <p:xfrm>
          <a:off x="3838015" y="3478333"/>
          <a:ext cx="1779104" cy="370840"/>
        </p:xfrm>
        <a:graphic>
          <a:graphicData uri="http://schemas.openxmlformats.org/drawingml/2006/table">
            <a:tbl>
              <a:tblPr rtl="1" firstRow="1" bandRow="1">
                <a:tableStyleId>{C083E6E3-FA7D-4D7B-A595-EF9225AFEA82}</a:tableStyleId>
              </a:tblPr>
              <a:tblGrid>
                <a:gridCol w="1779104">
                  <a:extLst>
                    <a:ext uri="{9D8B030D-6E8A-4147-A177-3AD203B41FA5}">
                      <a16:colId xmlns:a16="http://schemas.microsoft.com/office/drawing/2014/main" val="1109543311"/>
                    </a:ext>
                  </a:extLst>
                </a:gridCol>
              </a:tblGrid>
              <a:tr h="370840">
                <a:tc>
                  <a:txBody>
                    <a:bodyPr/>
                    <a:lstStyle/>
                    <a:p>
                      <a:pPr rtl="1"/>
                      <a:endParaRPr lang="ar-SA" dirty="0"/>
                    </a:p>
                  </a:txBody>
                  <a:tcPr/>
                </a:tc>
                <a:extLst>
                  <a:ext uri="{0D108BD9-81ED-4DB2-BD59-A6C34878D82A}">
                    <a16:rowId xmlns:a16="http://schemas.microsoft.com/office/drawing/2014/main" val="990686455"/>
                  </a:ext>
                </a:extLst>
              </a:tr>
            </a:tbl>
          </a:graphicData>
        </a:graphic>
      </p:graphicFrame>
      <p:pic>
        <p:nvPicPr>
          <p:cNvPr id="3" name="صورة 2">
            <a:extLst>
              <a:ext uri="{FF2B5EF4-FFF2-40B4-BE49-F238E27FC236}">
                <a16:creationId xmlns:a16="http://schemas.microsoft.com/office/drawing/2014/main" id="{539C406C-90DC-E7A6-4AB4-9010D833C0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5370" y="2797818"/>
            <a:ext cx="5468579" cy="40728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816311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7CA956-0A84-4013-A7E0-913E2E6D4969}"/>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7494D01C-B7C6-74F7-760C-E28A7BB03D6C}"/>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13B8C908-BF5B-3665-B793-929A90CB1168}"/>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9FA97052-85C2-1467-723E-658E9B700052}"/>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122BCBB3-E53C-B189-B275-1A720D966FD0}"/>
              </a:ext>
            </a:extLst>
          </p:cNvPr>
          <p:cNvGraphicFramePr>
            <a:graphicFrameLocks noGrp="1"/>
          </p:cNvGraphicFramePr>
          <p:nvPr>
            <p:extLst>
              <p:ext uri="{D42A27DB-BD31-4B8C-83A1-F6EECF244321}">
                <p14:modId xmlns:p14="http://schemas.microsoft.com/office/powerpoint/2010/main" val="4114053409"/>
              </p:ext>
            </p:extLst>
          </p:nvPr>
        </p:nvGraphicFramePr>
        <p:xfrm>
          <a:off x="1129086" y="2725668"/>
          <a:ext cx="4888064" cy="635826"/>
        </p:xfrm>
        <a:graphic>
          <a:graphicData uri="http://schemas.openxmlformats.org/drawingml/2006/table">
            <a:tbl>
              <a:tblPr rtl="1" firstRow="1" bandRow="1">
                <a:tableStyleId>{C083E6E3-FA7D-4D7B-A595-EF9225AFEA82}</a:tableStyleId>
              </a:tblPr>
              <a:tblGrid>
                <a:gridCol w="4888064">
                  <a:extLst>
                    <a:ext uri="{9D8B030D-6E8A-4147-A177-3AD203B41FA5}">
                      <a16:colId xmlns:a16="http://schemas.microsoft.com/office/drawing/2014/main" val="1109543311"/>
                    </a:ext>
                  </a:extLst>
                </a:gridCol>
              </a:tblGrid>
              <a:tr h="370840">
                <a:tc>
                  <a:txBody>
                    <a:bodyPr/>
                    <a:lstStyle/>
                    <a:p>
                      <a:pPr algn="ctr" rtl="1">
                        <a:lnSpc>
                          <a:spcPct val="107000"/>
                        </a:lnSpc>
                        <a:spcAft>
                          <a:spcPts val="800"/>
                        </a:spcAft>
                      </a:pPr>
                      <a:r>
                        <a:rPr lang="ar-SA" sz="2400" dirty="0">
                          <a:solidFill>
                            <a:schemeClr val="accent6">
                              <a:lumMod val="40000"/>
                              <a:lumOff val="60000"/>
                            </a:schemeClr>
                          </a:solidFill>
                          <a:effectLst/>
                          <a:latin typeface="Calibri" panose="020F0502020204030204" pitchFamily="34" charset="0"/>
                          <a:ea typeface="Calibri" panose="020F0502020204030204" pitchFamily="34" charset="0"/>
                          <a:cs typeface="Calibri" panose="020F0502020204030204" pitchFamily="34" charset="0"/>
                        </a:rPr>
                        <a:t>المجال الرابع   / </a:t>
                      </a:r>
                      <a:r>
                        <a:rPr lang="ar-SA" sz="3600" dirty="0">
                          <a:solidFill>
                            <a:schemeClr val="accent6">
                              <a:lumMod val="40000"/>
                              <a:lumOff val="60000"/>
                            </a:schemeClr>
                          </a:solidFill>
                          <a:effectLst/>
                          <a:latin typeface="Calibri" panose="020F0502020204030204" pitchFamily="34" charset="0"/>
                          <a:ea typeface="Calibri" panose="020F0502020204030204" pitchFamily="34" charset="0"/>
                          <a:cs typeface="Arial" panose="020B0604020202020204" pitchFamily="34" charset="0"/>
                        </a:rPr>
                        <a:t>  </a:t>
                      </a:r>
                      <a:r>
                        <a:rPr lang="ar-SA" sz="2400" dirty="0">
                          <a:solidFill>
                            <a:schemeClr val="accent6">
                              <a:lumMod val="40000"/>
                              <a:lumOff val="60000"/>
                            </a:schemeClr>
                          </a:solidFill>
                          <a:effectLst/>
                          <a:latin typeface="Calibri" panose="020F0502020204030204" pitchFamily="34" charset="0"/>
                          <a:ea typeface="Calibri" panose="020F0502020204030204" pitchFamily="34" charset="0"/>
                          <a:cs typeface="Calibri" panose="020F0502020204030204" pitchFamily="34" charset="0"/>
                        </a:rPr>
                        <a:t>مجال البيئة المدرسية    </a:t>
                      </a:r>
                      <a:endParaRPr lang="en-US" sz="1600" dirty="0">
                        <a:solidFill>
                          <a:schemeClr val="accent6">
                            <a:lumMod val="40000"/>
                            <a:lumOff val="60000"/>
                          </a:schemeClr>
                        </a:solidFill>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90686455"/>
                  </a:ext>
                </a:extLst>
              </a:tr>
            </a:tbl>
          </a:graphicData>
        </a:graphic>
      </p:graphicFrame>
      <p:graphicFrame>
        <p:nvGraphicFramePr>
          <p:cNvPr id="9" name="جدول 8">
            <a:extLst>
              <a:ext uri="{FF2B5EF4-FFF2-40B4-BE49-F238E27FC236}">
                <a16:creationId xmlns:a16="http://schemas.microsoft.com/office/drawing/2014/main" id="{60D375E7-C732-8C08-EE6A-67247790F5D0}"/>
              </a:ext>
            </a:extLst>
          </p:cNvPr>
          <p:cNvGraphicFramePr>
            <a:graphicFrameLocks noGrp="1"/>
          </p:cNvGraphicFramePr>
          <p:nvPr>
            <p:extLst>
              <p:ext uri="{D42A27DB-BD31-4B8C-83A1-F6EECF244321}">
                <p14:modId xmlns:p14="http://schemas.microsoft.com/office/powerpoint/2010/main" val="3226623965"/>
              </p:ext>
            </p:extLst>
          </p:nvPr>
        </p:nvGraphicFramePr>
        <p:xfrm>
          <a:off x="347939" y="3538770"/>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المبنى المدرسي  </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graphicFrame>
        <p:nvGraphicFramePr>
          <p:cNvPr id="10" name="جدول 9">
            <a:extLst>
              <a:ext uri="{FF2B5EF4-FFF2-40B4-BE49-F238E27FC236}">
                <a16:creationId xmlns:a16="http://schemas.microsoft.com/office/drawing/2014/main" id="{B21C26D7-3141-EA26-788F-56C389834E3B}"/>
              </a:ext>
            </a:extLst>
          </p:cNvPr>
          <p:cNvGraphicFramePr>
            <a:graphicFrameLocks noGrp="1"/>
          </p:cNvGraphicFramePr>
          <p:nvPr>
            <p:extLst>
              <p:ext uri="{D42A27DB-BD31-4B8C-83A1-F6EECF244321}">
                <p14:modId xmlns:p14="http://schemas.microsoft.com/office/powerpoint/2010/main" val="1976936676"/>
              </p:ext>
            </p:extLst>
          </p:nvPr>
        </p:nvGraphicFramePr>
        <p:xfrm>
          <a:off x="347939" y="7096021"/>
          <a:ext cx="5785898" cy="2121089"/>
        </p:xfrm>
        <a:graphic>
          <a:graphicData uri="http://schemas.openxmlformats.org/drawingml/2006/table">
            <a:tbl>
              <a:tblPr rtl="1" firstRow="1" firstCol="1" bandRow="1">
                <a:tableStyleId>{16D9F66E-5EB9-4882-86FB-DCBF35E3C3E4}</a:tableStyleId>
              </a:tblPr>
              <a:tblGrid>
                <a:gridCol w="1498946">
                  <a:extLst>
                    <a:ext uri="{9D8B030D-6E8A-4147-A177-3AD203B41FA5}">
                      <a16:colId xmlns:a16="http://schemas.microsoft.com/office/drawing/2014/main" val="2774667908"/>
                    </a:ext>
                  </a:extLst>
                </a:gridCol>
                <a:gridCol w="1396929">
                  <a:extLst>
                    <a:ext uri="{9D8B030D-6E8A-4147-A177-3AD203B41FA5}">
                      <a16:colId xmlns:a16="http://schemas.microsoft.com/office/drawing/2014/main" val="559025577"/>
                    </a:ext>
                  </a:extLst>
                </a:gridCol>
                <a:gridCol w="1333749">
                  <a:extLst>
                    <a:ext uri="{9D8B030D-6E8A-4147-A177-3AD203B41FA5}">
                      <a16:colId xmlns:a16="http://schemas.microsoft.com/office/drawing/2014/main" val="563821347"/>
                    </a:ext>
                  </a:extLst>
                </a:gridCol>
                <a:gridCol w="1088562">
                  <a:extLst>
                    <a:ext uri="{9D8B030D-6E8A-4147-A177-3AD203B41FA5}">
                      <a16:colId xmlns:a16="http://schemas.microsoft.com/office/drawing/2014/main" val="1464027161"/>
                    </a:ext>
                  </a:extLst>
                </a:gridCol>
                <a:gridCol w="467712">
                  <a:extLst>
                    <a:ext uri="{9D8B030D-6E8A-4147-A177-3AD203B41FA5}">
                      <a16:colId xmlns:a16="http://schemas.microsoft.com/office/drawing/2014/main" val="4253259516"/>
                    </a:ext>
                  </a:extLst>
                </a:gridCol>
              </a:tblGrid>
              <a:tr h="321467">
                <a:tc rowSpan="3">
                  <a:txBody>
                    <a:bodyPr/>
                    <a:lstStyle/>
                    <a:p>
                      <a:pPr algn="ctr" rtl="1">
                        <a:lnSpc>
                          <a:spcPct val="107000"/>
                        </a:lnSpc>
                        <a:spcAft>
                          <a:spcPts val="800"/>
                        </a:spcAft>
                        <a:tabLst>
                          <a:tab pos="3227705" algn="l"/>
                        </a:tabLst>
                      </a:pPr>
                      <a:r>
                        <a:rPr lang="ar-SA" sz="500" dirty="0">
                          <a:effectLst>
                            <a:outerShdw blurRad="38100" dist="38100" dir="2700000" algn="tl">
                              <a:srgbClr val="000000">
                                <a:alpha val="43137"/>
                              </a:srgbClr>
                            </a:outerShdw>
                          </a:effectLst>
                          <a:cs typeface="DecoType Naskh" panose="02010400000000000000" pitchFamily="2" charset="-78"/>
                        </a:rPr>
                        <a:t> </a:t>
                      </a:r>
                      <a:r>
                        <a:rPr lang="ar-SA" sz="2000" b="1" cap="none" spc="0" dirty="0">
                          <a:ln>
                            <a:noFill/>
                          </a:ln>
                          <a:solidFill>
                            <a:schemeClr val="tx1"/>
                          </a:solidFill>
                          <a:effectLst/>
                          <a:cs typeface="DecoType Naskh" panose="02010400000000000000" pitchFamily="2" charset="-78"/>
                        </a:rPr>
                        <a:t>المعيار الفرعي</a:t>
                      </a:r>
                      <a:endParaRPr lang="en-US" sz="1100" b="1"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cap="none" spc="0" dirty="0">
                          <a:ln>
                            <a:noFill/>
                          </a:ln>
                          <a:solidFill>
                            <a:schemeClr val="tx1"/>
                          </a:solidFill>
                          <a:effectLst/>
                          <a:cs typeface="DecoType Naskh" panose="02010400000000000000" pitchFamily="2" charset="-78"/>
                        </a:rPr>
                        <a:t>الأمن والسلامة  </a:t>
                      </a:r>
                      <a:endParaRPr lang="en-US" sz="1100" b="1"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dirty="0">
                          <a:solidFill>
                            <a:srgbClr val="C00000"/>
                          </a:solidFill>
                          <a:effectLst/>
                          <a:cs typeface="DecoType Naskh" panose="02010400000000000000" pitchFamily="2" charset="-78"/>
                        </a:rPr>
                        <a:t>المستوى الحالي </a:t>
                      </a:r>
                      <a:endParaRPr lang="en-US" sz="14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dirty="0">
                          <a:solidFill>
                            <a:srgbClr val="C00000"/>
                          </a:solidFill>
                          <a:effectLst/>
                          <a:cs typeface="DecoType Naskh" panose="02010400000000000000" pitchFamily="2" charset="-78"/>
                        </a:rPr>
                        <a:t>الدرجة / المستوى المستهدف  </a:t>
                      </a:r>
                      <a:endParaRPr lang="en-US" sz="14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1600" dirty="0">
                          <a:solidFill>
                            <a:srgbClr val="C00000"/>
                          </a:solidFill>
                          <a:effectLst/>
                          <a:cs typeface="DecoType Naskh" panose="02010400000000000000" pitchFamily="2" charset="-78"/>
                        </a:rPr>
                        <a:t>تاريخ التنفيذ  </a:t>
                      </a:r>
                      <a:endParaRPr lang="en-US" sz="14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966943212"/>
                  </a:ext>
                </a:extLst>
              </a:tr>
              <a:tr h="406595">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dirty="0">
                          <a:solidFill>
                            <a:srgbClr val="863A6D"/>
                          </a:solidFill>
                          <a:effectLst/>
                          <a:cs typeface="DecoType Naskh" panose="02010400000000000000" pitchFamily="2" charset="-78"/>
                        </a:rPr>
                        <a:t> </a:t>
                      </a:r>
                      <a:endParaRPr lang="en-US" sz="1400"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dirty="0">
                          <a:solidFill>
                            <a:srgbClr val="863A6D"/>
                          </a:solidFill>
                          <a:effectLst/>
                          <a:cs typeface="DecoType Naskh" panose="02010400000000000000" pitchFamily="2" charset="-78"/>
                        </a:rPr>
                        <a:t>من  </a:t>
                      </a:r>
                      <a:endParaRPr lang="en-US" sz="14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dirty="0">
                          <a:solidFill>
                            <a:srgbClr val="863A6D"/>
                          </a:solidFill>
                          <a:effectLst/>
                          <a:cs typeface="DecoType Naskh" panose="02010400000000000000" pitchFamily="2" charset="-78"/>
                        </a:rPr>
                        <a:t> </a:t>
                      </a:r>
                      <a:endParaRPr lang="en-US" sz="1400"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dirty="0">
                          <a:solidFill>
                            <a:srgbClr val="863A6D"/>
                          </a:solidFill>
                          <a:effectLst/>
                          <a:cs typeface="DecoType Naskh" panose="02010400000000000000" pitchFamily="2" charset="-78"/>
                        </a:rPr>
                        <a:t>الى  </a:t>
                      </a:r>
                      <a:endParaRPr lang="en-US" sz="14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141993203"/>
                  </a:ext>
                </a:extLst>
              </a:tr>
              <a:tr h="0">
                <a:tc vMerge="1">
                  <a:txBody>
                    <a:bodyPr/>
                    <a:lstStyle/>
                    <a:p>
                      <a:pPr rtl="1"/>
                      <a:endParaRPr lang="ar-SA"/>
                    </a:p>
                  </a:txBody>
                  <a:tcPr/>
                </a:tc>
                <a:tc>
                  <a:txBody>
                    <a:bodyPr/>
                    <a:lstStyle/>
                    <a:p>
                      <a:pPr algn="ctr" rtl="1">
                        <a:lnSpc>
                          <a:spcPct val="107000"/>
                        </a:lnSpc>
                        <a:spcAft>
                          <a:spcPts val="800"/>
                        </a:spcAft>
                        <a:tabLst>
                          <a:tab pos="3227705" algn="l"/>
                        </a:tabLst>
                      </a:pPr>
                      <a:r>
                        <a:rPr lang="ar-SA" sz="600" dirty="0">
                          <a:effectLst/>
                          <a:cs typeface="DecoType Naskh" panose="02010400000000000000" pitchFamily="2" charset="-78"/>
                        </a:rPr>
                        <a:t> </a:t>
                      </a:r>
                      <a:endParaRPr lang="en-US" sz="1400" dirty="0">
                        <a:effectLst/>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dirty="0">
                          <a:effectLst/>
                          <a:cs typeface="DecoType Naskh" panose="02010400000000000000" pitchFamily="2" charset="-78"/>
                        </a:rPr>
                        <a:t> </a:t>
                      </a:r>
                      <a:endParaRPr lang="en-US" sz="1400" dirty="0">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dirty="0">
                          <a:effectLst/>
                          <a:cs typeface="DecoType Naskh" panose="02010400000000000000" pitchFamily="2" charset="-78"/>
                        </a:rPr>
                        <a:t> </a:t>
                      </a:r>
                      <a:endParaRPr lang="en-US" sz="1400" dirty="0">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dirty="0">
                          <a:effectLst/>
                          <a:cs typeface="DecoType Naskh" panose="02010400000000000000" pitchFamily="2" charset="-78"/>
                        </a:rPr>
                        <a:t> </a:t>
                      </a:r>
                      <a:endParaRPr lang="en-US" sz="1400" dirty="0">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0011468"/>
                  </a:ext>
                </a:extLst>
              </a:tr>
              <a:tr h="329715">
                <a:tc gridSpan="2">
                  <a:txBody>
                    <a:bodyPr/>
                    <a:lstStyle/>
                    <a:p>
                      <a:pPr algn="ctr" rtl="1">
                        <a:lnSpc>
                          <a:spcPct val="107000"/>
                        </a:lnSpc>
                        <a:spcAft>
                          <a:spcPts val="800"/>
                        </a:spcAft>
                        <a:tabLst>
                          <a:tab pos="3227705" algn="l"/>
                        </a:tabLst>
                      </a:pPr>
                      <a:r>
                        <a:rPr lang="ar-SA" sz="700" dirty="0">
                          <a:solidFill>
                            <a:srgbClr val="C00000"/>
                          </a:solidFill>
                          <a:effectLst/>
                          <a:cs typeface="DecoType Naskh" panose="02010400000000000000" pitchFamily="2" charset="-78"/>
                        </a:rPr>
                        <a:t> </a:t>
                      </a:r>
                      <a:endParaRPr lang="en-US" sz="1600"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dirty="0">
                          <a:solidFill>
                            <a:srgbClr val="C00000"/>
                          </a:solidFill>
                          <a:effectLst/>
                          <a:cs typeface="DecoType Naskh" panose="02010400000000000000" pitchFamily="2" charset="-78"/>
                        </a:rPr>
                        <a:t>المبادرات  </a:t>
                      </a:r>
                      <a:endParaRPr lang="en-US" sz="16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dirty="0">
                          <a:solidFill>
                            <a:srgbClr val="C00000"/>
                          </a:solidFill>
                          <a:effectLst/>
                          <a:cs typeface="DecoType Naskh" panose="02010400000000000000" pitchFamily="2" charset="-78"/>
                        </a:rPr>
                        <a:t> </a:t>
                      </a:r>
                      <a:endParaRPr lang="en-US" sz="1600"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dirty="0">
                          <a:solidFill>
                            <a:srgbClr val="C00000"/>
                          </a:solidFill>
                          <a:effectLst/>
                          <a:cs typeface="DecoType Naskh" panose="02010400000000000000" pitchFamily="2" charset="-78"/>
                        </a:rPr>
                        <a:t>الأنشطة وأساليب التنفيذ </a:t>
                      </a:r>
                      <a:endParaRPr lang="en-US" sz="16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715188679"/>
                  </a:ext>
                </a:extLst>
              </a:tr>
              <a:tr h="569055">
                <a:tc gridSpan="2">
                  <a:txBody>
                    <a:bodyPr/>
                    <a:lstStyle/>
                    <a:p>
                      <a:pPr marL="457200" algn="r" rtl="1">
                        <a:lnSpc>
                          <a:spcPct val="107000"/>
                        </a:lnSpc>
                        <a:tabLst>
                          <a:tab pos="1577340" algn="l"/>
                        </a:tabLst>
                      </a:pPr>
                      <a:r>
                        <a:rPr lang="ar-SA" sz="1400">
                          <a:effectLst/>
                          <a:cs typeface="DecoType Naskh" panose="02010400000000000000" pitchFamily="2" charset="-78"/>
                        </a:rPr>
                        <a:t> </a:t>
                      </a:r>
                      <a:endParaRPr lang="en-US" sz="1400">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342900" lvl="0" indent="-342900" algn="r" rtl="1">
                        <a:lnSpc>
                          <a:spcPct val="107000"/>
                        </a:lnSpc>
                        <a:spcAft>
                          <a:spcPts val="800"/>
                        </a:spcAft>
                        <a:buFont typeface="Symbol" panose="05050102010706020507" pitchFamily="18" charset="2"/>
                        <a:buChar char=""/>
                        <a:tabLst>
                          <a:tab pos="3227705" algn="l"/>
                        </a:tabLst>
                      </a:pPr>
                      <a:r>
                        <a:rPr lang="ar-SA" sz="1400" dirty="0">
                          <a:effectLst/>
                          <a:cs typeface="DecoType Naskh" panose="02010400000000000000" pitchFamily="2" charset="-78"/>
                        </a:rPr>
                        <a:t> </a:t>
                      </a:r>
                      <a:endParaRPr lang="en-US" sz="1400" dirty="0">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94864929"/>
                  </a:ext>
                </a:extLst>
              </a:tr>
            </a:tbl>
          </a:graphicData>
        </a:graphic>
      </p:graphicFrame>
      <p:graphicFrame>
        <p:nvGraphicFramePr>
          <p:cNvPr id="11" name="جدول 10">
            <a:extLst>
              <a:ext uri="{FF2B5EF4-FFF2-40B4-BE49-F238E27FC236}">
                <a16:creationId xmlns:a16="http://schemas.microsoft.com/office/drawing/2014/main" id="{752A84A1-5A29-BB8B-245B-45167519890B}"/>
              </a:ext>
            </a:extLst>
          </p:cNvPr>
          <p:cNvGraphicFramePr>
            <a:graphicFrameLocks noGrp="1"/>
          </p:cNvGraphicFramePr>
          <p:nvPr>
            <p:extLst>
              <p:ext uri="{D42A27DB-BD31-4B8C-83A1-F6EECF244321}">
                <p14:modId xmlns:p14="http://schemas.microsoft.com/office/powerpoint/2010/main" val="2931760633"/>
              </p:ext>
            </p:extLst>
          </p:nvPr>
        </p:nvGraphicFramePr>
        <p:xfrm>
          <a:off x="1860605" y="6261139"/>
          <a:ext cx="4156544" cy="575374"/>
        </p:xfrm>
        <a:graphic>
          <a:graphicData uri="http://schemas.openxmlformats.org/drawingml/2006/table">
            <a:tbl>
              <a:tblPr rtl="1" firstRow="1" bandRow="1">
                <a:tableStyleId>{C083E6E3-FA7D-4D7B-A595-EF9225AFEA82}</a:tableStyleId>
              </a:tblPr>
              <a:tblGrid>
                <a:gridCol w="4156544">
                  <a:extLst>
                    <a:ext uri="{9D8B030D-6E8A-4147-A177-3AD203B41FA5}">
                      <a16:colId xmlns:a16="http://schemas.microsoft.com/office/drawing/2014/main" val="1109543311"/>
                    </a:ext>
                  </a:extLst>
                </a:gridCol>
              </a:tblGrid>
              <a:tr h="370840">
                <a:tc>
                  <a:txBody>
                    <a:bodyPr/>
                    <a:lstStyle/>
                    <a:p>
                      <a:pPr algn="ctr" rtl="1">
                        <a:lnSpc>
                          <a:spcPct val="107000"/>
                        </a:lnSpc>
                        <a:spcAft>
                          <a:spcPts val="800"/>
                        </a:spcAft>
                      </a:pPr>
                      <a:r>
                        <a:rPr lang="ar-SA" sz="2000" dirty="0">
                          <a:solidFill>
                            <a:srgbClr val="863A6D"/>
                          </a:solidFill>
                          <a:effectLst/>
                          <a:latin typeface="Calibri" panose="020F0502020204030204" pitchFamily="34" charset="0"/>
                          <a:ea typeface="Calibri" panose="020F0502020204030204" pitchFamily="34" charset="0"/>
                          <a:cs typeface="Calibri" panose="020F0502020204030204" pitchFamily="34" charset="0"/>
                        </a:rPr>
                        <a:t>المجال الرابع   / </a:t>
                      </a:r>
                      <a:r>
                        <a:rPr lang="ar-SA" sz="3200" dirty="0">
                          <a:solidFill>
                            <a:srgbClr val="863A6D"/>
                          </a:solidFill>
                          <a:effectLst/>
                          <a:latin typeface="Calibri" panose="020F0502020204030204" pitchFamily="34" charset="0"/>
                          <a:ea typeface="Calibri" panose="020F0502020204030204" pitchFamily="34" charset="0"/>
                          <a:cs typeface="Arial" panose="020B0604020202020204" pitchFamily="34" charset="0"/>
                        </a:rPr>
                        <a:t>  </a:t>
                      </a:r>
                      <a:r>
                        <a:rPr lang="ar-SA" sz="2000" dirty="0">
                          <a:solidFill>
                            <a:srgbClr val="863A6D"/>
                          </a:solidFill>
                          <a:effectLst/>
                          <a:latin typeface="Calibri" panose="020F0502020204030204" pitchFamily="34" charset="0"/>
                          <a:ea typeface="Calibri" panose="020F0502020204030204" pitchFamily="34" charset="0"/>
                          <a:cs typeface="Calibri" panose="020F0502020204030204" pitchFamily="34" charset="0"/>
                        </a:rPr>
                        <a:t>مجال البيئة المدرسية    </a:t>
                      </a:r>
                      <a:endParaRPr lang="en-US" sz="1400" dirty="0">
                        <a:solidFill>
                          <a:srgbClr val="863A6D"/>
                        </a:solidFill>
                        <a:effectLst/>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90686455"/>
                  </a:ext>
                </a:extLst>
              </a:tr>
            </a:tbl>
          </a:graphicData>
        </a:graphic>
      </p:graphicFrame>
    </p:spTree>
    <p:extLst>
      <p:ext uri="{BB962C8B-B14F-4D97-AF65-F5344CB8AC3E}">
        <p14:creationId xmlns:p14="http://schemas.microsoft.com/office/powerpoint/2010/main" val="39762723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A6022-3C49-8299-3AD1-23E6957B5EFD}"/>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A4F63E2E-7B47-2959-FC25-A80AE6E35828}"/>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36540CDC-BEDF-5026-6C43-C4CABAC1764A}"/>
              </a:ext>
            </a:extLst>
          </p:cNvPr>
          <p:cNvPicPr>
            <a:picLocks noChangeAspect="1"/>
          </p:cNvPicPr>
          <p:nvPr/>
        </p:nvPicPr>
        <p:blipFill>
          <a:blip r:embed="rId3"/>
          <a:stretch>
            <a:fillRect/>
          </a:stretch>
        </p:blipFill>
        <p:spPr>
          <a:xfrm>
            <a:off x="2243377" y="960503"/>
            <a:ext cx="3860572" cy="566217"/>
          </a:xfrm>
          <a:prstGeom prst="rect">
            <a:avLst/>
          </a:prstGeom>
        </p:spPr>
      </p:pic>
      <p:graphicFrame>
        <p:nvGraphicFramePr>
          <p:cNvPr id="2" name="جدول 1">
            <a:extLst>
              <a:ext uri="{FF2B5EF4-FFF2-40B4-BE49-F238E27FC236}">
                <a16:creationId xmlns:a16="http://schemas.microsoft.com/office/drawing/2014/main" id="{19114F24-D2BE-71D5-AF65-5FFD17761481}"/>
              </a:ext>
            </a:extLst>
          </p:cNvPr>
          <p:cNvGraphicFramePr>
            <a:graphicFrameLocks noGrp="1"/>
          </p:cNvGraphicFramePr>
          <p:nvPr>
            <p:extLst>
              <p:ext uri="{D42A27DB-BD31-4B8C-83A1-F6EECF244321}">
                <p14:modId xmlns:p14="http://schemas.microsoft.com/office/powerpoint/2010/main" val="3277765482"/>
              </p:ext>
            </p:extLst>
          </p:nvPr>
        </p:nvGraphicFramePr>
        <p:xfrm>
          <a:off x="586969" y="3531623"/>
          <a:ext cx="5516980" cy="823891"/>
        </p:xfrm>
        <a:graphic>
          <a:graphicData uri="http://schemas.openxmlformats.org/drawingml/2006/table">
            <a:tbl>
              <a:tblPr rtl="1" firstRow="1" bandRow="1">
                <a:tableStyleId>{C083E6E3-FA7D-4D7B-A595-EF9225AFEA82}</a:tableStyleId>
              </a:tblPr>
              <a:tblGrid>
                <a:gridCol w="5516980">
                  <a:extLst>
                    <a:ext uri="{9D8B030D-6E8A-4147-A177-3AD203B41FA5}">
                      <a16:colId xmlns:a16="http://schemas.microsoft.com/office/drawing/2014/main" val="1109543311"/>
                    </a:ext>
                  </a:extLst>
                </a:gridCol>
              </a:tblGrid>
              <a:tr h="823891">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3600" dirty="0">
                          <a:latin typeface="Times New Roman" panose="02020603050405020304" pitchFamily="18" charset="0"/>
                          <a:ea typeface="Calibri" panose="020F0502020204030204" pitchFamily="34" charset="0"/>
                          <a:cs typeface="DecoType Naskh" panose="02010400000000000000" pitchFamily="2" charset="-78"/>
                        </a:rPr>
                        <a:t>خطة تحسين أداء المؤشرات المستهدفة</a:t>
                      </a:r>
                      <a:endParaRPr lang="en-US" sz="1600" dirty="0">
                        <a:latin typeface="Times New Roman" panose="02020603050405020304" pitchFamily="18" charset="0"/>
                        <a:ea typeface="Times New Roman" panose="02020603050405020304" pitchFamily="18" charset="0"/>
                        <a:cs typeface="DecoType Naskh" panose="02010400000000000000" pitchFamily="2" charset="-78"/>
                      </a:endParaRPr>
                    </a:p>
                  </a:txBody>
                  <a:tcPr/>
                </a:tc>
                <a:extLst>
                  <a:ext uri="{0D108BD9-81ED-4DB2-BD59-A6C34878D82A}">
                    <a16:rowId xmlns:a16="http://schemas.microsoft.com/office/drawing/2014/main" val="990686455"/>
                  </a:ext>
                </a:extLst>
              </a:tr>
            </a:tbl>
          </a:graphicData>
        </a:graphic>
      </p:graphicFrame>
      <p:sp>
        <p:nvSpPr>
          <p:cNvPr id="3" name="مربع نص 30">
            <a:extLst>
              <a:ext uri="{FF2B5EF4-FFF2-40B4-BE49-F238E27FC236}">
                <a16:creationId xmlns:a16="http://schemas.microsoft.com/office/drawing/2014/main" id="{922D6A62-DE1B-E887-3F93-FBB7A8D1B301}"/>
              </a:ext>
            </a:extLst>
          </p:cNvPr>
          <p:cNvSpPr txBox="1"/>
          <p:nvPr/>
        </p:nvSpPr>
        <p:spPr>
          <a:xfrm>
            <a:off x="935037" y="5477674"/>
            <a:ext cx="4987925" cy="1148715"/>
          </a:xfrm>
          <a:prstGeom prst="rect">
            <a:avLst/>
          </a:prstGeom>
          <a:noFill/>
          <a:ln w="6350">
            <a:noFill/>
          </a:ln>
        </p:spPr>
        <p:txBody>
          <a:bodyPr rot="0" spcFirstLastPara="0" vert="horz" wrap="square" lIns="91440" tIns="45720" rIns="91440" bIns="45720" numCol="1" spcCol="0" rtlCol="0" fromWordArt="0" anchor="t" anchorCtr="0" forceAA="0" compatLnSpc="1">
            <a:noAutofit/>
          </a:bodyPr>
          <a:lstStyle/>
          <a:p>
            <a:pPr algn="ctr" rtl="1">
              <a:lnSpc>
                <a:spcPct val="106000"/>
              </a:lnSpc>
              <a:spcAft>
                <a:spcPts val="800"/>
              </a:spcAft>
            </a:pPr>
            <a:r>
              <a:rPr lang="ar-SA" sz="100" dirty="0">
                <a:latin typeface="Times New Roman" panose="02020603050405020304" pitchFamily="18" charset="0"/>
                <a:ea typeface="Calibri" panose="020F0502020204030204" pitchFamily="34" charset="0"/>
                <a:cs typeface="Calibri" panose="020F0502020204030204" pitchFamily="34" charset="0"/>
              </a:rPr>
              <a:t> </a:t>
            </a:r>
            <a:endParaRPr lang="en-US" sz="1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5622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AC659-FD9E-01F4-CC9B-20188220FA06}"/>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6F9C0C17-1390-D017-4531-18B5AEAF5CBF}"/>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5162F8EB-FBD0-FE21-534D-1FA1FAFF243C}"/>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F4D4FFB3-16E2-7ADD-FB1B-463E69D66084}"/>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B5543275-D077-83AF-0A71-E8D4FE09516D}"/>
              </a:ext>
            </a:extLst>
          </p:cNvPr>
          <p:cNvGraphicFramePr>
            <a:graphicFrameLocks noGrp="1"/>
          </p:cNvGraphicFramePr>
          <p:nvPr>
            <p:extLst>
              <p:ext uri="{D42A27DB-BD31-4B8C-83A1-F6EECF244321}">
                <p14:modId xmlns:p14="http://schemas.microsoft.com/office/powerpoint/2010/main" val="1072497728"/>
              </p:ext>
            </p:extLst>
          </p:nvPr>
        </p:nvGraphicFramePr>
        <p:xfrm>
          <a:off x="1549281" y="2455155"/>
          <a:ext cx="4642134" cy="457200"/>
        </p:xfrm>
        <a:graphic>
          <a:graphicData uri="http://schemas.openxmlformats.org/drawingml/2006/table">
            <a:tbl>
              <a:tblPr rtl="1" firstRow="1" bandRow="1">
                <a:tableStyleId>{C083E6E3-FA7D-4D7B-A595-EF9225AFEA82}</a:tableStyleId>
              </a:tblPr>
              <a:tblGrid>
                <a:gridCol w="4642134">
                  <a:extLst>
                    <a:ext uri="{9D8B030D-6E8A-4147-A177-3AD203B41FA5}">
                      <a16:colId xmlns:a16="http://schemas.microsoft.com/office/drawing/2014/main" val="1109543311"/>
                    </a:ext>
                  </a:extLst>
                </a:gridCol>
              </a:tblGrid>
              <a:tr h="37084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2400" dirty="0">
                          <a:latin typeface="Calibri" panose="020F0502020204030204" pitchFamily="34" charset="0"/>
                          <a:ea typeface="Calibri" panose="020F0502020204030204" pitchFamily="34" charset="0"/>
                          <a:cs typeface="DecoType Naskh" panose="02010400000000000000" pitchFamily="2" charset="-78"/>
                        </a:rPr>
                        <a:t>ترتيب المؤشرات المستهدفة بناءً على نسبة مستوى الأداء</a:t>
                      </a:r>
                      <a:endParaRPr lang="en-US" sz="2000" dirty="0">
                        <a:latin typeface="Calibri" panose="020F0502020204030204" pitchFamily="34" charset="0"/>
                        <a:ea typeface="Calibri" panose="020F0502020204030204" pitchFamily="34" charset="0"/>
                        <a:cs typeface="DecoType Naskh" panose="02010400000000000000" pitchFamily="2" charset="-78"/>
                      </a:endParaRPr>
                    </a:p>
                  </a:txBody>
                  <a:tcPr/>
                </a:tc>
                <a:extLst>
                  <a:ext uri="{0D108BD9-81ED-4DB2-BD59-A6C34878D82A}">
                    <a16:rowId xmlns:a16="http://schemas.microsoft.com/office/drawing/2014/main" val="990686455"/>
                  </a:ext>
                </a:extLst>
              </a:tr>
            </a:tbl>
          </a:graphicData>
        </a:graphic>
      </p:graphicFrame>
      <p:graphicFrame>
        <p:nvGraphicFramePr>
          <p:cNvPr id="6" name="جدول 5">
            <a:extLst>
              <a:ext uri="{FF2B5EF4-FFF2-40B4-BE49-F238E27FC236}">
                <a16:creationId xmlns:a16="http://schemas.microsoft.com/office/drawing/2014/main" id="{65733C76-0A11-D3DB-4A03-EF8581970985}"/>
              </a:ext>
            </a:extLst>
          </p:cNvPr>
          <p:cNvGraphicFramePr>
            <a:graphicFrameLocks noGrp="1"/>
          </p:cNvGraphicFramePr>
          <p:nvPr>
            <p:extLst>
              <p:ext uri="{D42A27DB-BD31-4B8C-83A1-F6EECF244321}">
                <p14:modId xmlns:p14="http://schemas.microsoft.com/office/powerpoint/2010/main" val="864967185"/>
              </p:ext>
            </p:extLst>
          </p:nvPr>
        </p:nvGraphicFramePr>
        <p:xfrm>
          <a:off x="429372" y="3105851"/>
          <a:ext cx="5762042" cy="6321459"/>
        </p:xfrm>
        <a:graphic>
          <a:graphicData uri="http://schemas.openxmlformats.org/drawingml/2006/table">
            <a:tbl>
              <a:tblPr rtl="1" firstRow="1" firstCol="1" bandRow="1">
                <a:tableStyleId>{3B4B98B0-60AC-42C2-AFA5-B58CD77FA1E5}</a:tableStyleId>
              </a:tblPr>
              <a:tblGrid>
                <a:gridCol w="434670">
                  <a:extLst>
                    <a:ext uri="{9D8B030D-6E8A-4147-A177-3AD203B41FA5}">
                      <a16:colId xmlns:a16="http://schemas.microsoft.com/office/drawing/2014/main" val="448814117"/>
                    </a:ext>
                  </a:extLst>
                </a:gridCol>
                <a:gridCol w="842838">
                  <a:extLst>
                    <a:ext uri="{9D8B030D-6E8A-4147-A177-3AD203B41FA5}">
                      <a16:colId xmlns:a16="http://schemas.microsoft.com/office/drawing/2014/main" val="3433439537"/>
                    </a:ext>
                  </a:extLst>
                </a:gridCol>
                <a:gridCol w="3403158">
                  <a:extLst>
                    <a:ext uri="{9D8B030D-6E8A-4147-A177-3AD203B41FA5}">
                      <a16:colId xmlns:a16="http://schemas.microsoft.com/office/drawing/2014/main" val="1227150367"/>
                    </a:ext>
                  </a:extLst>
                </a:gridCol>
                <a:gridCol w="1081376">
                  <a:extLst>
                    <a:ext uri="{9D8B030D-6E8A-4147-A177-3AD203B41FA5}">
                      <a16:colId xmlns:a16="http://schemas.microsoft.com/office/drawing/2014/main" val="3198604936"/>
                    </a:ext>
                  </a:extLst>
                </a:gridCol>
              </a:tblGrid>
              <a:tr h="447941">
                <a:tc>
                  <a:txBody>
                    <a:bodyPr/>
                    <a:lstStyle/>
                    <a:p>
                      <a:pPr algn="ctr" rtl="1">
                        <a:lnSpc>
                          <a:spcPct val="107000"/>
                        </a:lnSpc>
                        <a:spcAft>
                          <a:spcPts val="800"/>
                        </a:spcAft>
                        <a:tabLst>
                          <a:tab pos="2800350" algn="l"/>
                        </a:tabLst>
                      </a:pPr>
                      <a:r>
                        <a:rPr lang="ar-SA" sz="1800" b="1">
                          <a:solidFill>
                            <a:srgbClr val="C00000"/>
                          </a:solidFill>
                          <a:effectLst/>
                          <a:cs typeface="DecoType Naskh" panose="02010400000000000000" pitchFamily="2" charset="-78"/>
                        </a:rPr>
                        <a:t>عدد</a:t>
                      </a:r>
                      <a:endParaRPr lang="en-US" sz="1600" b="1">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2800350" algn="l"/>
                        </a:tabLst>
                      </a:pPr>
                      <a:r>
                        <a:rPr lang="ar-SA" sz="1800" b="1" dirty="0">
                          <a:solidFill>
                            <a:srgbClr val="C00000"/>
                          </a:solidFill>
                          <a:effectLst/>
                          <a:cs typeface="DecoType Naskh" panose="02010400000000000000" pitchFamily="2" charset="-78"/>
                        </a:rPr>
                        <a:t>رقم المؤشر</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2800350" algn="l"/>
                        </a:tabLst>
                      </a:pPr>
                      <a:r>
                        <a:rPr lang="ar-SA" sz="1800" b="1" dirty="0">
                          <a:solidFill>
                            <a:srgbClr val="C00000"/>
                          </a:solidFill>
                          <a:effectLst/>
                          <a:cs typeface="DecoType Naskh" panose="02010400000000000000" pitchFamily="2" charset="-78"/>
                        </a:rPr>
                        <a:t>المؤشر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2800350" algn="l"/>
                        </a:tabLst>
                      </a:pPr>
                      <a:r>
                        <a:rPr lang="ar-SA" sz="1800" b="1" cap="none" spc="0" dirty="0">
                          <a:ln>
                            <a:noFill/>
                          </a:ln>
                          <a:solidFill>
                            <a:srgbClr val="C00000"/>
                          </a:solidFill>
                          <a:effectLst/>
                          <a:cs typeface="DecoType Naskh" panose="02010400000000000000" pitchFamily="2" charset="-78"/>
                        </a:rPr>
                        <a:t>نسبة الأداء</a:t>
                      </a:r>
                      <a:endParaRPr lang="en-US" sz="16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642474690"/>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dirty="0">
                          <a:effectLst/>
                          <a:cs typeface="DecoType Naskh" panose="02010400000000000000" pitchFamily="2" charset="-78"/>
                        </a:rPr>
                        <a:t> </a:t>
                      </a:r>
                      <a:endParaRPr lang="en-US" sz="1600" b="1" dirty="0">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3351530" algn="ctr"/>
                        </a:tabLs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2800350" algn="l"/>
                        </a:tabLst>
                      </a:pPr>
                      <a:r>
                        <a:rPr lang="ar-SA" sz="1600" b="1" cap="none" spc="0" dirty="0">
                          <a:ln>
                            <a:noFill/>
                          </a:ln>
                          <a:solidFill>
                            <a:srgbClr val="7030A0"/>
                          </a:solidFill>
                          <a:effectLst/>
                          <a:cs typeface="DecoType Naskh" panose="02010400000000000000" pitchFamily="2" charset="-78"/>
                        </a:rPr>
                        <a:t>التهيئة 22 %</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083735075"/>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2</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05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التهيئة 24 %</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59274084"/>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3</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التهيئة 36 %</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591282107"/>
                  </a:ext>
                </a:extLst>
              </a:tr>
              <a:tr h="258828">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4</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التهيئة 45 %</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270384669"/>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5</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en-US"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2800350" algn="l"/>
                        </a:tabLst>
                      </a:pPr>
                      <a:r>
                        <a:rPr lang="ar-SA" sz="1600" b="1" cap="none" spc="0">
                          <a:ln>
                            <a:noFill/>
                          </a:ln>
                          <a:solidFill>
                            <a:srgbClr val="7030A0"/>
                          </a:solidFill>
                          <a:effectLst/>
                          <a:cs typeface="DecoType Naskh" panose="02010400000000000000" pitchFamily="2" charset="-78"/>
                        </a:rPr>
                        <a:t>الانطلاق 59%</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940422681"/>
                  </a:ext>
                </a:extLst>
              </a:tr>
              <a:tr h="258828">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6</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60%</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535414000"/>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7</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60%</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886124722"/>
                  </a:ext>
                </a:extLst>
              </a:tr>
              <a:tr h="223086">
                <a:tc>
                  <a:txBody>
                    <a:bodyPr/>
                    <a:lstStyle/>
                    <a:p>
                      <a:pPr algn="ctr" rtl="1">
                        <a:lnSpc>
                          <a:spcPct val="107000"/>
                        </a:lnSpc>
                        <a:spcAft>
                          <a:spcPts val="800"/>
                        </a:spcAft>
                        <a:tabLst>
                          <a:tab pos="2800350" algn="l"/>
                        </a:tabLst>
                      </a:pPr>
                      <a:r>
                        <a:rPr lang="ar-SA" sz="1800" b="1">
                          <a:solidFill>
                            <a:srgbClr val="002060"/>
                          </a:solidFill>
                          <a:effectLst/>
                          <a:cs typeface="DecoType Naskh" panose="02010400000000000000" pitchFamily="2" charset="-78"/>
                        </a:rPr>
                        <a:t>8</a:t>
                      </a:r>
                      <a:endParaRPr lang="en-US" sz="16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61%</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557333488"/>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9</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62%</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889575347"/>
                  </a:ext>
                </a:extLst>
              </a:tr>
              <a:tr h="258828">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10</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62%</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628980373"/>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11</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64%</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450464076"/>
                  </a:ext>
                </a:extLst>
              </a:tr>
              <a:tr h="258828">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12</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66%</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947194985"/>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13</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68%</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205641086"/>
                  </a:ext>
                </a:extLst>
              </a:tr>
              <a:tr h="267309">
                <a:tc>
                  <a:txBody>
                    <a:bodyPr/>
                    <a:lstStyle/>
                    <a:p>
                      <a:pPr algn="ctr" rtl="1">
                        <a:lnSpc>
                          <a:spcPct val="107000"/>
                        </a:lnSpc>
                        <a:spcAft>
                          <a:spcPts val="800"/>
                        </a:spcAft>
                        <a:tabLst>
                          <a:tab pos="2800350" algn="l"/>
                        </a:tabLst>
                      </a:pPr>
                      <a:r>
                        <a:rPr lang="ar-SA" sz="1800" b="1">
                          <a:solidFill>
                            <a:srgbClr val="002060"/>
                          </a:solidFill>
                          <a:effectLst/>
                          <a:cs typeface="DecoType Naskh" panose="02010400000000000000" pitchFamily="2" charset="-78"/>
                        </a:rPr>
                        <a:t>14</a:t>
                      </a:r>
                      <a:endParaRPr lang="en-US" sz="16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05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70%</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018070232"/>
                  </a:ext>
                </a:extLst>
              </a:tr>
              <a:tr h="223086">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15</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70%</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325445590"/>
                  </a:ext>
                </a:extLst>
              </a:tr>
              <a:tr h="223086">
                <a:tc>
                  <a:txBody>
                    <a:bodyPr/>
                    <a:lstStyle/>
                    <a:p>
                      <a:pPr algn="ctr" rtl="1">
                        <a:lnSpc>
                          <a:spcPct val="107000"/>
                        </a:lnSpc>
                        <a:spcAft>
                          <a:spcPts val="800"/>
                        </a:spcAft>
                        <a:tabLst>
                          <a:tab pos="2800350" algn="l"/>
                        </a:tabLst>
                      </a:pPr>
                      <a:r>
                        <a:rPr lang="ar-SA" sz="1800" b="1">
                          <a:solidFill>
                            <a:srgbClr val="002060"/>
                          </a:solidFill>
                          <a:effectLst/>
                          <a:cs typeface="DecoType Naskh" panose="02010400000000000000" pitchFamily="2" charset="-78"/>
                        </a:rPr>
                        <a:t>16</a:t>
                      </a:r>
                      <a:endParaRPr lang="en-US" sz="16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05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70%</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086035109"/>
                  </a:ext>
                </a:extLst>
              </a:tr>
              <a:tr h="258828">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17</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70%</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491082953"/>
                  </a:ext>
                </a:extLst>
              </a:tr>
              <a:tr h="223086">
                <a:tc>
                  <a:txBody>
                    <a:bodyPr/>
                    <a:lstStyle/>
                    <a:p>
                      <a:pPr algn="ctr" rtl="1">
                        <a:lnSpc>
                          <a:spcPct val="107000"/>
                        </a:lnSpc>
                        <a:spcAft>
                          <a:spcPts val="800"/>
                        </a:spcAft>
                        <a:tabLst>
                          <a:tab pos="2800350" algn="l"/>
                        </a:tabLst>
                      </a:pPr>
                      <a:r>
                        <a:rPr lang="ar-SA" sz="1800" b="1">
                          <a:solidFill>
                            <a:srgbClr val="002060"/>
                          </a:solidFill>
                          <a:effectLst/>
                          <a:cs typeface="DecoType Naskh" panose="02010400000000000000" pitchFamily="2" charset="-78"/>
                        </a:rPr>
                        <a:t>18</a:t>
                      </a:r>
                      <a:endParaRPr lang="en-US" sz="16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8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105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a:ln>
                            <a:noFill/>
                          </a:ln>
                          <a:solidFill>
                            <a:srgbClr val="7030A0"/>
                          </a:solidFill>
                          <a:effectLst/>
                          <a:cs typeface="DecoType Naskh" panose="02010400000000000000" pitchFamily="2" charset="-78"/>
                        </a:rPr>
                        <a:t>الانطلاق 71%</a:t>
                      </a:r>
                      <a:endParaRPr lang="en-US" sz="16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515439077"/>
                  </a:ext>
                </a:extLst>
              </a:tr>
              <a:tr h="427377">
                <a:tc>
                  <a:txBody>
                    <a:bodyPr/>
                    <a:lstStyle/>
                    <a:p>
                      <a:pPr algn="ctr" rtl="1">
                        <a:lnSpc>
                          <a:spcPct val="107000"/>
                        </a:lnSpc>
                        <a:spcAft>
                          <a:spcPts val="800"/>
                        </a:spcAft>
                        <a:tabLst>
                          <a:tab pos="2800350" algn="l"/>
                        </a:tabLst>
                      </a:pPr>
                      <a:r>
                        <a:rPr lang="ar-SA" sz="1800" b="1" dirty="0">
                          <a:solidFill>
                            <a:srgbClr val="002060"/>
                          </a:solidFill>
                          <a:effectLst/>
                          <a:cs typeface="DecoType Naskh" panose="02010400000000000000" pitchFamily="2" charset="-78"/>
                        </a:rPr>
                        <a:t>19</a:t>
                      </a:r>
                      <a:endParaRPr lang="en-US" sz="16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b="1" dirty="0">
                          <a:effectLst/>
                          <a:cs typeface="DecoType Naskh" panose="02010400000000000000" pitchFamily="2" charset="-78"/>
                        </a:rPr>
                        <a:t> </a:t>
                      </a:r>
                      <a:endParaRPr lang="en-US" sz="1600" b="1" dirty="0">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pPr>
                      <a:r>
                        <a:rPr lang="ar-SA" sz="900" b="1">
                          <a:effectLst/>
                          <a:cs typeface="DecoType Naskh" panose="02010400000000000000" pitchFamily="2" charset="-78"/>
                        </a:rPr>
                        <a:t> </a:t>
                      </a:r>
                      <a:endParaRPr lang="en-US" sz="1600" b="1">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1600" b="1" cap="none" spc="0" dirty="0">
                          <a:ln>
                            <a:noFill/>
                          </a:ln>
                          <a:solidFill>
                            <a:srgbClr val="7030A0"/>
                          </a:solidFill>
                          <a:effectLst/>
                          <a:cs typeface="DecoType Naskh" panose="02010400000000000000" pitchFamily="2" charset="-78"/>
                        </a:rPr>
                        <a:t>الانطلاق 71%</a:t>
                      </a:r>
                      <a:endParaRPr lang="en-US" sz="16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6351" marR="46351"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923105869"/>
                  </a:ext>
                </a:extLst>
              </a:tr>
            </a:tbl>
          </a:graphicData>
        </a:graphic>
      </p:graphicFrame>
    </p:spTree>
    <p:extLst>
      <p:ext uri="{BB962C8B-B14F-4D97-AF65-F5344CB8AC3E}">
        <p14:creationId xmlns:p14="http://schemas.microsoft.com/office/powerpoint/2010/main" val="1451723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DA239-2FBC-F2FE-2152-CCABA6401DF1}"/>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54F1B6AE-406D-F169-72A3-27FFACEE334F}"/>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04626819-3C28-B0E5-073B-630787D47047}"/>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8AD771F6-1891-9525-A8DC-445934EB3F54}"/>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126" name="جدول 125">
            <a:extLst>
              <a:ext uri="{FF2B5EF4-FFF2-40B4-BE49-F238E27FC236}">
                <a16:creationId xmlns:a16="http://schemas.microsoft.com/office/drawing/2014/main" id="{2AF62508-BAF3-889A-7A06-B692D9FA6955}"/>
              </a:ext>
            </a:extLst>
          </p:cNvPr>
          <p:cNvGraphicFramePr>
            <a:graphicFrameLocks noGrp="1"/>
          </p:cNvGraphicFramePr>
          <p:nvPr>
            <p:extLst>
              <p:ext uri="{D42A27DB-BD31-4B8C-83A1-F6EECF244321}">
                <p14:modId xmlns:p14="http://schemas.microsoft.com/office/powerpoint/2010/main" val="3725682099"/>
              </p:ext>
            </p:extLst>
          </p:nvPr>
        </p:nvGraphicFramePr>
        <p:xfrm>
          <a:off x="281053" y="2200179"/>
          <a:ext cx="5910361" cy="7540530"/>
        </p:xfrm>
        <a:graphic>
          <a:graphicData uri="http://schemas.openxmlformats.org/drawingml/2006/table">
            <a:tbl>
              <a:tblPr rtl="1" firstRow="1" firstCol="1" bandRow="1">
                <a:tableStyleId>{C083E6E3-FA7D-4D7B-A595-EF9225AFEA82}</a:tableStyleId>
              </a:tblPr>
              <a:tblGrid>
                <a:gridCol w="914262">
                  <a:extLst>
                    <a:ext uri="{9D8B030D-6E8A-4147-A177-3AD203B41FA5}">
                      <a16:colId xmlns:a16="http://schemas.microsoft.com/office/drawing/2014/main" val="1674688670"/>
                    </a:ext>
                  </a:extLst>
                </a:gridCol>
                <a:gridCol w="467881">
                  <a:extLst>
                    <a:ext uri="{9D8B030D-6E8A-4147-A177-3AD203B41FA5}">
                      <a16:colId xmlns:a16="http://schemas.microsoft.com/office/drawing/2014/main" val="3769196968"/>
                    </a:ext>
                  </a:extLst>
                </a:gridCol>
                <a:gridCol w="451520">
                  <a:extLst>
                    <a:ext uri="{9D8B030D-6E8A-4147-A177-3AD203B41FA5}">
                      <a16:colId xmlns:a16="http://schemas.microsoft.com/office/drawing/2014/main" val="3350438919"/>
                    </a:ext>
                  </a:extLst>
                </a:gridCol>
                <a:gridCol w="684248">
                  <a:extLst>
                    <a:ext uri="{9D8B030D-6E8A-4147-A177-3AD203B41FA5}">
                      <a16:colId xmlns:a16="http://schemas.microsoft.com/office/drawing/2014/main" val="1603010950"/>
                    </a:ext>
                  </a:extLst>
                </a:gridCol>
                <a:gridCol w="485030">
                  <a:extLst>
                    <a:ext uri="{9D8B030D-6E8A-4147-A177-3AD203B41FA5}">
                      <a16:colId xmlns:a16="http://schemas.microsoft.com/office/drawing/2014/main" val="1836220782"/>
                    </a:ext>
                  </a:extLst>
                </a:gridCol>
                <a:gridCol w="277070">
                  <a:extLst>
                    <a:ext uri="{9D8B030D-6E8A-4147-A177-3AD203B41FA5}">
                      <a16:colId xmlns:a16="http://schemas.microsoft.com/office/drawing/2014/main" val="765574978"/>
                    </a:ext>
                  </a:extLst>
                </a:gridCol>
                <a:gridCol w="213909">
                  <a:extLst>
                    <a:ext uri="{9D8B030D-6E8A-4147-A177-3AD203B41FA5}">
                      <a16:colId xmlns:a16="http://schemas.microsoft.com/office/drawing/2014/main" val="2870504392"/>
                    </a:ext>
                  </a:extLst>
                </a:gridCol>
                <a:gridCol w="518701">
                  <a:extLst>
                    <a:ext uri="{9D8B030D-6E8A-4147-A177-3AD203B41FA5}">
                      <a16:colId xmlns:a16="http://schemas.microsoft.com/office/drawing/2014/main" val="3179310237"/>
                    </a:ext>
                  </a:extLst>
                </a:gridCol>
                <a:gridCol w="302285">
                  <a:extLst>
                    <a:ext uri="{9D8B030D-6E8A-4147-A177-3AD203B41FA5}">
                      <a16:colId xmlns:a16="http://schemas.microsoft.com/office/drawing/2014/main" val="1374169948"/>
                    </a:ext>
                  </a:extLst>
                </a:gridCol>
                <a:gridCol w="655043">
                  <a:extLst>
                    <a:ext uri="{9D8B030D-6E8A-4147-A177-3AD203B41FA5}">
                      <a16:colId xmlns:a16="http://schemas.microsoft.com/office/drawing/2014/main" val="2573527976"/>
                    </a:ext>
                  </a:extLst>
                </a:gridCol>
                <a:gridCol w="562519">
                  <a:extLst>
                    <a:ext uri="{9D8B030D-6E8A-4147-A177-3AD203B41FA5}">
                      <a16:colId xmlns:a16="http://schemas.microsoft.com/office/drawing/2014/main" val="1801172302"/>
                    </a:ext>
                  </a:extLst>
                </a:gridCol>
                <a:gridCol w="377893">
                  <a:extLst>
                    <a:ext uri="{9D8B030D-6E8A-4147-A177-3AD203B41FA5}">
                      <a16:colId xmlns:a16="http://schemas.microsoft.com/office/drawing/2014/main" val="1989997847"/>
                    </a:ext>
                  </a:extLst>
                </a:gridCol>
              </a:tblGrid>
              <a:tr h="292903">
                <a:tc rowSpan="2">
                  <a:txBody>
                    <a:bodyPr/>
                    <a:lstStyle/>
                    <a:p>
                      <a:pPr algn="ctr" rtl="1">
                        <a:lnSpc>
                          <a:spcPct val="107000"/>
                        </a:lnSpc>
                        <a:spcAft>
                          <a:spcPts val="800"/>
                        </a:spcAft>
                      </a:pPr>
                      <a:r>
                        <a:rPr lang="ar-SA" sz="10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pPr>
                      <a:r>
                        <a:rPr lang="ar-SA" sz="1400" b="1" cap="none" spc="0" dirty="0">
                          <a:ln>
                            <a:noFill/>
                          </a:ln>
                          <a:solidFill>
                            <a:srgbClr val="C00000"/>
                          </a:solidFill>
                          <a:effectLst/>
                          <a:cs typeface="DecoType Naskh" panose="02010400000000000000" pitchFamily="2" charset="-78"/>
                        </a:rPr>
                        <a:t>المجال</a:t>
                      </a:r>
                      <a:endParaRPr lang="en-US" sz="14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9">
                  <a:txBody>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lang="ar-SA" sz="1800" b="1" cap="none" spc="0" dirty="0">
                          <a:ln>
                            <a:noFill/>
                          </a:ln>
                          <a:solidFill>
                            <a:srgbClr val="C00000"/>
                          </a:solidFill>
                          <a:effectLst/>
                          <a:cs typeface="DecoType Naskh" panose="02010400000000000000" pitchFamily="2" charset="-78"/>
                        </a:rPr>
                        <a:t>المعيار</a:t>
                      </a:r>
                      <a:endParaRPr lang="ar-SA" sz="1100" b="1" cap="none" spc="0" dirty="0">
                        <a:ln>
                          <a:noFill/>
                        </a:ln>
                        <a:solidFill>
                          <a:srgbClr val="C00000"/>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922600483"/>
                  </a:ext>
                </a:extLst>
              </a:tr>
              <a:tr h="282041">
                <a:tc vMerge="1">
                  <a:txBody>
                    <a:bodyPr/>
                    <a:lstStyle/>
                    <a:p>
                      <a:pPr rtl="1"/>
                      <a:endParaRPr lang="ar-SA"/>
                    </a:p>
                  </a:txBody>
                  <a:tcPr/>
                </a:tc>
                <a:tc gridSpan="11">
                  <a:txBody>
                    <a:bodyPr/>
                    <a:lstStyle/>
                    <a:p>
                      <a:pPr algn="ctr" rtl="1">
                        <a:lnSpc>
                          <a:spcPct val="107000"/>
                        </a:lnSpc>
                        <a:spcAft>
                          <a:spcPts val="800"/>
                        </a:spcAft>
                      </a:pPr>
                      <a:endParaRPr lang="en-US" sz="9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lnL w="12700" cap="flat" cmpd="sng" algn="ctr">
                      <a:solidFill>
                        <a:srgbClr val="42B1AE"/>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444878230"/>
                  </a:ext>
                </a:extLst>
              </a:tr>
              <a:tr h="250737">
                <a:tc rowSpan="2">
                  <a:txBody>
                    <a:bodyPr/>
                    <a:lstStyle/>
                    <a:p>
                      <a:pPr algn="ctr" rtl="1">
                        <a:lnSpc>
                          <a:spcPct val="107000"/>
                        </a:lnSpc>
                        <a:spcAft>
                          <a:spcPts val="800"/>
                        </a:spcAft>
                        <a:tabLst>
                          <a:tab pos="1577340" algn="l"/>
                        </a:tabLst>
                      </a:pPr>
                      <a:r>
                        <a:rPr lang="ar-SA" sz="700" b="1" cap="none" spc="0" dirty="0">
                          <a:ln>
                            <a:noFill/>
                          </a:ln>
                          <a:solidFill>
                            <a:srgbClr val="7030A0"/>
                          </a:solidFill>
                          <a:effectLst/>
                          <a:cs typeface="DecoType Naskh" panose="02010400000000000000" pitchFamily="2" charset="-78"/>
                        </a:rPr>
                        <a:t> </a:t>
                      </a:r>
                      <a:endParaRPr lang="en-US" sz="1050" b="1" cap="none" spc="0" dirty="0">
                        <a:ln>
                          <a:noFill/>
                        </a:ln>
                        <a:solidFill>
                          <a:srgbClr val="7030A0"/>
                        </a:solidFill>
                        <a:effectLst/>
                        <a:cs typeface="DecoType Naskh" panose="02010400000000000000" pitchFamily="2" charset="-78"/>
                      </a:endParaRPr>
                    </a:p>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مستوى الأداء الحالي</a:t>
                      </a:r>
                      <a:endParaRPr lang="en-US" sz="105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rowSpan="2" gridSpan="2">
                  <a:txBody>
                    <a:bodyPr/>
                    <a:lstStyle/>
                    <a:p>
                      <a:pPr algn="ctr" rtl="1">
                        <a:lnSpc>
                          <a:spcPct val="107000"/>
                        </a:lnSpc>
                        <a:spcAft>
                          <a:spcPts val="800"/>
                        </a:spcAft>
                        <a:tabLst>
                          <a:tab pos="1577340" algn="l"/>
                        </a:tabLst>
                      </a:pPr>
                      <a:r>
                        <a:rPr lang="ar-SA" sz="700" b="1" cap="none" spc="0" dirty="0">
                          <a:ln>
                            <a:noFill/>
                          </a:ln>
                          <a:solidFill>
                            <a:schemeClr val="accent2">
                              <a:lumMod val="75000"/>
                            </a:schemeClr>
                          </a:solidFill>
                          <a:effectLst/>
                          <a:cs typeface="DecoType Naskh" panose="02010400000000000000" pitchFamily="2" charset="-78"/>
                        </a:rPr>
                        <a:t> </a:t>
                      </a:r>
                      <a:endParaRPr lang="en-US" sz="1050" b="1" cap="none" spc="0" dirty="0">
                        <a:ln>
                          <a:noFill/>
                        </a:ln>
                        <a:solidFill>
                          <a:schemeClr val="accent2">
                            <a:lumMod val="75000"/>
                          </a:schemeClr>
                        </a:solidFill>
                        <a:effectLst/>
                        <a:cs typeface="DecoType Naskh" panose="02010400000000000000" pitchFamily="2" charset="-78"/>
                      </a:endParaRPr>
                    </a:p>
                    <a:p>
                      <a:pPr algn="ctr" rtl="1">
                        <a:lnSpc>
                          <a:spcPct val="107000"/>
                        </a:lnSpc>
                        <a:spcAft>
                          <a:spcPts val="800"/>
                        </a:spcAft>
                        <a:tabLst>
                          <a:tab pos="1577340" algn="l"/>
                        </a:tabLst>
                      </a:pPr>
                      <a:r>
                        <a:rPr lang="ar-SA" sz="1400" b="1" cap="none" spc="0" dirty="0">
                          <a:ln>
                            <a:noFill/>
                          </a:ln>
                          <a:solidFill>
                            <a:schemeClr val="accent2">
                              <a:lumMod val="75000"/>
                            </a:schemeClr>
                          </a:solidFill>
                          <a:effectLst/>
                          <a:cs typeface="DecoType Naskh" panose="02010400000000000000" pitchFamily="2" charset="-78"/>
                        </a:rPr>
                        <a:t>الدرجة والمستوى المستهدف</a:t>
                      </a:r>
                      <a:endParaRPr lang="ar-SA" sz="1800" b="1" cap="none" spc="0" dirty="0">
                        <a:ln>
                          <a:noFill/>
                        </a:ln>
                        <a:solidFill>
                          <a:schemeClr val="accent2">
                            <a:lumMod val="75000"/>
                          </a:schemeClr>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rowSpan="2" hMerge="1">
                  <a:txBody>
                    <a:bodyPr/>
                    <a:lstStyle/>
                    <a:p>
                      <a:pPr rtl="1"/>
                      <a:endParaRPr lang="ar-SA"/>
                    </a:p>
                  </a:txBody>
                  <a:tcPr>
                    <a:lnL w="12700" cap="flat" cmpd="sng" algn="ctr">
                      <a:solidFill>
                        <a:schemeClr val="tx1"/>
                      </a:solidFill>
                      <a:prstDash val="solid"/>
                      <a:round/>
                      <a:headEnd type="none" w="med" len="med"/>
                      <a:tailEnd type="none" w="med" len="med"/>
                    </a:lnL>
                  </a:tcPr>
                </a:tc>
                <a:tc gridSpan="4">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مسؤول التنفيذ</a:t>
                      </a:r>
                      <a:endParaRPr lang="en-US" sz="11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gridSpan="5">
                  <a:txBody>
                    <a:bodyPr/>
                    <a:lstStyle/>
                    <a:p>
                      <a:pPr algn="ctr" rtl="1"/>
                      <a:r>
                        <a:rPr lang="ar-SA" sz="1400" b="1" cap="none" spc="0" dirty="0">
                          <a:ln>
                            <a:noFill/>
                          </a:ln>
                          <a:solidFill>
                            <a:srgbClr val="7030A0"/>
                          </a:solidFill>
                          <a:effectLst/>
                          <a:cs typeface="DecoType Naskh" panose="02010400000000000000" pitchFamily="2" charset="-78"/>
                        </a:rPr>
                        <a:t>تاريخ التنفيذ</a:t>
                      </a:r>
                      <a:endParaRPr lang="ar-SA" sz="1600" b="1" dirty="0">
                        <a:solidFill>
                          <a:srgbClr val="7030A0"/>
                        </a:solidFill>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r>
                        <a:rPr lang="ar-SA" sz="1100" b="0" cap="none" spc="0">
                          <a:ln>
                            <a:noFill/>
                          </a:ln>
                          <a:solidFill>
                            <a:schemeClr val="accent6">
                              <a:lumMod val="50000"/>
                            </a:schemeClr>
                          </a:solidFill>
                          <a:effectLst/>
                        </a:rPr>
                        <a:t>تاريخ التنفيذ</a:t>
                      </a:r>
                      <a:endParaRPr lang="ar-SA" sz="1600" b="0" cap="none" spc="0">
                        <a:ln>
                          <a:noFill/>
                        </a:ln>
                        <a:solidFill>
                          <a:schemeClr val="accent6">
                            <a:lumMod val="50000"/>
                          </a:schemeClr>
                        </a:solidFill>
                        <a:effectLst/>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r>
                        <a:rPr lang="ar-SA" sz="1100" b="0" cap="none" spc="0">
                          <a:ln>
                            <a:noFill/>
                          </a:ln>
                          <a:solidFill>
                            <a:schemeClr val="accent6">
                              <a:lumMod val="50000"/>
                            </a:schemeClr>
                          </a:solidFill>
                          <a:effectLst/>
                        </a:rPr>
                        <a:t>تاريخ التنفيذ</a:t>
                      </a:r>
                      <a:endParaRPr lang="ar-SA"/>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991948860"/>
                  </a:ext>
                </a:extLst>
              </a:tr>
              <a:tr h="836705">
                <a:tc vMerge="1">
                  <a:txBody>
                    <a:bodyPr/>
                    <a:lstStyle/>
                    <a:p>
                      <a:pPr rtl="1"/>
                      <a:endParaRPr lang="ar-SA"/>
                    </a:p>
                  </a:txBody>
                  <a:tcPr/>
                </a:tc>
                <a:tc gridSpan="2" vMerge="1">
                  <a:txBody>
                    <a:bodyPr/>
                    <a:lstStyle/>
                    <a:p>
                      <a:pPr rtl="1"/>
                      <a:endParaRPr lang="ar-SA"/>
                    </a:p>
                  </a:txBody>
                  <a:tcPr/>
                </a:tc>
                <a:tc hMerge="1" vMerge="1">
                  <a:txBody>
                    <a:bodyPr/>
                    <a:lstStyle/>
                    <a:p>
                      <a:pPr rtl="1"/>
                      <a:endParaRPr lang="ar-SA"/>
                    </a:p>
                  </a:txBody>
                  <a:tcPr/>
                </a:tc>
                <a:tc rowSpan="2" gridSpan="4">
                  <a:txBody>
                    <a:bodyPr/>
                    <a:lstStyle/>
                    <a:p>
                      <a:pPr algn="ctr" rtl="1">
                        <a:lnSpc>
                          <a:spcPct val="107000"/>
                        </a:lnSpc>
                        <a:spcAft>
                          <a:spcPts val="800"/>
                        </a:spcAft>
                        <a:tabLst>
                          <a:tab pos="1577340" algn="l"/>
                        </a:tabLst>
                      </a:pPr>
                      <a:r>
                        <a:rPr lang="ar-SA" sz="1400" b="1" cap="none" spc="0" dirty="0">
                          <a:ln>
                            <a:noFill/>
                          </a:ln>
                          <a:solidFill>
                            <a:schemeClr val="accent2">
                              <a:lumMod val="75000"/>
                            </a:schemeClr>
                          </a:solidFill>
                          <a:effectLst/>
                          <a:cs typeface="DecoType Naskh" panose="02010400000000000000" pitchFamily="2" charset="-78"/>
                        </a:rPr>
                        <a:t>الموجه الطلابي </a:t>
                      </a:r>
                    </a:p>
                    <a:p>
                      <a:pPr algn="ctr" rtl="1">
                        <a:lnSpc>
                          <a:spcPct val="107000"/>
                        </a:lnSpc>
                        <a:spcAft>
                          <a:spcPts val="800"/>
                        </a:spcAft>
                        <a:tabLst>
                          <a:tab pos="1577340" algn="l"/>
                        </a:tabLst>
                      </a:pPr>
                      <a:r>
                        <a:rPr lang="ar-SA" sz="1400" b="1" cap="none" spc="0" dirty="0">
                          <a:ln>
                            <a:noFill/>
                          </a:ln>
                          <a:solidFill>
                            <a:schemeClr val="accent2">
                              <a:lumMod val="75000"/>
                            </a:schemeClr>
                          </a:solidFill>
                          <a:effectLst/>
                          <a:cs typeface="DecoType Naskh" panose="02010400000000000000" pitchFamily="2" charset="-78"/>
                        </a:rPr>
                        <a:t>رائد النشاط</a:t>
                      </a:r>
                    </a:p>
                    <a:p>
                      <a:pPr algn="ctr" rtl="1">
                        <a:lnSpc>
                          <a:spcPct val="107000"/>
                        </a:lnSpc>
                        <a:spcAft>
                          <a:spcPts val="800"/>
                        </a:spcAft>
                        <a:tabLst>
                          <a:tab pos="1577340" algn="l"/>
                        </a:tabLst>
                      </a:pPr>
                      <a:r>
                        <a:rPr lang="ar-SA" sz="1400" b="1" cap="none" spc="0" dirty="0">
                          <a:ln>
                            <a:noFill/>
                          </a:ln>
                          <a:solidFill>
                            <a:schemeClr val="accent2">
                              <a:lumMod val="75000"/>
                            </a:schemeClr>
                          </a:solidFill>
                          <a:effectLst/>
                          <a:cs typeface="DecoType Naskh" panose="02010400000000000000" pitchFamily="2" charset="-78"/>
                        </a:rPr>
                        <a:t> المعلمين              </a:t>
                      </a:r>
                      <a:endParaRPr lang="en-US" sz="1100" b="1" cap="none" spc="0" dirty="0">
                        <a:ln>
                          <a:noFill/>
                        </a:ln>
                        <a:solidFill>
                          <a:schemeClr val="accent2">
                            <a:lumMod val="75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rowSpan="2" hMerge="1">
                  <a:txBody>
                    <a:bodyPr/>
                    <a:lstStyle/>
                    <a:p>
                      <a:pPr rtl="1"/>
                      <a:endParaRPr lang="ar-SA"/>
                    </a:p>
                  </a:txBody>
                  <a:tcPr/>
                </a:tc>
                <a:tc rowSpan="2" hMerge="1">
                  <a:txBody>
                    <a:bodyPr/>
                    <a:lstStyle/>
                    <a:p>
                      <a:pPr rtl="1"/>
                      <a:endParaRPr lang="ar-SA"/>
                    </a:p>
                  </a:txBody>
                  <a:tcPr/>
                </a:tc>
                <a:tc rowSpan="2" hMerge="1">
                  <a:txBody>
                    <a:bodyPr/>
                    <a:lstStyle/>
                    <a:p>
                      <a:pPr rtl="1"/>
                      <a:endParaRPr lang="ar-SA"/>
                    </a:p>
                  </a:txBody>
                  <a:tcPr/>
                </a:tc>
                <a:tc>
                  <a:txBody>
                    <a:bodyPr/>
                    <a:lstStyle/>
                    <a:p>
                      <a:pPr algn="ctr" rtl="1"/>
                      <a:r>
                        <a:rPr lang="ar-SA" sz="1200" b="1" cap="none" spc="0" dirty="0">
                          <a:ln>
                            <a:noFill/>
                          </a:ln>
                          <a:solidFill>
                            <a:srgbClr val="7030A0"/>
                          </a:solidFill>
                          <a:effectLst/>
                          <a:cs typeface="DecoType Naskh" panose="02010400000000000000" pitchFamily="2" charset="-78"/>
                        </a:rPr>
                        <a:t>من</a:t>
                      </a:r>
                      <a:endParaRPr lang="ar-SA" sz="1600" b="1" dirty="0">
                        <a:solidFill>
                          <a:srgbClr val="7030A0"/>
                        </a:solidFill>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4">
                  <a:txBody>
                    <a:bodyPr/>
                    <a:lstStyle/>
                    <a:p>
                      <a:pPr algn="ctr" rtl="1"/>
                      <a:r>
                        <a:rPr lang="ar-SA" sz="1100" b="1" cap="none" spc="0" dirty="0">
                          <a:ln>
                            <a:noFill/>
                          </a:ln>
                          <a:solidFill>
                            <a:schemeClr val="tx2">
                              <a:lumMod val="75000"/>
                            </a:schemeClr>
                          </a:solidFill>
                          <a:effectLst/>
                          <a:cs typeface="DecoType Naskh" panose="02010400000000000000" pitchFamily="2" charset="-78"/>
                        </a:rPr>
                        <a:t>الفصل الدراسي الثاني</a:t>
                      </a:r>
                    </a:p>
                    <a:p>
                      <a:pPr algn="ctr" rtl="1"/>
                      <a:r>
                        <a:rPr lang="ar-SA" sz="1200" b="1" cap="none" spc="0" dirty="0">
                          <a:ln>
                            <a:noFill/>
                          </a:ln>
                          <a:solidFill>
                            <a:schemeClr val="tx2">
                              <a:lumMod val="75000"/>
                            </a:schemeClr>
                          </a:solidFill>
                          <a:effectLst/>
                          <a:cs typeface="DecoType Naskh" panose="02010400000000000000" pitchFamily="2" charset="-78"/>
                        </a:rPr>
                        <a:t> </a:t>
                      </a:r>
                      <a:r>
                        <a:rPr lang="en-US" sz="1100" b="1" cap="none" spc="0" dirty="0">
                          <a:ln>
                            <a:noFill/>
                          </a:ln>
                          <a:solidFill>
                            <a:schemeClr val="tx2">
                              <a:lumMod val="75000"/>
                            </a:schemeClr>
                          </a:solidFill>
                          <a:effectLst/>
                          <a:cs typeface="DecoType Naskh" panose="02010400000000000000" pitchFamily="2" charset="-78"/>
                        </a:rPr>
                        <a:t>2023</a:t>
                      </a:r>
                      <a:endParaRPr lang="ar-SA" sz="1400" b="0" cap="none" spc="0" dirty="0">
                        <a:ln>
                          <a:noFill/>
                        </a:ln>
                        <a:solidFill>
                          <a:schemeClr val="accent6">
                            <a:lumMod val="50000"/>
                          </a:schemeClr>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r>
                        <a:rPr lang="ar-SA" sz="1200" b="1" cap="none" spc="0" dirty="0">
                          <a:ln>
                            <a:noFill/>
                          </a:ln>
                          <a:solidFill>
                            <a:schemeClr val="tx2">
                              <a:lumMod val="75000"/>
                            </a:schemeClr>
                          </a:solidFill>
                          <a:effectLst/>
                          <a:cs typeface="DecoType Naskh" panose="02010400000000000000" pitchFamily="2" charset="-78"/>
                        </a:rPr>
                        <a:t>الفصل الدراسي الثاني</a:t>
                      </a:r>
                    </a:p>
                    <a:p>
                      <a:pPr rtl="1"/>
                      <a:r>
                        <a:rPr lang="ar-SA" sz="1400" b="1" cap="none" spc="0" dirty="0">
                          <a:ln>
                            <a:noFill/>
                          </a:ln>
                          <a:solidFill>
                            <a:schemeClr val="tx2">
                              <a:lumMod val="75000"/>
                            </a:schemeClr>
                          </a:solidFill>
                          <a:effectLst/>
                          <a:cs typeface="DecoType Naskh" panose="02010400000000000000" pitchFamily="2" charset="-78"/>
                        </a:rPr>
                        <a:t> </a:t>
                      </a:r>
                      <a:r>
                        <a:rPr lang="en-US" sz="1200" b="1" cap="none" spc="0" dirty="0">
                          <a:ln>
                            <a:noFill/>
                          </a:ln>
                          <a:solidFill>
                            <a:schemeClr val="tx2">
                              <a:lumMod val="75000"/>
                            </a:schemeClr>
                          </a:solidFill>
                          <a:effectLst/>
                          <a:cs typeface="DecoType Naskh" panose="02010400000000000000" pitchFamily="2" charset="-78"/>
                        </a:rPr>
                        <a:t>2023</a:t>
                      </a:r>
                      <a:endParaRPr lang="ar-SA" sz="1800" b="1" dirty="0">
                        <a:solidFill>
                          <a:schemeClr val="tx2">
                            <a:lumMod val="75000"/>
                          </a:schemeClr>
                        </a:solidFill>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rtl="1">
                        <a:lnSpc>
                          <a:spcPct val="107000"/>
                        </a:lnSpc>
                        <a:spcAft>
                          <a:spcPts val="800"/>
                        </a:spcAft>
                        <a:tabLst>
                          <a:tab pos="1577340" algn="l"/>
                        </a:tabLst>
                      </a:pPr>
                      <a:r>
                        <a:rPr lang="ar-SA" sz="1000" b="0" cap="none" spc="0">
                          <a:ln>
                            <a:noFill/>
                          </a:ln>
                          <a:solidFill>
                            <a:schemeClr val="accent6">
                              <a:lumMod val="50000"/>
                            </a:schemeClr>
                          </a:solidFill>
                          <a:effectLst/>
                        </a:rPr>
                        <a:t>الفصل الدراسي الثاني</a:t>
                      </a:r>
                      <a:r>
                        <a:rPr lang="ar-SA" sz="1050" b="0" cap="none" spc="0">
                          <a:ln>
                            <a:noFill/>
                          </a:ln>
                          <a:solidFill>
                            <a:schemeClr val="accent6">
                              <a:lumMod val="50000"/>
                            </a:schemeClr>
                          </a:solidFill>
                          <a:effectLst/>
                        </a:rPr>
                        <a:t> </a:t>
                      </a:r>
                      <a:r>
                        <a:rPr lang="en-US" sz="1000" b="0" cap="none" spc="0">
                          <a:ln>
                            <a:noFill/>
                          </a:ln>
                          <a:solidFill>
                            <a:schemeClr val="accent6">
                              <a:lumMod val="50000"/>
                            </a:schemeClr>
                          </a:solidFill>
                          <a:effectLst/>
                        </a:rPr>
                        <a:t>2023</a:t>
                      </a:r>
                      <a:endParaRPr lang="en-US" sz="1000" b="0" cap="none" spc="0">
                        <a:ln>
                          <a:noFill/>
                        </a:ln>
                        <a:solidFill>
                          <a:schemeClr val="accent6">
                            <a:lumMod val="5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3407379915"/>
                  </a:ext>
                </a:extLst>
              </a:tr>
              <a:tr h="0">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الانطلاق 74 %</a:t>
                      </a:r>
                      <a:endParaRPr lang="en-US" sz="700" b="1" dirty="0">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r>
                        <a:rPr lang="ar-SA" sz="1400" b="1" cap="none" spc="0" dirty="0">
                          <a:ln>
                            <a:noFill/>
                          </a:ln>
                          <a:solidFill>
                            <a:srgbClr val="7030A0"/>
                          </a:solidFill>
                          <a:effectLst/>
                          <a:cs typeface="DecoType Naskh" panose="02010400000000000000" pitchFamily="2" charset="-78"/>
                        </a:rPr>
                        <a:t>التقدم 89 %</a:t>
                      </a:r>
                      <a:endParaRPr lang="ar-SA" sz="1200" b="1" dirty="0">
                        <a:solidFill>
                          <a:srgbClr val="7030A0"/>
                        </a:solidFill>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4" vMerge="1">
                  <a:txBody>
                    <a:bodyPr/>
                    <a:lstStyle/>
                    <a:p>
                      <a:pPr rtl="1"/>
                      <a:endParaRPr lang="ar-SA" dirty="0"/>
                    </a:p>
                  </a:txBody>
                  <a:tcPr/>
                </a:tc>
                <a:tc hMerge="1" vMerge="1">
                  <a:txBody>
                    <a:bodyPr/>
                    <a:lstStyle/>
                    <a:p>
                      <a:pPr rtl="1"/>
                      <a:endParaRPr lang="ar-SA" dirty="0"/>
                    </a:p>
                  </a:txBody>
                  <a:tcPr/>
                </a:tc>
                <a:tc hMerge="1" vMerge="1">
                  <a:txBody>
                    <a:bodyPr/>
                    <a:lstStyle/>
                    <a:p>
                      <a:pPr rtl="1"/>
                      <a:endParaRPr lang="ar-SA"/>
                    </a:p>
                  </a:txBody>
                  <a:tcPr/>
                </a:tc>
                <a:tc hMerge="1" vMerge="1">
                  <a:txBody>
                    <a:bodyPr/>
                    <a:lstStyle/>
                    <a:p>
                      <a:pPr rtl="1"/>
                      <a:endParaRPr lang="ar-SA"/>
                    </a:p>
                  </a:txBody>
                  <a:tcPr/>
                </a:tc>
                <a:tc>
                  <a:txBody>
                    <a:bodyPr/>
                    <a:lstStyle/>
                    <a:p>
                      <a:pPr algn="ctr" rtl="1"/>
                      <a:r>
                        <a:rPr lang="ar-SA" sz="1200" b="1" cap="none" spc="0" dirty="0">
                          <a:ln>
                            <a:noFill/>
                          </a:ln>
                          <a:solidFill>
                            <a:srgbClr val="7030A0"/>
                          </a:solidFill>
                          <a:effectLst/>
                          <a:cs typeface="DecoType Naskh" panose="02010400000000000000" pitchFamily="2" charset="-78"/>
                        </a:rPr>
                        <a:t>الى</a:t>
                      </a:r>
                      <a:endParaRPr lang="ar-SA" sz="1600" b="1" dirty="0">
                        <a:solidFill>
                          <a:srgbClr val="7030A0"/>
                        </a:solidFill>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4">
                  <a:txBody>
                    <a:bodyPr/>
                    <a:lstStyle/>
                    <a:p>
                      <a:pPr algn="ctr" rtl="1"/>
                      <a:r>
                        <a:rPr lang="ar-SA" sz="1100" b="1" cap="none" spc="0" dirty="0">
                          <a:ln>
                            <a:noFill/>
                          </a:ln>
                          <a:solidFill>
                            <a:schemeClr val="tx2">
                              <a:lumMod val="75000"/>
                            </a:schemeClr>
                          </a:solidFill>
                          <a:effectLst/>
                          <a:cs typeface="DecoType Naskh" panose="02010400000000000000" pitchFamily="2" charset="-78"/>
                        </a:rPr>
                        <a:t>الفصل الدراسي الثاني</a:t>
                      </a:r>
                    </a:p>
                    <a:p>
                      <a:pPr algn="ctr" rtl="1"/>
                      <a:r>
                        <a:rPr lang="ar-SA" sz="1200" b="1" cap="none" spc="0" dirty="0">
                          <a:ln>
                            <a:noFill/>
                          </a:ln>
                          <a:solidFill>
                            <a:schemeClr val="tx2">
                              <a:lumMod val="75000"/>
                            </a:schemeClr>
                          </a:solidFill>
                          <a:effectLst/>
                          <a:cs typeface="DecoType Naskh" panose="02010400000000000000" pitchFamily="2" charset="-78"/>
                        </a:rPr>
                        <a:t> </a:t>
                      </a:r>
                      <a:r>
                        <a:rPr lang="en-US" sz="1100" b="1" cap="none" spc="0" dirty="0">
                          <a:ln>
                            <a:noFill/>
                          </a:ln>
                          <a:solidFill>
                            <a:schemeClr val="tx2">
                              <a:lumMod val="75000"/>
                            </a:schemeClr>
                          </a:solidFill>
                          <a:effectLst/>
                          <a:cs typeface="DecoType Naskh" panose="02010400000000000000" pitchFamily="2" charset="-78"/>
                        </a:rPr>
                        <a:t>2024</a:t>
                      </a:r>
                      <a:endParaRPr lang="ar-SA" sz="1400" b="0" cap="none" spc="0" dirty="0">
                        <a:ln>
                          <a:noFill/>
                        </a:ln>
                        <a:solidFill>
                          <a:schemeClr val="accent6">
                            <a:lumMod val="50000"/>
                          </a:schemeClr>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r>
                        <a:rPr lang="ar-SA" sz="1200" b="1" cap="none" spc="0" dirty="0">
                          <a:ln>
                            <a:noFill/>
                          </a:ln>
                          <a:solidFill>
                            <a:schemeClr val="tx2">
                              <a:lumMod val="75000"/>
                            </a:schemeClr>
                          </a:solidFill>
                          <a:effectLst/>
                          <a:cs typeface="DecoType Naskh" panose="02010400000000000000" pitchFamily="2" charset="-78"/>
                        </a:rPr>
                        <a:t>الفصل الدراسي الثاني</a:t>
                      </a:r>
                    </a:p>
                    <a:p>
                      <a:pPr rtl="1"/>
                      <a:r>
                        <a:rPr lang="ar-SA" sz="1400" b="1" cap="none" spc="0" dirty="0">
                          <a:ln>
                            <a:noFill/>
                          </a:ln>
                          <a:solidFill>
                            <a:schemeClr val="tx2">
                              <a:lumMod val="75000"/>
                            </a:schemeClr>
                          </a:solidFill>
                          <a:effectLst/>
                          <a:cs typeface="DecoType Naskh" panose="02010400000000000000" pitchFamily="2" charset="-78"/>
                        </a:rPr>
                        <a:t> </a:t>
                      </a:r>
                      <a:r>
                        <a:rPr lang="en-US" sz="1200" b="1" cap="none" spc="0" dirty="0">
                          <a:ln>
                            <a:noFill/>
                          </a:ln>
                          <a:solidFill>
                            <a:schemeClr val="tx2">
                              <a:lumMod val="75000"/>
                            </a:schemeClr>
                          </a:solidFill>
                          <a:effectLst/>
                          <a:cs typeface="DecoType Naskh" panose="02010400000000000000" pitchFamily="2" charset="-78"/>
                        </a:rPr>
                        <a:t>2024</a:t>
                      </a:r>
                      <a:endParaRPr lang="ar-SA" sz="1800" b="1" dirty="0">
                        <a:solidFill>
                          <a:schemeClr val="tx2">
                            <a:lumMod val="75000"/>
                          </a:schemeClr>
                        </a:solidFill>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rtl="1">
                        <a:lnSpc>
                          <a:spcPct val="107000"/>
                        </a:lnSpc>
                        <a:spcAft>
                          <a:spcPts val="800"/>
                        </a:spcAft>
                        <a:tabLst>
                          <a:tab pos="1577340" algn="l"/>
                        </a:tabLst>
                      </a:pPr>
                      <a:r>
                        <a:rPr lang="ar-SA" sz="1000" b="0" cap="none" spc="0" dirty="0">
                          <a:ln>
                            <a:noFill/>
                          </a:ln>
                          <a:solidFill>
                            <a:schemeClr val="accent6">
                              <a:lumMod val="50000"/>
                            </a:schemeClr>
                          </a:solidFill>
                          <a:effectLst/>
                        </a:rPr>
                        <a:t>الفصل الدراسي الثاني</a:t>
                      </a:r>
                      <a:r>
                        <a:rPr lang="ar-SA" sz="1050" b="0" cap="none" spc="0" dirty="0">
                          <a:ln>
                            <a:noFill/>
                          </a:ln>
                          <a:solidFill>
                            <a:schemeClr val="accent6">
                              <a:lumMod val="50000"/>
                            </a:schemeClr>
                          </a:solidFill>
                          <a:effectLst/>
                        </a:rPr>
                        <a:t> </a:t>
                      </a:r>
                      <a:r>
                        <a:rPr lang="en-US" sz="1000" b="0" cap="none" spc="0" dirty="0">
                          <a:ln>
                            <a:noFill/>
                          </a:ln>
                          <a:solidFill>
                            <a:schemeClr val="accent6">
                              <a:lumMod val="50000"/>
                            </a:schemeClr>
                          </a:solidFill>
                          <a:effectLst/>
                        </a:rPr>
                        <a:t>2024</a:t>
                      </a:r>
                      <a:endParaRPr lang="en-US" sz="1000" b="0" cap="none" spc="0" dirty="0">
                        <a:ln>
                          <a:noFill/>
                        </a:ln>
                        <a:solidFill>
                          <a:schemeClr val="accent6">
                            <a:lumMod val="5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529250723"/>
                  </a:ext>
                </a:extLst>
              </a:tr>
              <a:tr h="114366">
                <a:tc gridSpan="12">
                  <a:txBody>
                    <a:bodyPr/>
                    <a:lstStyle/>
                    <a:p>
                      <a:pPr algn="ctr" rtl="1">
                        <a:lnSpc>
                          <a:spcPct val="107000"/>
                        </a:lnSpc>
                        <a:spcAft>
                          <a:spcPts val="800"/>
                        </a:spcAft>
                        <a:tabLst>
                          <a:tab pos="1577340" algn="l"/>
                          <a:tab pos="2650490" algn="l"/>
                        </a:tabLst>
                      </a:pPr>
                      <a:endParaRPr lang="ar-SA" sz="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477169003"/>
                  </a:ext>
                </a:extLst>
              </a:tr>
              <a:tr h="501474">
                <a:tc gridSpan="2">
                  <a:txBody>
                    <a:bodyPr/>
                    <a:lstStyle/>
                    <a:p>
                      <a:pPr algn="ctr" rtl="1">
                        <a:lnSpc>
                          <a:spcPct val="107000"/>
                        </a:lnSpc>
                        <a:spcAft>
                          <a:spcPts val="800"/>
                        </a:spcAft>
                        <a:tabLst>
                          <a:tab pos="1577340" algn="l"/>
                          <a:tab pos="2650490" algn="l"/>
                        </a:tabLst>
                      </a:pPr>
                      <a:r>
                        <a:rPr lang="ar-SA" sz="1400" b="1" cap="none" spc="0" dirty="0">
                          <a:ln>
                            <a:noFill/>
                          </a:ln>
                          <a:solidFill>
                            <a:srgbClr val="7030A0"/>
                          </a:solidFill>
                          <a:effectLst/>
                          <a:cs typeface="DecoType Naskh" panose="02010400000000000000" pitchFamily="2" charset="-78"/>
                        </a:rPr>
                        <a:t>   التوصيات ومقترحات التحسين</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10">
                  <a:txBody>
                    <a:bodyPr/>
                    <a:lstStyle/>
                    <a:p>
                      <a:pPr algn="ctr" rtl="1"/>
                      <a:r>
                        <a:rPr lang="ar-SA" sz="900" b="1" cap="none" spc="0" dirty="0">
                          <a:ln>
                            <a:noFill/>
                          </a:ln>
                          <a:solidFill>
                            <a:srgbClr val="7030A0"/>
                          </a:solidFill>
                          <a:effectLst/>
                          <a:cs typeface="DecoType Naskh" panose="02010400000000000000" pitchFamily="2" charset="-78"/>
                        </a:rPr>
                        <a:t> </a:t>
                      </a:r>
                      <a:endParaRPr lang="ar-SA" sz="2400" b="1" cap="none" spc="0" dirty="0">
                        <a:ln>
                          <a:noFill/>
                        </a:ln>
                        <a:solidFill>
                          <a:srgbClr val="7030A0"/>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75532650"/>
                  </a:ext>
                </a:extLst>
              </a:tr>
              <a:tr h="0">
                <a:tc gridSpan="12">
                  <a:txBody>
                    <a:bodyPr/>
                    <a:lstStyle/>
                    <a:p>
                      <a:pPr algn="ctr" rtl="1">
                        <a:lnSpc>
                          <a:spcPct val="107000"/>
                        </a:lnSpc>
                        <a:spcAft>
                          <a:spcPts val="800"/>
                        </a:spcAft>
                        <a:tabLst>
                          <a:tab pos="1577340" algn="l"/>
                          <a:tab pos="265049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696011297"/>
                  </a:ext>
                </a:extLst>
              </a:tr>
              <a:tr h="250737">
                <a:tc gridSpan="2">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المبادرات</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6">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الأنشطة وأساليب التنفيذ </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4">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الاحتياجات </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97621906"/>
                  </a:ext>
                </a:extLst>
              </a:tr>
              <a:tr h="251264">
                <a:tc gridSpan="2">
                  <a:txBody>
                    <a:bodyPr/>
                    <a:lstStyle/>
                    <a:p>
                      <a:pPr marL="0" lvl="0" indent="0" algn="ctr" rtl="1">
                        <a:lnSpc>
                          <a:spcPct val="107000"/>
                        </a:lnSpc>
                        <a:buFont typeface="Symbol" panose="05050102010706020507" pitchFamily="18" charset="2"/>
                        <a:buNone/>
                        <a:tabLst>
                          <a:tab pos="1577340" algn="l"/>
                        </a:tabLst>
                      </a:pPr>
                      <a:endParaRPr lang="ar-SA" sz="1100" b="1" cap="none" spc="0" dirty="0">
                        <a:ln>
                          <a:noFill/>
                        </a:ln>
                        <a:solidFill>
                          <a:srgbClr val="7030A0"/>
                        </a:solidFill>
                        <a:effectLst/>
                        <a:cs typeface="DecoType Naskh" panose="02010400000000000000" pitchFamily="2" charset="-78"/>
                      </a:endParaRPr>
                    </a:p>
                    <a:p>
                      <a:pPr marL="342900" lvl="0" indent="-342900" algn="ctr" rtl="1">
                        <a:lnSpc>
                          <a:spcPct val="107000"/>
                        </a:lnSpc>
                        <a:buFont typeface="Symbol" panose="05050102010706020507" pitchFamily="18" charset="2"/>
                        <a:buChar char=""/>
                        <a:tabLst>
                          <a:tab pos="1577340" algn="l"/>
                        </a:tabLst>
                      </a:pPr>
                      <a:endParaRPr lang="ar-SA" sz="1100" b="1" cap="none" spc="0" dirty="0">
                        <a:ln>
                          <a:noFill/>
                        </a:ln>
                        <a:solidFill>
                          <a:srgbClr val="7030A0"/>
                        </a:solidFill>
                        <a:effectLst/>
                        <a:cs typeface="DecoType Naskh" panose="02010400000000000000" pitchFamily="2" charset="-78"/>
                      </a:endParaRPr>
                    </a:p>
                    <a:p>
                      <a:pPr marL="342900" lvl="0" indent="-342900" algn="ctr" rtl="1">
                        <a:lnSpc>
                          <a:spcPct val="107000"/>
                        </a:lnSpc>
                        <a:buFont typeface="Symbol" panose="05050102010706020507" pitchFamily="18" charset="2"/>
                        <a:buChar char=""/>
                        <a:tabLst>
                          <a:tab pos="1577340" algn="l"/>
                        </a:tabLst>
                      </a:pPr>
                      <a:endParaRPr lang="ar-SA" sz="1100" b="1" cap="none" spc="0" dirty="0">
                        <a:ln>
                          <a:noFill/>
                        </a:ln>
                        <a:solidFill>
                          <a:srgbClr val="7030A0"/>
                        </a:solidFill>
                        <a:effectLst/>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6">
                  <a:txBody>
                    <a:bodyPr/>
                    <a:lstStyle/>
                    <a:p>
                      <a:pPr marL="342900" lvl="0" indent="-342900" algn="ctr" rtl="1">
                        <a:lnSpc>
                          <a:spcPct val="107000"/>
                        </a:lnSpc>
                        <a:buFont typeface="Symbol" panose="05050102010706020507" pitchFamily="18" charset="2"/>
                        <a:buChar char=""/>
                        <a:tabLst>
                          <a:tab pos="1577340" algn="l"/>
                        </a:tabLst>
                      </a:pP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4">
                  <a:txBody>
                    <a:bodyPr/>
                    <a:lstStyle/>
                    <a:p>
                      <a:pPr marL="342900" lvl="0" indent="-342900" algn="ctr" rtl="1">
                        <a:lnSpc>
                          <a:spcPct val="107000"/>
                        </a:lnSpc>
                        <a:spcAft>
                          <a:spcPts val="800"/>
                        </a:spcAft>
                        <a:buFont typeface="Symbol" panose="05050102010706020507" pitchFamily="18" charset="2"/>
                        <a:buChar char=""/>
                        <a:tabLst>
                          <a:tab pos="1577340" algn="l"/>
                        </a:tabLst>
                      </a:pP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984182513"/>
                  </a:ext>
                </a:extLst>
              </a:tr>
              <a:tr h="51435">
                <a:tc gridSpan="2">
                  <a:txBody>
                    <a:bodyPr/>
                    <a:lstStyle/>
                    <a:p>
                      <a:pPr algn="ctr" rtl="1">
                        <a:lnSpc>
                          <a:spcPct val="107000"/>
                        </a:lnSpc>
                        <a:spcAft>
                          <a:spcPts val="800"/>
                        </a:spcAft>
                        <a:tabLst>
                          <a:tab pos="157734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a:tcPr>
                </a:tc>
                <a:tc hMerge="1">
                  <a:txBody>
                    <a:bodyPr/>
                    <a:lstStyle/>
                    <a:p>
                      <a:pPr rtl="1"/>
                      <a:endParaRPr lang="ar-SA"/>
                    </a:p>
                  </a:txBody>
                  <a:tcPr/>
                </a:tc>
                <a:tc gridSpan="6">
                  <a:txBody>
                    <a:bodyPr/>
                    <a:lstStyle/>
                    <a:p>
                      <a:pPr algn="ctr" rtl="1">
                        <a:lnSpc>
                          <a:spcPct val="107000"/>
                        </a:lnSpc>
                        <a:spcAft>
                          <a:spcPts val="800"/>
                        </a:spcAft>
                        <a:tabLst>
                          <a:tab pos="157734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4">
                  <a:txBody>
                    <a:bodyPr/>
                    <a:lstStyle/>
                    <a:p>
                      <a:pPr algn="ctr" rtl="1">
                        <a:lnSpc>
                          <a:spcPct val="107000"/>
                        </a:lnSpc>
                        <a:spcAft>
                          <a:spcPts val="800"/>
                        </a:spcAft>
                        <a:tabLst>
                          <a:tab pos="157734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b="100000"/>
                      </a:path>
                      <a:tileRect t="-100000" r="-100000"/>
                    </a:gradFil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372952510"/>
                  </a:ext>
                </a:extLst>
              </a:tr>
              <a:tr h="315024">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المكلف بمتابعة التنفيذ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10">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الأدلة والشواهد</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478843094"/>
                  </a:ext>
                </a:extLst>
              </a:tr>
              <a:tr h="0">
                <a:tc rowSpan="2" gridSpan="2">
                  <a:txBody>
                    <a:bodyPr/>
                    <a:lstStyle/>
                    <a:p>
                      <a:pPr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rowSpan="2" hMerge="1">
                  <a:txBody>
                    <a:bodyPr/>
                    <a:lstStyle/>
                    <a:p>
                      <a:pPr rtl="1"/>
                      <a:endParaRPr lang="ar-SA"/>
                    </a:p>
                  </a:txBody>
                  <a:tcPr/>
                </a:tc>
                <a:tc rowSpan="2" gridSpan="4">
                  <a:txBody>
                    <a:bodyPr/>
                    <a:lstStyle/>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rowSpan="2" hMerge="1">
                  <a:txBody>
                    <a:bodyPr/>
                    <a:lstStyle/>
                    <a:p>
                      <a:pPr rtl="1"/>
                      <a:endParaRPr lang="ar-SA"/>
                    </a:p>
                  </a:txBody>
                  <a:tcPr>
                    <a:lnL w="12700" cap="flat" cmpd="sng" algn="ctr">
                      <a:solidFill>
                        <a:schemeClr val="tx1"/>
                      </a:solidFill>
                      <a:prstDash val="solid"/>
                      <a:round/>
                      <a:headEnd type="none" w="med" len="med"/>
                      <a:tailEnd type="none" w="med" len="med"/>
                    </a:lnL>
                  </a:tcPr>
                </a:tc>
                <a:tc rowSpan="2" hMerge="1">
                  <a:txBody>
                    <a:bodyPr/>
                    <a:lstStyle/>
                    <a:p>
                      <a:pPr rtl="1"/>
                      <a:endParaRPr lang="ar-SA"/>
                    </a:p>
                  </a:txBody>
                  <a:tcPr/>
                </a:tc>
                <a:tc rowSpan="2" hMerge="1">
                  <a:txBody>
                    <a:bodyPr/>
                    <a:lstStyle/>
                    <a:p>
                      <a:pPr rtl="1"/>
                      <a:endParaRPr lang="ar-SA"/>
                    </a:p>
                  </a:txBody>
                  <a:tcPr/>
                </a:tc>
                <a:tc gridSpan="6">
                  <a:txBody>
                    <a:bodyPr/>
                    <a:lstStyle/>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marL="228600" algn="r" rtl="1">
                        <a:lnSpc>
                          <a:spcPct val="107000"/>
                        </a:lnSpc>
                        <a:spcAft>
                          <a:spcPts val="800"/>
                        </a:spcAft>
                        <a:tabLst>
                          <a:tab pos="1577340" algn="l"/>
                        </a:tabLst>
                      </a:pPr>
                      <a:endParaRPr lang="en-US" sz="1400" b="1" cap="none" spc="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806803962"/>
                  </a:ext>
                </a:extLst>
              </a:tr>
              <a:tr h="0">
                <a:tc gridSpan="2" vMerge="1">
                  <a:txBody>
                    <a:bodyPr/>
                    <a:lstStyle/>
                    <a:p>
                      <a:pPr rtl="1"/>
                      <a:endParaRPr lang="ar-SA"/>
                    </a:p>
                  </a:txBody>
                  <a:tcPr/>
                </a:tc>
                <a:tc hMerge="1" vMerge="1">
                  <a:txBody>
                    <a:bodyPr/>
                    <a:lstStyle/>
                    <a:p>
                      <a:pPr rtl="1"/>
                      <a:endParaRPr lang="ar-SA"/>
                    </a:p>
                  </a:txBody>
                  <a:tcPr/>
                </a:tc>
                <a:tc gridSpan="4" vMerge="1">
                  <a:txBody>
                    <a:bodyPr/>
                    <a:lstStyle/>
                    <a:p>
                      <a:pPr marL="228600" algn="r" rtl="1">
                        <a:lnSpc>
                          <a:spcPct val="107000"/>
                        </a:lnSpc>
                        <a:spcAft>
                          <a:spcPts val="800"/>
                        </a:spcAft>
                        <a:tabLst>
                          <a:tab pos="1577340" algn="l"/>
                        </a:tabLst>
                      </a:pP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vMerge="1">
                  <a:txBody>
                    <a:bodyPr/>
                    <a:lstStyle/>
                    <a:p>
                      <a:pPr rtl="1"/>
                      <a:endParaRPr lang="ar-SA"/>
                    </a:p>
                  </a:txBody>
                  <a:tcPr/>
                </a:tc>
                <a:tc hMerge="1" vMerge="1">
                  <a:txBody>
                    <a:bodyPr/>
                    <a:lstStyle/>
                    <a:p>
                      <a:pPr rtl="1"/>
                      <a:endParaRPr lang="ar-SA"/>
                    </a:p>
                  </a:txBody>
                  <a:tcPr/>
                </a:tc>
                <a:tc hMerge="1" vMerge="1">
                  <a:txBody>
                    <a:bodyPr/>
                    <a:lstStyle/>
                    <a:p>
                      <a:pPr rtl="1"/>
                      <a:endParaRPr lang="ar-SA"/>
                    </a:p>
                  </a:txBody>
                  <a:tcPr/>
                </a:tc>
                <a:tc gridSpan="6">
                  <a:txBody>
                    <a:bodyPr/>
                    <a:lstStyle/>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p>
                      <a:pPr marL="228600"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marL="228600" algn="r" rtl="1">
                        <a:lnSpc>
                          <a:spcPct val="107000"/>
                        </a:lnSpc>
                        <a:spcAft>
                          <a:spcPts val="800"/>
                        </a:spcAft>
                        <a:tabLst>
                          <a:tab pos="1577340" algn="l"/>
                        </a:tabLst>
                      </a:pP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65324539"/>
                  </a:ext>
                </a:extLst>
              </a:tr>
              <a:tr h="0">
                <a:tc gridSpan="12">
                  <a:txBody>
                    <a:bodyPr/>
                    <a:lstStyle/>
                    <a:p>
                      <a:pPr algn="ctr" rtl="1">
                        <a:lnSpc>
                          <a:spcPct val="107000"/>
                        </a:lnSpc>
                        <a:spcAft>
                          <a:spcPts val="800"/>
                        </a:spcAft>
                        <a:tabLst>
                          <a:tab pos="157734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T w="12700" cap="flat" cmpd="sng" algn="ctr">
                      <a:solidFill>
                        <a:schemeClr val="tx1"/>
                      </a:solidFill>
                      <a:prstDash val="solid"/>
                      <a:round/>
                      <a:headEnd type="none" w="med" len="med"/>
                      <a:tailEnd type="none" w="med" len="med"/>
                    </a:lnT>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591130333"/>
                  </a:ext>
                </a:extLst>
              </a:tr>
              <a:tr h="250737">
                <a:tc gridSpan="12">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قياس نواتج المبادرات والأنشطة</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93925232"/>
                  </a:ext>
                </a:extLst>
              </a:tr>
              <a:tr h="250737">
                <a:tc gridSpan="3">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المبادرات والأنشطة</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r>
                        <a:rPr lang="ar-SA" sz="1400" b="1" cap="none" spc="0" dirty="0">
                          <a:ln>
                            <a:noFill/>
                          </a:ln>
                          <a:solidFill>
                            <a:srgbClr val="C00000"/>
                          </a:solidFill>
                          <a:effectLst/>
                          <a:cs typeface="DecoType Naskh" panose="02010400000000000000" pitchFamily="2" charset="-78"/>
                        </a:rPr>
                        <a:t>التنفيذ</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gridSpan="5">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درجة الإنجاز </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tc>
                <a:tc hMerge="1">
                  <a:txBody>
                    <a:bodyPr/>
                    <a:lstStyle/>
                    <a:p>
                      <a:pPr rtl="1"/>
                      <a:endParaRPr lang="ar-SA"/>
                    </a:p>
                  </a:txBody>
                  <a:tcPr/>
                </a:tc>
                <a:tc gridSpan="2">
                  <a:txBody>
                    <a:bodyPr/>
                    <a:lstStyle/>
                    <a:p>
                      <a:pPr algn="ctr" rtl="1">
                        <a:lnSpc>
                          <a:spcPct val="107000"/>
                        </a:lnSpc>
                        <a:spcAft>
                          <a:spcPts val="800"/>
                        </a:spcAft>
                        <a:tabLst>
                          <a:tab pos="1577340" algn="l"/>
                        </a:tabLst>
                      </a:pPr>
                      <a:r>
                        <a:rPr lang="ar-SA" sz="1400" b="1" cap="none" spc="0" dirty="0">
                          <a:ln>
                            <a:noFill/>
                          </a:ln>
                          <a:solidFill>
                            <a:srgbClr val="C00000"/>
                          </a:solidFill>
                          <a:effectLst/>
                          <a:cs typeface="DecoType Naskh" panose="02010400000000000000" pitchFamily="2" charset="-78"/>
                        </a:rPr>
                        <a:t>تحقق الأهداف</a:t>
                      </a:r>
                      <a:endParaRPr lang="en-US" sz="12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extLst>
                  <a:ext uri="{0D108BD9-81ED-4DB2-BD59-A6C34878D82A}">
                    <a16:rowId xmlns:a16="http://schemas.microsoft.com/office/drawing/2014/main" val="1242756489"/>
                  </a:ext>
                </a:extLst>
              </a:tr>
              <a:tr h="284264">
                <a:tc gridSpan="3">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3649922316"/>
                  </a:ext>
                </a:extLst>
              </a:tr>
              <a:tr h="250737">
                <a:tc gridSpan="3">
                  <a:txBody>
                    <a:bodyPr/>
                    <a:lstStyle/>
                    <a:p>
                      <a:pPr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1855483468"/>
                  </a:ext>
                </a:extLst>
              </a:tr>
              <a:tr h="250737">
                <a:tc gridSpan="3">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477756649"/>
                  </a:ext>
                </a:extLst>
              </a:tr>
              <a:tr h="250737">
                <a:tc gridSpan="3">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1458297101"/>
                  </a:ext>
                </a:extLst>
              </a:tr>
              <a:tr h="250737">
                <a:tc gridSpan="3">
                  <a:txBody>
                    <a:bodyPr/>
                    <a:lstStyle/>
                    <a:p>
                      <a:pPr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3839632921"/>
                  </a:ext>
                </a:extLst>
              </a:tr>
              <a:tr h="250737">
                <a:tc gridSpan="3">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1272722598"/>
                  </a:ext>
                </a:extLst>
              </a:tr>
              <a:tr h="250737">
                <a:tc gridSpan="3">
                  <a:txBody>
                    <a:bodyPr/>
                    <a:lstStyle/>
                    <a:p>
                      <a:pPr algn="ctr" rtl="1">
                        <a:lnSpc>
                          <a:spcPct val="107000"/>
                        </a:lnSpc>
                        <a:spcAft>
                          <a:spcPts val="800"/>
                        </a:spcAft>
                        <a:tabLst>
                          <a:tab pos="1577340" algn="l"/>
                        </a:tabLst>
                      </a:pPr>
                      <a:r>
                        <a:rPr lang="ar-SA" sz="11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a:txBody>
                    <a:bodyPr/>
                    <a:lstStyle/>
                    <a:p>
                      <a:pPr algn="ctr" rtl="1"/>
                      <a:r>
                        <a:rPr lang="ar-SA" sz="1400" b="1" cap="none" spc="0" dirty="0">
                          <a:ln>
                            <a:noFill/>
                          </a:ln>
                          <a:solidFill>
                            <a:srgbClr val="7030A0"/>
                          </a:solidFill>
                          <a:effectLst/>
                          <a:cs typeface="DecoType Naskh" panose="02010400000000000000" pitchFamily="2" charset="-78"/>
                        </a:rPr>
                        <a:t>نعم </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لا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مرتفع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dirty="0"/>
                    </a:p>
                  </a:txBody>
                  <a:tcPr>
                    <a:lnL w="12700" cap="flat" cmpd="sng" algn="ctr">
                      <a:solidFill>
                        <a:schemeClr val="tx1"/>
                      </a:solidFill>
                      <a:prstDash val="solid"/>
                      <a:round/>
                      <a:headEnd type="none" w="med" len="med"/>
                      <a:tailEnd type="none" w="med" len="med"/>
                    </a:lnL>
                  </a:tcPr>
                </a:tc>
                <a:tc gridSpan="2">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متوسط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algn="l" rtl="1">
                        <a:lnSpc>
                          <a:spcPct val="107000"/>
                        </a:lnSpc>
                        <a:spcAft>
                          <a:spcPts val="800"/>
                        </a:spcAft>
                        <a:tabLst>
                          <a:tab pos="1577340" algn="l"/>
                        </a:tabLst>
                      </a:pPr>
                      <a:r>
                        <a:rPr lang="ar-SA" sz="1600" b="1" cap="none" spc="0" dirty="0">
                          <a:ln>
                            <a:noFill/>
                          </a:ln>
                          <a:solidFill>
                            <a:srgbClr val="7030A0"/>
                          </a:solidFill>
                          <a:effectLst/>
                          <a:cs typeface="DecoType Naskh" panose="02010400000000000000" pitchFamily="2" charset="-78"/>
                        </a:rPr>
                        <a:t> </a:t>
                      </a:r>
                      <a:endParaRPr lang="en-US" sz="14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sz="1400" b="1" cap="none" spc="0" dirty="0">
                          <a:ln>
                            <a:noFill/>
                          </a:ln>
                          <a:solidFill>
                            <a:srgbClr val="7030A0"/>
                          </a:solidFill>
                          <a:effectLst/>
                          <a:cs typeface="DecoType Naskh" panose="02010400000000000000" pitchFamily="2" charset="-78"/>
                        </a:rPr>
                        <a:t> منخفض</a:t>
                      </a:r>
                      <a:endParaRPr lang="ar-SA" sz="1200" dirty="0"/>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نعم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a:txBody>
                    <a:bodyPr/>
                    <a:lstStyle/>
                    <a:p>
                      <a:pPr algn="ctr" rtl="1">
                        <a:lnSpc>
                          <a:spcPct val="107000"/>
                        </a:lnSpc>
                        <a:spcAft>
                          <a:spcPts val="800"/>
                        </a:spcAft>
                        <a:tabLst>
                          <a:tab pos="1577340" algn="l"/>
                        </a:tabLst>
                      </a:pPr>
                      <a:r>
                        <a:rPr lang="ar-SA" sz="1400" b="1" cap="none" spc="0" dirty="0">
                          <a:ln>
                            <a:noFill/>
                          </a:ln>
                          <a:solidFill>
                            <a:srgbClr val="7030A0"/>
                          </a:solidFill>
                          <a:effectLst/>
                          <a:cs typeface="DecoType Naskh" panose="02010400000000000000" pitchFamily="2" charset="-78"/>
                        </a:rPr>
                        <a:t> لا</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extLst>
                  <a:ext uri="{0D108BD9-81ED-4DB2-BD59-A6C34878D82A}">
                    <a16:rowId xmlns:a16="http://schemas.microsoft.com/office/drawing/2014/main" val="104804568"/>
                  </a:ext>
                </a:extLst>
              </a:tr>
              <a:tr h="156703">
                <a:tc gridSpan="12">
                  <a:txBody>
                    <a:bodyPr/>
                    <a:lstStyle/>
                    <a:p>
                      <a:pPr algn="ctr" rtl="1">
                        <a:lnSpc>
                          <a:spcPct val="107000"/>
                        </a:lnSpc>
                        <a:spcAft>
                          <a:spcPts val="800"/>
                        </a:spcAft>
                        <a:tabLst>
                          <a:tab pos="1577340" algn="l"/>
                        </a:tabLst>
                      </a:pPr>
                      <a:r>
                        <a:rPr lang="ar-SA" sz="900" b="1" cap="none" spc="0" dirty="0">
                          <a:ln>
                            <a:noFill/>
                          </a:ln>
                          <a:solidFill>
                            <a:srgbClr val="7030A0"/>
                          </a:solidFill>
                          <a:effectLst/>
                          <a:cs typeface="DecoType Naskh" panose="02010400000000000000" pitchFamily="2" charset="-78"/>
                        </a:rPr>
                        <a:t> </a:t>
                      </a:r>
                      <a:endParaRPr lang="en-US" sz="1200" b="1" cap="none" spc="0" dirty="0">
                        <a:ln>
                          <a:noFill/>
                        </a:ln>
                        <a:solidFill>
                          <a:srgbClr val="7030A0"/>
                        </a:solidFill>
                        <a:effectLst/>
                        <a:latin typeface="Calibri" panose="020F0502020204030204" pitchFamily="34" charset="0"/>
                        <a:ea typeface="Calibri" panose="020F0502020204030204" pitchFamily="34" charset="0"/>
                        <a:cs typeface="DecoType Naskh" panose="02010400000000000000" pitchFamily="2" charset="-78"/>
                      </a:endParaRPr>
                    </a:p>
                  </a:txBody>
                  <a:tcPr marL="43278" marR="4327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noFill/>
                  </a:tcPr>
                </a:tc>
                <a:tc hMerge="1">
                  <a:txBody>
                    <a:bodyPr/>
                    <a:lstStyle/>
                    <a:p>
                      <a:pPr rtl="1"/>
                      <a:endParaRPr lang="ar-SA"/>
                    </a:p>
                  </a:txBody>
                  <a:tcPr/>
                </a:tc>
                <a:tc hMerge="1">
                  <a:txBody>
                    <a:bodyPr/>
                    <a:lstStyle/>
                    <a:p>
                      <a:pPr rtl="1"/>
                      <a:endParaRPr lang="ar-SA"/>
                    </a:p>
                  </a:txBody>
                  <a:tcPr>
                    <a:lnL w="12700" cap="flat" cmpd="sng" algn="ctr">
                      <a:solidFill>
                        <a:schemeClr val="tx1"/>
                      </a:solidFill>
                      <a:prstDash val="solid"/>
                      <a:round/>
                      <a:headEnd type="none" w="med" len="med"/>
                      <a:tailEnd type="none" w="med" len="med"/>
                    </a:lnL>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tc>
                <a:tc hMerge="1">
                  <a:txBody>
                    <a:bodyPr/>
                    <a:lstStyle/>
                    <a:p>
                      <a:pPr rtl="1"/>
                      <a:endParaRPr lang="ar-SA"/>
                    </a:p>
                  </a:txBody>
                  <a:tcPr>
                    <a:lnT w="12700" cap="flat" cmpd="sng" algn="ctr">
                      <a:solidFill>
                        <a:schemeClr val="tx1"/>
                      </a:solidFill>
                      <a:prstDash val="solid"/>
                      <a:round/>
                      <a:headEnd type="none" w="med" len="med"/>
                      <a:tailEnd type="none" w="med" len="med"/>
                    </a:lnT>
                  </a:tcPr>
                </a:tc>
                <a:tc hMerge="1">
                  <a:txBody>
                    <a:bodyPr/>
                    <a:lstStyle/>
                    <a:p>
                      <a:pPr rtl="1"/>
                      <a:endParaRPr lang="ar-SA"/>
                    </a:p>
                  </a:txBody>
                  <a:tcPr>
                    <a:lnT w="12700" cap="flat" cmpd="sng" algn="ctr">
                      <a:solidFill>
                        <a:schemeClr val="tx1"/>
                      </a:solidFill>
                      <a:prstDash val="solid"/>
                      <a:round/>
                      <a:headEnd type="none" w="med" len="med"/>
                      <a:tailEnd type="none" w="med" len="med"/>
                    </a:lnT>
                  </a:tcPr>
                </a:tc>
                <a:tc hMerge="1">
                  <a:txBody>
                    <a:bodyPr/>
                    <a:lstStyle/>
                    <a:p>
                      <a:pPr rtl="1"/>
                      <a:endParaRPr lang="ar-SA"/>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04569772"/>
                  </a:ext>
                </a:extLst>
              </a:tr>
            </a:tbl>
          </a:graphicData>
        </a:graphic>
      </p:graphicFrame>
    </p:spTree>
    <p:extLst>
      <p:ext uri="{BB962C8B-B14F-4D97-AF65-F5344CB8AC3E}">
        <p14:creationId xmlns:p14="http://schemas.microsoft.com/office/powerpoint/2010/main" val="3598018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A3394-04E2-2E90-53ED-CA1CEE39E9E5}"/>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A2EE6552-E9EF-C8FE-6032-259DE2D62883}"/>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BC7C7087-15AB-93CA-5CBA-E74A7B3A4A51}"/>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F3CC2096-146A-4EA2-E3FB-B7F4946D8F2F}"/>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8F40EE64-2B7A-2E07-4513-6C8DA5623135}"/>
              </a:ext>
            </a:extLst>
          </p:cNvPr>
          <p:cNvGraphicFramePr>
            <a:graphicFrameLocks noGrp="1"/>
          </p:cNvGraphicFramePr>
          <p:nvPr>
            <p:extLst>
              <p:ext uri="{D42A27DB-BD31-4B8C-83A1-F6EECF244321}">
                <p14:modId xmlns:p14="http://schemas.microsoft.com/office/powerpoint/2010/main" val="179773660"/>
              </p:ext>
            </p:extLst>
          </p:nvPr>
        </p:nvGraphicFramePr>
        <p:xfrm>
          <a:off x="459919" y="8583071"/>
          <a:ext cx="3165875" cy="370840"/>
        </p:xfrm>
        <a:graphic>
          <a:graphicData uri="http://schemas.openxmlformats.org/drawingml/2006/table">
            <a:tbl>
              <a:tblPr rtl="1" firstRow="1" bandRow="1">
                <a:tableStyleId>{C083E6E3-FA7D-4D7B-A595-EF9225AFEA82}</a:tableStyleId>
              </a:tblPr>
              <a:tblGrid>
                <a:gridCol w="3165875">
                  <a:extLst>
                    <a:ext uri="{9D8B030D-6E8A-4147-A177-3AD203B41FA5}">
                      <a16:colId xmlns:a16="http://schemas.microsoft.com/office/drawing/2014/main" val="1109543311"/>
                    </a:ext>
                  </a:extLst>
                </a:gridCol>
              </a:tblGrid>
              <a:tr h="370840">
                <a:tc>
                  <a:txBody>
                    <a:bodyPr/>
                    <a:lstStyle/>
                    <a:p>
                      <a:pPr rtl="1"/>
                      <a:endParaRPr lang="ar-SA" dirty="0"/>
                    </a:p>
                  </a:txBody>
                  <a:tcPr/>
                </a:tc>
                <a:extLst>
                  <a:ext uri="{0D108BD9-81ED-4DB2-BD59-A6C34878D82A}">
                    <a16:rowId xmlns:a16="http://schemas.microsoft.com/office/drawing/2014/main" val="990686455"/>
                  </a:ext>
                </a:extLst>
              </a:tr>
            </a:tbl>
          </a:graphicData>
        </a:graphic>
      </p:graphicFrame>
    </p:spTree>
    <p:extLst>
      <p:ext uri="{BB962C8B-B14F-4D97-AF65-F5344CB8AC3E}">
        <p14:creationId xmlns:p14="http://schemas.microsoft.com/office/powerpoint/2010/main" val="2134349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CDB03-FB9C-6187-388F-73EAD3F98B73}"/>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BBCF7ABB-08F0-CD9A-E3D3-A5F0C2F5B76C}"/>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AFD39BFC-5A68-126D-73A2-BC2FE79F08D5}"/>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D3FB6CAA-7FCD-AB4E-E370-5CD0E6CD27B6}"/>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070CE8E5-7606-6658-7EE8-21A0B9ADC574}"/>
              </a:ext>
            </a:extLst>
          </p:cNvPr>
          <p:cNvGraphicFramePr>
            <a:graphicFrameLocks noGrp="1"/>
          </p:cNvGraphicFramePr>
          <p:nvPr>
            <p:extLst>
              <p:ext uri="{D42A27DB-BD31-4B8C-83A1-F6EECF244321}">
                <p14:modId xmlns:p14="http://schemas.microsoft.com/office/powerpoint/2010/main" val="2445854594"/>
              </p:ext>
            </p:extLst>
          </p:nvPr>
        </p:nvGraphicFramePr>
        <p:xfrm>
          <a:off x="4238045" y="2269735"/>
          <a:ext cx="1779104" cy="518160"/>
        </p:xfrm>
        <a:graphic>
          <a:graphicData uri="http://schemas.openxmlformats.org/drawingml/2006/table">
            <a:tbl>
              <a:tblPr rtl="1" firstRow="1" bandRow="1">
                <a:tableStyleId>{C083E6E3-FA7D-4D7B-A595-EF9225AFEA82}</a:tableStyleId>
              </a:tblPr>
              <a:tblGrid>
                <a:gridCol w="1779104">
                  <a:extLst>
                    <a:ext uri="{9D8B030D-6E8A-4147-A177-3AD203B41FA5}">
                      <a16:colId xmlns:a16="http://schemas.microsoft.com/office/drawing/2014/main" val="1109543311"/>
                    </a:ext>
                  </a:extLst>
                </a:gridCol>
              </a:tblGrid>
              <a:tr h="370840">
                <a:tc>
                  <a:txBody>
                    <a:bodyPr/>
                    <a:lstStyle/>
                    <a:p>
                      <a:pPr rtl="1"/>
                      <a:r>
                        <a:rPr lang="ar-SA" sz="2800" dirty="0">
                          <a:solidFill>
                            <a:srgbClr val="863A6D"/>
                          </a:solidFill>
                          <a:cs typeface="DecoType Naskh" panose="02010400000000000000" pitchFamily="2" charset="-78"/>
                        </a:rPr>
                        <a:t>قرار تكليف</a:t>
                      </a:r>
                    </a:p>
                  </a:txBody>
                  <a:tcPr/>
                </a:tc>
                <a:extLst>
                  <a:ext uri="{0D108BD9-81ED-4DB2-BD59-A6C34878D82A}">
                    <a16:rowId xmlns:a16="http://schemas.microsoft.com/office/drawing/2014/main" val="990686455"/>
                  </a:ext>
                </a:extLst>
              </a:tr>
            </a:tbl>
          </a:graphicData>
        </a:graphic>
      </p:graphicFrame>
      <p:sp>
        <p:nvSpPr>
          <p:cNvPr id="3" name="مربع نص 2">
            <a:extLst>
              <a:ext uri="{FF2B5EF4-FFF2-40B4-BE49-F238E27FC236}">
                <a16:creationId xmlns:a16="http://schemas.microsoft.com/office/drawing/2014/main" id="{20E67E33-E78A-9390-8562-F386324131F6}"/>
              </a:ext>
            </a:extLst>
          </p:cNvPr>
          <p:cNvSpPr txBox="1"/>
          <p:nvPr/>
        </p:nvSpPr>
        <p:spPr>
          <a:xfrm>
            <a:off x="283907" y="2989690"/>
            <a:ext cx="5733242" cy="3054234"/>
          </a:xfrm>
          <a:prstGeom prst="rect">
            <a:avLst/>
          </a:prstGeom>
          <a:noFill/>
          <a:ln>
            <a:noFill/>
          </a:ln>
        </p:spPr>
        <p:txBody>
          <a:bodyPr wrap="square" rtlCol="1">
            <a:spAutoFit/>
          </a:bodyPr>
          <a:lstStyle/>
          <a:p>
            <a:pPr algn="r" rtl="1">
              <a:lnSpc>
                <a:spcPct val="107000"/>
              </a:lnSpc>
              <a:spcAft>
                <a:spcPts val="800"/>
              </a:spcAft>
              <a:tabLst>
                <a:tab pos="1562100" algn="l"/>
              </a:tabLst>
            </a:pPr>
            <a:r>
              <a:rPr lang="ar-SA" b="1" u="sng"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بشأن تشكيل فريق لجنة التميز بالمدرسة .</a:t>
            </a:r>
            <a:endParaRPr lang="en-US"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indent="90170" algn="r" rtl="1">
              <a:lnSpc>
                <a:spcPct val="107000"/>
              </a:lnSpc>
              <a:spcAft>
                <a:spcPts val="800"/>
              </a:spcAft>
              <a:tabLst>
                <a:tab pos="4187825" algn="l"/>
              </a:tabLst>
            </a:pPr>
            <a:r>
              <a:rPr lang="ar-SA" dirty="0">
                <a:effectLst/>
                <a:latin typeface="Calibri" panose="020F0502020204030204" pitchFamily="34" charset="0"/>
                <a:ea typeface="Calibri" panose="020F0502020204030204" pitchFamily="34" charset="0"/>
                <a:cs typeface="Calibri" panose="020F0502020204030204" pitchFamily="34" charset="0"/>
              </a:rPr>
              <a:t>                     </a:t>
            </a:r>
            <a:r>
              <a:rPr lang="ar-SA"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السلام عليكم ورحمة الله وبركاته ... وبعد</a:t>
            </a:r>
            <a:endParaRPr lang="en-US"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ar-SA"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a:t>
            </a:r>
            <a:r>
              <a:rPr lang="ar-SA"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بناءً على تقرير الأداء المدرسي للتقويم الذاتي  للعام الدراسي 1445هـ</a:t>
            </a:r>
          </a:p>
          <a:p>
            <a:pPr algn="r" rtl="1">
              <a:lnSpc>
                <a:spcPct val="107000"/>
              </a:lnSpc>
              <a:spcAft>
                <a:spcPts val="800"/>
              </a:spcAft>
            </a:pPr>
            <a:r>
              <a:rPr lang="ar-SA" b="1"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واستناداً إلى الصلاحيات الممنوحة لمدير المدرسة بالقرار الوزاري رقم:37617168 وتاريخ  1/4/ 1437هـ بتكليف العاملين في المدرسة بأي أعمال تفتضيها طبيعة العمل التعليمية والتربوية أثناء العام الدراسي وتحقيقا للمصلحة التعليمية فقد تقرر تشكيل فريق لجنة التميز بالمدرسة للاطلاع على ما ورد في التقرير والعمل على إعداد خطة تحسين للأداء وفق معايير التقويم والاعتماد المدرسي  . </a:t>
            </a:r>
            <a:endParaRPr lang="en-US" dirty="0">
              <a:solidFill>
                <a:srgbClr val="002060"/>
              </a:solidFill>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5" name="جدول 4">
            <a:extLst>
              <a:ext uri="{FF2B5EF4-FFF2-40B4-BE49-F238E27FC236}">
                <a16:creationId xmlns:a16="http://schemas.microsoft.com/office/drawing/2014/main" id="{67E33412-68C8-36DE-6F69-48B9959DD572}"/>
              </a:ext>
            </a:extLst>
          </p:cNvPr>
          <p:cNvGraphicFramePr>
            <a:graphicFrameLocks noGrp="1"/>
          </p:cNvGraphicFramePr>
          <p:nvPr>
            <p:extLst>
              <p:ext uri="{D42A27DB-BD31-4B8C-83A1-F6EECF244321}">
                <p14:modId xmlns:p14="http://schemas.microsoft.com/office/powerpoint/2010/main" val="1495215977"/>
              </p:ext>
            </p:extLst>
          </p:nvPr>
        </p:nvGraphicFramePr>
        <p:xfrm>
          <a:off x="283907" y="6346136"/>
          <a:ext cx="5820042" cy="2935224"/>
        </p:xfrm>
        <a:graphic>
          <a:graphicData uri="http://schemas.openxmlformats.org/drawingml/2006/table">
            <a:tbl>
              <a:tblPr rtl="1" firstRow="1" firstCol="1" bandRow="1">
                <a:tableStyleId>{0E3FDE45-AF77-4B5C-9715-49D594BDF05E}</a:tableStyleId>
              </a:tblPr>
              <a:tblGrid>
                <a:gridCol w="1314073">
                  <a:extLst>
                    <a:ext uri="{9D8B030D-6E8A-4147-A177-3AD203B41FA5}">
                      <a16:colId xmlns:a16="http://schemas.microsoft.com/office/drawing/2014/main" val="2749909750"/>
                    </a:ext>
                  </a:extLst>
                </a:gridCol>
                <a:gridCol w="2099693">
                  <a:extLst>
                    <a:ext uri="{9D8B030D-6E8A-4147-A177-3AD203B41FA5}">
                      <a16:colId xmlns:a16="http://schemas.microsoft.com/office/drawing/2014/main" val="2331825853"/>
                    </a:ext>
                  </a:extLst>
                </a:gridCol>
                <a:gridCol w="1203138">
                  <a:extLst>
                    <a:ext uri="{9D8B030D-6E8A-4147-A177-3AD203B41FA5}">
                      <a16:colId xmlns:a16="http://schemas.microsoft.com/office/drawing/2014/main" val="3772582134"/>
                    </a:ext>
                  </a:extLst>
                </a:gridCol>
                <a:gridCol w="1203138">
                  <a:extLst>
                    <a:ext uri="{9D8B030D-6E8A-4147-A177-3AD203B41FA5}">
                      <a16:colId xmlns:a16="http://schemas.microsoft.com/office/drawing/2014/main" val="2097426920"/>
                    </a:ext>
                  </a:extLst>
                </a:gridCol>
              </a:tblGrid>
              <a:tr h="196501">
                <a:tc>
                  <a:txBody>
                    <a:bodyPr/>
                    <a:lstStyle/>
                    <a:p>
                      <a:pPr algn="ctr" rtl="1">
                        <a:lnSpc>
                          <a:spcPct val="107000"/>
                        </a:lnSpc>
                        <a:spcAft>
                          <a:spcPts val="800"/>
                        </a:spcAft>
                      </a:pPr>
                      <a:r>
                        <a:rPr lang="ar-SA" sz="2000" dirty="0">
                          <a:solidFill>
                            <a:srgbClr val="C00000"/>
                          </a:solidFill>
                          <a:effectLst/>
                          <a:cs typeface="DecoType Naskh" panose="02010400000000000000" pitchFamily="2" charset="-78"/>
                        </a:rPr>
                        <a:t>الاسم</a:t>
                      </a:r>
                      <a:endParaRPr lang="en-US" sz="18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C00000"/>
                          </a:solidFill>
                          <a:effectLst/>
                          <a:cs typeface="DecoType Naskh" panose="02010400000000000000" pitchFamily="2" charset="-78"/>
                        </a:rPr>
                        <a:t>الوصف التعليمي</a:t>
                      </a:r>
                      <a:endParaRPr lang="en-US" sz="18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C00000"/>
                          </a:solidFill>
                          <a:effectLst/>
                          <a:cs typeface="DecoType Naskh" panose="02010400000000000000" pitchFamily="2" charset="-78"/>
                        </a:rPr>
                        <a:t>العمل المكلف به</a:t>
                      </a:r>
                      <a:endParaRPr lang="en-US" sz="18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C00000"/>
                          </a:solidFill>
                          <a:effectLst/>
                          <a:cs typeface="DecoType Naskh" panose="02010400000000000000" pitchFamily="2" charset="-78"/>
                        </a:rPr>
                        <a:t>التوقيع</a:t>
                      </a:r>
                      <a:endParaRPr lang="en-US" sz="1800"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225287661"/>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رئيس</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54417051"/>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03758680"/>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587687812"/>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970310254"/>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117833748"/>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547276350"/>
                  </a:ext>
                </a:extLst>
              </a:tr>
              <a:tr h="196501">
                <a:tc>
                  <a:txBody>
                    <a:bodyPr/>
                    <a:lstStyle/>
                    <a:p>
                      <a:pPr algn="r" rtl="1">
                        <a:lnSpc>
                          <a:spcPct val="107000"/>
                        </a:lnSpc>
                        <a:spcAft>
                          <a:spcPts val="800"/>
                        </a:spcAft>
                        <a:tabLst>
                          <a:tab pos="246380" algn="l"/>
                          <a:tab pos="365125" algn="l"/>
                        </a:tabLst>
                      </a:pPr>
                      <a:r>
                        <a:rPr lang="ar-SA" sz="2000" dirty="0">
                          <a:effectLst/>
                          <a:cs typeface="DecoType Naskh" panose="02010400000000000000" pitchFamily="2" charset="-78"/>
                        </a:rPr>
                        <a:t>		</a:t>
                      </a:r>
                      <a:endParaRPr lang="en-US" sz="1800" dirty="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1823360864"/>
                  </a:ext>
                </a:extLst>
              </a:tr>
              <a:tr h="196501">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2000">
                          <a:effectLst/>
                          <a:cs typeface="DecoType Naskh" panose="02010400000000000000" pitchFamily="2" charset="-78"/>
                        </a:rPr>
                        <a:t>		</a:t>
                      </a:r>
                      <a:endParaRPr lang="en-US" sz="180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solidFill>
                            <a:srgbClr val="863A6D"/>
                          </a:solidFill>
                          <a:effectLst/>
                          <a:cs typeface="DecoType Naskh" panose="02010400000000000000" pitchFamily="2" charset="-78"/>
                        </a:rPr>
                        <a:t>عضو</a:t>
                      </a:r>
                      <a:endParaRPr lang="en-US" sz="1800"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pPr>
                      <a:r>
                        <a:rPr lang="ar-SA" sz="2000" dirty="0">
                          <a:effectLst/>
                          <a:cs typeface="DecoType Naskh" panose="02010400000000000000" pitchFamily="2" charset="-78"/>
                        </a:rPr>
                        <a:t> </a:t>
                      </a:r>
                      <a:endParaRPr lang="en-US" sz="1800" dirty="0">
                        <a:effectLst/>
                        <a:latin typeface="Calibri" panose="020F0502020204030204" pitchFamily="34" charset="0"/>
                        <a:ea typeface="Calibri" panose="020F0502020204030204" pitchFamily="34" charset="0"/>
                        <a:cs typeface="DecoType Naskh" panose="02010400000000000000" pitchFamily="2" charset="-78"/>
                      </a:endParaRPr>
                    </a:p>
                  </a:txBody>
                  <a:tcPr marL="45247" marR="45247"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148220172"/>
                  </a:ext>
                </a:extLst>
              </a:tr>
            </a:tbl>
          </a:graphicData>
        </a:graphic>
      </p:graphicFrame>
    </p:spTree>
    <p:extLst>
      <p:ext uri="{BB962C8B-B14F-4D97-AF65-F5344CB8AC3E}">
        <p14:creationId xmlns:p14="http://schemas.microsoft.com/office/powerpoint/2010/main" val="1078686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C858C9-66F9-F963-BCAD-98957D3FB97F}"/>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B170A0D6-4A53-7673-A5E0-7D2B323DA1E9}"/>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CA898D45-5897-8468-AC8B-DF4F042C5C3B}"/>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A8B166C6-5CFD-95CE-E439-16D804F965C3}"/>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65ADD561-E312-5DD0-BF5F-0D2138D16BCD}"/>
              </a:ext>
            </a:extLst>
          </p:cNvPr>
          <p:cNvGraphicFramePr>
            <a:graphicFrameLocks noGrp="1"/>
          </p:cNvGraphicFramePr>
          <p:nvPr>
            <p:extLst>
              <p:ext uri="{D42A27DB-BD31-4B8C-83A1-F6EECF244321}">
                <p14:modId xmlns:p14="http://schemas.microsoft.com/office/powerpoint/2010/main" val="3560632049"/>
              </p:ext>
            </p:extLst>
          </p:nvPr>
        </p:nvGraphicFramePr>
        <p:xfrm>
          <a:off x="1400175" y="2269735"/>
          <a:ext cx="4616974" cy="457200"/>
        </p:xfrm>
        <a:graphic>
          <a:graphicData uri="http://schemas.openxmlformats.org/drawingml/2006/table">
            <a:tbl>
              <a:tblPr rtl="1" firstRow="1" bandRow="1">
                <a:tableStyleId>{C083E6E3-FA7D-4D7B-A595-EF9225AFEA82}</a:tableStyleId>
              </a:tblPr>
              <a:tblGrid>
                <a:gridCol w="4616974">
                  <a:extLst>
                    <a:ext uri="{9D8B030D-6E8A-4147-A177-3AD203B41FA5}">
                      <a16:colId xmlns:a16="http://schemas.microsoft.com/office/drawing/2014/main" val="1109543311"/>
                    </a:ext>
                  </a:extLst>
                </a:gridCol>
              </a:tblGrid>
              <a:tr h="370840">
                <a:tc>
                  <a:txBody>
                    <a:bodyPr/>
                    <a:lstStyle/>
                    <a:p>
                      <a:pPr rtl="1"/>
                      <a:r>
                        <a:rPr lang="ar-SA" sz="2400" b="1" kern="1200" cap="none" spc="0" dirty="0">
                          <a:ln>
                            <a:noFill/>
                          </a:ln>
                          <a:solidFill>
                            <a:schemeClr val="tx1"/>
                          </a:solidFill>
                          <a:effectLst/>
                          <a:latin typeface="+mn-lt"/>
                          <a:ea typeface="+mn-ea"/>
                          <a:cs typeface="DecoType Naskh" panose="02010400000000000000" pitchFamily="2" charset="-78"/>
                        </a:rPr>
                        <a:t>مجالات ومعايير التقويم والاعتماد المدرسي</a:t>
                      </a:r>
                      <a:endParaRPr lang="en-US" sz="2400" b="1" kern="1200" cap="none" spc="0" dirty="0">
                        <a:ln>
                          <a:noFill/>
                        </a:ln>
                        <a:solidFill>
                          <a:schemeClr val="tx1"/>
                        </a:solidFill>
                        <a:effectLst/>
                        <a:latin typeface="+mn-lt"/>
                        <a:ea typeface="+mn-ea"/>
                        <a:cs typeface="DecoType Naskh" panose="02010400000000000000" pitchFamily="2" charset="-78"/>
                      </a:endParaRPr>
                    </a:p>
                  </a:txBody>
                  <a:tcPr/>
                </a:tc>
                <a:extLst>
                  <a:ext uri="{0D108BD9-81ED-4DB2-BD59-A6C34878D82A}">
                    <a16:rowId xmlns:a16="http://schemas.microsoft.com/office/drawing/2014/main" val="990686455"/>
                  </a:ext>
                </a:extLst>
              </a:tr>
            </a:tbl>
          </a:graphicData>
        </a:graphic>
      </p:graphicFrame>
      <p:grpSp>
        <p:nvGrpSpPr>
          <p:cNvPr id="6" name="مجموعة 5">
            <a:extLst>
              <a:ext uri="{FF2B5EF4-FFF2-40B4-BE49-F238E27FC236}">
                <a16:creationId xmlns:a16="http://schemas.microsoft.com/office/drawing/2014/main" id="{7EAC9C34-A39D-7364-06CC-8A4B5D004C35}"/>
              </a:ext>
            </a:extLst>
          </p:cNvPr>
          <p:cNvGrpSpPr/>
          <p:nvPr/>
        </p:nvGrpSpPr>
        <p:grpSpPr>
          <a:xfrm>
            <a:off x="537187" y="3476257"/>
            <a:ext cx="5185177" cy="4641649"/>
            <a:chOff x="1942" y="521672"/>
            <a:chExt cx="5733089" cy="4066448"/>
          </a:xfrm>
        </p:grpSpPr>
        <p:grpSp>
          <p:nvGrpSpPr>
            <p:cNvPr id="8" name="مجموعة 7">
              <a:extLst>
                <a:ext uri="{FF2B5EF4-FFF2-40B4-BE49-F238E27FC236}">
                  <a16:creationId xmlns:a16="http://schemas.microsoft.com/office/drawing/2014/main" id="{2C6005EC-707C-2965-5D22-DE495FB551C1}"/>
                </a:ext>
              </a:extLst>
            </p:cNvPr>
            <p:cNvGrpSpPr/>
            <p:nvPr/>
          </p:nvGrpSpPr>
          <p:grpSpPr>
            <a:xfrm>
              <a:off x="1942" y="521672"/>
              <a:ext cx="5733089" cy="4066448"/>
              <a:chOff x="1942" y="521672"/>
              <a:chExt cx="5733089" cy="4066448"/>
            </a:xfrm>
          </p:grpSpPr>
          <p:sp>
            <p:nvSpPr>
              <p:cNvPr id="9" name="مستطيل 8">
                <a:extLst>
                  <a:ext uri="{FF2B5EF4-FFF2-40B4-BE49-F238E27FC236}">
                    <a16:creationId xmlns:a16="http://schemas.microsoft.com/office/drawing/2014/main" id="{1378D561-1CC4-F3CC-BE88-9ED2E02A93B9}"/>
                  </a:ext>
                </a:extLst>
              </p:cNvPr>
              <p:cNvSpPr/>
              <p:nvPr/>
            </p:nvSpPr>
            <p:spPr>
              <a:xfrm>
                <a:off x="248631" y="1387720"/>
                <a:ext cx="5486400" cy="3200400"/>
              </a:xfrm>
              <a:prstGeom prst="rect">
                <a:avLst/>
              </a:prstGeom>
              <a:no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10" name="شكل حر 22">
                <a:extLst>
                  <a:ext uri="{FF2B5EF4-FFF2-40B4-BE49-F238E27FC236}">
                    <a16:creationId xmlns:a16="http://schemas.microsoft.com/office/drawing/2014/main" id="{31920E51-10C9-CB69-5A57-FE8189B4A881}"/>
                  </a:ext>
                </a:extLst>
              </p:cNvPr>
              <p:cNvSpPr/>
              <p:nvPr/>
            </p:nvSpPr>
            <p:spPr>
              <a:xfrm>
                <a:off x="4192471" y="1881066"/>
                <a:ext cx="168519" cy="516794"/>
              </a:xfrm>
              <a:custGeom>
                <a:avLst/>
                <a:gdLst/>
                <a:ahLst/>
                <a:cxnLst/>
                <a:rect l="l" t="t" r="r" b="b"/>
                <a:pathLst>
                  <a:path w="120000" h="120000" extrusionOk="0">
                    <a:moveTo>
                      <a:pt x="0" y="0"/>
                    </a:moveTo>
                    <a:lnTo>
                      <a:pt x="0" y="120000"/>
                    </a:lnTo>
                    <a:lnTo>
                      <a:pt x="120000" y="120000"/>
                    </a:lnTo>
                  </a:path>
                </a:pathLst>
              </a:custGeom>
              <a:no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1" name="شكل حر 23">
                <a:extLst>
                  <a:ext uri="{FF2B5EF4-FFF2-40B4-BE49-F238E27FC236}">
                    <a16:creationId xmlns:a16="http://schemas.microsoft.com/office/drawing/2014/main" id="{BEE6118E-B69D-1E2C-D1FC-4A56751BFB1D}"/>
                  </a:ext>
                </a:extLst>
              </p:cNvPr>
              <p:cNvSpPr/>
              <p:nvPr/>
            </p:nvSpPr>
            <p:spPr>
              <a:xfrm>
                <a:off x="2602766" y="1083405"/>
                <a:ext cx="2039091" cy="235927"/>
              </a:xfrm>
              <a:custGeom>
                <a:avLst/>
                <a:gdLst/>
                <a:ahLst/>
                <a:cxnLst/>
                <a:rect l="l" t="t" r="r" b="b"/>
                <a:pathLst>
                  <a:path w="120000" h="120000" extrusionOk="0">
                    <a:moveTo>
                      <a:pt x="0" y="0"/>
                    </a:moveTo>
                    <a:lnTo>
                      <a:pt x="0" y="60000"/>
                    </a:lnTo>
                    <a:lnTo>
                      <a:pt x="120000" y="60000"/>
                    </a:lnTo>
                    <a:lnTo>
                      <a:pt x="120000" y="120000"/>
                    </a:lnTo>
                  </a:path>
                </a:pathLst>
              </a:custGeom>
              <a:noFill/>
              <a:ln w="12700" cap="flat" cmpd="sng">
                <a:solidFill>
                  <a:schemeClr val="accent6"/>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2" name="شكل حر 24">
                <a:extLst>
                  <a:ext uri="{FF2B5EF4-FFF2-40B4-BE49-F238E27FC236}">
                    <a16:creationId xmlns:a16="http://schemas.microsoft.com/office/drawing/2014/main" id="{3CC7B7A2-9185-5685-0F42-C692D69A1AD2}"/>
                  </a:ext>
                </a:extLst>
              </p:cNvPr>
              <p:cNvSpPr/>
              <p:nvPr/>
            </p:nvSpPr>
            <p:spPr>
              <a:xfrm>
                <a:off x="2833077" y="1881066"/>
                <a:ext cx="168519" cy="516794"/>
              </a:xfrm>
              <a:custGeom>
                <a:avLst/>
                <a:gdLst/>
                <a:ahLst/>
                <a:cxnLst/>
                <a:rect l="l" t="t" r="r" b="b"/>
                <a:pathLst>
                  <a:path w="120000" h="120000" extrusionOk="0">
                    <a:moveTo>
                      <a:pt x="0" y="0"/>
                    </a:moveTo>
                    <a:lnTo>
                      <a:pt x="0" y="120000"/>
                    </a:lnTo>
                    <a:lnTo>
                      <a:pt x="120000" y="120000"/>
                    </a:lnTo>
                  </a:path>
                </a:pathLst>
              </a:custGeom>
              <a:no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3" name="شكل حر 25">
                <a:extLst>
                  <a:ext uri="{FF2B5EF4-FFF2-40B4-BE49-F238E27FC236}">
                    <a16:creationId xmlns:a16="http://schemas.microsoft.com/office/drawing/2014/main" id="{95395AC8-A7C7-0489-121C-B39C31ABE7C3}"/>
                  </a:ext>
                </a:extLst>
              </p:cNvPr>
              <p:cNvSpPr/>
              <p:nvPr/>
            </p:nvSpPr>
            <p:spPr>
              <a:xfrm>
                <a:off x="2602766" y="1083405"/>
                <a:ext cx="679697" cy="235927"/>
              </a:xfrm>
              <a:custGeom>
                <a:avLst/>
                <a:gdLst/>
                <a:ahLst/>
                <a:cxnLst/>
                <a:rect l="l" t="t" r="r" b="b"/>
                <a:pathLst>
                  <a:path w="120000" h="120000" extrusionOk="0">
                    <a:moveTo>
                      <a:pt x="0" y="0"/>
                    </a:moveTo>
                    <a:lnTo>
                      <a:pt x="0" y="60000"/>
                    </a:lnTo>
                    <a:lnTo>
                      <a:pt x="120000" y="60000"/>
                    </a:lnTo>
                    <a:lnTo>
                      <a:pt x="120000" y="120000"/>
                    </a:lnTo>
                  </a:path>
                </a:pathLst>
              </a:custGeom>
              <a:noFill/>
              <a:ln w="12700" cap="flat" cmpd="sng">
                <a:solidFill>
                  <a:schemeClr val="accent6"/>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5" name="شكل حر 26">
                <a:extLst>
                  <a:ext uri="{FF2B5EF4-FFF2-40B4-BE49-F238E27FC236}">
                    <a16:creationId xmlns:a16="http://schemas.microsoft.com/office/drawing/2014/main" id="{DA978B59-F9B7-0A01-7C6A-3DF07978648F}"/>
                  </a:ext>
                </a:extLst>
              </p:cNvPr>
              <p:cNvSpPr/>
              <p:nvPr/>
            </p:nvSpPr>
            <p:spPr>
              <a:xfrm>
                <a:off x="1473683" y="1881066"/>
                <a:ext cx="168519" cy="516794"/>
              </a:xfrm>
              <a:custGeom>
                <a:avLst/>
                <a:gdLst/>
                <a:ahLst/>
                <a:cxnLst/>
                <a:rect l="l" t="t" r="r" b="b"/>
                <a:pathLst>
                  <a:path w="120000" h="120000" extrusionOk="0">
                    <a:moveTo>
                      <a:pt x="0" y="0"/>
                    </a:moveTo>
                    <a:lnTo>
                      <a:pt x="0" y="120000"/>
                    </a:lnTo>
                    <a:lnTo>
                      <a:pt x="120000" y="120000"/>
                    </a:lnTo>
                  </a:path>
                </a:pathLst>
              </a:custGeom>
              <a:no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6" name="شكل حر 27">
                <a:extLst>
                  <a:ext uri="{FF2B5EF4-FFF2-40B4-BE49-F238E27FC236}">
                    <a16:creationId xmlns:a16="http://schemas.microsoft.com/office/drawing/2014/main" id="{6A12CD87-AC46-6263-2A06-A00B5DE5023E}"/>
                  </a:ext>
                </a:extLst>
              </p:cNvPr>
              <p:cNvSpPr/>
              <p:nvPr/>
            </p:nvSpPr>
            <p:spPr>
              <a:xfrm>
                <a:off x="1923069" y="1083405"/>
                <a:ext cx="679697" cy="235927"/>
              </a:xfrm>
              <a:custGeom>
                <a:avLst/>
                <a:gdLst/>
                <a:ahLst/>
                <a:cxnLst/>
                <a:rect l="l" t="t" r="r" b="b"/>
                <a:pathLst>
                  <a:path w="120000" h="120000" extrusionOk="0">
                    <a:moveTo>
                      <a:pt x="120000" y="0"/>
                    </a:moveTo>
                    <a:lnTo>
                      <a:pt x="120000" y="60000"/>
                    </a:lnTo>
                    <a:lnTo>
                      <a:pt x="0" y="60000"/>
                    </a:lnTo>
                    <a:lnTo>
                      <a:pt x="0" y="120000"/>
                    </a:lnTo>
                  </a:path>
                </a:pathLst>
              </a:custGeom>
              <a:noFill/>
              <a:ln w="12700" cap="flat" cmpd="sng">
                <a:solidFill>
                  <a:schemeClr val="accent6"/>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7" name="شكل حر 28">
                <a:extLst>
                  <a:ext uri="{FF2B5EF4-FFF2-40B4-BE49-F238E27FC236}">
                    <a16:creationId xmlns:a16="http://schemas.microsoft.com/office/drawing/2014/main" id="{16D6F6B1-72E8-0A48-C082-7C02EB2D5566}"/>
                  </a:ext>
                </a:extLst>
              </p:cNvPr>
              <p:cNvSpPr/>
              <p:nvPr/>
            </p:nvSpPr>
            <p:spPr>
              <a:xfrm>
                <a:off x="114288" y="1881066"/>
                <a:ext cx="168519" cy="516794"/>
              </a:xfrm>
              <a:custGeom>
                <a:avLst/>
                <a:gdLst/>
                <a:ahLst/>
                <a:cxnLst/>
                <a:rect l="l" t="t" r="r" b="b"/>
                <a:pathLst>
                  <a:path w="120000" h="120000" extrusionOk="0">
                    <a:moveTo>
                      <a:pt x="0" y="0"/>
                    </a:moveTo>
                    <a:lnTo>
                      <a:pt x="0" y="120000"/>
                    </a:lnTo>
                    <a:lnTo>
                      <a:pt x="120000" y="120000"/>
                    </a:lnTo>
                  </a:path>
                </a:pathLst>
              </a:custGeom>
              <a:noFill/>
              <a:ln w="12700" cap="flat" cmpd="sng">
                <a:solidFill>
                  <a:srgbClr val="4372C3"/>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8" name="شكل حر 29">
                <a:extLst>
                  <a:ext uri="{FF2B5EF4-FFF2-40B4-BE49-F238E27FC236}">
                    <a16:creationId xmlns:a16="http://schemas.microsoft.com/office/drawing/2014/main" id="{047FAC93-2264-9D38-473F-67C1F351669F}"/>
                  </a:ext>
                </a:extLst>
              </p:cNvPr>
              <p:cNvSpPr/>
              <p:nvPr/>
            </p:nvSpPr>
            <p:spPr>
              <a:xfrm>
                <a:off x="563675" y="1083405"/>
                <a:ext cx="2039091" cy="235927"/>
              </a:xfrm>
              <a:custGeom>
                <a:avLst/>
                <a:gdLst/>
                <a:ahLst/>
                <a:cxnLst/>
                <a:rect l="l" t="t" r="r" b="b"/>
                <a:pathLst>
                  <a:path w="120000" h="120000" extrusionOk="0">
                    <a:moveTo>
                      <a:pt x="120000" y="0"/>
                    </a:moveTo>
                    <a:lnTo>
                      <a:pt x="120000" y="60000"/>
                    </a:lnTo>
                    <a:lnTo>
                      <a:pt x="0" y="60000"/>
                    </a:lnTo>
                    <a:lnTo>
                      <a:pt x="0" y="120000"/>
                    </a:lnTo>
                  </a:path>
                </a:pathLst>
              </a:custGeom>
              <a:noFill/>
              <a:ln w="12700" cap="flat" cmpd="sng">
                <a:solidFill>
                  <a:schemeClr val="accent6"/>
                </a:solidFill>
                <a:prstDash val="solid"/>
                <a:miter lim="800000"/>
                <a:headEnd type="none" w="sm" len="sm"/>
                <a:tailEnd type="none" w="sm" len="sm"/>
              </a:ln>
            </p:spPr>
            <p:txBody>
              <a:bodyPr spcFirstLastPara="1" wrap="square" lIns="91425" tIns="91425" rIns="91425" bIns="91425" anchor="ctr" anchorCtr="0">
                <a:noAutofit/>
              </a:bodyPr>
              <a:lstStyle/>
              <a:p>
                <a:endParaRPr lang="ar-SA" sz="2000" b="1"/>
              </a:p>
            </p:txBody>
          </p:sp>
          <p:sp>
            <p:nvSpPr>
              <p:cNvPr id="19" name="مستطيل 18">
                <a:extLst>
                  <a:ext uri="{FF2B5EF4-FFF2-40B4-BE49-F238E27FC236}">
                    <a16:creationId xmlns:a16="http://schemas.microsoft.com/office/drawing/2014/main" id="{D18460F4-518E-BD1D-EF24-3FAEB3B94FAF}"/>
                  </a:ext>
                </a:extLst>
              </p:cNvPr>
              <p:cNvSpPr/>
              <p:nvPr/>
            </p:nvSpPr>
            <p:spPr>
              <a:xfrm>
                <a:off x="2041033" y="521672"/>
                <a:ext cx="1123466" cy="561733"/>
              </a:xfrm>
              <a:prstGeom prst="rect">
                <a:avLst/>
              </a:prstGeom>
              <a:gradFill>
                <a:gsLst>
                  <a:gs pos="0">
                    <a:srgbClr val="FFC647"/>
                  </a:gs>
                  <a:gs pos="50000">
                    <a:srgbClr val="FFC600"/>
                  </a:gs>
                  <a:gs pos="100000">
                    <a:srgbClr val="E3B400"/>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20" name="مربع نص 31">
                <a:extLst>
                  <a:ext uri="{FF2B5EF4-FFF2-40B4-BE49-F238E27FC236}">
                    <a16:creationId xmlns:a16="http://schemas.microsoft.com/office/drawing/2014/main" id="{1066BBB3-D7DF-992D-B452-D69BF6012ACE}"/>
                  </a:ext>
                </a:extLst>
              </p:cNvPr>
              <p:cNvSpPr txBox="1"/>
              <p:nvPr/>
            </p:nvSpPr>
            <p:spPr>
              <a:xfrm>
                <a:off x="1577281" y="521672"/>
                <a:ext cx="2031183" cy="578612"/>
              </a:xfrm>
              <a:prstGeom prst="rect">
                <a:avLst/>
              </a:prstGeom>
              <a:gradFill flip="none" rotWithShape="1">
                <a:gsLst>
                  <a:gs pos="0">
                    <a:srgbClr val="863A6D">
                      <a:tint val="66000"/>
                      <a:satMod val="160000"/>
                    </a:srgbClr>
                  </a:gs>
                  <a:gs pos="50000">
                    <a:srgbClr val="863A6D">
                      <a:tint val="44500"/>
                      <a:satMod val="160000"/>
                    </a:srgbClr>
                  </a:gs>
                  <a:gs pos="100000">
                    <a:srgbClr val="863A6D">
                      <a:tint val="23500"/>
                      <a:satMod val="160000"/>
                    </a:srgbClr>
                  </a:gs>
                </a:gsLst>
                <a:lin ang="135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ln w="9208" cap="flat" cmpd="sng" algn="ctr">
                      <a:solidFill>
                        <a:srgbClr val="FFFFFF"/>
                      </a:solidFill>
                      <a:prstDash val="solid"/>
                      <a:round/>
                    </a:ln>
                    <a:solidFill>
                      <a:srgbClr val="FFFFFF"/>
                    </a:solidFill>
                    <a:effectLst>
                      <a:outerShdw blurRad="63500" dir="3600000" algn="tl">
                        <a:srgbClr val="000000">
                          <a:alpha val="70000"/>
                        </a:srgbClr>
                      </a:outerShdw>
                    </a:effectLst>
                    <a:latin typeface="Calibri" panose="020F0502020204030204" pitchFamily="34" charset="0"/>
                    <a:ea typeface="Calibri" panose="020F0502020204030204" pitchFamily="34" charset="0"/>
                    <a:cs typeface="Calibri" panose="020F0502020204030204" pitchFamily="34" charset="0"/>
                  </a:rPr>
                  <a:t>    </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89000"/>
                  </a:lnSpc>
                  <a:spcBef>
                    <a:spcPts val="555"/>
                  </a:spcBef>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مجال الإدارة المدرسية</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89000"/>
                  </a:lnSpc>
                  <a:spcAft>
                    <a:spcPts val="800"/>
                  </a:spcAft>
                </a:pPr>
                <a:r>
                  <a:rPr lang="ar-SA" sz="1200" b="1" dirty="0">
                    <a:ln w="9208" cap="flat" cmpd="sng" algn="ctr">
                      <a:solidFill>
                        <a:srgbClr val="FFFFFF"/>
                      </a:solidFill>
                      <a:prstDash val="solid"/>
                      <a:round/>
                    </a:ln>
                    <a:solidFill>
                      <a:srgbClr val="FFFFFF"/>
                    </a:solidFill>
                    <a:effectLst>
                      <a:outerShdw blurRad="63500" dir="3600000" algn="tl">
                        <a:srgbClr val="000000">
                          <a:alpha val="70000"/>
                        </a:srgbClr>
                      </a:outerShdw>
                    </a:effectLst>
                    <a:latin typeface="Calibri" panose="020F0502020204030204" pitchFamily="34" charset="0"/>
                    <a:ea typeface="Calibri" panose="020F0502020204030204" pitchFamily="34" charset="0"/>
                    <a:cs typeface="Arial" panose="020B0604020202020204" pitchFamily="34" charset="0"/>
                  </a:rPr>
                  <a:t> </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1" name="مستطيل 20">
                <a:extLst>
                  <a:ext uri="{FF2B5EF4-FFF2-40B4-BE49-F238E27FC236}">
                    <a16:creationId xmlns:a16="http://schemas.microsoft.com/office/drawing/2014/main" id="{BA75384A-945C-87E9-7BA5-8835EE4C0C0B}"/>
                  </a:ext>
                </a:extLst>
              </p:cNvPr>
              <p:cNvSpPr/>
              <p:nvPr/>
            </p:nvSpPr>
            <p:spPr>
              <a:xfrm>
                <a:off x="1942" y="1319333"/>
                <a:ext cx="1123466" cy="561733"/>
              </a:xfrm>
              <a:prstGeom prst="rect">
                <a:avLst/>
              </a:prstGeom>
              <a:gradFill>
                <a:gsLst>
                  <a:gs pos="0">
                    <a:srgbClr val="7FB75F"/>
                  </a:gs>
                  <a:gs pos="50000">
                    <a:srgbClr val="6EB141"/>
                  </a:gs>
                  <a:gs pos="100000">
                    <a:srgbClr val="5FA134"/>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22" name="مربع نص 1377">
                <a:extLst>
                  <a:ext uri="{FF2B5EF4-FFF2-40B4-BE49-F238E27FC236}">
                    <a16:creationId xmlns:a16="http://schemas.microsoft.com/office/drawing/2014/main" id="{882B4157-866B-E66C-EB17-20A0208E0642}"/>
                  </a:ext>
                </a:extLst>
              </p:cNvPr>
              <p:cNvSpPr txBox="1"/>
              <p:nvPr/>
            </p:nvSpPr>
            <p:spPr>
              <a:xfrm>
                <a:off x="1942" y="1319333"/>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المعيار الرابع</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3" name="مستطيل 22">
                <a:extLst>
                  <a:ext uri="{FF2B5EF4-FFF2-40B4-BE49-F238E27FC236}">
                    <a16:creationId xmlns:a16="http://schemas.microsoft.com/office/drawing/2014/main" id="{FAFBF6C5-E0F0-4577-C464-F0AE54969EA3}"/>
                  </a:ext>
                </a:extLst>
              </p:cNvPr>
              <p:cNvSpPr/>
              <p:nvPr/>
            </p:nvSpPr>
            <p:spPr>
              <a:xfrm>
                <a:off x="282808" y="2116994"/>
                <a:ext cx="1123466" cy="561733"/>
              </a:xfrm>
              <a:prstGeom prst="rect">
                <a:avLst/>
              </a:prstGeom>
              <a:gradFill>
                <a:gsLst>
                  <a:gs pos="0">
                    <a:srgbClr val="5E81C9"/>
                  </a:gs>
                  <a:gs pos="50000">
                    <a:srgbClr val="3B70C9"/>
                  </a:gs>
                  <a:gs pos="100000">
                    <a:srgbClr val="2E60B8"/>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24" name="مربع نص 1379">
                <a:extLst>
                  <a:ext uri="{FF2B5EF4-FFF2-40B4-BE49-F238E27FC236}">
                    <a16:creationId xmlns:a16="http://schemas.microsoft.com/office/drawing/2014/main" id="{7132065C-5AC6-E1FC-3511-CECCF56AE1A1}"/>
                  </a:ext>
                </a:extLst>
              </p:cNvPr>
              <p:cNvSpPr txBox="1"/>
              <p:nvPr/>
            </p:nvSpPr>
            <p:spPr>
              <a:xfrm>
                <a:off x="282808" y="2116994"/>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التطوير المؤسسي</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5" name="مستطيل 24">
                <a:extLst>
                  <a:ext uri="{FF2B5EF4-FFF2-40B4-BE49-F238E27FC236}">
                    <a16:creationId xmlns:a16="http://schemas.microsoft.com/office/drawing/2014/main" id="{64BB5ABD-1D2B-1399-A6AA-B1BB41004AB3}"/>
                  </a:ext>
                </a:extLst>
              </p:cNvPr>
              <p:cNvSpPr/>
              <p:nvPr/>
            </p:nvSpPr>
            <p:spPr>
              <a:xfrm>
                <a:off x="1361336" y="1319333"/>
                <a:ext cx="1123466" cy="561733"/>
              </a:xfrm>
              <a:prstGeom prst="rect">
                <a:avLst/>
              </a:prstGeom>
              <a:gradFill>
                <a:gsLst>
                  <a:gs pos="0">
                    <a:srgbClr val="7FB75F"/>
                  </a:gs>
                  <a:gs pos="50000">
                    <a:srgbClr val="6EB141"/>
                  </a:gs>
                  <a:gs pos="100000">
                    <a:srgbClr val="5FA134"/>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26" name="مربع نص 1381">
                <a:extLst>
                  <a:ext uri="{FF2B5EF4-FFF2-40B4-BE49-F238E27FC236}">
                    <a16:creationId xmlns:a16="http://schemas.microsoft.com/office/drawing/2014/main" id="{2D0D9A0F-8AF0-0504-AFE9-0AB6863934BC}"/>
                  </a:ext>
                </a:extLst>
              </p:cNvPr>
              <p:cNvSpPr txBox="1"/>
              <p:nvPr/>
            </p:nvSpPr>
            <p:spPr>
              <a:xfrm>
                <a:off x="1361336" y="1319333"/>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المعيار الثالث</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7" name="مستطيل 26">
                <a:extLst>
                  <a:ext uri="{FF2B5EF4-FFF2-40B4-BE49-F238E27FC236}">
                    <a16:creationId xmlns:a16="http://schemas.microsoft.com/office/drawing/2014/main" id="{E8EB9C84-A060-F162-13CD-F911622B8A8B}"/>
                  </a:ext>
                </a:extLst>
              </p:cNvPr>
              <p:cNvSpPr/>
              <p:nvPr/>
            </p:nvSpPr>
            <p:spPr>
              <a:xfrm>
                <a:off x="1642203" y="2116994"/>
                <a:ext cx="1123466" cy="561733"/>
              </a:xfrm>
              <a:prstGeom prst="rect">
                <a:avLst/>
              </a:prstGeom>
              <a:gradFill>
                <a:gsLst>
                  <a:gs pos="0">
                    <a:srgbClr val="5E81C9"/>
                  </a:gs>
                  <a:gs pos="50000">
                    <a:srgbClr val="3B70C9"/>
                  </a:gs>
                  <a:gs pos="100000">
                    <a:srgbClr val="2E60B8"/>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28" name="مربع نص 1383">
                <a:extLst>
                  <a:ext uri="{FF2B5EF4-FFF2-40B4-BE49-F238E27FC236}">
                    <a16:creationId xmlns:a16="http://schemas.microsoft.com/office/drawing/2014/main" id="{1EA7E858-A883-E8D1-D7C0-E963EC6B996C}"/>
                  </a:ext>
                </a:extLst>
              </p:cNvPr>
              <p:cNvSpPr txBox="1"/>
              <p:nvPr/>
            </p:nvSpPr>
            <p:spPr>
              <a:xfrm>
                <a:off x="1642203" y="2116994"/>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المجتمع المدرسي</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29" name="مستطيل 28">
                <a:extLst>
                  <a:ext uri="{FF2B5EF4-FFF2-40B4-BE49-F238E27FC236}">
                    <a16:creationId xmlns:a16="http://schemas.microsoft.com/office/drawing/2014/main" id="{D7CF7441-F410-8935-509C-A55E3E25ED94}"/>
                  </a:ext>
                </a:extLst>
              </p:cNvPr>
              <p:cNvSpPr/>
              <p:nvPr/>
            </p:nvSpPr>
            <p:spPr>
              <a:xfrm>
                <a:off x="2720730" y="1319333"/>
                <a:ext cx="1123466" cy="561733"/>
              </a:xfrm>
              <a:prstGeom prst="rect">
                <a:avLst/>
              </a:prstGeom>
              <a:gradFill>
                <a:gsLst>
                  <a:gs pos="0">
                    <a:srgbClr val="7FB75F"/>
                  </a:gs>
                  <a:gs pos="50000">
                    <a:srgbClr val="6EB141"/>
                  </a:gs>
                  <a:gs pos="100000">
                    <a:srgbClr val="5FA134"/>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30" name="مربع نص 1385">
                <a:extLst>
                  <a:ext uri="{FF2B5EF4-FFF2-40B4-BE49-F238E27FC236}">
                    <a16:creationId xmlns:a16="http://schemas.microsoft.com/office/drawing/2014/main" id="{C2149824-FFAD-159A-CC80-3EC9D8E4596D}"/>
                  </a:ext>
                </a:extLst>
              </p:cNvPr>
              <p:cNvSpPr txBox="1"/>
              <p:nvPr/>
            </p:nvSpPr>
            <p:spPr>
              <a:xfrm>
                <a:off x="2720730" y="1319333"/>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المعيار الثاني</a:t>
                </a:r>
                <a:endParaRPr lang="en-US" sz="1200" b="1">
                  <a:effectLst/>
                  <a:latin typeface="Calibri" panose="020F0502020204030204" pitchFamily="34" charset="0"/>
                  <a:ea typeface="Calibri" panose="020F0502020204030204" pitchFamily="34" charset="0"/>
                  <a:cs typeface="Arial" panose="020B0604020202020204" pitchFamily="34" charset="0"/>
                </a:endParaRPr>
              </a:p>
            </p:txBody>
          </p:sp>
          <p:sp>
            <p:nvSpPr>
              <p:cNvPr id="31" name="مستطيل 30">
                <a:extLst>
                  <a:ext uri="{FF2B5EF4-FFF2-40B4-BE49-F238E27FC236}">
                    <a16:creationId xmlns:a16="http://schemas.microsoft.com/office/drawing/2014/main" id="{CA544AFA-D3E2-6ECB-AF4B-50E177945FA4}"/>
                  </a:ext>
                </a:extLst>
              </p:cNvPr>
              <p:cNvSpPr/>
              <p:nvPr/>
            </p:nvSpPr>
            <p:spPr>
              <a:xfrm>
                <a:off x="3001597" y="2116994"/>
                <a:ext cx="1123466" cy="561733"/>
              </a:xfrm>
              <a:prstGeom prst="rect">
                <a:avLst/>
              </a:prstGeom>
              <a:gradFill>
                <a:gsLst>
                  <a:gs pos="0">
                    <a:srgbClr val="5E81C9"/>
                  </a:gs>
                  <a:gs pos="50000">
                    <a:srgbClr val="3B70C9"/>
                  </a:gs>
                  <a:gs pos="100000">
                    <a:srgbClr val="2E60B8"/>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32" name="مربع نص 1387">
                <a:extLst>
                  <a:ext uri="{FF2B5EF4-FFF2-40B4-BE49-F238E27FC236}">
                    <a16:creationId xmlns:a16="http://schemas.microsoft.com/office/drawing/2014/main" id="{8D413B1A-33EB-7D80-1AA6-D611FC6801AF}"/>
                  </a:ext>
                </a:extLst>
              </p:cNvPr>
              <p:cNvSpPr txBox="1"/>
              <p:nvPr/>
            </p:nvSpPr>
            <p:spPr>
              <a:xfrm>
                <a:off x="3001597" y="2116994"/>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قيادة العملية التعليمية</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33" name="مستطيل 32">
                <a:extLst>
                  <a:ext uri="{FF2B5EF4-FFF2-40B4-BE49-F238E27FC236}">
                    <a16:creationId xmlns:a16="http://schemas.microsoft.com/office/drawing/2014/main" id="{80329448-C443-4CBA-FE85-650A498F6576}"/>
                  </a:ext>
                </a:extLst>
              </p:cNvPr>
              <p:cNvSpPr/>
              <p:nvPr/>
            </p:nvSpPr>
            <p:spPr>
              <a:xfrm>
                <a:off x="4080124" y="1319333"/>
                <a:ext cx="1123466" cy="561733"/>
              </a:xfrm>
              <a:prstGeom prst="rect">
                <a:avLst/>
              </a:prstGeom>
              <a:gradFill>
                <a:gsLst>
                  <a:gs pos="0">
                    <a:srgbClr val="7FB75F"/>
                  </a:gs>
                  <a:gs pos="50000">
                    <a:srgbClr val="6EB141"/>
                  </a:gs>
                  <a:gs pos="100000">
                    <a:srgbClr val="5FA134"/>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34" name="مربع نص 1389">
                <a:extLst>
                  <a:ext uri="{FF2B5EF4-FFF2-40B4-BE49-F238E27FC236}">
                    <a16:creationId xmlns:a16="http://schemas.microsoft.com/office/drawing/2014/main" id="{43050A8F-55AE-8B0B-FC7A-67986662EB5D}"/>
                  </a:ext>
                </a:extLst>
              </p:cNvPr>
              <p:cNvSpPr txBox="1"/>
              <p:nvPr/>
            </p:nvSpPr>
            <p:spPr>
              <a:xfrm>
                <a:off x="4080124" y="1319333"/>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المعيار الأول</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35" name="مستطيل 34">
                <a:extLst>
                  <a:ext uri="{FF2B5EF4-FFF2-40B4-BE49-F238E27FC236}">
                    <a16:creationId xmlns:a16="http://schemas.microsoft.com/office/drawing/2014/main" id="{2B7E6D1F-9CE9-7CED-0F65-503B2E31B84E}"/>
                  </a:ext>
                </a:extLst>
              </p:cNvPr>
              <p:cNvSpPr/>
              <p:nvPr/>
            </p:nvSpPr>
            <p:spPr>
              <a:xfrm>
                <a:off x="4360991" y="2116994"/>
                <a:ext cx="1123466" cy="561733"/>
              </a:xfrm>
              <a:prstGeom prst="rect">
                <a:avLst/>
              </a:prstGeom>
              <a:gradFill>
                <a:gsLst>
                  <a:gs pos="0">
                    <a:srgbClr val="5E81C9"/>
                  </a:gs>
                  <a:gs pos="50000">
                    <a:srgbClr val="3B70C9"/>
                  </a:gs>
                  <a:gs pos="100000">
                    <a:srgbClr val="2E60B8"/>
                  </a:gs>
                </a:gsLst>
                <a:lin ang="5400000" scaled="0"/>
              </a:gradFill>
              <a:ln>
                <a:noFill/>
              </a:ln>
            </p:spPr>
            <p:txBody>
              <a:bodyPr spcFirstLastPara="1" wrap="square" lIns="91425" tIns="91425" rIns="91425" bIns="91425" anchor="ctr" anchorCtr="0">
                <a:noAutofit/>
              </a:bodyPr>
              <a:lstStyle/>
              <a:p>
                <a:pPr algn="r" rtl="1">
                  <a:lnSpc>
                    <a:spcPct val="107000"/>
                  </a:lnSpc>
                  <a:spcAft>
                    <a:spcPts val="800"/>
                  </a:spcAft>
                </a:pPr>
                <a:r>
                  <a:rPr lang="en-US" sz="1200" b="1">
                    <a:effectLst/>
                    <a:latin typeface="Calibri" panose="020F0502020204030204" pitchFamily="34" charset="0"/>
                    <a:ea typeface="Calibri" panose="020F0502020204030204" pitchFamily="34" charset="0"/>
                    <a:cs typeface="Arial" panose="020B0604020202020204" pitchFamily="34" charset="0"/>
                  </a:rPr>
                  <a:t> </a:t>
                </a:r>
              </a:p>
            </p:txBody>
          </p:sp>
          <p:sp>
            <p:nvSpPr>
              <p:cNvPr id="36" name="مربع نص 1391">
                <a:extLst>
                  <a:ext uri="{FF2B5EF4-FFF2-40B4-BE49-F238E27FC236}">
                    <a16:creationId xmlns:a16="http://schemas.microsoft.com/office/drawing/2014/main" id="{D5693ACC-0F34-E4F9-3A40-DB058445ECA6}"/>
                  </a:ext>
                </a:extLst>
              </p:cNvPr>
              <p:cNvSpPr txBox="1"/>
              <p:nvPr/>
            </p:nvSpPr>
            <p:spPr>
              <a:xfrm>
                <a:off x="4360991" y="2116994"/>
                <a:ext cx="1123466" cy="561733"/>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a:noFill/>
              </a:ln>
            </p:spPr>
            <p:txBody>
              <a:bodyPr spcFirstLastPara="1" wrap="square" lIns="10150" tIns="10150" rIns="10150" bIns="10150" anchor="ctr" anchorCtr="0">
                <a:noAutofit/>
              </a:bodyPr>
              <a:lstStyle/>
              <a:p>
                <a:pPr algn="ctr" rtl="1">
                  <a:lnSpc>
                    <a:spcPct val="89000"/>
                  </a:lnSpc>
                  <a:spcAft>
                    <a:spcPts val="800"/>
                  </a:spcAft>
                </a:pPr>
                <a:r>
                  <a:rPr lang="ar-SA"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التخطيط</a:t>
                </a:r>
                <a:endParaRPr lang="en-US" sz="1200" b="1" dirty="0">
                  <a:effectLst/>
                  <a:latin typeface="Calibri" panose="020F0502020204030204" pitchFamily="34" charset="0"/>
                  <a:ea typeface="Calibri" panose="020F0502020204030204" pitchFamily="34" charset="0"/>
                  <a:cs typeface="Arial" panose="020B0604020202020204" pitchFamily="34" charset="0"/>
                </a:endParaRPr>
              </a:p>
            </p:txBody>
          </p:sp>
        </p:grpSp>
      </p:grpSp>
      <p:grpSp>
        <p:nvGrpSpPr>
          <p:cNvPr id="59" name="مجموعة 58">
            <a:extLst>
              <a:ext uri="{FF2B5EF4-FFF2-40B4-BE49-F238E27FC236}">
                <a16:creationId xmlns:a16="http://schemas.microsoft.com/office/drawing/2014/main" id="{E4221EDC-A040-4457-9E73-0EA3828A45E5}"/>
              </a:ext>
            </a:extLst>
          </p:cNvPr>
          <p:cNvGrpSpPr/>
          <p:nvPr/>
        </p:nvGrpSpPr>
        <p:grpSpPr>
          <a:xfrm>
            <a:off x="-1627365" y="6266732"/>
            <a:ext cx="7269725" cy="3199765"/>
            <a:chOff x="-1703964" y="-95435"/>
            <a:chExt cx="7110182" cy="3200400"/>
          </a:xfrm>
        </p:grpSpPr>
        <p:sp>
          <p:nvSpPr>
            <p:cNvPr id="60" name="مستطيل 59">
              <a:extLst>
                <a:ext uri="{FF2B5EF4-FFF2-40B4-BE49-F238E27FC236}">
                  <a16:creationId xmlns:a16="http://schemas.microsoft.com/office/drawing/2014/main" id="{68465BAA-A58F-1717-9399-807803482271}"/>
                </a:ext>
              </a:extLst>
            </p:cNvPr>
            <p:cNvSpPr/>
            <p:nvPr/>
          </p:nvSpPr>
          <p:spPr>
            <a:xfrm>
              <a:off x="-1703964" y="-95435"/>
              <a:ext cx="5486400" cy="3200400"/>
            </a:xfrm>
            <a:prstGeom prst="rect">
              <a:avLst/>
            </a:prstGeom>
            <a:noFill/>
            <a:ln>
              <a:noFill/>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61" name="مربع نص 37">
              <a:extLst>
                <a:ext uri="{FF2B5EF4-FFF2-40B4-BE49-F238E27FC236}">
                  <a16:creationId xmlns:a16="http://schemas.microsoft.com/office/drawing/2014/main" id="{6B368180-65F0-C5B9-E640-8AECCBA4FD9D}"/>
                </a:ext>
              </a:extLst>
            </p:cNvPr>
            <p:cNvSpPr txBox="1"/>
            <p:nvPr/>
          </p:nvSpPr>
          <p:spPr>
            <a:xfrm>
              <a:off x="157385" y="251884"/>
              <a:ext cx="1521260" cy="737680"/>
            </a:xfrm>
            <a:prstGeom prst="rect">
              <a:avLst/>
            </a:prstGeom>
            <a:gradFill flip="none" rotWithShape="1">
              <a:gsLst>
                <a:gs pos="0">
                  <a:srgbClr val="863A6D">
                    <a:tint val="66000"/>
                    <a:satMod val="160000"/>
                  </a:srgbClr>
                </a:gs>
                <a:gs pos="50000">
                  <a:srgbClr val="863A6D">
                    <a:tint val="44500"/>
                    <a:satMod val="160000"/>
                  </a:srgbClr>
                </a:gs>
                <a:gs pos="100000">
                  <a:srgbClr val="863A6D">
                    <a:tint val="23500"/>
                    <a:satMod val="160000"/>
                  </a:srgbClr>
                </a:gs>
              </a:gsLst>
              <a:lin ang="13500000" scaled="1"/>
              <a:tileRect/>
            </a:gradFill>
            <a:ln>
              <a:noFill/>
            </a:ln>
          </p:spPr>
          <p:txBody>
            <a:bodyPr spcFirstLastPara="1" wrap="square" lIns="30475" tIns="20300" rIns="30475" bIns="20300" anchor="ctr" anchorCtr="0">
              <a:noAutofit/>
            </a:bodyPr>
            <a:lstStyle/>
            <a:p>
              <a:pPr marL="0" marR="0" lvl="0" indent="0" algn="ctr" defTabSz="914400" rtl="1" eaLnBrk="1" fontAlgn="auto" latinLnBrk="0" hangingPunct="1">
                <a:lnSpc>
                  <a:spcPct val="89000"/>
                </a:lnSpc>
                <a:spcBef>
                  <a:spcPts val="555"/>
                </a:spcBef>
                <a:spcAft>
                  <a:spcPts val="800"/>
                </a:spcAft>
                <a:buClrTx/>
                <a:buSzTx/>
                <a:buFontTx/>
                <a:buNone/>
                <a:tabLst/>
                <a:defRPr/>
              </a:pPr>
              <a:r>
                <a:rPr kumimoji="0" lang="ar-SA" sz="16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مجال البيئة </a:t>
              </a:r>
            </a:p>
            <a:p>
              <a:pPr marL="0" marR="0" lvl="0" indent="0" algn="ctr" defTabSz="914400" rtl="1" eaLnBrk="1" fontAlgn="auto" latinLnBrk="0" hangingPunct="1">
                <a:lnSpc>
                  <a:spcPct val="89000"/>
                </a:lnSpc>
                <a:spcBef>
                  <a:spcPts val="555"/>
                </a:spcBef>
                <a:spcAft>
                  <a:spcPts val="800"/>
                </a:spcAft>
                <a:buClrTx/>
                <a:buSzTx/>
                <a:buFontTx/>
                <a:buNone/>
                <a:tabLst/>
                <a:defRPr/>
              </a:pPr>
              <a:r>
                <a:rPr kumimoji="0" lang="ar-SA" sz="16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المدرسية</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62" name="شكل حر 38">
              <a:extLst>
                <a:ext uri="{FF2B5EF4-FFF2-40B4-BE49-F238E27FC236}">
                  <a16:creationId xmlns:a16="http://schemas.microsoft.com/office/drawing/2014/main" id="{41CB8C4D-F859-408C-5BA2-89B8DF278E74}"/>
                </a:ext>
              </a:extLst>
            </p:cNvPr>
            <p:cNvSpPr/>
            <p:nvPr/>
          </p:nvSpPr>
          <p:spPr>
            <a:xfrm>
              <a:off x="157385" y="1012514"/>
              <a:ext cx="156716" cy="587685"/>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63" name="مستطيل مستدير الزوايا 39">
              <a:extLst>
                <a:ext uri="{FF2B5EF4-FFF2-40B4-BE49-F238E27FC236}">
                  <a16:creationId xmlns:a16="http://schemas.microsoft.com/office/drawing/2014/main" id="{1727EB4D-D00F-08F3-6E28-4A86EAAEA998}"/>
                </a:ext>
              </a:extLst>
            </p:cNvPr>
            <p:cNvSpPr/>
            <p:nvPr/>
          </p:nvSpPr>
          <p:spPr>
            <a:xfrm>
              <a:off x="314101" y="1208409"/>
              <a:ext cx="1253728" cy="783580"/>
            </a:xfrm>
            <a:prstGeom prst="roundRect">
              <a:avLst>
                <a:gd name="adj" fmla="val 10000"/>
              </a:avLst>
            </a:prstGeom>
            <a:solidFill>
              <a:sysClr val="window" lastClr="FFFFFF">
                <a:alpha val="89803"/>
              </a:sysClr>
            </a:solidFill>
            <a:ln w="9525" cap="flat" cmpd="sng">
              <a:solidFill>
                <a:srgbClr val="9BBB59"/>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64" name="مربع نص 40">
              <a:extLst>
                <a:ext uri="{FF2B5EF4-FFF2-40B4-BE49-F238E27FC236}">
                  <a16:creationId xmlns:a16="http://schemas.microsoft.com/office/drawing/2014/main" id="{F12298CB-E087-2D46-67CF-AEF5F3143923}"/>
                </a:ext>
              </a:extLst>
            </p:cNvPr>
            <p:cNvSpPr txBox="1"/>
            <p:nvPr/>
          </p:nvSpPr>
          <p:spPr>
            <a:xfrm>
              <a:off x="337051" y="1231359"/>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المعيار الأول</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1" fontAlgn="auto" latinLnBrk="0" hangingPunct="1">
                <a:lnSpc>
                  <a:spcPct val="89000"/>
                </a:lnSpc>
                <a:spcBef>
                  <a:spcPts val="525"/>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المبنى المدرسي</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65" name="شكل حر 41">
              <a:extLst>
                <a:ext uri="{FF2B5EF4-FFF2-40B4-BE49-F238E27FC236}">
                  <a16:creationId xmlns:a16="http://schemas.microsoft.com/office/drawing/2014/main" id="{A44CBCEC-ABC9-CA0C-78DD-7CCD404850D7}"/>
                </a:ext>
              </a:extLst>
            </p:cNvPr>
            <p:cNvSpPr/>
            <p:nvPr/>
          </p:nvSpPr>
          <p:spPr>
            <a:xfrm>
              <a:off x="157385" y="1012514"/>
              <a:ext cx="156716" cy="1567160"/>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66" name="مستطيل مستدير الزوايا 42">
              <a:extLst>
                <a:ext uri="{FF2B5EF4-FFF2-40B4-BE49-F238E27FC236}">
                  <a16:creationId xmlns:a16="http://schemas.microsoft.com/office/drawing/2014/main" id="{6DF85247-7874-2F5D-FEC3-DC4AEDCD1DD2}"/>
                </a:ext>
              </a:extLst>
            </p:cNvPr>
            <p:cNvSpPr/>
            <p:nvPr/>
          </p:nvSpPr>
          <p:spPr>
            <a:xfrm>
              <a:off x="314101" y="2187885"/>
              <a:ext cx="1253728" cy="783580"/>
            </a:xfrm>
            <a:prstGeom prst="roundRect">
              <a:avLst>
                <a:gd name="adj" fmla="val 10000"/>
              </a:avLst>
            </a:prstGeom>
            <a:solidFill>
              <a:sysClr val="window" lastClr="FFFFFF">
                <a:alpha val="89803"/>
              </a:sysClr>
            </a:solidFill>
            <a:ln w="9525" cap="flat" cmpd="sng">
              <a:solidFill>
                <a:srgbClr val="B18A8A"/>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67" name="مربع نص 43">
              <a:extLst>
                <a:ext uri="{FF2B5EF4-FFF2-40B4-BE49-F238E27FC236}">
                  <a16:creationId xmlns:a16="http://schemas.microsoft.com/office/drawing/2014/main" id="{B2DF6525-5486-07CA-B676-3204B82BBFB2}"/>
                </a:ext>
              </a:extLst>
            </p:cNvPr>
            <p:cNvSpPr txBox="1"/>
            <p:nvPr/>
          </p:nvSpPr>
          <p:spPr>
            <a:xfrm>
              <a:off x="337051" y="2210835"/>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المعيار الثاني</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1" fontAlgn="auto" latinLnBrk="0" hangingPunct="1">
                <a:lnSpc>
                  <a:spcPct val="89000"/>
                </a:lnSpc>
                <a:spcBef>
                  <a:spcPts val="525"/>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الأمن والسلامة</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68" name="شكل حر 46">
              <a:extLst>
                <a:ext uri="{FF2B5EF4-FFF2-40B4-BE49-F238E27FC236}">
                  <a16:creationId xmlns:a16="http://schemas.microsoft.com/office/drawing/2014/main" id="{822021CC-AC90-153A-3AF3-A66199C33533}"/>
                </a:ext>
              </a:extLst>
            </p:cNvPr>
            <p:cNvSpPr/>
            <p:nvPr/>
          </p:nvSpPr>
          <p:spPr>
            <a:xfrm>
              <a:off x="2116335" y="1012514"/>
              <a:ext cx="156716" cy="587685"/>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69" name="مستطيل مستدير الزوايا 47">
              <a:extLst>
                <a:ext uri="{FF2B5EF4-FFF2-40B4-BE49-F238E27FC236}">
                  <a16:creationId xmlns:a16="http://schemas.microsoft.com/office/drawing/2014/main" id="{E148002E-56D0-C79B-6AEC-68E22A83A628}"/>
                </a:ext>
              </a:extLst>
            </p:cNvPr>
            <p:cNvSpPr/>
            <p:nvPr/>
          </p:nvSpPr>
          <p:spPr>
            <a:xfrm>
              <a:off x="2273051" y="1208409"/>
              <a:ext cx="1253728" cy="783580"/>
            </a:xfrm>
            <a:prstGeom prst="roundRect">
              <a:avLst>
                <a:gd name="adj" fmla="val 10000"/>
              </a:avLst>
            </a:prstGeom>
            <a:solidFill>
              <a:sysClr val="window" lastClr="FFFFFF">
                <a:alpha val="89803"/>
              </a:sysClr>
            </a:solidFill>
            <a:ln w="9525" cap="flat" cmpd="sng">
              <a:solidFill>
                <a:srgbClr val="C06C6C"/>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70" name="مربع نص 48">
              <a:extLst>
                <a:ext uri="{FF2B5EF4-FFF2-40B4-BE49-F238E27FC236}">
                  <a16:creationId xmlns:a16="http://schemas.microsoft.com/office/drawing/2014/main" id="{AD6D3699-9FAD-10A6-CAEC-9339AF43CA4C}"/>
                </a:ext>
              </a:extLst>
            </p:cNvPr>
            <p:cNvSpPr txBox="1"/>
            <p:nvPr/>
          </p:nvSpPr>
          <p:spPr>
            <a:xfrm>
              <a:off x="2296001" y="1231359"/>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المعيار الأول</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1" fontAlgn="auto" latinLnBrk="0" hangingPunct="1">
                <a:lnSpc>
                  <a:spcPct val="89000"/>
                </a:lnSpc>
                <a:spcBef>
                  <a:spcPts val="525"/>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التحصيل الدراسي</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71" name="شكل حر 49">
              <a:extLst>
                <a:ext uri="{FF2B5EF4-FFF2-40B4-BE49-F238E27FC236}">
                  <a16:creationId xmlns:a16="http://schemas.microsoft.com/office/drawing/2014/main" id="{0354A2F2-03B2-A5ED-5615-6D7ECC51596A}"/>
                </a:ext>
              </a:extLst>
            </p:cNvPr>
            <p:cNvSpPr/>
            <p:nvPr/>
          </p:nvSpPr>
          <p:spPr>
            <a:xfrm>
              <a:off x="2116335" y="1012514"/>
              <a:ext cx="156716" cy="1567160"/>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72" name="مستطيل مستدير الزوايا 50">
              <a:extLst>
                <a:ext uri="{FF2B5EF4-FFF2-40B4-BE49-F238E27FC236}">
                  <a16:creationId xmlns:a16="http://schemas.microsoft.com/office/drawing/2014/main" id="{9197C758-310D-0A71-9CA2-24BAFB5C88E3}"/>
                </a:ext>
              </a:extLst>
            </p:cNvPr>
            <p:cNvSpPr/>
            <p:nvPr/>
          </p:nvSpPr>
          <p:spPr>
            <a:xfrm>
              <a:off x="2273051" y="2187885"/>
              <a:ext cx="1253728" cy="783580"/>
            </a:xfrm>
            <a:prstGeom prst="roundRect">
              <a:avLst>
                <a:gd name="adj" fmla="val 10000"/>
              </a:avLst>
            </a:prstGeom>
            <a:solidFill>
              <a:sysClr val="window" lastClr="FFFFFF">
                <a:alpha val="89803"/>
              </a:sysClr>
            </a:solidFill>
            <a:ln w="9525" cap="flat" cmpd="sng">
              <a:solidFill>
                <a:srgbClr val="D14A4A"/>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73" name="مربع نص 51">
              <a:extLst>
                <a:ext uri="{FF2B5EF4-FFF2-40B4-BE49-F238E27FC236}">
                  <a16:creationId xmlns:a16="http://schemas.microsoft.com/office/drawing/2014/main" id="{B96593F4-4182-4C5D-BF43-B2F4496FA7CE}"/>
                </a:ext>
              </a:extLst>
            </p:cNvPr>
            <p:cNvSpPr txBox="1"/>
            <p:nvPr/>
          </p:nvSpPr>
          <p:spPr>
            <a:xfrm>
              <a:off x="2296001" y="2210835"/>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التطور الشخصي والصحي والاجتماعي</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74" name="شكل حر 54">
              <a:extLst>
                <a:ext uri="{FF2B5EF4-FFF2-40B4-BE49-F238E27FC236}">
                  <a16:creationId xmlns:a16="http://schemas.microsoft.com/office/drawing/2014/main" id="{4BAA6B8B-97DC-F8B2-1ED4-6D393A490579}"/>
                </a:ext>
              </a:extLst>
            </p:cNvPr>
            <p:cNvSpPr/>
            <p:nvPr/>
          </p:nvSpPr>
          <p:spPr>
            <a:xfrm>
              <a:off x="3916266" y="1012514"/>
              <a:ext cx="228275" cy="595638"/>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75" name="مستطيل مستدير الزوايا 55">
              <a:extLst>
                <a:ext uri="{FF2B5EF4-FFF2-40B4-BE49-F238E27FC236}">
                  <a16:creationId xmlns:a16="http://schemas.microsoft.com/office/drawing/2014/main" id="{A1A5777A-17F9-7F4F-2B68-BBFF9F2C59AA}"/>
                </a:ext>
              </a:extLst>
            </p:cNvPr>
            <p:cNvSpPr/>
            <p:nvPr/>
          </p:nvSpPr>
          <p:spPr>
            <a:xfrm>
              <a:off x="4144542" y="1216363"/>
              <a:ext cx="1253728" cy="783580"/>
            </a:xfrm>
            <a:prstGeom prst="roundRect">
              <a:avLst>
                <a:gd name="adj" fmla="val 10000"/>
              </a:avLst>
            </a:prstGeom>
            <a:solidFill>
              <a:sysClr val="window" lastClr="FFFFFF">
                <a:alpha val="89803"/>
              </a:sysClr>
            </a:solidFill>
            <a:ln w="9525" cap="flat" cmpd="sng">
              <a:solidFill>
                <a:srgbClr val="E72527"/>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76" name="مربع نص 56">
              <a:extLst>
                <a:ext uri="{FF2B5EF4-FFF2-40B4-BE49-F238E27FC236}">
                  <a16:creationId xmlns:a16="http://schemas.microsoft.com/office/drawing/2014/main" id="{1F0B4AFA-632E-693D-A0CE-002EB1F79058}"/>
                </a:ext>
              </a:extLst>
            </p:cNvPr>
            <p:cNvSpPr txBox="1"/>
            <p:nvPr/>
          </p:nvSpPr>
          <p:spPr>
            <a:xfrm>
              <a:off x="4167492" y="1239313"/>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المعيار الأول</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1" fontAlgn="auto" latinLnBrk="0" hangingPunct="1">
                <a:lnSpc>
                  <a:spcPct val="89000"/>
                </a:lnSpc>
                <a:spcBef>
                  <a:spcPts val="525"/>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بناء خبرات التعلم</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77" name="شكل حر 57">
              <a:extLst>
                <a:ext uri="{FF2B5EF4-FFF2-40B4-BE49-F238E27FC236}">
                  <a16:creationId xmlns:a16="http://schemas.microsoft.com/office/drawing/2014/main" id="{3A9950F5-8FC3-6228-B722-08B61A6F3953}"/>
                </a:ext>
              </a:extLst>
            </p:cNvPr>
            <p:cNvSpPr/>
            <p:nvPr/>
          </p:nvSpPr>
          <p:spPr>
            <a:xfrm>
              <a:off x="3916266" y="1012514"/>
              <a:ext cx="236224" cy="1567160"/>
            </a:xfrm>
            <a:custGeom>
              <a:avLst/>
              <a:gdLst/>
              <a:ahLst/>
              <a:cxnLst/>
              <a:rect l="l" t="t" r="r" b="b"/>
              <a:pathLst>
                <a:path w="120000" h="120000" extrusionOk="0">
                  <a:moveTo>
                    <a:pt x="0" y="0"/>
                  </a:moveTo>
                  <a:lnTo>
                    <a:pt x="0" y="120000"/>
                  </a:lnTo>
                  <a:lnTo>
                    <a:pt x="120000" y="120000"/>
                  </a:lnTo>
                </a:path>
              </a:pathLst>
            </a:custGeom>
            <a:noFill/>
            <a:ln w="12700" cap="flat" cmpd="sng">
              <a:solidFill>
                <a:srgbClr val="8064A2"/>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ar-SA" b="1" i="0" u="none" strike="noStrike" kern="0" cap="none" spc="0" normalizeH="0" baseline="0" noProof="0">
                <a:ln>
                  <a:noFill/>
                </a:ln>
                <a:solidFill>
                  <a:sysClr val="windowText" lastClr="000000"/>
                </a:solidFill>
                <a:effectLst/>
                <a:uLnTx/>
                <a:uFillTx/>
              </a:endParaRPr>
            </a:p>
          </p:txBody>
        </p:sp>
        <p:sp>
          <p:nvSpPr>
            <p:cNvPr id="78" name="مستطيل مستدير الزوايا 58">
              <a:extLst>
                <a:ext uri="{FF2B5EF4-FFF2-40B4-BE49-F238E27FC236}">
                  <a16:creationId xmlns:a16="http://schemas.microsoft.com/office/drawing/2014/main" id="{C5840826-4316-AD54-A08F-5ED858DBC67E}"/>
                </a:ext>
              </a:extLst>
            </p:cNvPr>
            <p:cNvSpPr/>
            <p:nvPr/>
          </p:nvSpPr>
          <p:spPr>
            <a:xfrm>
              <a:off x="4152490" y="2187885"/>
              <a:ext cx="1253728" cy="783580"/>
            </a:xfrm>
            <a:prstGeom prst="roundRect">
              <a:avLst>
                <a:gd name="adj" fmla="val 10000"/>
              </a:avLst>
            </a:prstGeom>
            <a:solidFill>
              <a:sysClr val="window" lastClr="FFFFFF">
                <a:alpha val="89803"/>
              </a:sysClr>
            </a:solidFill>
            <a:ln w="9525" cap="flat" cmpd="sng">
              <a:solidFill>
                <a:srgbClr val="FE0000"/>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rPr>
                <a:t> </a:t>
              </a:r>
            </a:p>
          </p:txBody>
        </p:sp>
        <p:sp>
          <p:nvSpPr>
            <p:cNvPr id="79" name="مربع نص 59">
              <a:extLst>
                <a:ext uri="{FF2B5EF4-FFF2-40B4-BE49-F238E27FC236}">
                  <a16:creationId xmlns:a16="http://schemas.microsoft.com/office/drawing/2014/main" id="{F89817C1-1721-ACB0-B445-32A1869B4C41}"/>
                </a:ext>
              </a:extLst>
            </p:cNvPr>
            <p:cNvSpPr txBox="1"/>
            <p:nvPr/>
          </p:nvSpPr>
          <p:spPr>
            <a:xfrm>
              <a:off x="4175440" y="2210835"/>
              <a:ext cx="1207828" cy="7376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3500000" scaled="1"/>
              <a:tileRect/>
            </a:gradFill>
            <a:ln>
              <a:noFill/>
            </a:ln>
          </p:spPr>
          <p:txBody>
            <a:bodyPr spcFirstLastPara="1" wrap="square" lIns="28575" tIns="19050" rIns="28575" bIns="19050" anchor="ctr" anchorCtr="0">
              <a:noAutofit/>
            </a:bodyPr>
            <a:lstStyle/>
            <a:p>
              <a:pPr marL="0" marR="0" lvl="0" indent="0" algn="ctr" defTabSz="914400" rtl="1" eaLnBrk="1" fontAlgn="auto" latinLnBrk="0" hangingPunct="1">
                <a:lnSpc>
                  <a:spcPct val="89000"/>
                </a:lnSpc>
                <a:spcBef>
                  <a:spcPts val="0"/>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المعيار الثاني</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ctr" defTabSz="914400" rtl="1" eaLnBrk="1" fontAlgn="auto" latinLnBrk="0" hangingPunct="1">
                <a:lnSpc>
                  <a:spcPct val="89000"/>
                </a:lnSpc>
                <a:spcBef>
                  <a:spcPts val="525"/>
                </a:spcBef>
                <a:spcAft>
                  <a:spcPts val="800"/>
                </a:spcAft>
                <a:buClrTx/>
                <a:buSzTx/>
                <a:buFontTx/>
                <a:buNone/>
                <a:tabLst/>
                <a:defRPr/>
              </a:pPr>
              <a:r>
                <a:rPr kumimoji="0" lang="ar-SA" sz="14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تقويم التعلم</a:t>
              </a:r>
              <a:endParaRPr kumimoji="0" lang="en-US" sz="1100" b="1" i="0" u="none" strike="noStrike" kern="0" cap="none" spc="0" normalizeH="0" baseline="0" noProof="0" dirty="0">
                <a:ln>
                  <a:noFill/>
                </a:ln>
                <a:solidFill>
                  <a:sysClr val="windowText" lastClr="000000"/>
                </a:solidFill>
                <a:effectLst/>
                <a:uLnTx/>
                <a:uFillTx/>
                <a:latin typeface="Calibri" panose="020F0502020204030204" pitchFamily="34" charset="0"/>
                <a:ea typeface="Calibri" panose="020F0502020204030204" pitchFamily="34" charset="0"/>
                <a:cs typeface="Arial" panose="020B0604020202020204" pitchFamily="34" charset="0"/>
              </a:endParaRPr>
            </a:p>
          </p:txBody>
        </p:sp>
      </p:grpSp>
      <p:sp>
        <p:nvSpPr>
          <p:cNvPr id="80" name="مربع نص 1396">
            <a:extLst>
              <a:ext uri="{FF2B5EF4-FFF2-40B4-BE49-F238E27FC236}">
                <a16:creationId xmlns:a16="http://schemas.microsoft.com/office/drawing/2014/main" id="{E7A837A5-1C46-9B58-0065-BBB41A3AB2B3}"/>
              </a:ext>
            </a:extLst>
          </p:cNvPr>
          <p:cNvSpPr txBox="1"/>
          <p:nvPr/>
        </p:nvSpPr>
        <p:spPr>
          <a:xfrm>
            <a:off x="2261522" y="6662896"/>
            <a:ext cx="1649730" cy="737235"/>
          </a:xfrm>
          <a:prstGeom prst="rect">
            <a:avLst/>
          </a:prstGeom>
          <a:gradFill flip="none" rotWithShape="1">
            <a:gsLst>
              <a:gs pos="0">
                <a:srgbClr val="863A6D">
                  <a:tint val="66000"/>
                  <a:satMod val="160000"/>
                </a:srgbClr>
              </a:gs>
              <a:gs pos="50000">
                <a:srgbClr val="863A6D">
                  <a:tint val="44500"/>
                  <a:satMod val="160000"/>
                </a:srgbClr>
              </a:gs>
              <a:gs pos="100000">
                <a:srgbClr val="863A6D">
                  <a:tint val="23500"/>
                  <a:satMod val="160000"/>
                </a:srgbClr>
              </a:gs>
            </a:gsLst>
            <a:lin ang="18900000" scaled="1"/>
            <a:tileRect/>
          </a:gradFill>
          <a:ln>
            <a:noFill/>
          </a:ln>
        </p:spPr>
        <p:txBody>
          <a:bodyPr spcFirstLastPara="1" wrap="square" lIns="30475" tIns="20300" rIns="30475" bIns="20300" anchor="ctr" anchorCtr="0">
            <a:noAutofit/>
          </a:bodyPr>
          <a:lstStyle/>
          <a:p>
            <a:pPr algn="ctr" rtl="1">
              <a:lnSpc>
                <a:spcPct val="89000"/>
              </a:lnSpc>
              <a:spcBef>
                <a:spcPts val="555"/>
              </a:spcBef>
              <a:spcAft>
                <a:spcPts val="800"/>
              </a:spcAft>
            </a:pPr>
            <a:r>
              <a:rPr lang="ar-SA"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مجال نواتج التعلم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1" name="مربع نص 1393">
            <a:extLst>
              <a:ext uri="{FF2B5EF4-FFF2-40B4-BE49-F238E27FC236}">
                <a16:creationId xmlns:a16="http://schemas.microsoft.com/office/drawing/2014/main" id="{DAC3CC34-D01F-18F1-A809-596CFB74B983}"/>
              </a:ext>
            </a:extLst>
          </p:cNvPr>
          <p:cNvSpPr txBox="1"/>
          <p:nvPr/>
        </p:nvSpPr>
        <p:spPr>
          <a:xfrm>
            <a:off x="4072634" y="6662895"/>
            <a:ext cx="1649730" cy="737235"/>
          </a:xfrm>
          <a:prstGeom prst="rect">
            <a:avLst/>
          </a:prstGeom>
          <a:gradFill flip="none" rotWithShape="1">
            <a:gsLst>
              <a:gs pos="0">
                <a:srgbClr val="863A6D">
                  <a:tint val="66000"/>
                  <a:satMod val="160000"/>
                </a:srgbClr>
              </a:gs>
              <a:gs pos="50000">
                <a:srgbClr val="863A6D">
                  <a:tint val="44500"/>
                  <a:satMod val="160000"/>
                </a:srgbClr>
              </a:gs>
              <a:gs pos="100000">
                <a:srgbClr val="863A6D">
                  <a:tint val="23500"/>
                  <a:satMod val="160000"/>
                </a:srgbClr>
              </a:gs>
            </a:gsLst>
            <a:lin ang="2700000" scaled="1"/>
            <a:tileRect/>
          </a:gradFill>
          <a:ln>
            <a:noFill/>
          </a:ln>
        </p:spPr>
        <p:txBody>
          <a:bodyPr spcFirstLastPara="1" wrap="square" lIns="30475" tIns="20300" rIns="30475" bIns="20300" anchor="ctr" anchorCtr="0">
            <a:noAutofit/>
          </a:bodyPr>
          <a:lstStyle/>
          <a:p>
            <a:pPr algn="ctr" rtl="1">
              <a:lnSpc>
                <a:spcPct val="89000"/>
              </a:lnSpc>
              <a:spcBef>
                <a:spcPts val="555"/>
              </a:spcBef>
              <a:spcAft>
                <a:spcPts val="800"/>
              </a:spcAft>
            </a:pPr>
            <a:r>
              <a:rPr lang="ar-SA" sz="16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مجال التعليم والتعلم</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18504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2C09A1-3FC7-CEF2-F90A-32DC6492CBB0}"/>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BAACC9B4-72A0-CFAC-416A-C29D7D295D68}"/>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3447788E-F821-0F04-6A3E-4884A45D17F7}"/>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77AD543F-5084-8AEC-DECE-E41845907018}"/>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ACDD5D1E-5EFA-9A26-D471-CBC6BAD2396F}"/>
              </a:ext>
            </a:extLst>
          </p:cNvPr>
          <p:cNvGraphicFramePr>
            <a:graphicFrameLocks noGrp="1"/>
          </p:cNvGraphicFramePr>
          <p:nvPr>
            <p:extLst>
              <p:ext uri="{D42A27DB-BD31-4B8C-83A1-F6EECF244321}">
                <p14:modId xmlns:p14="http://schemas.microsoft.com/office/powerpoint/2010/main" val="60786223"/>
              </p:ext>
            </p:extLst>
          </p:nvPr>
        </p:nvGraphicFramePr>
        <p:xfrm>
          <a:off x="2243377" y="2269735"/>
          <a:ext cx="3773772" cy="457200"/>
        </p:xfrm>
        <a:graphic>
          <a:graphicData uri="http://schemas.openxmlformats.org/drawingml/2006/table">
            <a:tbl>
              <a:tblPr rtl="1" firstRow="1" bandRow="1">
                <a:tableStyleId>{C083E6E3-FA7D-4D7B-A595-EF9225AFEA82}</a:tableStyleId>
              </a:tblPr>
              <a:tblGrid>
                <a:gridCol w="3773772">
                  <a:extLst>
                    <a:ext uri="{9D8B030D-6E8A-4147-A177-3AD203B41FA5}">
                      <a16:colId xmlns:a16="http://schemas.microsoft.com/office/drawing/2014/main" val="1109543311"/>
                    </a:ext>
                  </a:extLst>
                </a:gridCol>
              </a:tblGrid>
              <a:tr h="370840">
                <a:tc>
                  <a:txBody>
                    <a:bodyPr/>
                    <a:lstStyle/>
                    <a:p>
                      <a:pPr rtl="1"/>
                      <a:r>
                        <a:rPr lang="ar-SA" sz="2400" b="1" kern="1200" cap="none" spc="0" dirty="0">
                          <a:ln>
                            <a:noFill/>
                          </a:ln>
                          <a:solidFill>
                            <a:schemeClr val="tx1"/>
                          </a:solidFill>
                          <a:effectLst/>
                          <a:latin typeface="+mn-lt"/>
                          <a:ea typeface="+mn-ea"/>
                          <a:cs typeface="DecoType Naskh" panose="02010400000000000000" pitchFamily="2" charset="-78"/>
                        </a:rPr>
                        <a:t> تقرير الأداء المدرسي للتقويم الذاتي </a:t>
                      </a:r>
                      <a:endParaRPr lang="ar-SA" sz="2400" b="1" cap="none" spc="0" dirty="0">
                        <a:ln>
                          <a:noFill/>
                        </a:ln>
                        <a:solidFill>
                          <a:schemeClr val="tx1"/>
                        </a:solidFill>
                        <a:effectLst/>
                        <a:cs typeface="DecoType Naskh" panose="02010400000000000000" pitchFamily="2" charset="-78"/>
                      </a:endParaRPr>
                    </a:p>
                  </a:txBody>
                  <a:tcPr/>
                </a:tc>
                <a:extLst>
                  <a:ext uri="{0D108BD9-81ED-4DB2-BD59-A6C34878D82A}">
                    <a16:rowId xmlns:a16="http://schemas.microsoft.com/office/drawing/2014/main" val="990686455"/>
                  </a:ext>
                </a:extLst>
              </a:tr>
            </a:tbl>
          </a:graphicData>
        </a:graphic>
      </p:graphicFrame>
      <p:graphicFrame>
        <p:nvGraphicFramePr>
          <p:cNvPr id="3" name="جدول 2">
            <a:extLst>
              <a:ext uri="{FF2B5EF4-FFF2-40B4-BE49-F238E27FC236}">
                <a16:creationId xmlns:a16="http://schemas.microsoft.com/office/drawing/2014/main" id="{E92C91D2-2F70-6B36-180D-452D3A787321}"/>
              </a:ext>
            </a:extLst>
          </p:cNvPr>
          <p:cNvGraphicFramePr>
            <a:graphicFrameLocks noGrp="1"/>
          </p:cNvGraphicFramePr>
          <p:nvPr>
            <p:extLst>
              <p:ext uri="{D42A27DB-BD31-4B8C-83A1-F6EECF244321}">
                <p14:modId xmlns:p14="http://schemas.microsoft.com/office/powerpoint/2010/main" val="3290259067"/>
              </p:ext>
            </p:extLst>
          </p:nvPr>
        </p:nvGraphicFramePr>
        <p:xfrm>
          <a:off x="466726" y="2904418"/>
          <a:ext cx="5637223" cy="6170642"/>
        </p:xfrm>
        <a:graphic>
          <a:graphicData uri="http://schemas.openxmlformats.org/drawingml/2006/table">
            <a:tbl>
              <a:tblPr rtl="1" firstRow="1" firstCol="1" bandRow="1">
                <a:tableStyleId>{3B4B98B0-60AC-42C2-AFA5-B58CD77FA1E5}</a:tableStyleId>
              </a:tblPr>
              <a:tblGrid>
                <a:gridCol w="2080855">
                  <a:extLst>
                    <a:ext uri="{9D8B030D-6E8A-4147-A177-3AD203B41FA5}">
                      <a16:colId xmlns:a16="http://schemas.microsoft.com/office/drawing/2014/main" val="1395071622"/>
                    </a:ext>
                  </a:extLst>
                </a:gridCol>
                <a:gridCol w="1695451">
                  <a:extLst>
                    <a:ext uri="{9D8B030D-6E8A-4147-A177-3AD203B41FA5}">
                      <a16:colId xmlns:a16="http://schemas.microsoft.com/office/drawing/2014/main" val="1159739720"/>
                    </a:ext>
                  </a:extLst>
                </a:gridCol>
                <a:gridCol w="88277">
                  <a:extLst>
                    <a:ext uri="{9D8B030D-6E8A-4147-A177-3AD203B41FA5}">
                      <a16:colId xmlns:a16="http://schemas.microsoft.com/office/drawing/2014/main" val="3782683490"/>
                    </a:ext>
                  </a:extLst>
                </a:gridCol>
                <a:gridCol w="1772640">
                  <a:extLst>
                    <a:ext uri="{9D8B030D-6E8A-4147-A177-3AD203B41FA5}">
                      <a16:colId xmlns:a16="http://schemas.microsoft.com/office/drawing/2014/main" val="3892433122"/>
                    </a:ext>
                  </a:extLst>
                </a:gridCol>
              </a:tblGrid>
              <a:tr h="340211">
                <a:tc>
                  <a:txBody>
                    <a:bodyPr/>
                    <a:lstStyle/>
                    <a:p>
                      <a:pPr algn="ctr" rtl="1">
                        <a:lnSpc>
                          <a:spcPct val="107000"/>
                        </a:lnSpc>
                        <a:spcAft>
                          <a:spcPts val="800"/>
                        </a:spcAft>
                        <a:tabLst>
                          <a:tab pos="1234440" algn="l"/>
                        </a:tabLst>
                      </a:pPr>
                      <a:r>
                        <a:rPr lang="ar-SA" sz="2000" b="1" cap="none" spc="0" dirty="0">
                          <a:ln>
                            <a:noFill/>
                          </a:ln>
                          <a:solidFill>
                            <a:srgbClr val="C00000"/>
                          </a:solidFill>
                          <a:effectLst/>
                          <a:cs typeface="DecoType Naskh" panose="02010400000000000000" pitchFamily="2" charset="-78"/>
                        </a:rPr>
                        <a:t>المجال الأول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3">
                  <a:txBody>
                    <a:bodyPr/>
                    <a:lstStyle/>
                    <a:p>
                      <a:pPr algn="ctr" rtl="1">
                        <a:lnSpc>
                          <a:spcPct val="107000"/>
                        </a:lnSpc>
                        <a:spcAft>
                          <a:spcPts val="800"/>
                        </a:spcAft>
                        <a:tabLst>
                          <a:tab pos="1234440" algn="l"/>
                        </a:tabLst>
                      </a:pPr>
                      <a:r>
                        <a:rPr lang="ar-SA" sz="2000" b="1" cap="none" spc="0" dirty="0">
                          <a:ln>
                            <a:noFill/>
                          </a:ln>
                          <a:solidFill>
                            <a:srgbClr val="C00000"/>
                          </a:solidFill>
                          <a:effectLst/>
                          <a:cs typeface="DecoType Naskh" panose="02010400000000000000" pitchFamily="2" charset="-78"/>
                        </a:rPr>
                        <a:t>القيادة ( الإدارة المدرسية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122156391"/>
                  </a:ext>
                </a:extLst>
              </a:tr>
              <a:tr h="294774">
                <a:tc>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المعيار</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المستوى الحالي</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المستوى المستهدف</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4275516025"/>
                  </a:ext>
                </a:extLst>
              </a:tr>
              <a:tr h="245418">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التخطيط</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491252794"/>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قيادة العملية التعليمية</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3267508293"/>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المجتمع المدرسي</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3390281781"/>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التطوير المؤسسي</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1699430172"/>
                  </a:ext>
                </a:extLst>
              </a:tr>
              <a:tr h="113404">
                <a:tc gridSpan="4">
                  <a:txBody>
                    <a:bodyPr/>
                    <a:lstStyle/>
                    <a:p>
                      <a:pPr algn="ctr" rtl="1">
                        <a:lnSpc>
                          <a:spcPct val="107000"/>
                        </a:lnSpc>
                        <a:spcAft>
                          <a:spcPts val="800"/>
                        </a:spcAft>
                      </a:pPr>
                      <a:r>
                        <a:rPr lang="ar-SA" sz="9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222234899"/>
                  </a:ext>
                </a:extLst>
              </a:tr>
              <a:tr h="340211">
                <a:tc>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المجال الثاني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3">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التعليم والتعلم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15916751"/>
                  </a:ext>
                </a:extLst>
              </a:tr>
              <a:tr h="294774">
                <a:tc>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المعيار</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المستوى الحالي</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المستوى المستهدف</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1976484179"/>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بناء خبرات التعلم</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905650960"/>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تقويم التعليم</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1826052003"/>
                  </a:ext>
                </a:extLst>
              </a:tr>
              <a:tr h="113404">
                <a:tc gridSpan="4">
                  <a:txBody>
                    <a:bodyPr/>
                    <a:lstStyle/>
                    <a:p>
                      <a:pPr algn="ctr" rtl="1">
                        <a:lnSpc>
                          <a:spcPct val="107000"/>
                        </a:lnSpc>
                        <a:spcAft>
                          <a:spcPts val="800"/>
                        </a:spcAft>
                      </a:pPr>
                      <a:r>
                        <a:rPr lang="ar-SA" sz="9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644698573"/>
                  </a:ext>
                </a:extLst>
              </a:tr>
              <a:tr h="340211">
                <a:tc>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المجال الثالث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3">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نواتج التعلم</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1768070765"/>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المعيار</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المستوى الحالي</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المستوى المستهدف</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493591982"/>
                  </a:ext>
                </a:extLst>
              </a:tr>
              <a:tr h="294774">
                <a:tc>
                  <a:txBody>
                    <a:bodyPr/>
                    <a:lstStyle/>
                    <a:p>
                      <a:pPr algn="ctr" rtl="1">
                        <a:lnSpc>
                          <a:spcPct val="107000"/>
                        </a:lnSpc>
                        <a:spcAft>
                          <a:spcPts val="800"/>
                        </a:spcAft>
                      </a:pPr>
                      <a:r>
                        <a:rPr lang="ar-SA" sz="1600" b="1" cap="none" spc="0">
                          <a:ln>
                            <a:noFill/>
                          </a:ln>
                          <a:solidFill>
                            <a:schemeClr val="bg2">
                              <a:lumMod val="10000"/>
                            </a:schemeClr>
                          </a:solidFill>
                          <a:effectLst/>
                          <a:cs typeface="DecoType Naskh" panose="02010400000000000000" pitchFamily="2" charset="-78"/>
                        </a:rPr>
                        <a:t>التحصيل التعليمي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3414189213"/>
                  </a:ext>
                </a:extLst>
              </a:tr>
              <a:tr h="587661">
                <a:tc>
                  <a:txBody>
                    <a:bodyPr/>
                    <a:lstStyle/>
                    <a:p>
                      <a:pPr algn="ctr" rtl="1">
                        <a:lnSpc>
                          <a:spcPct val="107000"/>
                        </a:lnSpc>
                        <a:spcAft>
                          <a:spcPts val="800"/>
                        </a:spcAft>
                      </a:pPr>
                      <a:r>
                        <a:rPr lang="ar-SA" sz="1600" b="1" cap="none" spc="0">
                          <a:ln>
                            <a:noFill/>
                          </a:ln>
                          <a:solidFill>
                            <a:schemeClr val="bg2">
                              <a:lumMod val="10000"/>
                            </a:schemeClr>
                          </a:solidFill>
                          <a:effectLst/>
                          <a:cs typeface="DecoType Naskh" panose="02010400000000000000" pitchFamily="2" charset="-78"/>
                        </a:rPr>
                        <a:t>التطور الشخصي والصحي والاجتماعي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extLst>
                  <a:ext uri="{0D108BD9-81ED-4DB2-BD59-A6C34878D82A}">
                    <a16:rowId xmlns:a16="http://schemas.microsoft.com/office/drawing/2014/main" val="2806483248"/>
                  </a:ext>
                </a:extLst>
              </a:tr>
              <a:tr h="85054">
                <a:tc gridSpan="4">
                  <a:txBody>
                    <a:bodyPr/>
                    <a:lstStyle/>
                    <a:p>
                      <a:pPr algn="ctr" rtl="1">
                        <a:lnSpc>
                          <a:spcPct val="107000"/>
                        </a:lnSpc>
                        <a:spcAft>
                          <a:spcPts val="800"/>
                        </a:spcAft>
                      </a:pPr>
                      <a:r>
                        <a:rPr lang="ar-SA" sz="8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965070400"/>
                  </a:ext>
                </a:extLst>
              </a:tr>
              <a:tr h="340211">
                <a:tc>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المجال الرابع   </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3">
                  <a:txBody>
                    <a:bodyPr/>
                    <a:lstStyle/>
                    <a:p>
                      <a:pPr algn="ctr" rtl="1">
                        <a:lnSpc>
                          <a:spcPct val="107000"/>
                        </a:lnSpc>
                        <a:spcAft>
                          <a:spcPts val="800"/>
                        </a:spcAft>
                      </a:pPr>
                      <a:r>
                        <a:rPr lang="ar-SA" sz="2000" b="1" cap="none" spc="0" dirty="0">
                          <a:ln>
                            <a:noFill/>
                          </a:ln>
                          <a:solidFill>
                            <a:srgbClr val="C00000"/>
                          </a:solidFill>
                          <a:effectLst/>
                          <a:cs typeface="DecoType Naskh" panose="02010400000000000000" pitchFamily="2" charset="-78"/>
                        </a:rPr>
                        <a:t>البيئة المدرسية</a:t>
                      </a:r>
                      <a:endParaRPr lang="en-US" sz="1100" b="1" cap="none" spc="0" dirty="0">
                        <a:ln>
                          <a:noFill/>
                        </a:ln>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2012150499"/>
                  </a:ext>
                </a:extLst>
              </a:tr>
              <a:tr h="294774">
                <a:tc>
                  <a:txBody>
                    <a:bodyPr/>
                    <a:lstStyle/>
                    <a:p>
                      <a:pPr algn="ctr" rtl="1">
                        <a:lnSpc>
                          <a:spcPct val="107000"/>
                        </a:lnSpc>
                        <a:spcAft>
                          <a:spcPts val="800"/>
                        </a:spcAft>
                        <a:tabLst>
                          <a:tab pos="1234440" algn="l"/>
                        </a:tabLst>
                      </a:pPr>
                      <a:r>
                        <a:rPr lang="ar-SA" sz="1600" b="1" cap="none" spc="0" dirty="0">
                          <a:ln>
                            <a:noFill/>
                          </a:ln>
                          <a:solidFill>
                            <a:srgbClr val="863A6D"/>
                          </a:solidFill>
                          <a:effectLst/>
                          <a:cs typeface="DecoType Naskh" panose="02010400000000000000" pitchFamily="2" charset="-78"/>
                        </a:rPr>
                        <a:t>المعيار </a:t>
                      </a:r>
                      <a:endParaRPr lang="en-US" sz="1200" b="1" cap="none" spc="0" dirty="0">
                        <a:ln>
                          <a:noFill/>
                        </a:ln>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2672313207"/>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المبنى المدرسي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1372333954"/>
                  </a:ext>
                </a:extLst>
              </a:tr>
              <a:tr h="294774">
                <a:tc>
                  <a:txBody>
                    <a:bodyPr/>
                    <a:lstStyle/>
                    <a:p>
                      <a:pPr algn="ctr" rtl="1">
                        <a:lnSpc>
                          <a:spcPct val="107000"/>
                        </a:lnSpc>
                        <a:spcAft>
                          <a:spcPts val="800"/>
                        </a:spcAft>
                        <a:tabLst>
                          <a:tab pos="1234440" algn="l"/>
                        </a:tabLst>
                      </a:pPr>
                      <a:r>
                        <a:rPr lang="ar-SA" sz="1600" b="1" cap="none" spc="0">
                          <a:ln>
                            <a:noFill/>
                          </a:ln>
                          <a:solidFill>
                            <a:schemeClr val="bg2">
                              <a:lumMod val="10000"/>
                            </a:schemeClr>
                          </a:solidFill>
                          <a:effectLst/>
                          <a:cs typeface="DecoType Naskh" panose="02010400000000000000" pitchFamily="2" charset="-78"/>
                        </a:rPr>
                        <a:t>الأمن والسلامة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a:txBody>
                    <a:bodyPr/>
                    <a:lstStyle/>
                    <a:p>
                      <a:pPr algn="r" rtl="1">
                        <a:lnSpc>
                          <a:spcPct val="107000"/>
                        </a:lnSpc>
                        <a:spcAft>
                          <a:spcPts val="800"/>
                        </a:spcAft>
                        <a:tabLst>
                          <a:tab pos="246380" algn="l"/>
                          <a:tab pos="365125" algn="l"/>
                        </a:tabLst>
                      </a:pPr>
                      <a:r>
                        <a:rPr lang="ar-SA" sz="1400" b="1" cap="none" spc="0">
                          <a:ln>
                            <a:noFill/>
                          </a:ln>
                          <a:solidFill>
                            <a:schemeClr val="bg2">
                              <a:lumMod val="10000"/>
                            </a:schemeClr>
                          </a:solidFill>
                          <a:effectLst/>
                          <a:cs typeface="DecoType Naskh" panose="02010400000000000000" pitchFamily="2" charset="-78"/>
                        </a:rPr>
                        <a:t>		</a:t>
                      </a:r>
                      <a:endParaRPr lang="en-US" sz="1200" b="1" cap="none" spc="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gridSpan="2">
                  <a:txBody>
                    <a:bodyPr/>
                    <a:lstStyle/>
                    <a:p>
                      <a:pPr algn="r" rtl="1">
                        <a:lnSpc>
                          <a:spcPct val="107000"/>
                        </a:lnSpc>
                        <a:spcAft>
                          <a:spcPts val="800"/>
                        </a:spcAft>
                        <a:tabLst>
                          <a:tab pos="246380" algn="l"/>
                          <a:tab pos="365125" algn="l"/>
                        </a:tabLst>
                      </a:pPr>
                      <a:r>
                        <a:rPr lang="ar-SA" sz="1400" b="1" cap="none" spc="0" dirty="0">
                          <a:ln>
                            <a:noFill/>
                          </a:ln>
                          <a:solidFill>
                            <a:schemeClr val="bg2">
                              <a:lumMod val="10000"/>
                            </a:schemeClr>
                          </a:solidFill>
                          <a:effectLst/>
                          <a:cs typeface="DecoType Naskh" panose="02010400000000000000" pitchFamily="2" charset="-78"/>
                        </a:rPr>
                        <a:t>		</a:t>
                      </a:r>
                      <a:endParaRPr lang="en-US" sz="1200" b="1" cap="none" spc="0" dirty="0">
                        <a:ln>
                          <a:noFill/>
                        </a:ln>
                        <a:solidFill>
                          <a:schemeClr val="bg2">
                            <a:lumMod val="10000"/>
                          </a:schemeClr>
                        </a:solidFill>
                        <a:effectLst/>
                        <a:latin typeface="Calibri" panose="020F0502020204030204" pitchFamily="34" charset="0"/>
                        <a:ea typeface="Calibri" panose="020F0502020204030204" pitchFamily="34" charset="0"/>
                        <a:cs typeface="DecoType Naskh" panose="02010400000000000000" pitchFamily="2" charset="-78"/>
                      </a:endParaRPr>
                    </a:p>
                  </a:txBody>
                  <a:tcPr marL="50428" marR="50428" marT="0" marB="0">
                    <a:lnL w="12700" cap="flat" cmpd="sng" algn="ctr">
                      <a:solidFill>
                        <a:srgbClr val="7030A0"/>
                      </a:solidFill>
                      <a:prstDash val="solid"/>
                      <a:round/>
                      <a:headEnd type="none" w="med" len="med"/>
                      <a:tailEnd type="none" w="med" len="med"/>
                    </a:lnL>
                    <a:lnR w="12700" cap="flat" cmpd="sng" algn="ctr">
                      <a:solidFill>
                        <a:srgbClr val="7030A0"/>
                      </a:solidFill>
                      <a:prstDash val="solid"/>
                      <a:round/>
                      <a:headEnd type="none" w="med" len="med"/>
                      <a:tailEnd type="none" w="med" len="med"/>
                    </a:lnR>
                    <a:lnT w="12700" cap="flat" cmpd="sng" algn="ctr">
                      <a:solidFill>
                        <a:srgbClr val="7030A0"/>
                      </a:solidFill>
                      <a:prstDash val="solid"/>
                      <a:round/>
                      <a:headEnd type="none" w="med" len="med"/>
                      <a:tailEnd type="none" w="med" len="med"/>
                    </a:lnT>
                    <a:lnB w="12700" cap="flat" cmpd="sng" algn="ctr">
                      <a:solidFill>
                        <a:srgbClr val="7030A0"/>
                      </a:solidFill>
                      <a:prstDash val="solid"/>
                      <a:round/>
                      <a:headEnd type="none" w="med" len="med"/>
                      <a:tailEnd type="none" w="med" len="med"/>
                    </a:lnB>
                  </a:tcPr>
                </a:tc>
                <a:tc hMerge="1">
                  <a:txBody>
                    <a:bodyPr/>
                    <a:lstStyle/>
                    <a:p>
                      <a:pPr rtl="1"/>
                      <a:endParaRPr lang="ar-SA"/>
                    </a:p>
                  </a:txBody>
                  <a:tcPr/>
                </a:tc>
                <a:extLst>
                  <a:ext uri="{0D108BD9-81ED-4DB2-BD59-A6C34878D82A}">
                    <a16:rowId xmlns:a16="http://schemas.microsoft.com/office/drawing/2014/main" val="3109670483"/>
                  </a:ext>
                </a:extLst>
              </a:tr>
            </a:tbl>
          </a:graphicData>
        </a:graphic>
      </p:graphicFrame>
    </p:spTree>
    <p:extLst>
      <p:ext uri="{BB962C8B-B14F-4D97-AF65-F5344CB8AC3E}">
        <p14:creationId xmlns:p14="http://schemas.microsoft.com/office/powerpoint/2010/main" val="67063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F1E57-2E6F-6606-1D75-E4CBB307AAD6}"/>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46D8F488-7D83-E205-3761-35019C526303}"/>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11B262B5-BC37-423C-4A9D-E90E61039EA2}"/>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86BBD9AC-1768-8BDE-B892-78AA857B1964}"/>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pic>
        <p:nvPicPr>
          <p:cNvPr id="3" name="صورة 2">
            <a:extLst>
              <a:ext uri="{FF2B5EF4-FFF2-40B4-BE49-F238E27FC236}">
                <a16:creationId xmlns:a16="http://schemas.microsoft.com/office/drawing/2014/main" id="{66CCF4B9-AB34-FF05-732F-83BF7BFA04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0938" y="3092275"/>
            <a:ext cx="4876124" cy="39956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9576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ABC33-299C-DF28-23EB-35FD2653D659}"/>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41E75AD2-B0AF-1F04-4F35-1265D49A845B}"/>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27ACCCAB-3248-6AEF-F921-DE0CDA3B9F3D}"/>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0F7D60F0-63C7-A1A3-5930-7B59CBBCD80A}"/>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B03A16D1-83F9-4D19-2C7E-C95BB3D92601}"/>
              </a:ext>
            </a:extLst>
          </p:cNvPr>
          <p:cNvGraphicFramePr>
            <a:graphicFrameLocks noGrp="1"/>
          </p:cNvGraphicFramePr>
          <p:nvPr>
            <p:extLst>
              <p:ext uri="{D42A27DB-BD31-4B8C-83A1-F6EECF244321}">
                <p14:modId xmlns:p14="http://schemas.microsoft.com/office/powerpoint/2010/main" val="4038736291"/>
              </p:ext>
            </p:extLst>
          </p:nvPr>
        </p:nvGraphicFramePr>
        <p:xfrm>
          <a:off x="1916264" y="2926391"/>
          <a:ext cx="4106587" cy="457200"/>
        </p:xfrm>
        <a:graphic>
          <a:graphicData uri="http://schemas.openxmlformats.org/drawingml/2006/table">
            <a:tbl>
              <a:tblPr rtl="1" firstRow="1" bandRow="1">
                <a:tableStyleId>{C083E6E3-FA7D-4D7B-A595-EF9225AFEA82}</a:tableStyleId>
              </a:tblPr>
              <a:tblGrid>
                <a:gridCol w="4106587">
                  <a:extLst>
                    <a:ext uri="{9D8B030D-6E8A-4147-A177-3AD203B41FA5}">
                      <a16:colId xmlns:a16="http://schemas.microsoft.com/office/drawing/2014/main" val="1109543311"/>
                    </a:ext>
                  </a:extLst>
                </a:gridCol>
              </a:tblGrid>
              <a:tr h="37084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kumimoji="0" lang="ar-SA" sz="2400" i="0" u="none" strike="noStrike" kern="0" normalizeH="0" baseline="0" noProof="0" dirty="0">
                          <a:uLnTx/>
                          <a:uFillTx/>
                          <a:latin typeface="Calibri"/>
                          <a:ea typeface="Calibri" panose="020F0502020204030204" pitchFamily="34" charset="0"/>
                          <a:cs typeface="Calibri" panose="020F0502020204030204" pitchFamily="34" charset="0"/>
                        </a:rPr>
                        <a:t>المجال الأول / الإدارة المدرسية</a:t>
                      </a:r>
                      <a:endParaRPr kumimoji="0" lang="en-US" sz="1600" i="0" u="none" strike="noStrike" kern="0" normalizeH="0" baseline="0" noProof="0" dirty="0">
                        <a:uLnTx/>
                        <a:uFillTx/>
                        <a:latin typeface="Calibri"/>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90686455"/>
                  </a:ext>
                </a:extLst>
              </a:tr>
            </a:tbl>
          </a:graphicData>
        </a:graphic>
      </p:graphicFrame>
      <p:graphicFrame>
        <p:nvGraphicFramePr>
          <p:cNvPr id="13" name="جدول 12">
            <a:extLst>
              <a:ext uri="{FF2B5EF4-FFF2-40B4-BE49-F238E27FC236}">
                <a16:creationId xmlns:a16="http://schemas.microsoft.com/office/drawing/2014/main" id="{D54F62C7-92FD-4AE2-D7AD-4C3D4980262A}"/>
              </a:ext>
            </a:extLst>
          </p:cNvPr>
          <p:cNvGraphicFramePr>
            <a:graphicFrameLocks noGrp="1"/>
          </p:cNvGraphicFramePr>
          <p:nvPr>
            <p:extLst>
              <p:ext uri="{D42A27DB-BD31-4B8C-83A1-F6EECF244321}">
                <p14:modId xmlns:p14="http://schemas.microsoft.com/office/powerpoint/2010/main" val="1642592550"/>
              </p:ext>
            </p:extLst>
          </p:nvPr>
        </p:nvGraphicFramePr>
        <p:xfrm>
          <a:off x="347939" y="3908415"/>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التخطيط</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graphicFrame>
        <p:nvGraphicFramePr>
          <p:cNvPr id="15" name="جدول 14">
            <a:extLst>
              <a:ext uri="{FF2B5EF4-FFF2-40B4-BE49-F238E27FC236}">
                <a16:creationId xmlns:a16="http://schemas.microsoft.com/office/drawing/2014/main" id="{67FDC76C-A953-8751-E682-F9BE783F0623}"/>
              </a:ext>
            </a:extLst>
          </p:cNvPr>
          <p:cNvGraphicFramePr>
            <a:graphicFrameLocks noGrp="1"/>
          </p:cNvGraphicFramePr>
          <p:nvPr>
            <p:extLst>
              <p:ext uri="{D42A27DB-BD31-4B8C-83A1-F6EECF244321}">
                <p14:modId xmlns:p14="http://schemas.microsoft.com/office/powerpoint/2010/main" val="417489016"/>
              </p:ext>
            </p:extLst>
          </p:nvPr>
        </p:nvGraphicFramePr>
        <p:xfrm>
          <a:off x="347939" y="6727767"/>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قيادة </a:t>
                      </a:r>
                    </a:p>
                    <a:p>
                      <a:pPr algn="ctr" rtl="1">
                        <a:lnSpc>
                          <a:spcPct val="107000"/>
                        </a:lnSpc>
                        <a:spcAft>
                          <a:spcPts val="800"/>
                        </a:spcAft>
                        <a:tabLst>
                          <a:tab pos="3227705" algn="l"/>
                        </a:tabLst>
                      </a:pPr>
                      <a:r>
                        <a:rPr lang="ar-SA" sz="20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rPr>
                        <a:t>العملية  التعليمية</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spTree>
    <p:extLst>
      <p:ext uri="{BB962C8B-B14F-4D97-AF65-F5344CB8AC3E}">
        <p14:creationId xmlns:p14="http://schemas.microsoft.com/office/powerpoint/2010/main" val="531287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29EB81-9C09-7314-1D1C-6FA81B3F1E82}"/>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F2A4EC7A-0AF4-BC8F-8CFA-05147A2FDDF6}"/>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E4414059-EAD3-E79F-EC71-1760CE156120}"/>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25489B5A-B967-2160-5250-925901C171A2}"/>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F923E6F4-74B9-B03D-9422-3F7C13879879}"/>
              </a:ext>
            </a:extLst>
          </p:cNvPr>
          <p:cNvGraphicFramePr>
            <a:graphicFrameLocks noGrp="1"/>
          </p:cNvGraphicFramePr>
          <p:nvPr>
            <p:extLst>
              <p:ext uri="{D42A27DB-BD31-4B8C-83A1-F6EECF244321}">
                <p14:modId xmlns:p14="http://schemas.microsoft.com/office/powerpoint/2010/main" val="4054631269"/>
              </p:ext>
            </p:extLst>
          </p:nvPr>
        </p:nvGraphicFramePr>
        <p:xfrm>
          <a:off x="1956021" y="2642205"/>
          <a:ext cx="4061128" cy="457200"/>
        </p:xfrm>
        <a:graphic>
          <a:graphicData uri="http://schemas.openxmlformats.org/drawingml/2006/table">
            <a:tbl>
              <a:tblPr rtl="1" firstRow="1" bandRow="1">
                <a:tableStyleId>{C083E6E3-FA7D-4D7B-A595-EF9225AFEA82}</a:tableStyleId>
              </a:tblPr>
              <a:tblGrid>
                <a:gridCol w="4061128">
                  <a:extLst>
                    <a:ext uri="{9D8B030D-6E8A-4147-A177-3AD203B41FA5}">
                      <a16:colId xmlns:a16="http://schemas.microsoft.com/office/drawing/2014/main" val="1109543311"/>
                    </a:ext>
                  </a:extLst>
                </a:gridCol>
              </a:tblGrid>
              <a:tr h="37084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2400" dirty="0">
                          <a:latin typeface="Calibri" panose="020F0502020204030204" pitchFamily="34" charset="0"/>
                          <a:ea typeface="Calibri" panose="020F0502020204030204" pitchFamily="34" charset="0"/>
                          <a:cs typeface="Calibri" panose="020F0502020204030204" pitchFamily="34" charset="0"/>
                        </a:rPr>
                        <a:t>المجال الأول / الإدارة المدرسية</a:t>
                      </a:r>
                      <a:endParaRPr lang="en-US" sz="1600" dirty="0">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90686455"/>
                  </a:ext>
                </a:extLst>
              </a:tr>
            </a:tbl>
          </a:graphicData>
        </a:graphic>
      </p:graphicFrame>
      <p:graphicFrame>
        <p:nvGraphicFramePr>
          <p:cNvPr id="10" name="جدول 9">
            <a:extLst>
              <a:ext uri="{FF2B5EF4-FFF2-40B4-BE49-F238E27FC236}">
                <a16:creationId xmlns:a16="http://schemas.microsoft.com/office/drawing/2014/main" id="{C8000961-66C8-3B6A-B684-8BD2D78A9957}"/>
              </a:ext>
            </a:extLst>
          </p:cNvPr>
          <p:cNvGraphicFramePr>
            <a:graphicFrameLocks noGrp="1"/>
          </p:cNvGraphicFramePr>
          <p:nvPr>
            <p:extLst>
              <p:ext uri="{D42A27DB-BD31-4B8C-83A1-F6EECF244321}">
                <p14:modId xmlns:p14="http://schemas.microsoft.com/office/powerpoint/2010/main" val="2087959915"/>
              </p:ext>
            </p:extLst>
          </p:nvPr>
        </p:nvGraphicFramePr>
        <p:xfrm>
          <a:off x="262506" y="3688369"/>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المجتمع المدرسي</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graphicFrame>
        <p:nvGraphicFramePr>
          <p:cNvPr id="11" name="جدول 10">
            <a:extLst>
              <a:ext uri="{FF2B5EF4-FFF2-40B4-BE49-F238E27FC236}">
                <a16:creationId xmlns:a16="http://schemas.microsoft.com/office/drawing/2014/main" id="{31EE455B-6885-17CC-8A8C-25481BE77350}"/>
              </a:ext>
            </a:extLst>
          </p:cNvPr>
          <p:cNvGraphicFramePr>
            <a:graphicFrameLocks noGrp="1"/>
          </p:cNvGraphicFramePr>
          <p:nvPr>
            <p:extLst>
              <p:ext uri="{D42A27DB-BD31-4B8C-83A1-F6EECF244321}">
                <p14:modId xmlns:p14="http://schemas.microsoft.com/office/powerpoint/2010/main" val="3425027025"/>
              </p:ext>
            </p:extLst>
          </p:nvPr>
        </p:nvGraphicFramePr>
        <p:xfrm>
          <a:off x="261139" y="6549117"/>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التطوير المؤسسي </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spTree>
    <p:extLst>
      <p:ext uri="{BB962C8B-B14F-4D97-AF65-F5344CB8AC3E}">
        <p14:creationId xmlns:p14="http://schemas.microsoft.com/office/powerpoint/2010/main" val="2166659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E96651-5820-196B-74D3-05170548B2F0}"/>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89EF7BA0-ABD3-CC29-CD91-57CD439C4E0A}"/>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E45E554B-D4A7-287F-28F8-F88E43766B81}"/>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09C2AC1B-E11C-C5F3-51F8-55F02968C057}"/>
              </a:ext>
            </a:extLst>
          </p:cNvPr>
          <p:cNvSpPr txBox="1">
            <a:spLocks noChangeArrowheads="1"/>
          </p:cNvSpPr>
          <p:nvPr/>
        </p:nvSpPr>
        <p:spPr bwMode="auto">
          <a:xfrm flipH="1">
            <a:off x="3838015" y="2092252"/>
            <a:ext cx="1470705"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pic>
        <p:nvPicPr>
          <p:cNvPr id="3" name="صورة 2">
            <a:extLst>
              <a:ext uri="{FF2B5EF4-FFF2-40B4-BE49-F238E27FC236}">
                <a16:creationId xmlns:a16="http://schemas.microsoft.com/office/drawing/2014/main" id="{73A8DDEA-A2D5-0EC2-9D59-3B5ED91E7C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188" y="3206107"/>
            <a:ext cx="5563317" cy="388183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614008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B8580-7286-F03A-3887-126F2D5DACEA}"/>
            </a:ext>
          </a:extLst>
        </p:cNvPr>
        <p:cNvGrpSpPr/>
        <p:nvPr/>
      </p:nvGrpSpPr>
      <p:grpSpPr>
        <a:xfrm>
          <a:off x="0" y="0"/>
          <a:ext cx="0" cy="0"/>
          <a:chOff x="0" y="0"/>
          <a:chExt cx="0" cy="0"/>
        </a:xfrm>
      </p:grpSpPr>
      <p:pic>
        <p:nvPicPr>
          <p:cNvPr id="4" name="صورة 3">
            <a:extLst>
              <a:ext uri="{FF2B5EF4-FFF2-40B4-BE49-F238E27FC236}">
                <a16:creationId xmlns:a16="http://schemas.microsoft.com/office/drawing/2014/main" id="{E63A566D-C2DE-1922-223E-21583C5699AE}"/>
              </a:ext>
            </a:extLst>
          </p:cNvPr>
          <p:cNvPicPr>
            <a:picLocks noChangeAspect="1"/>
          </p:cNvPicPr>
          <p:nvPr/>
        </p:nvPicPr>
        <p:blipFill>
          <a:blip r:embed="rId2">
            <a:duotone>
              <a:prstClr val="black"/>
              <a:schemeClr val="accent2">
                <a:tint val="45000"/>
                <a:satMod val="400000"/>
              </a:schemeClr>
            </a:duotone>
          </a:blip>
          <a:stretch>
            <a:fillRect/>
          </a:stretch>
        </p:blipFill>
        <p:spPr>
          <a:xfrm>
            <a:off x="197104" y="346821"/>
            <a:ext cx="2304736" cy="1179899"/>
          </a:xfrm>
          <a:prstGeom prst="rect">
            <a:avLst/>
          </a:prstGeom>
        </p:spPr>
      </p:pic>
      <p:pic>
        <p:nvPicPr>
          <p:cNvPr id="7" name="صورة 6">
            <a:extLst>
              <a:ext uri="{FF2B5EF4-FFF2-40B4-BE49-F238E27FC236}">
                <a16:creationId xmlns:a16="http://schemas.microsoft.com/office/drawing/2014/main" id="{F9A45A93-0193-7A3C-E0CA-1790FECB6ABF}"/>
              </a:ext>
            </a:extLst>
          </p:cNvPr>
          <p:cNvPicPr>
            <a:picLocks noChangeAspect="1"/>
          </p:cNvPicPr>
          <p:nvPr/>
        </p:nvPicPr>
        <p:blipFill>
          <a:blip r:embed="rId3"/>
          <a:stretch>
            <a:fillRect/>
          </a:stretch>
        </p:blipFill>
        <p:spPr>
          <a:xfrm>
            <a:off x="2243377" y="960503"/>
            <a:ext cx="3860572" cy="566217"/>
          </a:xfrm>
          <a:prstGeom prst="rect">
            <a:avLst/>
          </a:prstGeom>
        </p:spPr>
      </p:pic>
      <p:sp>
        <p:nvSpPr>
          <p:cNvPr id="14" name="مربع نص 4">
            <a:extLst>
              <a:ext uri="{FF2B5EF4-FFF2-40B4-BE49-F238E27FC236}">
                <a16:creationId xmlns:a16="http://schemas.microsoft.com/office/drawing/2014/main" id="{4198F454-F2F6-5671-2F8A-BC7620F76505}"/>
              </a:ext>
            </a:extLst>
          </p:cNvPr>
          <p:cNvSpPr txBox="1">
            <a:spLocks noChangeArrowheads="1"/>
          </p:cNvSpPr>
          <p:nvPr/>
        </p:nvSpPr>
        <p:spPr bwMode="auto">
          <a:xfrm flipH="1">
            <a:off x="3816626" y="2184008"/>
            <a:ext cx="1500046" cy="725807"/>
          </a:xfrm>
          <a:prstGeom prst="rect">
            <a:avLst/>
          </a:prstGeom>
          <a:noFill/>
          <a:ln w="9525">
            <a:noFill/>
            <a:miter lim="800000"/>
            <a:headEnd/>
            <a:tailEnd/>
          </a:ln>
        </p:spPr>
        <p:txBody>
          <a:bodyPr rot="0" vert="horz" wrap="square" lIns="91440" tIns="45720" rIns="91440" bIns="45720" anchor="t" anchorCtr="0">
            <a:noAutofit/>
          </a:bodyPr>
          <a:lstStyle/>
          <a:p>
            <a:pPr algn="ctr" rtl="1">
              <a:lnSpc>
                <a:spcPct val="107000"/>
              </a:lnSpc>
              <a:spcAft>
                <a:spcPts val="800"/>
              </a:spcAft>
            </a:pPr>
            <a:r>
              <a:rPr lang="en-US" sz="24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GE SS Two Medium"/>
              </a:rPr>
              <a:t> </a:t>
            </a:r>
            <a:endParaRPr lang="en-US" sz="2000"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2" name="جدول 1">
            <a:extLst>
              <a:ext uri="{FF2B5EF4-FFF2-40B4-BE49-F238E27FC236}">
                <a16:creationId xmlns:a16="http://schemas.microsoft.com/office/drawing/2014/main" id="{68B49C41-11B7-FC60-7E02-F464BDD78DFB}"/>
              </a:ext>
            </a:extLst>
          </p:cNvPr>
          <p:cNvGraphicFramePr>
            <a:graphicFrameLocks noGrp="1"/>
          </p:cNvGraphicFramePr>
          <p:nvPr>
            <p:extLst>
              <p:ext uri="{D42A27DB-BD31-4B8C-83A1-F6EECF244321}">
                <p14:modId xmlns:p14="http://schemas.microsoft.com/office/powerpoint/2010/main" val="2065704117"/>
              </p:ext>
            </p:extLst>
          </p:nvPr>
        </p:nvGraphicFramePr>
        <p:xfrm>
          <a:off x="1256306" y="2605319"/>
          <a:ext cx="4760843" cy="579120"/>
        </p:xfrm>
        <a:graphic>
          <a:graphicData uri="http://schemas.openxmlformats.org/drawingml/2006/table">
            <a:tbl>
              <a:tblPr rtl="1" firstRow="1" bandRow="1">
                <a:tableStyleId>{C083E6E3-FA7D-4D7B-A595-EF9225AFEA82}</a:tableStyleId>
              </a:tblPr>
              <a:tblGrid>
                <a:gridCol w="4760843">
                  <a:extLst>
                    <a:ext uri="{9D8B030D-6E8A-4147-A177-3AD203B41FA5}">
                      <a16:colId xmlns:a16="http://schemas.microsoft.com/office/drawing/2014/main" val="1109543311"/>
                    </a:ext>
                  </a:extLst>
                </a:gridCol>
              </a:tblGrid>
              <a:tr h="370840">
                <a:tc>
                  <a:txBody>
                    <a:bodyPr/>
                    <a:lstStyle/>
                    <a:p>
                      <a:pPr marL="0" marR="0" lvl="0" indent="0" algn="r" defTabSz="685800" rtl="1" eaLnBrk="1" fontAlgn="auto" latinLnBrk="0" hangingPunct="1">
                        <a:lnSpc>
                          <a:spcPct val="100000"/>
                        </a:lnSpc>
                        <a:spcBef>
                          <a:spcPts val="0"/>
                        </a:spcBef>
                        <a:spcAft>
                          <a:spcPts val="0"/>
                        </a:spcAft>
                        <a:buClrTx/>
                        <a:buSzTx/>
                        <a:buFontTx/>
                        <a:buNone/>
                        <a:tabLst/>
                        <a:defRPr/>
                      </a:pPr>
                      <a:r>
                        <a:rPr lang="ar-SA" sz="2000" dirty="0">
                          <a:latin typeface="Calibri" panose="020F0502020204030204" pitchFamily="34" charset="0"/>
                          <a:ea typeface="Calibri" panose="020F0502020204030204" pitchFamily="34" charset="0"/>
                          <a:cs typeface="Calibri" panose="020F0502020204030204" pitchFamily="34" charset="0"/>
                        </a:rPr>
                        <a:t>المجال الثاني   / </a:t>
                      </a:r>
                      <a:r>
                        <a:rPr lang="ar-SA" sz="3200" dirty="0">
                          <a:latin typeface="Calibri" panose="020F0502020204030204" pitchFamily="34" charset="0"/>
                          <a:ea typeface="Calibri" panose="020F0502020204030204" pitchFamily="34" charset="0"/>
                          <a:cs typeface="Arial" panose="020B0604020202020204" pitchFamily="34" charset="0"/>
                        </a:rPr>
                        <a:t>  </a:t>
                      </a:r>
                      <a:r>
                        <a:rPr lang="ar-SA" sz="2000" dirty="0">
                          <a:latin typeface="Calibri" panose="020F0502020204030204" pitchFamily="34" charset="0"/>
                          <a:ea typeface="Calibri" panose="020F0502020204030204" pitchFamily="34" charset="0"/>
                          <a:cs typeface="Calibri" panose="020F0502020204030204" pitchFamily="34" charset="0"/>
                        </a:rPr>
                        <a:t>التعليم والتعلم  </a:t>
                      </a:r>
                      <a:endParaRPr lang="en-US" sz="1400" dirty="0">
                        <a:latin typeface="Calibri" panose="020F0502020204030204" pitchFamily="34" charset="0"/>
                        <a:ea typeface="Calibri" panose="020F0502020204030204" pitchFamily="34" charset="0"/>
                        <a:cs typeface="Arial" panose="020B0604020202020204" pitchFamily="34" charset="0"/>
                      </a:endParaRPr>
                    </a:p>
                  </a:txBody>
                  <a:tcPr/>
                </a:tc>
                <a:extLst>
                  <a:ext uri="{0D108BD9-81ED-4DB2-BD59-A6C34878D82A}">
                    <a16:rowId xmlns:a16="http://schemas.microsoft.com/office/drawing/2014/main" val="990686455"/>
                  </a:ext>
                </a:extLst>
              </a:tr>
            </a:tbl>
          </a:graphicData>
        </a:graphic>
      </p:graphicFrame>
      <p:graphicFrame>
        <p:nvGraphicFramePr>
          <p:cNvPr id="11" name="جدول 10">
            <a:extLst>
              <a:ext uri="{FF2B5EF4-FFF2-40B4-BE49-F238E27FC236}">
                <a16:creationId xmlns:a16="http://schemas.microsoft.com/office/drawing/2014/main" id="{8D540E98-7AE1-4183-0688-366316E9BC89}"/>
              </a:ext>
            </a:extLst>
          </p:cNvPr>
          <p:cNvGraphicFramePr>
            <a:graphicFrameLocks noGrp="1"/>
          </p:cNvGraphicFramePr>
          <p:nvPr>
            <p:extLst>
              <p:ext uri="{D42A27DB-BD31-4B8C-83A1-F6EECF244321}">
                <p14:modId xmlns:p14="http://schemas.microsoft.com/office/powerpoint/2010/main" val="35959692"/>
              </p:ext>
            </p:extLst>
          </p:nvPr>
        </p:nvGraphicFramePr>
        <p:xfrm>
          <a:off x="261139" y="3688369"/>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بناء خبرات التعلم </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graphicFrame>
        <p:nvGraphicFramePr>
          <p:cNvPr id="12" name="جدول 11">
            <a:extLst>
              <a:ext uri="{FF2B5EF4-FFF2-40B4-BE49-F238E27FC236}">
                <a16:creationId xmlns:a16="http://schemas.microsoft.com/office/drawing/2014/main" id="{6406016A-AB16-0BFE-B858-D86B53D2FE0D}"/>
              </a:ext>
            </a:extLst>
          </p:cNvPr>
          <p:cNvGraphicFramePr>
            <a:graphicFrameLocks noGrp="1"/>
          </p:cNvGraphicFramePr>
          <p:nvPr>
            <p:extLst>
              <p:ext uri="{D42A27DB-BD31-4B8C-83A1-F6EECF244321}">
                <p14:modId xmlns:p14="http://schemas.microsoft.com/office/powerpoint/2010/main" val="3122765234"/>
              </p:ext>
            </p:extLst>
          </p:nvPr>
        </p:nvGraphicFramePr>
        <p:xfrm>
          <a:off x="261139" y="6766878"/>
          <a:ext cx="5756010" cy="2529262"/>
        </p:xfrm>
        <a:graphic>
          <a:graphicData uri="http://schemas.openxmlformats.org/drawingml/2006/table">
            <a:tbl>
              <a:tblPr rtl="1" firstRow="1" firstCol="1" bandRow="1">
                <a:tableStyleId>{69CF1AB2-1976-4502-BF36-3FF5EA218861}</a:tableStyleId>
              </a:tblPr>
              <a:tblGrid>
                <a:gridCol w="1576715">
                  <a:extLst>
                    <a:ext uri="{9D8B030D-6E8A-4147-A177-3AD203B41FA5}">
                      <a16:colId xmlns:a16="http://schemas.microsoft.com/office/drawing/2014/main" val="1644723897"/>
                    </a:ext>
                  </a:extLst>
                </a:gridCol>
                <a:gridCol w="1469406">
                  <a:extLst>
                    <a:ext uri="{9D8B030D-6E8A-4147-A177-3AD203B41FA5}">
                      <a16:colId xmlns:a16="http://schemas.microsoft.com/office/drawing/2014/main" val="3610600719"/>
                    </a:ext>
                  </a:extLst>
                </a:gridCol>
                <a:gridCol w="1402948">
                  <a:extLst>
                    <a:ext uri="{9D8B030D-6E8A-4147-A177-3AD203B41FA5}">
                      <a16:colId xmlns:a16="http://schemas.microsoft.com/office/drawing/2014/main" val="4254518271"/>
                    </a:ext>
                  </a:extLst>
                </a:gridCol>
                <a:gridCol w="658075">
                  <a:extLst>
                    <a:ext uri="{9D8B030D-6E8A-4147-A177-3AD203B41FA5}">
                      <a16:colId xmlns:a16="http://schemas.microsoft.com/office/drawing/2014/main" val="796593757"/>
                    </a:ext>
                  </a:extLst>
                </a:gridCol>
                <a:gridCol w="648866">
                  <a:extLst>
                    <a:ext uri="{9D8B030D-6E8A-4147-A177-3AD203B41FA5}">
                      <a16:colId xmlns:a16="http://schemas.microsoft.com/office/drawing/2014/main" val="1676013418"/>
                    </a:ext>
                  </a:extLst>
                </a:gridCol>
              </a:tblGrid>
              <a:tr h="500493">
                <a:tc rowSpan="3">
                  <a:txBody>
                    <a:bodyPr/>
                    <a:lstStyle/>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المعيار الفرعي</a:t>
                      </a:r>
                      <a:endParaRPr lang="en-US" sz="1100" b="1" strike="noStrike" cap="none" spc="0" dirty="0">
                        <a:ln>
                          <a:noFill/>
                        </a:ln>
                        <a:solidFill>
                          <a:schemeClr val="tx1"/>
                        </a:solidFill>
                        <a:effectLst/>
                        <a:cs typeface="DecoType Naskh" panose="02010400000000000000" pitchFamily="2" charset="-78"/>
                      </a:endParaRPr>
                    </a:p>
                    <a:p>
                      <a:pPr algn="ctr" rtl="1">
                        <a:lnSpc>
                          <a:spcPct val="107000"/>
                        </a:lnSpc>
                        <a:spcAft>
                          <a:spcPts val="800"/>
                        </a:spcAft>
                        <a:tabLst>
                          <a:tab pos="3227705" algn="l"/>
                        </a:tabLst>
                      </a:pPr>
                      <a:r>
                        <a:rPr lang="ar-SA" sz="2000" b="1" strike="noStrike" cap="none" spc="0" dirty="0">
                          <a:ln>
                            <a:noFill/>
                          </a:ln>
                          <a:solidFill>
                            <a:schemeClr val="tx1"/>
                          </a:solidFill>
                          <a:effectLst/>
                          <a:cs typeface="DecoType Naskh" panose="02010400000000000000" pitchFamily="2" charset="-78"/>
                        </a:rPr>
                        <a:t>تقويم التعلم</a:t>
                      </a:r>
                      <a:endParaRPr lang="en-US" sz="1100" b="1" strike="noStrike" cap="none" spc="0" dirty="0">
                        <a:ln>
                          <a:noFill/>
                        </a:ln>
                        <a:solidFill>
                          <a:schemeClr val="tx1"/>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noFill/>
                  </a:tcPr>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المستوى الحالي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rowSpan="2">
                  <a:txBody>
                    <a:bodyPr/>
                    <a:lstStyle/>
                    <a:p>
                      <a:pPr algn="ctr" rtl="1">
                        <a:lnSpc>
                          <a:spcPct val="107000"/>
                        </a:lnSpc>
                        <a:spcAft>
                          <a:spcPts val="800"/>
                        </a:spcAft>
                        <a:tabLst>
                          <a:tab pos="3227705" algn="l"/>
                        </a:tabLst>
                      </a:pPr>
                      <a:r>
                        <a:rPr lang="ar-SA" sz="1600" b="1" dirty="0">
                          <a:solidFill>
                            <a:srgbClr val="C00000"/>
                          </a:solidFill>
                          <a:effectLst/>
                          <a:cs typeface="DecoType Naskh" panose="02010400000000000000" pitchFamily="2" charset="-78"/>
                        </a:rPr>
                        <a:t>الدرجة / المستوى المستهدف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gridSpan="2">
                  <a:txBody>
                    <a:bodyPr/>
                    <a:lstStyle/>
                    <a:p>
                      <a:pPr algn="ctr" rtl="1">
                        <a:lnSpc>
                          <a:spcPct val="107000"/>
                        </a:lnSpc>
                        <a:spcAft>
                          <a:spcPts val="800"/>
                        </a:spcAft>
                        <a:tabLst>
                          <a:tab pos="3227705" algn="l"/>
                        </a:tabLst>
                      </a:pPr>
                      <a:r>
                        <a:rPr lang="ar-SA" sz="600" b="1" dirty="0">
                          <a:solidFill>
                            <a:srgbClr val="C00000"/>
                          </a:solidFill>
                          <a:effectLst/>
                          <a:cs typeface="DecoType Naskh" panose="02010400000000000000" pitchFamily="2" charset="-78"/>
                        </a:rPr>
                        <a:t> </a:t>
                      </a:r>
                      <a:r>
                        <a:rPr lang="ar-SA" sz="1600" b="1" dirty="0">
                          <a:solidFill>
                            <a:srgbClr val="C00000"/>
                          </a:solidFill>
                          <a:effectLst/>
                          <a:cs typeface="DecoType Naskh" panose="02010400000000000000" pitchFamily="2" charset="-78"/>
                        </a:rPr>
                        <a:t>تاريخ التنفيذ  </a:t>
                      </a:r>
                      <a:endParaRPr lang="en-US" sz="14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extLst>
                  <a:ext uri="{0D108BD9-81ED-4DB2-BD59-A6C34878D82A}">
                    <a16:rowId xmlns:a16="http://schemas.microsoft.com/office/drawing/2014/main" val="2318694232"/>
                  </a:ext>
                </a:extLst>
              </a:tr>
              <a:tr h="0">
                <a:tc vMerge="1">
                  <a:txBody>
                    <a:bodyPr/>
                    <a:lstStyle/>
                    <a:p>
                      <a:pPr rtl="1"/>
                      <a:endParaRPr lang="ar-SA"/>
                    </a:p>
                  </a:txBody>
                  <a:tcPr/>
                </a:tc>
                <a:tc vMerge="1">
                  <a:txBody>
                    <a:bodyPr/>
                    <a:lstStyle/>
                    <a:p>
                      <a:pPr rtl="1"/>
                      <a:endParaRPr lang="ar-SA"/>
                    </a:p>
                  </a:txBody>
                  <a:tcPr/>
                </a:tc>
                <a:tc vMerge="1">
                  <a:txBody>
                    <a:bodyPr/>
                    <a:lstStyle/>
                    <a:p>
                      <a:pPr rtl="1"/>
                      <a:endParaRPr lang="ar-SA"/>
                    </a:p>
                  </a:txBody>
                  <a:tcPr/>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من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600" b="1" dirty="0">
                          <a:solidFill>
                            <a:srgbClr val="863A6D"/>
                          </a:solidFill>
                          <a:effectLst/>
                          <a:cs typeface="DecoType Naskh" panose="02010400000000000000" pitchFamily="2" charset="-78"/>
                        </a:rPr>
                        <a:t> </a:t>
                      </a:r>
                      <a:endParaRPr lang="en-US" sz="1400" b="1" dirty="0">
                        <a:solidFill>
                          <a:srgbClr val="863A6D"/>
                        </a:solidFill>
                        <a:effectLst/>
                        <a:cs typeface="DecoType Naskh" panose="02010400000000000000" pitchFamily="2" charset="-78"/>
                      </a:endParaRPr>
                    </a:p>
                    <a:p>
                      <a:pPr algn="ctr" rtl="1">
                        <a:lnSpc>
                          <a:spcPct val="107000"/>
                        </a:lnSpc>
                        <a:spcAft>
                          <a:spcPts val="800"/>
                        </a:spcAft>
                        <a:tabLst>
                          <a:tab pos="3227705" algn="l"/>
                        </a:tabLst>
                      </a:pPr>
                      <a:r>
                        <a:rPr lang="ar-SA" sz="1600" b="1" dirty="0">
                          <a:solidFill>
                            <a:srgbClr val="863A6D"/>
                          </a:solidFill>
                          <a:effectLst/>
                          <a:cs typeface="DecoType Naskh" panose="02010400000000000000" pitchFamily="2" charset="-78"/>
                        </a:rPr>
                        <a:t>الى  </a:t>
                      </a:r>
                      <a:endParaRPr lang="en-US" sz="1400" b="1" dirty="0">
                        <a:solidFill>
                          <a:srgbClr val="863A6D"/>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505802389"/>
                  </a:ext>
                </a:extLst>
              </a:tr>
              <a:tr h="150281">
                <a:tc vMerge="1">
                  <a:txBody>
                    <a:bodyPr/>
                    <a:lstStyle/>
                    <a:p>
                      <a:pPr rtl="1"/>
                      <a:endParaRPr lang="ar-SA"/>
                    </a:p>
                  </a:txBody>
                  <a:tcPr/>
                </a:tc>
                <a:tc>
                  <a:txBody>
                    <a:bodyPr/>
                    <a:lstStyle/>
                    <a:p>
                      <a:pPr algn="ctr" rtl="1">
                        <a:lnSpc>
                          <a:spcPct val="107000"/>
                        </a:lnSpc>
                        <a:spcAft>
                          <a:spcPts val="800"/>
                        </a:spcAft>
                        <a:tabLst>
                          <a:tab pos="3227705" algn="l"/>
                        </a:tabLst>
                      </a:pPr>
                      <a:r>
                        <a:rPr lang="ar-SA" sz="16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ctr" rtl="1">
                        <a:lnSpc>
                          <a:spcPct val="107000"/>
                        </a:lnSpc>
                        <a:spcAft>
                          <a:spcPts val="800"/>
                        </a:spcAft>
                        <a:tabLst>
                          <a:tab pos="3227705" algn="l"/>
                        </a:tabLst>
                      </a:pPr>
                      <a:r>
                        <a:rPr lang="ar-SA" sz="16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a:txBody>
                    <a:bodyPr/>
                    <a:lstStyle/>
                    <a:p>
                      <a:pPr algn="r" rtl="1">
                        <a:lnSpc>
                          <a:spcPct val="107000"/>
                        </a:lnSpc>
                        <a:spcAft>
                          <a:spcPts val="800"/>
                        </a:spcAft>
                        <a:tabLst>
                          <a:tab pos="3227705" algn="l"/>
                        </a:tabLst>
                      </a:pPr>
                      <a:r>
                        <a:rPr lang="ar-SA" sz="1400" b="1">
                          <a:solidFill>
                            <a:srgbClr val="002060"/>
                          </a:solidFill>
                          <a:effectLst/>
                          <a:cs typeface="DecoType Naskh" panose="02010400000000000000" pitchFamily="2" charset="-78"/>
                        </a:rPr>
                        <a:t> </a:t>
                      </a:r>
                      <a:endParaRPr lang="en-US" sz="1400" b="1">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extLst>
                  <a:ext uri="{0D108BD9-81ED-4DB2-BD59-A6C34878D82A}">
                    <a16:rowId xmlns:a16="http://schemas.microsoft.com/office/drawing/2014/main" val="393362714"/>
                  </a:ext>
                </a:extLst>
              </a:tr>
              <a:tr h="246263">
                <a:tc gridSpan="2">
                  <a:txBody>
                    <a:bodyPr/>
                    <a:lstStyle/>
                    <a:p>
                      <a:pPr algn="ct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المبادرات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algn="r" rtl="1">
                        <a:lnSpc>
                          <a:spcPct val="107000"/>
                        </a:lnSpc>
                        <a:spcAft>
                          <a:spcPts val="800"/>
                        </a:spcAft>
                        <a:tabLst>
                          <a:tab pos="3227705" algn="l"/>
                        </a:tabLst>
                      </a:pPr>
                      <a:r>
                        <a:rPr lang="ar-SA" sz="700" b="1" dirty="0">
                          <a:solidFill>
                            <a:srgbClr val="C00000"/>
                          </a:solidFill>
                          <a:effectLst/>
                          <a:cs typeface="DecoType Naskh" panose="02010400000000000000" pitchFamily="2" charset="-78"/>
                        </a:rPr>
                        <a:t> </a:t>
                      </a:r>
                      <a:endParaRPr lang="en-US" sz="1600" b="1" dirty="0">
                        <a:solidFill>
                          <a:srgbClr val="C00000"/>
                        </a:solidFill>
                        <a:effectLst/>
                        <a:cs typeface="DecoType Naskh" panose="02010400000000000000" pitchFamily="2" charset="-78"/>
                      </a:endParaRPr>
                    </a:p>
                    <a:p>
                      <a:pPr algn="ctr" rtl="1">
                        <a:lnSpc>
                          <a:spcPct val="107000"/>
                        </a:lnSpc>
                        <a:spcAft>
                          <a:spcPts val="800"/>
                        </a:spcAft>
                        <a:tabLst>
                          <a:tab pos="3227705" algn="l"/>
                        </a:tabLst>
                      </a:pPr>
                      <a:r>
                        <a:rPr lang="ar-SA" sz="1800" b="1" dirty="0">
                          <a:solidFill>
                            <a:srgbClr val="C00000"/>
                          </a:solidFill>
                          <a:effectLst/>
                          <a:cs typeface="DecoType Naskh" panose="02010400000000000000" pitchFamily="2" charset="-78"/>
                        </a:rPr>
                        <a:t>الأنشطة وأساليب التنفيذ </a:t>
                      </a:r>
                      <a:endParaRPr lang="en-US" sz="1600" b="1" dirty="0">
                        <a:solidFill>
                          <a:srgbClr val="C0000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3357767884"/>
                  </a:ext>
                </a:extLst>
              </a:tr>
              <a:tr h="798202">
                <a:tc gridSpan="2">
                  <a:txBody>
                    <a:bodyPr/>
                    <a:lstStyle/>
                    <a:p>
                      <a:pPr marL="457200" algn="r" rtl="1">
                        <a:lnSpc>
                          <a:spcPct val="107000"/>
                        </a:lnSpc>
                        <a:tabLst>
                          <a:tab pos="1577340"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gridSpan="3">
                  <a:txBody>
                    <a:bodyPr/>
                    <a:lstStyle/>
                    <a:p>
                      <a:pPr marL="457200" algn="r" rtl="1">
                        <a:lnSpc>
                          <a:spcPct val="107000"/>
                        </a:lnSpc>
                        <a:spcAft>
                          <a:spcPts val="800"/>
                        </a:spcAft>
                        <a:tabLst>
                          <a:tab pos="3227705" algn="l"/>
                        </a:tabLst>
                      </a:pPr>
                      <a:r>
                        <a:rPr lang="ar-SA" sz="1400" b="1" dirty="0">
                          <a:solidFill>
                            <a:srgbClr val="002060"/>
                          </a:solidFill>
                          <a:effectLst/>
                          <a:cs typeface="DecoType Naskh" panose="02010400000000000000" pitchFamily="2" charset="-78"/>
                        </a:rPr>
                        <a:t> </a:t>
                      </a:r>
                      <a:endParaRPr lang="en-US" sz="1400" b="1" dirty="0">
                        <a:solidFill>
                          <a:srgbClr val="002060"/>
                        </a:solidFill>
                        <a:effectLst/>
                        <a:latin typeface="Calibri" panose="020F0502020204030204" pitchFamily="34" charset="0"/>
                        <a:ea typeface="Calibri" panose="020F0502020204030204" pitchFamily="34" charset="0"/>
                        <a:cs typeface="DecoType Naskh" panose="02010400000000000000" pitchFamily="2" charset="-78"/>
                      </a:endParaRPr>
                    </a:p>
                  </a:txBody>
                  <a:tcPr marL="55374" marR="55374" marT="0" marB="0"/>
                </a:tc>
                <a:tc hMerge="1">
                  <a:txBody>
                    <a:bodyPr/>
                    <a:lstStyle/>
                    <a:p>
                      <a:pPr rtl="1"/>
                      <a:endParaRPr lang="ar-SA"/>
                    </a:p>
                  </a:txBody>
                  <a:tcPr/>
                </a:tc>
                <a:tc hMerge="1">
                  <a:txBody>
                    <a:bodyPr/>
                    <a:lstStyle/>
                    <a:p>
                      <a:pPr rtl="1"/>
                      <a:endParaRPr lang="ar-SA"/>
                    </a:p>
                  </a:txBody>
                  <a:tcPr/>
                </a:tc>
                <a:extLst>
                  <a:ext uri="{0D108BD9-81ED-4DB2-BD59-A6C34878D82A}">
                    <a16:rowId xmlns:a16="http://schemas.microsoft.com/office/drawing/2014/main" val="4053256693"/>
                  </a:ext>
                </a:extLst>
              </a:tr>
            </a:tbl>
          </a:graphicData>
        </a:graphic>
      </p:graphicFrame>
    </p:spTree>
    <p:extLst>
      <p:ext uri="{BB962C8B-B14F-4D97-AF65-F5344CB8AC3E}">
        <p14:creationId xmlns:p14="http://schemas.microsoft.com/office/powerpoint/2010/main" val="3339356374"/>
      </p:ext>
    </p:extLst>
  </p:cSld>
  <p:clrMapOvr>
    <a:masterClrMapping/>
  </p:clrMapOvr>
</p:sld>
</file>

<file path=ppt/theme/theme1.xml><?xml version="1.0" encoding="utf-8"?>
<a:theme xmlns:a="http://schemas.openxmlformats.org/drawingml/2006/main" name="مشهد">
  <a:themeElements>
    <a:clrScheme name="مخصص 2">
      <a:dk1>
        <a:srgbClr val="00B0F0"/>
      </a:dk1>
      <a:lt1>
        <a:sysClr val="window" lastClr="FFFFFF"/>
      </a:lt1>
      <a:dk2>
        <a:srgbClr val="0070C0"/>
      </a:dk2>
      <a:lt2>
        <a:srgbClr val="EBEBEB"/>
      </a:lt2>
      <a:accent1>
        <a:srgbClr val="005390"/>
      </a:accent1>
      <a:accent2>
        <a:srgbClr val="005390"/>
      </a:accent2>
      <a:accent3>
        <a:srgbClr val="005390"/>
      </a:accent3>
      <a:accent4>
        <a:srgbClr val="7FCAFF"/>
      </a:accent4>
      <a:accent5>
        <a:srgbClr val="40AFFF"/>
      </a:accent5>
      <a:accent6>
        <a:srgbClr val="005390"/>
      </a:accent6>
      <a:hlink>
        <a:srgbClr val="8F8F8F"/>
      </a:hlink>
      <a:folHlink>
        <a:srgbClr val="A5A5A5"/>
      </a:folHlink>
    </a:clrScheme>
    <a:fontScheme name="مشهد">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مشهد">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Retrospect</Template>
  <TotalTime>0</TotalTime>
  <Words>979</Words>
  <Application>Microsoft Office PowerPoint</Application>
  <PresentationFormat>A4 Paper (210x297 mm)‎</PresentationFormat>
  <Paragraphs>548</Paragraphs>
  <Slides>17</Slides>
  <Notes>0</Notes>
  <HiddenSlides>0</HiddenSlides>
  <MMClips>0</MMClips>
  <ScaleCrop>false</ScaleCrop>
  <HeadingPairs>
    <vt:vector size="4" baseType="variant">
      <vt:variant>
        <vt:lpstr>نسق</vt:lpstr>
      </vt:variant>
      <vt:variant>
        <vt:i4>1</vt:i4>
      </vt:variant>
      <vt:variant>
        <vt:lpstr>عناوين الشرائح</vt:lpstr>
      </vt:variant>
      <vt:variant>
        <vt:i4>17</vt:i4>
      </vt:variant>
    </vt:vector>
  </HeadingPairs>
  <TitlesOfParts>
    <vt:vector size="18" baseType="lpstr">
      <vt:lpstr>مشهد</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cp:lastModifiedBy>fawaz 🎤</cp:lastModifiedBy>
  <cp:revision>2</cp:revision>
  <dcterms:created xsi:type="dcterms:W3CDTF">2024-02-17T20:47:50Z</dcterms:created>
  <dcterms:modified xsi:type="dcterms:W3CDTF">2024-08-31T09:21:42Z</dcterms:modified>
</cp:coreProperties>
</file>