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98"/>
  </p:notesMasterIdLst>
  <p:sldIdLst>
    <p:sldId id="256" r:id="rId5"/>
    <p:sldId id="257" r:id="rId6"/>
    <p:sldId id="262" r:id="rId7"/>
    <p:sldId id="258" r:id="rId8"/>
    <p:sldId id="261" r:id="rId9"/>
    <p:sldId id="267" r:id="rId10"/>
    <p:sldId id="263" r:id="rId11"/>
    <p:sldId id="266" r:id="rId12"/>
    <p:sldId id="264" r:id="rId13"/>
    <p:sldId id="269" r:id="rId14"/>
    <p:sldId id="401" r:id="rId15"/>
    <p:sldId id="289" r:id="rId16"/>
    <p:sldId id="293" r:id="rId17"/>
    <p:sldId id="292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12" r:id="rId26"/>
    <p:sldId id="303" r:id="rId27"/>
    <p:sldId id="305" r:id="rId28"/>
    <p:sldId id="306" r:id="rId29"/>
    <p:sldId id="307" r:id="rId30"/>
    <p:sldId id="309" r:id="rId31"/>
    <p:sldId id="310" r:id="rId32"/>
    <p:sldId id="311" r:id="rId33"/>
    <p:sldId id="313" r:id="rId34"/>
    <p:sldId id="314" r:id="rId35"/>
    <p:sldId id="291" r:id="rId36"/>
    <p:sldId id="319" r:id="rId37"/>
    <p:sldId id="321" r:id="rId38"/>
    <p:sldId id="322" r:id="rId39"/>
    <p:sldId id="332" r:id="rId40"/>
    <p:sldId id="333" r:id="rId41"/>
    <p:sldId id="355" r:id="rId42"/>
    <p:sldId id="357" r:id="rId43"/>
    <p:sldId id="336" r:id="rId44"/>
    <p:sldId id="337" r:id="rId45"/>
    <p:sldId id="338" r:id="rId46"/>
    <p:sldId id="339" r:id="rId47"/>
    <p:sldId id="340" r:id="rId48"/>
    <p:sldId id="341" r:id="rId49"/>
    <p:sldId id="358" r:id="rId50"/>
    <p:sldId id="342" r:id="rId51"/>
    <p:sldId id="344" r:id="rId52"/>
    <p:sldId id="348" r:id="rId53"/>
    <p:sldId id="349" r:id="rId54"/>
    <p:sldId id="351" r:id="rId55"/>
    <p:sldId id="352" r:id="rId56"/>
    <p:sldId id="353" r:id="rId57"/>
    <p:sldId id="354" r:id="rId58"/>
    <p:sldId id="377" r:id="rId59"/>
    <p:sldId id="360" r:id="rId60"/>
    <p:sldId id="361" r:id="rId61"/>
    <p:sldId id="362" r:id="rId62"/>
    <p:sldId id="363" r:id="rId63"/>
    <p:sldId id="364" r:id="rId64"/>
    <p:sldId id="365" r:id="rId65"/>
    <p:sldId id="366" r:id="rId66"/>
    <p:sldId id="367" r:id="rId67"/>
    <p:sldId id="368" r:id="rId68"/>
    <p:sldId id="369" r:id="rId69"/>
    <p:sldId id="370" r:id="rId70"/>
    <p:sldId id="371" r:id="rId71"/>
    <p:sldId id="372" r:id="rId72"/>
    <p:sldId id="373" r:id="rId73"/>
    <p:sldId id="374" r:id="rId74"/>
    <p:sldId id="375" r:id="rId75"/>
    <p:sldId id="376" r:id="rId76"/>
    <p:sldId id="282" r:id="rId77"/>
    <p:sldId id="387" r:id="rId78"/>
    <p:sldId id="385" r:id="rId79"/>
    <p:sldId id="278" r:id="rId80"/>
    <p:sldId id="275" r:id="rId81"/>
    <p:sldId id="288" r:id="rId82"/>
    <p:sldId id="287" r:id="rId83"/>
    <p:sldId id="386" r:id="rId84"/>
    <p:sldId id="284" r:id="rId85"/>
    <p:sldId id="276" r:id="rId86"/>
    <p:sldId id="286" r:id="rId87"/>
    <p:sldId id="285" r:id="rId88"/>
    <p:sldId id="277" r:id="rId89"/>
    <p:sldId id="378" r:id="rId90"/>
    <p:sldId id="379" r:id="rId91"/>
    <p:sldId id="380" r:id="rId92"/>
    <p:sldId id="381" r:id="rId93"/>
    <p:sldId id="382" r:id="rId94"/>
    <p:sldId id="383" r:id="rId95"/>
    <p:sldId id="384" r:id="rId96"/>
    <p:sldId id="259" r:id="rId9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BD"/>
    <a:srgbClr val="0066FF"/>
    <a:srgbClr val="FF5050"/>
    <a:srgbClr val="FFFF66"/>
    <a:srgbClr val="FF3399"/>
    <a:srgbClr val="FF9999"/>
    <a:srgbClr val="FF6699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8" autoAdjust="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slide" Target="slides/slide9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BAA9620-7CC0-4461-B241-0D0D1A3A248E}" type="datetimeFigureOut">
              <a:rPr lang="en-US"/>
              <a:pPr>
                <a:defRPr/>
              </a:pPr>
              <a:t>8/5/2017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  <a:endParaRPr lang="en-US" noProof="0" smtClean="0"/>
          </a:p>
          <a:p>
            <a:pPr lvl="1"/>
            <a:r>
              <a:rPr lang="ar-SA" noProof="0" smtClean="0"/>
              <a:t>المستوى الثاني</a:t>
            </a:r>
            <a:endParaRPr lang="en-US" noProof="0" smtClean="0"/>
          </a:p>
          <a:p>
            <a:pPr lvl="2"/>
            <a:r>
              <a:rPr lang="ar-SA" noProof="0" smtClean="0"/>
              <a:t>المستوى الثالث</a:t>
            </a:r>
            <a:endParaRPr lang="en-US" noProof="0" smtClean="0"/>
          </a:p>
          <a:p>
            <a:pPr lvl="3"/>
            <a:r>
              <a:rPr lang="ar-SA" noProof="0" smtClean="0"/>
              <a:t>المستوى الرابع</a:t>
            </a:r>
            <a:endParaRPr lang="en-US" noProof="0" smtClean="0"/>
          </a:p>
          <a:p>
            <a:pPr lvl="4"/>
            <a:r>
              <a:rPr lang="ar-SA" noProof="0" smtClean="0"/>
              <a:t>المستوى الخامس</a:t>
            </a:r>
            <a:endParaRPr lang="en-US" noProof="0" smtClean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95E2CD-CF78-4498-8CC0-DE8A68F85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82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KW" smtClean="0">
              <a:cs typeface="Arial" charset="0"/>
            </a:endParaRPr>
          </a:p>
        </p:txBody>
      </p:sp>
      <p:sp>
        <p:nvSpPr>
          <p:cNvPr id="102404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7316B3-2A45-4F0F-8D17-EB091FCCD6EC}" type="slidenum">
              <a:rPr lang="ar-S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ar-KW" smtClean="0"/>
          </a:p>
        </p:txBody>
      </p:sp>
    </p:spTree>
    <p:extLst>
      <p:ext uri="{BB962C8B-B14F-4D97-AF65-F5344CB8AC3E}">
        <p14:creationId xmlns:p14="http://schemas.microsoft.com/office/powerpoint/2010/main" val="4058228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عنوان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20" name="عنوان فرعي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7" name="عنصر نائب للتاريخ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565DFC6-C36B-4E6E-94F3-4DF8C78F87BA}" type="datetimeFigureOut">
              <a:rPr lang="en-US"/>
              <a:pPr>
                <a:defRPr/>
              </a:pPr>
              <a:t>8/5/2017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63C0E3-7C9E-4AE6-827D-279D34C93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4A18D-9457-4274-AAEF-DB8570B18DC2}" type="datetimeFigureOut">
              <a:rPr lang="en-US"/>
              <a:pPr>
                <a:defRPr/>
              </a:pPr>
              <a:t>8/5/2017</a:t>
            </a:fld>
            <a:endParaRPr lang="en-US"/>
          </a:p>
        </p:txBody>
      </p:sp>
      <p:sp>
        <p:nvSpPr>
          <p:cNvPr id="5" name="عنصر نائب للتذييل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70261-866B-45E7-A549-540E0EC523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66AB5-A361-4C44-B599-C1B8B70002C1}" type="datetimeFigureOut">
              <a:rPr lang="en-US"/>
              <a:pPr>
                <a:defRPr/>
              </a:pPr>
              <a:t>8/5/2017</a:t>
            </a:fld>
            <a:endParaRPr lang="en-US"/>
          </a:p>
        </p:txBody>
      </p:sp>
      <p:sp>
        <p:nvSpPr>
          <p:cNvPr id="5" name="عنصر نائب للتذييل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DCF84-87F0-410F-8AAE-DCCB190FC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DE632-1F29-4729-B4B6-DEB9823214E9}" type="datetimeFigureOut">
              <a:rPr lang="en-US"/>
              <a:pPr>
                <a:defRPr/>
              </a:pPr>
              <a:t>8/5/2017</a:t>
            </a:fld>
            <a:endParaRPr lang="en-US"/>
          </a:p>
        </p:txBody>
      </p:sp>
      <p:sp>
        <p:nvSpPr>
          <p:cNvPr id="5" name="عنصر نائب للتذييل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DCA79-E266-4447-A97A-66EEE2403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960FA5E-C471-420F-B545-C01E5BAEC64F}" type="datetimeFigureOut">
              <a:rPr lang="en-US"/>
              <a:pPr>
                <a:defRPr/>
              </a:pPr>
              <a:t>8/5/2017</a:t>
            </a:fld>
            <a:endParaRPr lang="en-US"/>
          </a:p>
        </p:txBody>
      </p:sp>
      <p:sp>
        <p:nvSpPr>
          <p:cNvPr id="7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2E1EE06-D6D8-4B99-AC83-FEBC8E0CB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40B2F-1457-418B-A9A5-02A7C5D3CC52}" type="datetimeFigureOut">
              <a:rPr lang="en-US"/>
              <a:pPr>
                <a:defRPr/>
              </a:pPr>
              <a:t>8/5/2017</a:t>
            </a:fld>
            <a:endParaRPr lang="en-US"/>
          </a:p>
        </p:txBody>
      </p:sp>
      <p:sp>
        <p:nvSpPr>
          <p:cNvPr id="6" name="عنصر نائب للتذييل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25DD9-8C3E-4A42-A874-4BCE2DFA7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8AC27-9168-4459-A2D8-D83CEF7A305D}" type="datetimeFigureOut">
              <a:rPr lang="en-US"/>
              <a:pPr>
                <a:defRPr/>
              </a:pPr>
              <a:t>8/5/2017</a:t>
            </a:fld>
            <a:endParaRPr lang="en-US"/>
          </a:p>
        </p:txBody>
      </p:sp>
      <p:sp>
        <p:nvSpPr>
          <p:cNvPr id="8" name="عنصر نائب للتذييل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F6890-7288-4DDF-B91F-BE6F21F94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25769-E963-4225-BA6B-85E7175DEC8B}" type="datetimeFigureOut">
              <a:rPr lang="en-US"/>
              <a:pPr>
                <a:defRPr/>
              </a:pPr>
              <a:t>8/5/2017</a:t>
            </a:fld>
            <a:endParaRPr lang="en-US"/>
          </a:p>
        </p:txBody>
      </p:sp>
      <p:sp>
        <p:nvSpPr>
          <p:cNvPr id="4" name="عنصر نائب للتذييل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1AAEC-F105-4A0D-8487-AE87A00CB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1372A06-826A-4452-BE3E-7C633E2D1230}" type="datetimeFigureOut">
              <a:rPr lang="en-US"/>
              <a:pPr>
                <a:defRPr/>
              </a:pPr>
              <a:t>8/5/2017</a:t>
            </a:fld>
            <a:endParaRPr lang="en-US"/>
          </a:p>
        </p:txBody>
      </p:sp>
      <p:sp>
        <p:nvSpPr>
          <p:cNvPr id="4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B036A9F-F256-40BF-AB73-8E4AB4618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A2DFE-26B3-479C-80A8-604334091D67}" type="datetimeFigureOut">
              <a:rPr lang="en-US"/>
              <a:pPr>
                <a:defRPr/>
              </a:pPr>
              <a:t>8/5/2017</a:t>
            </a:fld>
            <a:endParaRPr lang="en-US"/>
          </a:p>
        </p:txBody>
      </p:sp>
      <p:sp>
        <p:nvSpPr>
          <p:cNvPr id="6" name="عنصر نائب للتذييل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52A61-9D4E-405F-B6B7-DCF042715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مستطيل ذو زاوية واحدة مستديرة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/>
          </a:p>
        </p:txBody>
      </p:sp>
      <p:sp>
        <p:nvSpPr>
          <p:cNvPr id="7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C410E02-563B-4AAB-BD02-3D7F669CCF3A}" type="datetimeFigureOut">
              <a:rPr lang="en-US"/>
              <a:pPr>
                <a:defRPr/>
              </a:pPr>
              <a:t>8/5/2017</a:t>
            </a:fld>
            <a:endParaRPr lang="en-US"/>
          </a:p>
        </p:txBody>
      </p:sp>
      <p:sp>
        <p:nvSpPr>
          <p:cNvPr id="8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16DC06F-D20E-49EA-BCD7-B11A6F9E9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عنصر نائب للعنوان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 smtClean="0"/>
              <a:t>انقر لتحرير نمط العنوان الرئيسي</a:t>
            </a:r>
            <a:endParaRPr lang="en-US" smtClean="0"/>
          </a:p>
        </p:txBody>
      </p:sp>
      <p:sp>
        <p:nvSpPr>
          <p:cNvPr id="1031" name="عنصر نائب للنص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  <a:endParaRPr lang="en-US" smtClean="0"/>
          </a:p>
          <a:p>
            <a:pPr lvl="1"/>
            <a:r>
              <a:rPr lang="ar-SA" smtClean="0"/>
              <a:t>المستوى الثاني</a:t>
            </a:r>
            <a:endParaRPr lang="en-US" smtClean="0"/>
          </a:p>
          <a:p>
            <a:pPr lvl="2"/>
            <a:r>
              <a:rPr lang="ar-SA" smtClean="0"/>
              <a:t>المستوى الثالث</a:t>
            </a:r>
            <a:endParaRPr lang="en-US" smtClean="0"/>
          </a:p>
          <a:p>
            <a:pPr lvl="3"/>
            <a:r>
              <a:rPr lang="ar-SA" smtClean="0"/>
              <a:t>المستوى الرابع</a:t>
            </a:r>
            <a:endParaRPr lang="en-US" smtClean="0"/>
          </a:p>
          <a:p>
            <a:pPr lvl="4"/>
            <a:r>
              <a:rPr lang="ar-SA" smtClean="0"/>
              <a:t>المستوى الخامس</a:t>
            </a:r>
            <a:endParaRPr lang="en-US" smtClean="0"/>
          </a:p>
        </p:txBody>
      </p:sp>
      <p:sp>
        <p:nvSpPr>
          <p:cNvPr id="25" name="عنصر نائب للتاريخ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4ACFCB6-CAB1-4CF8-83E4-7FBE32B693AF}" type="datetimeFigureOut">
              <a:rPr lang="en-US"/>
              <a:pPr>
                <a:defRPr/>
              </a:pPr>
              <a:t>8/5/2017</a:t>
            </a:fld>
            <a:endParaRPr lang="en-US"/>
          </a:p>
        </p:txBody>
      </p:sp>
      <p:sp>
        <p:nvSpPr>
          <p:cNvPr id="18" name="عنصر نائب للتذييل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2A203C2-C199-4970-AA60-6D1E1EE01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5" r:id="rId2"/>
    <p:sldLayoutId id="2147483733" r:id="rId3"/>
    <p:sldLayoutId id="2147483726" r:id="rId4"/>
    <p:sldLayoutId id="2147483727" r:id="rId5"/>
    <p:sldLayoutId id="2147483728" r:id="rId6"/>
    <p:sldLayoutId id="2147483734" r:id="rId7"/>
    <p:sldLayoutId id="2147483729" r:id="rId8"/>
    <p:sldLayoutId id="2147483735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4885E9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885E9"/>
          </a:solidFill>
          <a:latin typeface="Franklin Gothic Book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885E9"/>
          </a:solidFill>
          <a:latin typeface="Franklin Gothic Book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885E9"/>
          </a:solidFill>
          <a:latin typeface="Franklin Gothic Book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885E9"/>
          </a:solidFill>
          <a:latin typeface="Franklin Gothic Book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4885E9"/>
          </a:solidFill>
          <a:latin typeface="Franklin Gothic Book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4885E9"/>
          </a:solidFill>
          <a:latin typeface="Franklin Gothic Book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4885E9"/>
          </a:solidFill>
          <a:latin typeface="Franklin Gothic Book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4885E9"/>
          </a:solidFill>
          <a:latin typeface="Franklin Gothic Book" pitchFamily="34" charset="0"/>
          <a:cs typeface="Arial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01C4FF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01C4FF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09FFF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volny.cz/zlamalici/asymptote/t2.png&amp;imgrefurl=http://sourceforge.net/projects/asymptote/forums/forum/409349/topic/3864228&amp;usg=__SG-3xxg3e-s-auVcPedj2JoCPiw=&amp;h=442&amp;w=454&amp;sz=43&amp;hl=ar&amp;start=554&amp;zoom=1&amp;tbnid=Jb-dLuWNQPkc5M:&amp;tbnh=125&amp;tbnw=128&amp;ei=TeNOUP74I9KzhAfAkYCoBw&amp;prev=/images?q=%D8%A7%D9%84%D9%85%D8%AE%D8%B1%D9%88%D8%B7&amp;start=540&amp;hl=ar&amp;sa=N&amp;gl=kw&amp;tbm=isch&amp;itbs=1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hyperlink" Target="http://images.google.com/imgres?imgurl=http://www.luxurylaunches.com/entry_images/0507/13/1-million-ice-cream-cone.jpg&amp;imgrefurl=http://www.luxurylaunches.com/other_stuff/1_million_gold_and_diamond_ice_cream_cone_looks_yummm.php&amp;usg=__RAKuqNjOxBOtJdMjyVfDEOPRVUM=&amp;h=300&amp;w=450&amp;sz=26&amp;hl=ar&amp;start=58&amp;zoom=1&amp;tbnid=g0-GyiWZ27v6pM:&amp;tbnh=85&amp;tbnw=127&amp;ei=2-VOUNq6Gsm2hAeep4GoBw&amp;prev=/images?q=%D8%A7%D9%84%D9%85%D8%AE%D8%B1%D9%88%D8%B7&amp;start=40&amp;hl=ar&amp;sa=N&amp;gl=kw&amp;tbm=isch&amp;itbs=1" TargetMode="External"/><Relationship Id="rId7" Type="http://schemas.openxmlformats.org/officeDocument/2006/relationships/hyperlink" Target="http://images.google.com/imgres?imgurl=http://img19.imageshack.us/img19/1279/228soccer20ball.jpg&amp;imgrefurl=http://www.abdnormal.com/2011/04/blog-post_24.html&amp;usg=__J90Im7kG5qe9MWp_1VG38eZimIw=&amp;h=302&amp;w=300&amp;sz=19&amp;hl=ar&amp;start=6&amp;zoom=1&amp;tbnid=mXs2X8DXQIUudM:&amp;tbnh=116&amp;tbnw=115&amp;ei=1uZOUIGQLsW3hQfYxIG4BQ&amp;prev=/images?q=%D8%A7%D9%84%D9%83%D8%B1%D8%A9&amp;hl=ar&amp;gl=kw&amp;tbm=isch&amp;itbs=1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hyperlink" Target="http://images.google.com/imgres?imgurl=http://www.thinkgeek.com/images/products/zoom/rubix_cube.jpg&amp;imgrefurl=http://www.thinkgeek.com/product/69fe/&amp;usg=__MBSembZR1_4bs56OY0uydX_chbI=&amp;h=410&amp;w=400&amp;sz=27&amp;hl=ar&amp;start=9&amp;zoom=1&amp;tbnid=vtGJWteL3PE98M:&amp;tbnh=125&amp;tbnw=122&amp;ei=JOZOUNSWJ4fKhAeJ34GQBg&amp;prev=/images?q=%D8%A7%D9%84%D9%85%D9%83%D8%B9%D8%A8&amp;hl=ar&amp;gl=kw&amp;tbm=isch&amp;itbs=1" TargetMode="Externa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jpeg"/><Relationship Id="rId21" Type="http://schemas.openxmlformats.org/officeDocument/2006/relationships/image" Target="../media/image26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17" Type="http://schemas.openxmlformats.org/officeDocument/2006/relationships/image" Target="../media/image47.png"/><Relationship Id="rId2" Type="http://schemas.openxmlformats.org/officeDocument/2006/relationships/image" Target="../media/image32.jpe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19" Type="http://schemas.openxmlformats.org/officeDocument/2006/relationships/image" Target="../media/image49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womengateway.com/ar/images/traditional-games1.jpg&amp;imgrefurl=http://www.womengateway.com/arwg/thaqafa/turath/%D8%A7%D9%84%D8%A7%D9%84%D8%B9%D8%A7%D8%A8+%D8%A7%D9%84%D8%B4%D8%B9%D8%A8%D9%8A%D8%A9.htm&amp;h=167&amp;w=250&amp;sz=15&amp;hl=ar&amp;start=5&amp;um=1&amp;tbnid=HTZPHBxS3RWQbM:&amp;tbnh=74&amp;tbnw=111&amp;prev=/images?q=%D8%A7%D9%84%D8%AA%D8%B1%D8%A7%D8%AB+%D8%A7%D9%84%D8%B4%D8%B9%D8%A8%D9%8A&amp;svnum=10&amp;um=1&amp;hl=ar&amp;lr=&amp;sa=G" TargetMode="External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hyperlink" Target="http://images.google.com/imgres?imgurl=http://www.al-nakheel.ae/images/game1.jpg&amp;imgrefurl=http://www.fantak.com/upload/showthread.php?t=5287&amp;h=322&amp;w=450&amp;sz=46&amp;hl=ar&amp;start=2&amp;tbnid=7NAVImx72wVNjM:&amp;tbnh=91&amp;tbnw=127&amp;prev=/images?q=%D8%A3%D9%84%D8%B9%D8%A7%D8%A8+%D8%B4%D8%B9%D8%A8%D9%8A%D8%A9+&amp;gbv=2&amp;svnum=10&amp;hl=ar&amp;sa=G" TargetMode="Externa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images.google.com/imgres?imgurl=http://www.womengateway.com/ar/images/traditional-games1.jpg&amp;imgrefurl=http://www.womengateway.com/arwg/thaqafa/turath/%D8%A7%D9%84%D8%A7%D9%84%D8%B9%D8%A7%D8%A8+%D8%A7%D9%84%D8%B4%D8%B9%D8%A8%D9%8A%D8%A9.htm&amp;h=167&amp;w=250&amp;sz=15&amp;hl=ar&amp;start=5&amp;um=1&amp;tbnid=HTZPHBxS3RWQbM:&amp;tbnh=74&amp;tbnw=111&amp;prev=/images?q=%D8%A7%D9%84%D8%AA%D8%B1%D8%A7%D8%AB+%D8%A7%D9%84%D8%B4%D8%B9%D8%A8%D9%8A&amp;svnum=10&amp;um=1&amp;hl=ar&amp;lr=&amp;sa=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hyperlink" Target="http://images.google.com/imgres?imgurl=http://www.al-nakheel.ae/images/game1.jpg&amp;imgrefurl=http://www.fantak.com/upload/showthread.php?t=5287&amp;h=322&amp;w=450&amp;sz=46&amp;hl=ar&amp;start=2&amp;tbnid=7NAVImx72wVNjM:&amp;tbnh=91&amp;tbnw=127&amp;prev=/images?q=%D8%A3%D9%84%D8%B9%D8%A7%D8%A8+%D8%B4%D8%B9%D8%A8%D9%8A%D8%A9+&amp;gbv=2&amp;svnum=10&amp;hl=ar&amp;sa=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jpeg"/><Relationship Id="rId7" Type="http://schemas.openxmlformats.org/officeDocument/2006/relationships/image" Target="../media/image63.wmf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6.jpeg"/><Relationship Id="rId4" Type="http://schemas.openxmlformats.org/officeDocument/2006/relationships/image" Target="../media/image58.png"/><Relationship Id="rId9" Type="http://schemas.openxmlformats.org/officeDocument/2006/relationships/image" Target="../media/image65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3.jpeg"/><Relationship Id="rId7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2.png"/><Relationship Id="rId5" Type="http://schemas.openxmlformats.org/officeDocument/2006/relationships/image" Target="../media/image78.gif"/><Relationship Id="rId10" Type="http://schemas.openxmlformats.org/officeDocument/2006/relationships/image" Target="../media/image76.png"/><Relationship Id="rId4" Type="http://schemas.openxmlformats.org/officeDocument/2006/relationships/image" Target="../media/image77.jpeg"/><Relationship Id="rId9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://www.coloring-crafts.com/coloring-pages/musical-instruments/images/large/printable-drum-page.gi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gi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1.jpe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wmf"/><Relationship Id="rId11" Type="http://schemas.openxmlformats.org/officeDocument/2006/relationships/image" Target="../media/image99.jpeg"/><Relationship Id="rId5" Type="http://schemas.openxmlformats.org/officeDocument/2006/relationships/image" Target="../media/image94.png"/><Relationship Id="rId10" Type="http://schemas.openxmlformats.org/officeDocument/2006/relationships/image" Target="../media/image86.png"/><Relationship Id="rId4" Type="http://schemas.openxmlformats.org/officeDocument/2006/relationships/image" Target="../media/image90.png"/><Relationship Id="rId9" Type="http://schemas.openxmlformats.org/officeDocument/2006/relationships/image" Target="../media/image98.w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620000" cy="120808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ar-SA" sz="2800" dirty="0" smtClean="0">
                <a:cs typeface="+mj-cs"/>
              </a:rPr>
              <a:t>مشروع إدخال منهج </a:t>
            </a:r>
            <a:r>
              <a:rPr lang="ar-KW" sz="2800" dirty="0" smtClean="0">
                <a:cs typeface="+mj-cs"/>
              </a:rPr>
              <a:t>الرياضيات </a:t>
            </a:r>
            <a:r>
              <a:rPr lang="ar-SA" sz="2800" dirty="0" smtClean="0">
                <a:cs typeface="+mj-cs"/>
              </a:rPr>
              <a:t>لرياض الأطفال </a:t>
            </a:r>
            <a:endParaRPr lang="en-US" sz="2800" dirty="0">
              <a:cs typeface="+mj-cs"/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447800" y="3810000"/>
            <a:ext cx="5791200" cy="762000"/>
          </a:xfrm>
        </p:spPr>
        <p:txBody>
          <a:bodyPr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ar-SA" dirty="0" smtClean="0">
              <a:cs typeface="+mn-cs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SA" sz="6500" b="1" dirty="0" smtClean="0">
                <a:solidFill>
                  <a:schemeClr val="tx2">
                    <a:lumMod val="50000"/>
                  </a:schemeClr>
                </a:solidFill>
                <a:cs typeface="+mn-cs"/>
              </a:rPr>
              <a:t>الدورة التدريبية لمعلمات رياض الأطفال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cs typeface="+mn-cs"/>
            </a:endParaRPr>
          </a:p>
        </p:txBody>
      </p:sp>
      <p:sp>
        <p:nvSpPr>
          <p:cNvPr id="14340" name="WordArt 3"/>
          <p:cNvSpPr>
            <a:spLocks noChangeArrowheads="1" noChangeShapeType="1" noTextEdit="1"/>
          </p:cNvSpPr>
          <p:nvPr/>
        </p:nvSpPr>
        <p:spPr bwMode="auto">
          <a:xfrm>
            <a:off x="2895600" y="1600200"/>
            <a:ext cx="3276600" cy="793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1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+mn-cs"/>
                <a:ea typeface="+mn-cs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588" y="609600"/>
            <a:ext cx="81248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WordArt 4"/>
          <p:cNvSpPr>
            <a:spLocks noChangeArrowheads="1" noChangeShapeType="1" noTextEdit="1"/>
          </p:cNvSpPr>
          <p:nvPr/>
        </p:nvSpPr>
        <p:spPr bwMode="auto">
          <a:xfrm>
            <a:off x="1143000" y="1295400"/>
            <a:ext cx="6781800" cy="376872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98856"/>
              </a:avLst>
            </a:prstTxWarp>
          </a:bodyPr>
          <a:lstStyle/>
          <a:p>
            <a:pPr algn="ctr" rtl="1"/>
            <a:r>
              <a:rPr lang="ar-SA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cs"/>
                <a:ea typeface="+mn-cs"/>
                <a:cs typeface="+mn-cs"/>
              </a:rPr>
              <a:t>كيفية التخطيط </a:t>
            </a:r>
          </a:p>
          <a:p>
            <a:pPr algn="ctr" rtl="1"/>
            <a:r>
              <a:rPr lang="ar-SA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cs"/>
                <a:ea typeface="+mn-cs"/>
                <a:cs typeface="+mn-cs"/>
              </a:rPr>
              <a:t>لتحضير </a:t>
            </a:r>
          </a:p>
          <a:p>
            <a:pPr algn="ctr" rtl="1"/>
            <a:r>
              <a:rPr lang="ar-SA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cs"/>
                <a:ea typeface="+mn-cs"/>
                <a:cs typeface="+mn-cs"/>
              </a:rPr>
              <a:t>الأهداف السلوكية </a:t>
            </a: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n-cs"/>
              <a:ea typeface="+mn-cs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286000" y="914400"/>
            <a:ext cx="4279595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نموذج درس </a:t>
            </a:r>
          </a:p>
        </p:txBody>
      </p:sp>
      <p:sp>
        <p:nvSpPr>
          <p:cNvPr id="5" name="Rectangle 10"/>
          <p:cNvSpPr/>
          <p:nvPr/>
        </p:nvSpPr>
        <p:spPr>
          <a:xfrm>
            <a:off x="1219200" y="2209800"/>
            <a:ext cx="6477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في مادة الرياضيات </a:t>
            </a:r>
          </a:p>
        </p:txBody>
      </p:sp>
      <p:sp>
        <p:nvSpPr>
          <p:cNvPr id="6" name="Rectangle 8"/>
          <p:cNvSpPr/>
          <p:nvPr/>
        </p:nvSpPr>
        <p:spPr>
          <a:xfrm>
            <a:off x="2590800" y="3886200"/>
            <a:ext cx="364875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5400" b="1" dirty="0">
                <a:ln/>
                <a:solidFill>
                  <a:schemeClr val="accent3"/>
                </a:solidFill>
                <a:latin typeface="+mn-lt"/>
                <a:cs typeface="+mn-cs"/>
              </a:rPr>
              <a:t>المستوى الأول </a:t>
            </a:r>
            <a:endParaRPr lang="en-US" sz="5400" b="1" dirty="0">
              <a:ln/>
              <a:solidFill>
                <a:schemeClr val="accent3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WordArt 14" descr="كيس ورق"/>
          <p:cNvSpPr>
            <a:spLocks noChangeArrowheads="1" noChangeShapeType="1" noTextEdit="1"/>
          </p:cNvSpPr>
          <p:nvPr/>
        </p:nvSpPr>
        <p:spPr bwMode="auto">
          <a:xfrm rot="-1055009">
            <a:off x="1676400" y="1295400"/>
            <a:ext cx="4176713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200" y="990600"/>
            <a:ext cx="492316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5400" b="1" kern="10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/>
                <a:cs typeface="Times New Roman"/>
              </a:rPr>
              <a:t>خبرة  روضتي </a:t>
            </a:r>
            <a:endParaRPr lang="ar-KW" sz="5400" b="1" dirty="0">
              <a:ln>
                <a:prstDash val="solid"/>
              </a:ln>
              <a:solidFill>
                <a:srgbClr val="C0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0" y="2209800"/>
            <a:ext cx="3518222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0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/>
                <a:cs typeface="Times New Roman"/>
              </a:rPr>
              <a:t>موضوع  الدرس </a:t>
            </a:r>
            <a:endParaRPr lang="ar-KW" sz="4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cs typeface="+mn-cs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76400" y="3962400"/>
            <a:ext cx="5962650" cy="1550988"/>
            <a:chOff x="1152" y="2026"/>
            <a:chExt cx="3756" cy="497"/>
          </a:xfrm>
        </p:grpSpPr>
        <p:sp>
          <p:nvSpPr>
            <p:cNvPr id="11" name="Rectangle 10"/>
            <p:cNvSpPr/>
            <p:nvPr/>
          </p:nvSpPr>
          <p:spPr>
            <a:xfrm>
              <a:off x="2688" y="2026"/>
              <a:ext cx="2220" cy="2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KW" sz="4000" b="1" kern="10" dirty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latin typeface="Arial Black"/>
                  <a:cs typeface="+mn-cs"/>
                </a:rPr>
                <a:t>التصنيف وفق </a:t>
              </a:r>
              <a:endParaRPr lang="ar-KW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52" y="2099"/>
              <a:ext cx="2496" cy="4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KW" sz="4000" b="1" kern="1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 Black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KW" sz="4000" b="1" kern="10" dirty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solidFill>
                    <a:srgbClr val="00B0F0"/>
                  </a:solidFill>
                  <a:latin typeface="Arial Black"/>
                  <a:cs typeface="+mn-cs"/>
                </a:rPr>
                <a:t>خاصية واحدة </a:t>
              </a:r>
              <a:endParaRPr lang="ar-KW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447800" y="685800"/>
            <a:ext cx="6361037" cy="1508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الأهداف السلوكية 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بعد الانتهاء من النشاط يستطيع الطفل أن 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62000" y="2133601"/>
            <a:ext cx="76962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27651" name="مستطيل 5"/>
          <p:cNvSpPr>
            <a:spLocks noChangeArrowheads="1"/>
          </p:cNvSpPr>
          <p:nvPr/>
        </p:nvSpPr>
        <p:spPr bwMode="auto">
          <a:xfrm>
            <a:off x="838200" y="2438400"/>
            <a:ext cx="73152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 algn="r" rtl="1">
              <a:buFontTx/>
              <a:buAutoNum type="arabicParenR"/>
            </a:pPr>
            <a:r>
              <a:rPr lang="ar-KW" sz="2800">
                <a:cs typeface="Tahoma" pitchFamily="34" charset="0"/>
              </a:rPr>
              <a:t>يصنف الأشياء وفق خاصية واحدة.</a:t>
            </a:r>
          </a:p>
          <a:p>
            <a:pPr marL="609600" indent="-609600" algn="r" rtl="1">
              <a:buFontTx/>
              <a:buAutoNum type="arabicParenR"/>
            </a:pPr>
            <a:r>
              <a:rPr lang="ar-KW" sz="2800">
                <a:cs typeface="Tahoma" pitchFamily="34" charset="0"/>
              </a:rPr>
              <a:t>يميز بين عناصر التصنيف .</a:t>
            </a:r>
          </a:p>
          <a:p>
            <a:pPr marL="609600" indent="-609600" algn="r" rtl="1">
              <a:buFontTx/>
              <a:buAutoNum type="arabicParenR"/>
            </a:pPr>
            <a:r>
              <a:rPr lang="ar-SA" sz="2800">
                <a:cs typeface="Tahoma" pitchFamily="34" charset="0"/>
              </a:rPr>
              <a:t>يلتزم بقوانين اللعب مع أصدقاءه </a:t>
            </a:r>
            <a:r>
              <a:rPr lang="ar-KW" sz="2800">
                <a:cs typeface="Tahoma" pitchFamily="34" charset="0"/>
              </a:rPr>
              <a:t>.</a:t>
            </a:r>
          </a:p>
          <a:p>
            <a:pPr marL="609600" indent="-609600" algn="r" rtl="1">
              <a:buFontTx/>
              <a:buAutoNum type="arabicParenR"/>
            </a:pPr>
            <a:r>
              <a:rPr lang="ar-KW" sz="2800">
                <a:cs typeface="Tahoma" pitchFamily="34" charset="0"/>
              </a:rPr>
              <a:t>يجمع أشياء من الفصل حسب خاصية واحدة.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1600" y="2362200"/>
            <a:ext cx="7107709" cy="2862322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* صندوق به عدد من </a:t>
            </a:r>
            <a:r>
              <a:rPr lang="ar-KW" sz="36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الكور</a:t>
            </a:r>
            <a:r>
              <a:rPr lang="ar-KW" sz="3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* تشويق الأطفال لما في داخل الصندوق يأخذ كل طفل كرة </a:t>
            </a: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*مناقشة الأطفال حول ما لديهم من كور . </a:t>
            </a:r>
            <a:endParaRPr lang="en-US" sz="36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338" name="WordArt 5"/>
          <p:cNvSpPr>
            <a:spLocks noChangeArrowheads="1" noChangeShapeType="1" noTextEdit="1"/>
          </p:cNvSpPr>
          <p:nvPr/>
        </p:nvSpPr>
        <p:spPr bwMode="auto">
          <a:xfrm>
            <a:off x="5791200" y="1143000"/>
            <a:ext cx="2667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البدء بمثير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49275" y="3733800"/>
            <a:ext cx="2651125" cy="2667000"/>
            <a:chOff x="346" y="1824"/>
            <a:chExt cx="2534" cy="2208"/>
          </a:xfrm>
        </p:grpSpPr>
        <p:sp>
          <p:nvSpPr>
            <p:cNvPr id="6" name="Oval 5"/>
            <p:cNvSpPr/>
            <p:nvPr/>
          </p:nvSpPr>
          <p:spPr>
            <a:xfrm>
              <a:off x="528" y="1824"/>
              <a:ext cx="624" cy="57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KW" dirty="0">
                <a:solidFill>
                  <a:srgbClr val="CC0000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064" y="3216"/>
              <a:ext cx="816" cy="8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KW"/>
            </a:p>
          </p:txBody>
        </p:sp>
        <p:sp>
          <p:nvSpPr>
            <p:cNvPr id="9" name="Oval 8"/>
            <p:cNvSpPr/>
            <p:nvPr/>
          </p:nvSpPr>
          <p:spPr>
            <a:xfrm>
              <a:off x="384" y="2784"/>
              <a:ext cx="1296" cy="115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KW"/>
            </a:p>
          </p:txBody>
        </p:sp>
      </p:grpSp>
      <p:sp>
        <p:nvSpPr>
          <p:cNvPr id="8" name="مستطيل 7"/>
          <p:cNvSpPr/>
          <p:nvPr/>
        </p:nvSpPr>
        <p:spPr>
          <a:xfrm>
            <a:off x="4267200" y="457200"/>
            <a:ext cx="394370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خطوات النشاط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Line 6"/>
          <p:cNvSpPr>
            <a:spLocks noChangeShapeType="1"/>
          </p:cNvSpPr>
          <p:nvPr/>
        </p:nvSpPr>
        <p:spPr bwMode="auto">
          <a:xfrm>
            <a:off x="533400" y="2819400"/>
            <a:ext cx="800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7" name="Oval 7"/>
          <p:cNvSpPr>
            <a:spLocks noChangeArrowheads="1"/>
          </p:cNvSpPr>
          <p:nvPr/>
        </p:nvSpPr>
        <p:spPr bwMode="auto">
          <a:xfrm>
            <a:off x="2971800" y="1219200"/>
            <a:ext cx="685800" cy="609600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KW" dirty="0"/>
          </a:p>
        </p:txBody>
      </p:sp>
      <p:sp>
        <p:nvSpPr>
          <p:cNvPr id="8" name="Oval 7"/>
          <p:cNvSpPr/>
          <p:nvPr/>
        </p:nvSpPr>
        <p:spPr>
          <a:xfrm>
            <a:off x="4953000" y="2057400"/>
            <a:ext cx="762000" cy="609600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9" name="Oval 8"/>
          <p:cNvSpPr/>
          <p:nvPr/>
        </p:nvSpPr>
        <p:spPr>
          <a:xfrm>
            <a:off x="990600" y="1143000"/>
            <a:ext cx="685800" cy="685800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10" name="Oval 9"/>
          <p:cNvSpPr/>
          <p:nvPr/>
        </p:nvSpPr>
        <p:spPr>
          <a:xfrm>
            <a:off x="6629400" y="1219200"/>
            <a:ext cx="762000" cy="685800"/>
          </a:xfrm>
          <a:prstGeom prst="ellipse">
            <a:avLst/>
          </a:prstGeom>
          <a:gradFill flip="none" rotWithShape="1">
            <a:gsLst>
              <a:gs pos="0">
                <a:schemeClr val="accent6">
                  <a:tint val="98000"/>
                  <a:shade val="25000"/>
                  <a:satMod val="250000"/>
                  <a:shade val="30000"/>
                  <a:satMod val="115000"/>
                </a:schemeClr>
              </a:gs>
              <a:gs pos="50000">
                <a:schemeClr val="accent6">
                  <a:tint val="98000"/>
                  <a:shade val="25000"/>
                  <a:satMod val="250000"/>
                  <a:shade val="67500"/>
                  <a:satMod val="115000"/>
                </a:schemeClr>
              </a:gs>
              <a:gs pos="100000">
                <a:schemeClr val="accent6">
                  <a:tint val="98000"/>
                  <a:shade val="25000"/>
                  <a:satMod val="25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11" name="Oval 10"/>
          <p:cNvSpPr/>
          <p:nvPr/>
        </p:nvSpPr>
        <p:spPr>
          <a:xfrm>
            <a:off x="5410200" y="1143000"/>
            <a:ext cx="762000" cy="685800"/>
          </a:xfrm>
          <a:prstGeom prst="ellipse">
            <a:avLst/>
          </a:prstGeom>
          <a:gradFill flip="none" rotWithShape="1">
            <a:gsLst>
              <a:gs pos="0">
                <a:srgbClr val="A50021">
                  <a:shade val="30000"/>
                  <a:satMod val="115000"/>
                </a:srgbClr>
              </a:gs>
              <a:gs pos="50000">
                <a:srgbClr val="A50021">
                  <a:shade val="67500"/>
                  <a:satMod val="115000"/>
                </a:srgbClr>
              </a:gs>
              <a:gs pos="100000">
                <a:srgbClr val="A50021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12" name="Oval 11"/>
          <p:cNvSpPr/>
          <p:nvPr/>
        </p:nvSpPr>
        <p:spPr>
          <a:xfrm>
            <a:off x="3962400" y="1905000"/>
            <a:ext cx="762000" cy="609600"/>
          </a:xfrm>
          <a:prstGeom prst="ellipse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13" name="Oval 12"/>
          <p:cNvSpPr/>
          <p:nvPr/>
        </p:nvSpPr>
        <p:spPr>
          <a:xfrm>
            <a:off x="2133600" y="1981200"/>
            <a:ext cx="762000" cy="685800"/>
          </a:xfrm>
          <a:prstGeom prst="ellipse">
            <a:avLst/>
          </a:prstGeom>
          <a:gradFill flip="none" rotWithShape="1">
            <a:gsLst>
              <a:gs pos="0">
                <a:schemeClr val="accent6">
                  <a:tint val="98000"/>
                  <a:shade val="25000"/>
                  <a:satMod val="250000"/>
                  <a:shade val="30000"/>
                  <a:satMod val="115000"/>
                </a:schemeClr>
              </a:gs>
              <a:gs pos="50000">
                <a:schemeClr val="accent6">
                  <a:tint val="98000"/>
                  <a:shade val="25000"/>
                  <a:satMod val="250000"/>
                  <a:shade val="67500"/>
                  <a:satMod val="115000"/>
                </a:schemeClr>
              </a:gs>
              <a:gs pos="100000">
                <a:schemeClr val="accent6">
                  <a:tint val="98000"/>
                  <a:shade val="25000"/>
                  <a:satMod val="25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14" name="Oval 13"/>
          <p:cNvSpPr/>
          <p:nvPr/>
        </p:nvSpPr>
        <p:spPr>
          <a:xfrm>
            <a:off x="3962400" y="1143000"/>
            <a:ext cx="685800" cy="685800"/>
          </a:xfrm>
          <a:prstGeom prst="ellipse">
            <a:avLst/>
          </a:prstGeom>
          <a:solidFill>
            <a:srgbClr val="A5002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15" name="Oval 14"/>
          <p:cNvSpPr/>
          <p:nvPr/>
        </p:nvSpPr>
        <p:spPr>
          <a:xfrm>
            <a:off x="7924800" y="1295400"/>
            <a:ext cx="685800" cy="609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16" name="Rectangle 15"/>
          <p:cNvSpPr/>
          <p:nvPr/>
        </p:nvSpPr>
        <p:spPr>
          <a:xfrm>
            <a:off x="228600" y="304800"/>
            <a:ext cx="8610601" cy="707886"/>
          </a:xfrm>
          <a:prstGeom prst="rect">
            <a:avLst/>
          </a:prstGeom>
          <a:solidFill>
            <a:schemeClr val="lt1">
              <a:alpha val="27000"/>
            </a:schemeClr>
          </a:solidFill>
          <a:ln>
            <a:solidFill>
              <a:srgbClr val="EAEAEA">
                <a:alpha val="30196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20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صنف الكور إلى مجموعتين 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20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ضع الكور الحمراء في السلة الحمراء والكور الزرقاء في السلة الزرقاء  </a:t>
            </a:r>
            <a:endParaRPr lang="en-US" sz="20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Oval 20"/>
          <p:cNvSpPr/>
          <p:nvPr/>
        </p:nvSpPr>
        <p:spPr>
          <a:xfrm>
            <a:off x="6553200" y="2209800"/>
            <a:ext cx="685800" cy="609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22" name="Oval 21"/>
          <p:cNvSpPr/>
          <p:nvPr/>
        </p:nvSpPr>
        <p:spPr>
          <a:xfrm>
            <a:off x="609600" y="1981200"/>
            <a:ext cx="762000" cy="68580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23" name="Oval 22"/>
          <p:cNvSpPr/>
          <p:nvPr/>
        </p:nvSpPr>
        <p:spPr>
          <a:xfrm>
            <a:off x="6096000" y="5334000"/>
            <a:ext cx="685800" cy="609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24" name="Oval 23"/>
          <p:cNvSpPr/>
          <p:nvPr/>
        </p:nvSpPr>
        <p:spPr>
          <a:xfrm>
            <a:off x="2209800" y="5334000"/>
            <a:ext cx="685800" cy="685800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25" name="Flowchart: Manual Operation 24"/>
          <p:cNvSpPr/>
          <p:nvPr/>
        </p:nvSpPr>
        <p:spPr>
          <a:xfrm>
            <a:off x="4648200" y="3200400"/>
            <a:ext cx="3352800" cy="1828800"/>
          </a:xfrm>
          <a:prstGeom prst="flowChartManualOperation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26" name="Flowchart: Manual Operation 25"/>
          <p:cNvSpPr/>
          <p:nvPr/>
        </p:nvSpPr>
        <p:spPr>
          <a:xfrm>
            <a:off x="914400" y="3200400"/>
            <a:ext cx="3352800" cy="1828800"/>
          </a:xfrm>
          <a:prstGeom prst="flowChartManualOperation">
            <a:avLst/>
          </a:prstGeom>
          <a:solidFill>
            <a:srgbClr val="FFBDBD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23333 0.5333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2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5416 0.5611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0" y="2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1625 0.5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0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125 0.4888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0" y="2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075 0.4333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" y="2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0.37917 0.5666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0" y="2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2222 L -0.09584 0.4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0" y="2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25 0.3444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1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25 0.3444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1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1625 0.5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0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WordArt 3"/>
          <p:cNvSpPr>
            <a:spLocks noChangeArrowheads="1" noChangeShapeType="1" noTextEdit="1"/>
          </p:cNvSpPr>
          <p:nvPr/>
        </p:nvSpPr>
        <p:spPr bwMode="auto">
          <a:xfrm>
            <a:off x="762000" y="914400"/>
            <a:ext cx="7591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+mn-cs"/>
                <a:ea typeface="+mn-cs"/>
                <a:cs typeface="+mn-cs"/>
              </a:rPr>
              <a:t>يصنف حيوانات الحظيرة حسب خاصية واحدة النوع </a:t>
            </a:r>
          </a:p>
          <a:p>
            <a:pPr algn="ctr" rtl="1"/>
            <a:r>
              <a:rPr lang="ar-SA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+mn-cs"/>
                <a:ea typeface="+mn-cs"/>
                <a:cs typeface="+mn-cs"/>
              </a:rPr>
              <a:t>يضع الطيور في قفص والأرانب في قفص 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1"/>
              </a:solidFill>
              <a:latin typeface="+mn-cs"/>
              <a:ea typeface="+mn-cs"/>
              <a:cs typeface="+mn-cs"/>
            </a:endParaRPr>
          </a:p>
        </p:txBody>
      </p:sp>
      <p:pic>
        <p:nvPicPr>
          <p:cNvPr id="17414" name="Picture 6" descr="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1905000"/>
            <a:ext cx="11430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 descr="CAO141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124075"/>
            <a:ext cx="10668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533400" y="3581400"/>
            <a:ext cx="8077200" cy="2971800"/>
            <a:chOff x="336" y="2256"/>
            <a:chExt cx="5088" cy="1872"/>
          </a:xfrm>
        </p:grpSpPr>
        <p:grpSp>
          <p:nvGrpSpPr>
            <p:cNvPr id="30728" name="Group 20"/>
            <p:cNvGrpSpPr>
              <a:grpSpLocks/>
            </p:cNvGrpSpPr>
            <p:nvPr/>
          </p:nvGrpSpPr>
          <p:grpSpPr bwMode="auto">
            <a:xfrm>
              <a:off x="336" y="2256"/>
              <a:ext cx="2400" cy="1872"/>
              <a:chOff x="336" y="2256"/>
              <a:chExt cx="2400" cy="1872"/>
            </a:xfrm>
          </p:grpSpPr>
          <p:sp>
            <p:nvSpPr>
              <p:cNvPr id="30740" name="AutoShape 5"/>
              <p:cNvSpPr>
                <a:spLocks noChangeArrowheads="1"/>
              </p:cNvSpPr>
              <p:nvPr/>
            </p:nvSpPr>
            <p:spPr bwMode="auto">
              <a:xfrm>
                <a:off x="336" y="2256"/>
                <a:ext cx="2400" cy="1872"/>
              </a:xfrm>
              <a:prstGeom prst="cube">
                <a:avLst>
                  <a:gd name="adj" fmla="val 25000"/>
                </a:avLst>
              </a:prstGeom>
              <a:noFill/>
              <a:ln w="762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1" name="Line 11"/>
              <p:cNvSpPr>
                <a:spLocks noChangeShapeType="1"/>
              </p:cNvSpPr>
              <p:nvPr/>
            </p:nvSpPr>
            <p:spPr bwMode="auto">
              <a:xfrm>
                <a:off x="528" y="2544"/>
                <a:ext cx="0" cy="15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2" name="Line 12"/>
              <p:cNvSpPr>
                <a:spLocks noChangeShapeType="1"/>
              </p:cNvSpPr>
              <p:nvPr/>
            </p:nvSpPr>
            <p:spPr bwMode="auto">
              <a:xfrm>
                <a:off x="1920" y="2256"/>
                <a:ext cx="0" cy="18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3" name="Line 13"/>
              <p:cNvSpPr>
                <a:spLocks noChangeShapeType="1"/>
              </p:cNvSpPr>
              <p:nvPr/>
            </p:nvSpPr>
            <p:spPr bwMode="auto">
              <a:xfrm>
                <a:off x="1680" y="2256"/>
                <a:ext cx="0" cy="18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4" name="Line 14"/>
              <p:cNvSpPr>
                <a:spLocks noChangeShapeType="1"/>
              </p:cNvSpPr>
              <p:nvPr/>
            </p:nvSpPr>
            <p:spPr bwMode="auto">
              <a:xfrm>
                <a:off x="1200" y="2256"/>
                <a:ext cx="0" cy="18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5" name="Line 15"/>
              <p:cNvSpPr>
                <a:spLocks noChangeShapeType="1"/>
              </p:cNvSpPr>
              <p:nvPr/>
            </p:nvSpPr>
            <p:spPr bwMode="auto">
              <a:xfrm>
                <a:off x="1440" y="2256"/>
                <a:ext cx="0" cy="18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6" name="Line 16"/>
              <p:cNvSpPr>
                <a:spLocks noChangeShapeType="1"/>
              </p:cNvSpPr>
              <p:nvPr/>
            </p:nvSpPr>
            <p:spPr bwMode="auto">
              <a:xfrm>
                <a:off x="960" y="2256"/>
                <a:ext cx="0" cy="18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7" name="Line 17"/>
              <p:cNvSpPr>
                <a:spLocks noChangeShapeType="1"/>
              </p:cNvSpPr>
              <p:nvPr/>
            </p:nvSpPr>
            <p:spPr bwMode="auto">
              <a:xfrm>
                <a:off x="2208" y="2256"/>
                <a:ext cx="0" cy="18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8" name="Line 18"/>
              <p:cNvSpPr>
                <a:spLocks noChangeShapeType="1"/>
              </p:cNvSpPr>
              <p:nvPr/>
            </p:nvSpPr>
            <p:spPr bwMode="auto">
              <a:xfrm>
                <a:off x="2496" y="2256"/>
                <a:ext cx="0" cy="16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9" name="Line 19"/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17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29" name="Group 21"/>
            <p:cNvGrpSpPr>
              <a:grpSpLocks/>
            </p:cNvGrpSpPr>
            <p:nvPr/>
          </p:nvGrpSpPr>
          <p:grpSpPr bwMode="auto">
            <a:xfrm>
              <a:off x="3024" y="2256"/>
              <a:ext cx="2400" cy="1872"/>
              <a:chOff x="336" y="2256"/>
              <a:chExt cx="2400" cy="1872"/>
            </a:xfrm>
          </p:grpSpPr>
          <p:sp>
            <p:nvSpPr>
              <p:cNvPr id="30730" name="AutoShape 22"/>
              <p:cNvSpPr>
                <a:spLocks noChangeArrowheads="1"/>
              </p:cNvSpPr>
              <p:nvPr/>
            </p:nvSpPr>
            <p:spPr bwMode="auto">
              <a:xfrm>
                <a:off x="336" y="2256"/>
                <a:ext cx="2400" cy="1872"/>
              </a:xfrm>
              <a:prstGeom prst="cube">
                <a:avLst>
                  <a:gd name="adj" fmla="val 25000"/>
                </a:avLst>
              </a:prstGeom>
              <a:noFill/>
              <a:ln w="762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1" name="Line 23"/>
              <p:cNvSpPr>
                <a:spLocks noChangeShapeType="1"/>
              </p:cNvSpPr>
              <p:nvPr/>
            </p:nvSpPr>
            <p:spPr bwMode="auto">
              <a:xfrm>
                <a:off x="528" y="2544"/>
                <a:ext cx="0" cy="15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2" name="Line 24"/>
              <p:cNvSpPr>
                <a:spLocks noChangeShapeType="1"/>
              </p:cNvSpPr>
              <p:nvPr/>
            </p:nvSpPr>
            <p:spPr bwMode="auto">
              <a:xfrm>
                <a:off x="1920" y="2256"/>
                <a:ext cx="0" cy="18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3" name="Line 25"/>
              <p:cNvSpPr>
                <a:spLocks noChangeShapeType="1"/>
              </p:cNvSpPr>
              <p:nvPr/>
            </p:nvSpPr>
            <p:spPr bwMode="auto">
              <a:xfrm>
                <a:off x="1680" y="2256"/>
                <a:ext cx="0" cy="18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4" name="Line 26"/>
              <p:cNvSpPr>
                <a:spLocks noChangeShapeType="1"/>
              </p:cNvSpPr>
              <p:nvPr/>
            </p:nvSpPr>
            <p:spPr bwMode="auto">
              <a:xfrm>
                <a:off x="1200" y="2256"/>
                <a:ext cx="0" cy="18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5" name="Line 27"/>
              <p:cNvSpPr>
                <a:spLocks noChangeShapeType="1"/>
              </p:cNvSpPr>
              <p:nvPr/>
            </p:nvSpPr>
            <p:spPr bwMode="auto">
              <a:xfrm>
                <a:off x="1440" y="2256"/>
                <a:ext cx="0" cy="18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6" name="Line 28"/>
              <p:cNvSpPr>
                <a:spLocks noChangeShapeType="1"/>
              </p:cNvSpPr>
              <p:nvPr/>
            </p:nvSpPr>
            <p:spPr bwMode="auto">
              <a:xfrm>
                <a:off x="960" y="2256"/>
                <a:ext cx="0" cy="18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7" name="Line 29"/>
              <p:cNvSpPr>
                <a:spLocks noChangeShapeType="1"/>
              </p:cNvSpPr>
              <p:nvPr/>
            </p:nvSpPr>
            <p:spPr bwMode="auto">
              <a:xfrm>
                <a:off x="2208" y="2256"/>
                <a:ext cx="0" cy="18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8" name="Line 30"/>
              <p:cNvSpPr>
                <a:spLocks noChangeShapeType="1"/>
              </p:cNvSpPr>
              <p:nvPr/>
            </p:nvSpPr>
            <p:spPr bwMode="auto">
              <a:xfrm>
                <a:off x="2496" y="2256"/>
                <a:ext cx="0" cy="16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9" name="Line 31"/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17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7440" name="Picture 32" descr="CA9HBHB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828800"/>
            <a:ext cx="12763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1" name="Picture 33" descr="CA9HBHB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1981200"/>
            <a:ext cx="12192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4" name="Picture 36" descr="CASTMB8X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1828800"/>
            <a:ext cx="7715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1.84971E-6 L -0.05416 0.4654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2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38728E-6 L 0.30417 0.499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" y="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9.82659E-7 L 0.00521 0.4709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5087E-6 L -0.21666 0.4709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" y="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7 L -0.00052 0.3780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tangl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6475" y="304800"/>
            <a:ext cx="7485063" cy="811213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1" name="Pentagon 10"/>
          <p:cNvSpPr/>
          <p:nvPr/>
        </p:nvSpPr>
        <p:spPr>
          <a:xfrm rot="16200000">
            <a:off x="5260975" y="2638426"/>
            <a:ext cx="1646237" cy="347662"/>
          </a:xfrm>
          <a:prstGeom prst="homePlate">
            <a:avLst>
              <a:gd name="adj" fmla="val 8959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14" name="Pentagon 13"/>
          <p:cNvSpPr/>
          <p:nvPr/>
        </p:nvSpPr>
        <p:spPr>
          <a:xfrm rot="16200000">
            <a:off x="-327819" y="2156619"/>
            <a:ext cx="2428875" cy="401638"/>
          </a:xfrm>
          <a:prstGeom prst="homePlate">
            <a:avLst>
              <a:gd name="adj" fmla="val 89597"/>
            </a:avLst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15" name="Pentagon 14"/>
          <p:cNvSpPr/>
          <p:nvPr/>
        </p:nvSpPr>
        <p:spPr>
          <a:xfrm rot="16200000">
            <a:off x="3320256" y="2394744"/>
            <a:ext cx="2024063" cy="434975"/>
          </a:xfrm>
          <a:prstGeom prst="homePlate">
            <a:avLst>
              <a:gd name="adj" fmla="val 89597"/>
            </a:avLst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16" name="Pentagon 15"/>
          <p:cNvSpPr/>
          <p:nvPr/>
        </p:nvSpPr>
        <p:spPr>
          <a:xfrm rot="16200000">
            <a:off x="3948113" y="2147887"/>
            <a:ext cx="2470150" cy="460375"/>
          </a:xfrm>
          <a:prstGeom prst="homePlate">
            <a:avLst>
              <a:gd name="adj" fmla="val 8959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17" name="Pentagon 16"/>
          <p:cNvSpPr/>
          <p:nvPr/>
        </p:nvSpPr>
        <p:spPr>
          <a:xfrm rot="16200000">
            <a:off x="2321718" y="3012282"/>
            <a:ext cx="823913" cy="285750"/>
          </a:xfrm>
          <a:prstGeom prst="homePlate">
            <a:avLst>
              <a:gd name="adj" fmla="val 8959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18" name="Pentagon 17"/>
          <p:cNvSpPr/>
          <p:nvPr/>
        </p:nvSpPr>
        <p:spPr>
          <a:xfrm rot="16200000">
            <a:off x="1107281" y="3083719"/>
            <a:ext cx="776288" cy="247650"/>
          </a:xfrm>
          <a:prstGeom prst="homePlate">
            <a:avLst>
              <a:gd name="adj" fmla="val 895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20" name="Pentagon 19"/>
          <p:cNvSpPr/>
          <p:nvPr/>
        </p:nvSpPr>
        <p:spPr>
          <a:xfrm rot="16200000">
            <a:off x="2420937" y="2379663"/>
            <a:ext cx="1992313" cy="433388"/>
          </a:xfrm>
          <a:prstGeom prst="homePlate">
            <a:avLst>
              <a:gd name="adj" fmla="val 895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21" name="Pentagon 20"/>
          <p:cNvSpPr/>
          <p:nvPr/>
        </p:nvSpPr>
        <p:spPr>
          <a:xfrm rot="16200000">
            <a:off x="891381" y="2156619"/>
            <a:ext cx="2428875" cy="401638"/>
          </a:xfrm>
          <a:prstGeom prst="homePlate">
            <a:avLst>
              <a:gd name="adj" fmla="val 895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22" name="Pentagon 21"/>
          <p:cNvSpPr/>
          <p:nvPr/>
        </p:nvSpPr>
        <p:spPr>
          <a:xfrm rot="16200000">
            <a:off x="6669881" y="2242344"/>
            <a:ext cx="2428875" cy="401638"/>
          </a:xfrm>
          <a:prstGeom prst="homePlate">
            <a:avLst>
              <a:gd name="adj" fmla="val 895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24" name="Pentagon 23"/>
          <p:cNvSpPr/>
          <p:nvPr/>
        </p:nvSpPr>
        <p:spPr>
          <a:xfrm rot="16200000">
            <a:off x="6621462" y="3055938"/>
            <a:ext cx="766763" cy="293688"/>
          </a:xfrm>
          <a:prstGeom prst="homePlate">
            <a:avLst>
              <a:gd name="adj" fmla="val 89597"/>
            </a:avLst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609600" y="3581400"/>
            <a:ext cx="7696200" cy="76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029200" y="3886200"/>
            <a:ext cx="3505200" cy="24384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28" name="Rectangle 27"/>
          <p:cNvSpPr/>
          <p:nvPr/>
        </p:nvSpPr>
        <p:spPr>
          <a:xfrm>
            <a:off x="838200" y="3886200"/>
            <a:ext cx="3505200" cy="243840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04166 0.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11719 0.3851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1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111E-6 L 0.40452 0.4104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0" y="2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22222E-6 L 0.73785 0.4437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00" y="2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L -0.26215 0.386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00" y="1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20834 0.3777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00" y="1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06667 0.3814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CAKQT32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19200"/>
            <a:ext cx="2209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CAKQT32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600200"/>
            <a:ext cx="91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WordArt 4"/>
          <p:cNvSpPr>
            <a:spLocks noChangeArrowheads="1" noChangeShapeType="1" noTextEdit="1"/>
          </p:cNvSpPr>
          <p:nvPr/>
        </p:nvSpPr>
        <p:spPr bwMode="auto">
          <a:xfrm>
            <a:off x="1295400" y="762000"/>
            <a:ext cx="6372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3600" kern="1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+mn-cs"/>
                <a:ea typeface="+mn-cs"/>
                <a:cs typeface="+mn-cs"/>
              </a:rPr>
              <a:t>يصنف الكراسي حسب خاصية واحدة الحجم </a:t>
            </a:r>
            <a:endParaRPr lang="en-US" sz="3600" kern="1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chemeClr val="accent1"/>
              </a:solidFill>
              <a:latin typeface="+mn-cs"/>
              <a:ea typeface="+mn-cs"/>
              <a:cs typeface="+mn-cs"/>
            </a:endParaRPr>
          </a:p>
        </p:txBody>
      </p:sp>
      <p:pic>
        <p:nvPicPr>
          <p:cNvPr id="32772" name="Picture 5" descr="CAKQT32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447800"/>
            <a:ext cx="12144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CAKQT32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1447800"/>
            <a:ext cx="2362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 descr="CAKQT32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22098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5029200" y="3886200"/>
            <a:ext cx="3505200" cy="24384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21" name="Rectangle 20"/>
          <p:cNvSpPr/>
          <p:nvPr/>
        </p:nvSpPr>
        <p:spPr>
          <a:xfrm>
            <a:off x="685800" y="3810000"/>
            <a:ext cx="3505200" cy="243840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6 0.28856 L -3.33333E-6 -6.35838E-7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-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93642E-7 L 0.03333 0.366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1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51445E-7 L 0.375 0.471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0" y="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6069E-6 L 0.09583 0.32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1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>
          <a:xfrm>
            <a:off x="381000" y="457200"/>
            <a:ext cx="8183563" cy="609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ar-SA" dirty="0" smtClean="0">
                <a:solidFill>
                  <a:schemeClr val="accent1">
                    <a:tint val="88000"/>
                    <a:satMod val="150000"/>
                  </a:schemeClr>
                </a:solidFill>
                <a:cs typeface="+mj-cs"/>
              </a:rPr>
              <a:t>عرض البرنامج التدريبي 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cs typeface="+mj-cs"/>
            </a:endParaRPr>
          </a:p>
        </p:txBody>
      </p:sp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533400" y="1219200"/>
            <a:ext cx="8183563" cy="494982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265176" indent="-265176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SA" dirty="0" smtClean="0">
                <a:solidFill>
                  <a:srgbClr val="FF0000"/>
                </a:solidFill>
                <a:cs typeface="+mn-cs"/>
              </a:rPr>
              <a:t> اليوم الأول :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ar-KW" sz="2000" dirty="0" smtClean="0">
                <a:cs typeface="+mn-cs"/>
              </a:rPr>
              <a:t>الفترة الأولى </a:t>
            </a:r>
            <a:r>
              <a:rPr lang="ar-SA" sz="2000" dirty="0" err="1" smtClean="0">
                <a:cs typeface="+mn-cs"/>
              </a:rPr>
              <a:t>:</a:t>
            </a:r>
            <a:r>
              <a:rPr lang="ar-SA" sz="2000" dirty="0" smtClean="0">
                <a:cs typeface="+mn-cs"/>
              </a:rPr>
              <a:t>  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SA" sz="2000" dirty="0" smtClean="0">
                <a:cs typeface="+mn-cs"/>
              </a:rPr>
              <a:t>     - أهمية تحديد الأهداف السلوكية 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SA" sz="2000" dirty="0" smtClean="0">
                <a:cs typeface="+mn-cs"/>
              </a:rPr>
              <a:t>     - طريقة توزيع أهداف النشاط في المجالات الثلاثة .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SA" sz="2000" dirty="0" smtClean="0">
                <a:cs typeface="+mn-cs"/>
              </a:rPr>
              <a:t>     - طريقة توزيع مادة </a:t>
            </a:r>
            <a:r>
              <a:rPr lang="ar-KW" sz="2000" dirty="0" smtClean="0">
                <a:cs typeface="+mn-cs"/>
              </a:rPr>
              <a:t>الرياضيات </a:t>
            </a:r>
            <a:r>
              <a:rPr lang="ar-SA" sz="2000" dirty="0" smtClean="0">
                <a:cs typeface="+mn-cs"/>
              </a:rPr>
              <a:t>على الجدول الأسبوعي .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+mj-lt"/>
              <a:buAutoNum type="arabicParenR" startAt="2"/>
              <a:defRPr/>
            </a:pPr>
            <a:r>
              <a:rPr lang="ar-KW" sz="2000" dirty="0" smtClean="0">
                <a:cs typeface="+mn-cs"/>
              </a:rPr>
              <a:t>الفترة الثانية </a:t>
            </a:r>
            <a:r>
              <a:rPr lang="ar-SA" sz="2000" dirty="0" err="1" smtClean="0">
                <a:cs typeface="+mn-cs"/>
              </a:rPr>
              <a:t>:</a:t>
            </a:r>
            <a:endParaRPr lang="ar-SA" sz="2000" dirty="0" smtClean="0">
              <a:cs typeface="+mn-cs"/>
            </a:endParaRPr>
          </a:p>
          <a:p>
            <a:pPr marL="514350" indent="-514350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SA" sz="2000" dirty="0" smtClean="0">
                <a:cs typeface="+mn-cs"/>
              </a:rPr>
              <a:t>    - استعراض طريقة استخدام كراس الطفل .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SA" sz="2000" dirty="0" smtClean="0">
                <a:cs typeface="+mn-cs"/>
              </a:rPr>
              <a:t>    -  طريقة ربط الأنشطة الخاصة بمنهج </a:t>
            </a:r>
            <a:r>
              <a:rPr lang="ar-KW" sz="2000" dirty="0" smtClean="0">
                <a:cs typeface="+mn-cs"/>
              </a:rPr>
              <a:t>الرياضيات </a:t>
            </a:r>
            <a:r>
              <a:rPr lang="ar-SA" sz="2000" dirty="0" smtClean="0">
                <a:cs typeface="+mn-cs"/>
              </a:rPr>
              <a:t>مع الأسلوب المطور .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SA" dirty="0" smtClean="0">
                <a:solidFill>
                  <a:srgbClr val="FF0000"/>
                </a:solidFill>
                <a:cs typeface="+mn-cs"/>
              </a:rPr>
              <a:t> اليوم الثاني : 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ar-KW" sz="2000" dirty="0" smtClean="0">
                <a:cs typeface="+mn-cs"/>
              </a:rPr>
              <a:t>الفترة الأولى </a:t>
            </a:r>
            <a:r>
              <a:rPr lang="ar-SA" sz="2000" dirty="0" err="1" smtClean="0">
                <a:cs typeface="+mn-cs"/>
              </a:rPr>
              <a:t>:</a:t>
            </a:r>
            <a:r>
              <a:rPr lang="ar-SA" sz="2000" dirty="0" smtClean="0">
                <a:cs typeface="+mn-cs"/>
              </a:rPr>
              <a:t> 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SA" sz="2000" dirty="0" smtClean="0">
                <a:cs typeface="+mn-cs"/>
              </a:rPr>
              <a:t>      - استعراض طرق تدريس </a:t>
            </a:r>
            <a:r>
              <a:rPr lang="ar-KW" sz="2000" dirty="0" smtClean="0">
                <a:cs typeface="+mn-cs"/>
              </a:rPr>
              <a:t>المنهج</a:t>
            </a:r>
            <a:endParaRPr lang="en-US" sz="2000" dirty="0" smtClean="0">
              <a:cs typeface="+mn-cs"/>
            </a:endParaRPr>
          </a:p>
          <a:p>
            <a:pPr marL="514350" indent="-514350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SA" sz="2000" dirty="0" smtClean="0">
                <a:cs typeface="+mn-cs"/>
              </a:rPr>
              <a:t>        </a:t>
            </a:r>
            <a:r>
              <a:rPr lang="ar-KW" sz="2000" dirty="0" smtClean="0">
                <a:cs typeface="+mn-cs"/>
              </a:rPr>
              <a:t>وأنشطة ي</a:t>
            </a:r>
            <a:r>
              <a:rPr lang="ar-SA" sz="2000" dirty="0" smtClean="0">
                <a:cs typeface="+mn-cs"/>
              </a:rPr>
              <a:t>تم تقديمها من قبل المعلمات مع المناقشة .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+mj-lt"/>
              <a:buAutoNum type="arabicParenR" startAt="2"/>
              <a:defRPr/>
            </a:pPr>
            <a:r>
              <a:rPr lang="ar-KW" sz="2000" dirty="0" smtClean="0">
                <a:cs typeface="+mn-cs"/>
              </a:rPr>
              <a:t>الفترة الثانية </a:t>
            </a:r>
            <a:r>
              <a:rPr lang="ar-SA" sz="2000" dirty="0" err="1" smtClean="0">
                <a:cs typeface="+mn-cs"/>
              </a:rPr>
              <a:t>:</a:t>
            </a:r>
            <a:endParaRPr lang="ar-SA" sz="2000" dirty="0" smtClean="0">
              <a:cs typeface="+mn-cs"/>
            </a:endParaRPr>
          </a:p>
          <a:p>
            <a:pPr marL="514350" indent="-514350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SA" sz="2000" dirty="0" smtClean="0">
                <a:cs typeface="+mn-cs"/>
              </a:rPr>
              <a:t>      - عرض ورش عمل من قبل المتدربات ورش العمل </a:t>
            </a:r>
            <a:r>
              <a:rPr lang="ar-KW" sz="2000" dirty="0" smtClean="0">
                <a:cs typeface="+mn-cs"/>
              </a:rPr>
              <a:t>مع المناقشة .</a:t>
            </a:r>
            <a:endParaRPr lang="en-US" sz="2000" dirty="0"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reeform 27"/>
          <p:cNvSpPr>
            <a:spLocks/>
          </p:cNvSpPr>
          <p:nvPr/>
        </p:nvSpPr>
        <p:spPr bwMode="auto">
          <a:xfrm>
            <a:off x="457200" y="3962400"/>
            <a:ext cx="6858000" cy="838200"/>
          </a:xfrm>
          <a:custGeom>
            <a:avLst/>
            <a:gdLst>
              <a:gd name="T0" fmla="*/ 0 w 3785"/>
              <a:gd name="T1" fmla="*/ 0 h 1061"/>
              <a:gd name="T2" fmla="*/ 2147483647 w 3785"/>
              <a:gd name="T3" fmla="*/ 2147483647 h 1061"/>
              <a:gd name="T4" fmla="*/ 2147483647 w 3785"/>
              <a:gd name="T5" fmla="*/ 2147483647 h 1061"/>
              <a:gd name="T6" fmla="*/ 2147483647 w 3785"/>
              <a:gd name="T7" fmla="*/ 2147483647 h 1061"/>
              <a:gd name="T8" fmla="*/ 2147483647 w 3785"/>
              <a:gd name="T9" fmla="*/ 2147483647 h 1061"/>
              <a:gd name="T10" fmla="*/ 2147483647 w 3785"/>
              <a:gd name="T11" fmla="*/ 2147483647 h 1061"/>
              <a:gd name="T12" fmla="*/ 2147483647 w 3785"/>
              <a:gd name="T13" fmla="*/ 2147483647 h 1061"/>
              <a:gd name="T14" fmla="*/ 2147483647 w 3785"/>
              <a:gd name="T15" fmla="*/ 2147483647 h 1061"/>
              <a:gd name="T16" fmla="*/ 2147483647 w 3785"/>
              <a:gd name="T17" fmla="*/ 2147483647 h 1061"/>
              <a:gd name="T18" fmla="*/ 2147483647 w 3785"/>
              <a:gd name="T19" fmla="*/ 2147483647 h 1061"/>
              <a:gd name="T20" fmla="*/ 2147483647 w 3785"/>
              <a:gd name="T21" fmla="*/ 2147483647 h 1061"/>
              <a:gd name="T22" fmla="*/ 2147483647 w 3785"/>
              <a:gd name="T23" fmla="*/ 2147483647 h 1061"/>
              <a:gd name="T24" fmla="*/ 2147483647 w 3785"/>
              <a:gd name="T25" fmla="*/ 2147483647 h 1061"/>
              <a:gd name="T26" fmla="*/ 2147483647 w 3785"/>
              <a:gd name="T27" fmla="*/ 2147483647 h 1061"/>
              <a:gd name="T28" fmla="*/ 2147483647 w 3785"/>
              <a:gd name="T29" fmla="*/ 2147483647 h 1061"/>
              <a:gd name="T30" fmla="*/ 2147483647 w 3785"/>
              <a:gd name="T31" fmla="*/ 2147483647 h 1061"/>
              <a:gd name="T32" fmla="*/ 2147483647 w 3785"/>
              <a:gd name="T33" fmla="*/ 2147483647 h 1061"/>
              <a:gd name="T34" fmla="*/ 2147483647 w 3785"/>
              <a:gd name="T35" fmla="*/ 2147483647 h 1061"/>
              <a:gd name="T36" fmla="*/ 2147483647 w 3785"/>
              <a:gd name="T37" fmla="*/ 2147483647 h 1061"/>
              <a:gd name="T38" fmla="*/ 2147483647 w 3785"/>
              <a:gd name="T39" fmla="*/ 2147483647 h 1061"/>
              <a:gd name="T40" fmla="*/ 2147483647 w 3785"/>
              <a:gd name="T41" fmla="*/ 2147483647 h 1061"/>
              <a:gd name="T42" fmla="*/ 2147483647 w 3785"/>
              <a:gd name="T43" fmla="*/ 2147483647 h 1061"/>
              <a:gd name="T44" fmla="*/ 2147483647 w 3785"/>
              <a:gd name="T45" fmla="*/ 2147483647 h 1061"/>
              <a:gd name="T46" fmla="*/ 2147483647 w 3785"/>
              <a:gd name="T47" fmla="*/ 2147483647 h 1061"/>
              <a:gd name="T48" fmla="*/ 2147483647 w 3785"/>
              <a:gd name="T49" fmla="*/ 2147483647 h 106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785"/>
              <a:gd name="T76" fmla="*/ 0 h 1061"/>
              <a:gd name="T77" fmla="*/ 3785 w 3785"/>
              <a:gd name="T78" fmla="*/ 1061 h 106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785" h="1061">
                <a:moveTo>
                  <a:pt x="0" y="0"/>
                </a:moveTo>
                <a:cubicBezTo>
                  <a:pt x="19" y="72"/>
                  <a:pt x="29" y="150"/>
                  <a:pt x="73" y="211"/>
                </a:cubicBezTo>
                <a:cubicBezTo>
                  <a:pt x="87" y="262"/>
                  <a:pt x="108" y="329"/>
                  <a:pt x="147" y="366"/>
                </a:cubicBezTo>
                <a:cubicBezTo>
                  <a:pt x="160" y="407"/>
                  <a:pt x="189" y="455"/>
                  <a:pt x="220" y="485"/>
                </a:cubicBezTo>
                <a:cubicBezTo>
                  <a:pt x="241" y="528"/>
                  <a:pt x="277" y="579"/>
                  <a:pt x="311" y="613"/>
                </a:cubicBezTo>
                <a:cubicBezTo>
                  <a:pt x="330" y="652"/>
                  <a:pt x="340" y="662"/>
                  <a:pt x="375" y="686"/>
                </a:cubicBezTo>
                <a:cubicBezTo>
                  <a:pt x="403" y="729"/>
                  <a:pt x="440" y="755"/>
                  <a:pt x="476" y="787"/>
                </a:cubicBezTo>
                <a:cubicBezTo>
                  <a:pt x="532" y="837"/>
                  <a:pt x="574" y="890"/>
                  <a:pt x="649" y="915"/>
                </a:cubicBezTo>
                <a:cubicBezTo>
                  <a:pt x="678" y="942"/>
                  <a:pt x="715" y="950"/>
                  <a:pt x="750" y="970"/>
                </a:cubicBezTo>
                <a:cubicBezTo>
                  <a:pt x="836" y="1018"/>
                  <a:pt x="890" y="1047"/>
                  <a:pt x="988" y="1061"/>
                </a:cubicBezTo>
                <a:cubicBezTo>
                  <a:pt x="1218" y="1054"/>
                  <a:pt x="1241" y="1052"/>
                  <a:pt x="1408" y="1034"/>
                </a:cubicBezTo>
                <a:cubicBezTo>
                  <a:pt x="1500" y="1009"/>
                  <a:pt x="1654" y="963"/>
                  <a:pt x="1719" y="896"/>
                </a:cubicBezTo>
                <a:cubicBezTo>
                  <a:pt x="1727" y="888"/>
                  <a:pt x="1730" y="877"/>
                  <a:pt x="1737" y="869"/>
                </a:cubicBezTo>
                <a:cubicBezTo>
                  <a:pt x="1751" y="853"/>
                  <a:pt x="1768" y="838"/>
                  <a:pt x="1783" y="823"/>
                </a:cubicBezTo>
                <a:cubicBezTo>
                  <a:pt x="1807" y="799"/>
                  <a:pt x="1857" y="760"/>
                  <a:pt x="1875" y="732"/>
                </a:cubicBezTo>
                <a:cubicBezTo>
                  <a:pt x="1940" y="633"/>
                  <a:pt x="2024" y="549"/>
                  <a:pt x="2121" y="485"/>
                </a:cubicBezTo>
                <a:cubicBezTo>
                  <a:pt x="2166" y="455"/>
                  <a:pt x="2204" y="416"/>
                  <a:pt x="2259" y="403"/>
                </a:cubicBezTo>
                <a:cubicBezTo>
                  <a:pt x="2283" y="397"/>
                  <a:pt x="2308" y="397"/>
                  <a:pt x="2332" y="394"/>
                </a:cubicBezTo>
                <a:cubicBezTo>
                  <a:pt x="2560" y="398"/>
                  <a:pt x="2725" y="382"/>
                  <a:pt x="2926" y="421"/>
                </a:cubicBezTo>
                <a:cubicBezTo>
                  <a:pt x="2989" y="463"/>
                  <a:pt x="2960" y="451"/>
                  <a:pt x="3008" y="467"/>
                </a:cubicBezTo>
                <a:cubicBezTo>
                  <a:pt x="3032" y="490"/>
                  <a:pt x="3033" y="514"/>
                  <a:pt x="3054" y="540"/>
                </a:cubicBezTo>
                <a:cubicBezTo>
                  <a:pt x="3092" y="586"/>
                  <a:pt x="3122" y="645"/>
                  <a:pt x="3164" y="686"/>
                </a:cubicBezTo>
                <a:cubicBezTo>
                  <a:pt x="3213" y="784"/>
                  <a:pt x="3294" y="931"/>
                  <a:pt x="3401" y="970"/>
                </a:cubicBezTo>
                <a:cubicBezTo>
                  <a:pt x="3440" y="1007"/>
                  <a:pt x="3514" y="1011"/>
                  <a:pt x="3566" y="1024"/>
                </a:cubicBezTo>
                <a:cubicBezTo>
                  <a:pt x="3639" y="1021"/>
                  <a:pt x="3785" y="1015"/>
                  <a:pt x="3785" y="1015"/>
                </a:cubicBezTo>
              </a:path>
            </a:pathLst>
          </a:cu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4" name="Freeform 28"/>
          <p:cNvSpPr>
            <a:spLocks/>
          </p:cNvSpPr>
          <p:nvPr/>
        </p:nvSpPr>
        <p:spPr bwMode="auto">
          <a:xfrm>
            <a:off x="1066800" y="5334000"/>
            <a:ext cx="6999288" cy="922338"/>
          </a:xfrm>
          <a:custGeom>
            <a:avLst/>
            <a:gdLst>
              <a:gd name="T0" fmla="*/ 0 w 3785"/>
              <a:gd name="T1" fmla="*/ 0 h 1061"/>
              <a:gd name="T2" fmla="*/ 2147483647 w 3785"/>
              <a:gd name="T3" fmla="*/ 2147483647 h 1061"/>
              <a:gd name="T4" fmla="*/ 2147483647 w 3785"/>
              <a:gd name="T5" fmla="*/ 2147483647 h 1061"/>
              <a:gd name="T6" fmla="*/ 2147483647 w 3785"/>
              <a:gd name="T7" fmla="*/ 2147483647 h 1061"/>
              <a:gd name="T8" fmla="*/ 2147483647 w 3785"/>
              <a:gd name="T9" fmla="*/ 2147483647 h 1061"/>
              <a:gd name="T10" fmla="*/ 2147483647 w 3785"/>
              <a:gd name="T11" fmla="*/ 2147483647 h 1061"/>
              <a:gd name="T12" fmla="*/ 2147483647 w 3785"/>
              <a:gd name="T13" fmla="*/ 2147483647 h 1061"/>
              <a:gd name="T14" fmla="*/ 2147483647 w 3785"/>
              <a:gd name="T15" fmla="*/ 2147483647 h 1061"/>
              <a:gd name="T16" fmla="*/ 2147483647 w 3785"/>
              <a:gd name="T17" fmla="*/ 2147483647 h 1061"/>
              <a:gd name="T18" fmla="*/ 2147483647 w 3785"/>
              <a:gd name="T19" fmla="*/ 2147483647 h 1061"/>
              <a:gd name="T20" fmla="*/ 2147483647 w 3785"/>
              <a:gd name="T21" fmla="*/ 2147483647 h 1061"/>
              <a:gd name="T22" fmla="*/ 2147483647 w 3785"/>
              <a:gd name="T23" fmla="*/ 2147483647 h 1061"/>
              <a:gd name="T24" fmla="*/ 2147483647 w 3785"/>
              <a:gd name="T25" fmla="*/ 2147483647 h 1061"/>
              <a:gd name="T26" fmla="*/ 2147483647 w 3785"/>
              <a:gd name="T27" fmla="*/ 2147483647 h 1061"/>
              <a:gd name="T28" fmla="*/ 2147483647 w 3785"/>
              <a:gd name="T29" fmla="*/ 2147483647 h 1061"/>
              <a:gd name="T30" fmla="*/ 2147483647 w 3785"/>
              <a:gd name="T31" fmla="*/ 2147483647 h 1061"/>
              <a:gd name="T32" fmla="*/ 2147483647 w 3785"/>
              <a:gd name="T33" fmla="*/ 2147483647 h 1061"/>
              <a:gd name="T34" fmla="*/ 2147483647 w 3785"/>
              <a:gd name="T35" fmla="*/ 2147483647 h 1061"/>
              <a:gd name="T36" fmla="*/ 2147483647 w 3785"/>
              <a:gd name="T37" fmla="*/ 2147483647 h 1061"/>
              <a:gd name="T38" fmla="*/ 2147483647 w 3785"/>
              <a:gd name="T39" fmla="*/ 2147483647 h 1061"/>
              <a:gd name="T40" fmla="*/ 2147483647 w 3785"/>
              <a:gd name="T41" fmla="*/ 2147483647 h 1061"/>
              <a:gd name="T42" fmla="*/ 2147483647 w 3785"/>
              <a:gd name="T43" fmla="*/ 2147483647 h 1061"/>
              <a:gd name="T44" fmla="*/ 2147483647 w 3785"/>
              <a:gd name="T45" fmla="*/ 2147483647 h 1061"/>
              <a:gd name="T46" fmla="*/ 2147483647 w 3785"/>
              <a:gd name="T47" fmla="*/ 2147483647 h 1061"/>
              <a:gd name="T48" fmla="*/ 2147483647 w 3785"/>
              <a:gd name="T49" fmla="*/ 2147483647 h 106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785"/>
              <a:gd name="T76" fmla="*/ 0 h 1061"/>
              <a:gd name="T77" fmla="*/ 3785 w 3785"/>
              <a:gd name="T78" fmla="*/ 1061 h 106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785" h="1061">
                <a:moveTo>
                  <a:pt x="0" y="0"/>
                </a:moveTo>
                <a:cubicBezTo>
                  <a:pt x="19" y="72"/>
                  <a:pt x="29" y="150"/>
                  <a:pt x="73" y="211"/>
                </a:cubicBezTo>
                <a:cubicBezTo>
                  <a:pt x="87" y="262"/>
                  <a:pt x="108" y="329"/>
                  <a:pt x="147" y="366"/>
                </a:cubicBezTo>
                <a:cubicBezTo>
                  <a:pt x="160" y="407"/>
                  <a:pt x="189" y="455"/>
                  <a:pt x="220" y="485"/>
                </a:cubicBezTo>
                <a:cubicBezTo>
                  <a:pt x="241" y="528"/>
                  <a:pt x="277" y="579"/>
                  <a:pt x="311" y="613"/>
                </a:cubicBezTo>
                <a:cubicBezTo>
                  <a:pt x="330" y="652"/>
                  <a:pt x="340" y="662"/>
                  <a:pt x="375" y="686"/>
                </a:cubicBezTo>
                <a:cubicBezTo>
                  <a:pt x="403" y="729"/>
                  <a:pt x="440" y="755"/>
                  <a:pt x="476" y="787"/>
                </a:cubicBezTo>
                <a:cubicBezTo>
                  <a:pt x="532" y="837"/>
                  <a:pt x="574" y="890"/>
                  <a:pt x="649" y="915"/>
                </a:cubicBezTo>
                <a:cubicBezTo>
                  <a:pt x="678" y="942"/>
                  <a:pt x="715" y="950"/>
                  <a:pt x="750" y="970"/>
                </a:cubicBezTo>
                <a:cubicBezTo>
                  <a:pt x="836" y="1018"/>
                  <a:pt x="890" y="1047"/>
                  <a:pt x="988" y="1061"/>
                </a:cubicBezTo>
                <a:cubicBezTo>
                  <a:pt x="1218" y="1054"/>
                  <a:pt x="1241" y="1052"/>
                  <a:pt x="1408" y="1034"/>
                </a:cubicBezTo>
                <a:cubicBezTo>
                  <a:pt x="1500" y="1009"/>
                  <a:pt x="1654" y="963"/>
                  <a:pt x="1719" y="896"/>
                </a:cubicBezTo>
                <a:cubicBezTo>
                  <a:pt x="1727" y="888"/>
                  <a:pt x="1730" y="877"/>
                  <a:pt x="1737" y="869"/>
                </a:cubicBezTo>
                <a:cubicBezTo>
                  <a:pt x="1751" y="853"/>
                  <a:pt x="1768" y="838"/>
                  <a:pt x="1783" y="823"/>
                </a:cubicBezTo>
                <a:cubicBezTo>
                  <a:pt x="1807" y="799"/>
                  <a:pt x="1857" y="760"/>
                  <a:pt x="1875" y="732"/>
                </a:cubicBezTo>
                <a:cubicBezTo>
                  <a:pt x="1940" y="633"/>
                  <a:pt x="2024" y="549"/>
                  <a:pt x="2121" y="485"/>
                </a:cubicBezTo>
                <a:cubicBezTo>
                  <a:pt x="2166" y="455"/>
                  <a:pt x="2204" y="416"/>
                  <a:pt x="2259" y="403"/>
                </a:cubicBezTo>
                <a:cubicBezTo>
                  <a:pt x="2283" y="397"/>
                  <a:pt x="2308" y="397"/>
                  <a:pt x="2332" y="394"/>
                </a:cubicBezTo>
                <a:cubicBezTo>
                  <a:pt x="2560" y="398"/>
                  <a:pt x="2725" y="382"/>
                  <a:pt x="2926" y="421"/>
                </a:cubicBezTo>
                <a:cubicBezTo>
                  <a:pt x="2989" y="463"/>
                  <a:pt x="2960" y="451"/>
                  <a:pt x="3008" y="467"/>
                </a:cubicBezTo>
                <a:cubicBezTo>
                  <a:pt x="3032" y="490"/>
                  <a:pt x="3033" y="514"/>
                  <a:pt x="3054" y="540"/>
                </a:cubicBezTo>
                <a:cubicBezTo>
                  <a:pt x="3092" y="586"/>
                  <a:pt x="3122" y="645"/>
                  <a:pt x="3164" y="686"/>
                </a:cubicBezTo>
                <a:cubicBezTo>
                  <a:pt x="3213" y="784"/>
                  <a:pt x="3294" y="931"/>
                  <a:pt x="3401" y="970"/>
                </a:cubicBezTo>
                <a:cubicBezTo>
                  <a:pt x="3440" y="1007"/>
                  <a:pt x="3514" y="1011"/>
                  <a:pt x="3566" y="1024"/>
                </a:cubicBezTo>
                <a:cubicBezTo>
                  <a:pt x="3639" y="1021"/>
                  <a:pt x="3785" y="1015"/>
                  <a:pt x="3785" y="1015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5" name="Oval 26"/>
          <p:cNvSpPr>
            <a:spLocks noChangeArrowheads="1"/>
          </p:cNvSpPr>
          <p:nvPr/>
        </p:nvSpPr>
        <p:spPr bwMode="auto">
          <a:xfrm>
            <a:off x="838200" y="5105400"/>
            <a:ext cx="838200" cy="7620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2468" name="Rectangle 4"/>
          <p:cNvSpPr>
            <a:spLocks noGrp="1"/>
          </p:cNvSpPr>
          <p:nvPr>
            <p:ph type="title"/>
          </p:nvPr>
        </p:nvSpPr>
        <p:spPr>
          <a:xfrm>
            <a:off x="228600" y="304800"/>
            <a:ext cx="8534400" cy="1524000"/>
          </a:xfrm>
          <a:solidFill>
            <a:srgbClr val="FFFF99"/>
          </a:solidFill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algn="r" rtl="1" eaLnBrk="1" fontAlgn="auto" hangingPunct="1">
              <a:spcAft>
                <a:spcPts val="0"/>
              </a:spcAft>
              <a:defRPr/>
            </a:pPr>
            <a:r>
              <a:rPr lang="ar-KW" sz="2800" dirty="0" smtClean="0">
                <a:solidFill>
                  <a:srgbClr val="CC0000"/>
                </a:solidFill>
                <a:cs typeface="+mj-cs"/>
              </a:rPr>
              <a:t>مسابقة بين طفلين :</a:t>
            </a:r>
            <a:r>
              <a:rPr lang="ar-KW" sz="2800" dirty="0" smtClean="0">
                <a:solidFill>
                  <a:schemeClr val="accent1">
                    <a:tint val="88000"/>
                    <a:satMod val="150000"/>
                  </a:schemeClr>
                </a:solidFill>
                <a:cs typeface="+mj-cs"/>
              </a:rPr>
              <a:t> </a:t>
            </a:r>
            <a:br>
              <a:rPr lang="ar-KW" sz="2800" dirty="0" smtClean="0">
                <a:solidFill>
                  <a:schemeClr val="accent1">
                    <a:tint val="88000"/>
                    <a:satMod val="150000"/>
                  </a:schemeClr>
                </a:solidFill>
                <a:cs typeface="+mj-cs"/>
              </a:rPr>
            </a:br>
            <a:r>
              <a:rPr lang="ar-KW" sz="2000" dirty="0" smtClean="0">
                <a:solidFill>
                  <a:schemeClr val="accent1">
                    <a:tint val="88000"/>
                    <a:satMod val="150000"/>
                  </a:schemeClr>
                </a:solidFill>
                <a:cs typeface="+mj-cs"/>
              </a:rPr>
              <a:t>من يصنف حسب خاصية واحدة ( اللون )</a:t>
            </a:r>
            <a:r>
              <a:rPr lang="ar-KW" sz="2000" dirty="0" smtClean="0">
                <a:solidFill>
                  <a:schemeClr val="accent1"/>
                </a:solidFill>
                <a:cs typeface="+mj-cs"/>
              </a:rPr>
              <a:t> </a:t>
            </a:r>
            <a:r>
              <a:rPr lang="ar-KW" sz="2000" dirty="0" err="1" smtClean="0">
                <a:solidFill>
                  <a:schemeClr val="accent1"/>
                </a:solidFill>
                <a:cs typeface="+mj-cs"/>
              </a:rPr>
              <a:t>الكور</a:t>
            </a:r>
            <a:r>
              <a:rPr lang="ar-KW" sz="2000" dirty="0" smtClean="0">
                <a:solidFill>
                  <a:schemeClr val="accent1"/>
                </a:solidFill>
                <a:cs typeface="+mj-cs"/>
              </a:rPr>
              <a:t> الزرقاء ولضمهم بالخيط الأزرق</a:t>
            </a:r>
            <a:r>
              <a:rPr lang="ar-KW" sz="2000" dirty="0" smtClean="0">
                <a:solidFill>
                  <a:srgbClr val="CC0000"/>
                </a:solidFill>
                <a:cs typeface="+mj-cs"/>
              </a:rPr>
              <a:t> و </a:t>
            </a:r>
            <a:r>
              <a:rPr lang="ar-KW" sz="2000" dirty="0" err="1" smtClean="0">
                <a:solidFill>
                  <a:srgbClr val="CC0000"/>
                </a:solidFill>
                <a:cs typeface="+mj-cs"/>
              </a:rPr>
              <a:t>الكور</a:t>
            </a:r>
            <a:r>
              <a:rPr lang="ar-KW" sz="2000" dirty="0" smtClean="0">
                <a:solidFill>
                  <a:srgbClr val="CC0000"/>
                </a:solidFill>
                <a:cs typeface="+mj-cs"/>
              </a:rPr>
              <a:t> الحمراء في ولضمهم بالخيط الأحمر</a:t>
            </a:r>
            <a:r>
              <a:rPr lang="ar-KW" sz="2000" dirty="0" smtClean="0">
                <a:solidFill>
                  <a:schemeClr val="accent1">
                    <a:tint val="88000"/>
                    <a:satMod val="150000"/>
                  </a:schemeClr>
                </a:solidFill>
                <a:cs typeface="+mj-cs"/>
              </a:rPr>
              <a:t>.</a:t>
            </a:r>
            <a:r>
              <a:rPr lang="ar-KW" sz="4600" dirty="0" smtClean="0">
                <a:solidFill>
                  <a:schemeClr val="accent1">
                    <a:tint val="88000"/>
                    <a:satMod val="150000"/>
                  </a:schemeClr>
                </a:solidFill>
                <a:cs typeface="+mj-cs"/>
              </a:rPr>
              <a:t>     </a:t>
            </a:r>
            <a:endParaRPr lang="en-US" sz="4600" dirty="0" smtClean="0">
              <a:solidFill>
                <a:schemeClr val="accent1">
                  <a:tint val="88000"/>
                  <a:satMod val="150000"/>
                </a:schemeClr>
              </a:solidFill>
              <a:cs typeface="Traditional Arabic" pitchFamily="2" charset="-78"/>
            </a:endParaRPr>
          </a:p>
        </p:txBody>
      </p:sp>
      <p:sp>
        <p:nvSpPr>
          <p:cNvPr id="62477" name="Oval 13"/>
          <p:cNvSpPr>
            <a:spLocks noChangeArrowheads="1"/>
          </p:cNvSpPr>
          <p:nvPr/>
        </p:nvSpPr>
        <p:spPr bwMode="auto">
          <a:xfrm>
            <a:off x="7848600" y="2057400"/>
            <a:ext cx="8382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80" name="Oval 16"/>
          <p:cNvSpPr>
            <a:spLocks noChangeArrowheads="1"/>
          </p:cNvSpPr>
          <p:nvPr/>
        </p:nvSpPr>
        <p:spPr bwMode="auto">
          <a:xfrm>
            <a:off x="533400" y="2438400"/>
            <a:ext cx="838200" cy="7620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81" name="Oval 17"/>
          <p:cNvSpPr>
            <a:spLocks noChangeArrowheads="1"/>
          </p:cNvSpPr>
          <p:nvPr/>
        </p:nvSpPr>
        <p:spPr bwMode="auto">
          <a:xfrm>
            <a:off x="3429000" y="2590800"/>
            <a:ext cx="8382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82" name="Oval 18"/>
          <p:cNvSpPr>
            <a:spLocks noChangeArrowheads="1"/>
          </p:cNvSpPr>
          <p:nvPr/>
        </p:nvSpPr>
        <p:spPr bwMode="auto">
          <a:xfrm>
            <a:off x="4572000" y="3048000"/>
            <a:ext cx="838200" cy="7620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83" name="Oval 19"/>
          <p:cNvSpPr>
            <a:spLocks noChangeArrowheads="1"/>
          </p:cNvSpPr>
          <p:nvPr/>
        </p:nvSpPr>
        <p:spPr bwMode="auto">
          <a:xfrm>
            <a:off x="2514600" y="2209800"/>
            <a:ext cx="838200" cy="7620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84" name="Oval 20"/>
          <p:cNvSpPr>
            <a:spLocks noChangeArrowheads="1"/>
          </p:cNvSpPr>
          <p:nvPr/>
        </p:nvSpPr>
        <p:spPr bwMode="auto">
          <a:xfrm>
            <a:off x="6781800" y="3124200"/>
            <a:ext cx="838200" cy="7620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85" name="Oval 21"/>
          <p:cNvSpPr>
            <a:spLocks noChangeArrowheads="1"/>
          </p:cNvSpPr>
          <p:nvPr/>
        </p:nvSpPr>
        <p:spPr bwMode="auto">
          <a:xfrm>
            <a:off x="4343400" y="2057400"/>
            <a:ext cx="8382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86" name="Oval 22"/>
          <p:cNvSpPr>
            <a:spLocks noChangeArrowheads="1"/>
          </p:cNvSpPr>
          <p:nvPr/>
        </p:nvSpPr>
        <p:spPr bwMode="auto">
          <a:xfrm>
            <a:off x="5486400" y="2362200"/>
            <a:ext cx="8382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87" name="Oval 23"/>
          <p:cNvSpPr>
            <a:spLocks noChangeArrowheads="1"/>
          </p:cNvSpPr>
          <p:nvPr/>
        </p:nvSpPr>
        <p:spPr bwMode="auto">
          <a:xfrm>
            <a:off x="6553200" y="2133600"/>
            <a:ext cx="838200" cy="7620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88" name="Oval 24"/>
          <p:cNvSpPr>
            <a:spLocks noChangeArrowheads="1"/>
          </p:cNvSpPr>
          <p:nvPr/>
        </p:nvSpPr>
        <p:spPr bwMode="auto">
          <a:xfrm>
            <a:off x="1600200" y="2667000"/>
            <a:ext cx="8382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Oval 25"/>
          <p:cNvSpPr>
            <a:spLocks noChangeArrowheads="1"/>
          </p:cNvSpPr>
          <p:nvPr/>
        </p:nvSpPr>
        <p:spPr bwMode="auto">
          <a:xfrm>
            <a:off x="228600" y="3733800"/>
            <a:ext cx="8382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Oval 29"/>
          <p:cNvSpPr>
            <a:spLocks noChangeArrowheads="1"/>
          </p:cNvSpPr>
          <p:nvPr/>
        </p:nvSpPr>
        <p:spPr bwMode="auto">
          <a:xfrm>
            <a:off x="8001000" y="3048000"/>
            <a:ext cx="838200" cy="76200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Oval 30"/>
          <p:cNvSpPr>
            <a:spLocks noChangeArrowheads="1"/>
          </p:cNvSpPr>
          <p:nvPr/>
        </p:nvSpPr>
        <p:spPr bwMode="auto">
          <a:xfrm>
            <a:off x="1676400" y="1905000"/>
            <a:ext cx="838200" cy="762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31214E-7 L -0.57917 0.366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0" y="1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42775E-6 L -0.50416 0.2663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2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0" y="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7457E-6 L -0.45417 0.543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2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0" y="2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50867E-6 L -0.29583 0.344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0" y="1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16185E-6 L 0.31667 0.4994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-0.0375 0.366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1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36994E-6 L -0.10416 0.2663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04046E-6 L 0.30417 0.443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0" y="2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5838E-7 L 0.20417 0.2219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2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0" y="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50867E-6 L -0.39584 0.2663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0" y="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7" grpId="0" animBg="1"/>
      <p:bldP spid="62480" grpId="0" animBg="1"/>
      <p:bldP spid="62481" grpId="0" animBg="1"/>
      <p:bldP spid="62482" grpId="0" animBg="1"/>
      <p:bldP spid="62483" grpId="0" animBg="1"/>
      <p:bldP spid="62484" grpId="0" animBg="1"/>
      <p:bldP spid="62485" grpId="0" animBg="1"/>
      <p:bldP spid="62486" grpId="0" animBg="1"/>
      <p:bldP spid="62487" grpId="0" animBg="1"/>
      <p:bldP spid="6248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WordArt 6"/>
          <p:cNvSpPr>
            <a:spLocks noChangeArrowheads="1" noChangeShapeType="1" noTextEdit="1"/>
          </p:cNvSpPr>
          <p:nvPr/>
        </p:nvSpPr>
        <p:spPr bwMode="auto">
          <a:xfrm>
            <a:off x="1908175" y="2205038"/>
            <a:ext cx="5562600" cy="838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259"/>
              </a:avLst>
            </a:prstTxWarp>
          </a:bodyPr>
          <a:lstStyle/>
          <a:p>
            <a:pPr algn="ctr"/>
            <a:endParaRPr lang="en-US" sz="3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762000"/>
            <a:ext cx="5562600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000" b="1" dirty="0">
                <a:ln/>
                <a:solidFill>
                  <a:srgbClr val="9BBB59"/>
                </a:solidFill>
                <a:latin typeface="+mn-lt"/>
                <a:cs typeface="+mn-cs"/>
              </a:rPr>
              <a:t>المستوى الأول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000" b="1" dirty="0">
                <a:ln/>
                <a:solidFill>
                  <a:srgbClr val="9BBB59"/>
                </a:solidFill>
                <a:latin typeface="+mn-lt"/>
                <a:cs typeface="+mn-cs"/>
              </a:rPr>
              <a:t>خبرة حيوانات ونباتات  </a:t>
            </a:r>
            <a:endParaRPr lang="en-US" sz="4000" b="1" dirty="0">
              <a:ln/>
              <a:solidFill>
                <a:srgbClr val="9BBB59"/>
              </a:solidFill>
              <a:latin typeface="+mn-lt"/>
              <a:cs typeface="+mn-cs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438400" y="2209800"/>
            <a:ext cx="4330376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أشكال الفراغ الثلاثي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590800" y="3810000"/>
            <a:ext cx="4490225" cy="221599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13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Uighur" pitchFamily="2" charset="-78"/>
                <a:cs typeface="Microsoft Uighur" pitchFamily="2" charset="-78"/>
              </a:rPr>
              <a:t>الكره</a:t>
            </a:r>
            <a:r>
              <a:rPr lang="ar-KW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ar-SA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447800" y="685800"/>
            <a:ext cx="6361037" cy="1508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الأهداف السلوكية 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بعد الانتهاء من النشاط يستطيع الطفل أن 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62000" y="2133601"/>
            <a:ext cx="76962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35843" name="مستطيل 5"/>
          <p:cNvSpPr>
            <a:spLocks noChangeArrowheads="1"/>
          </p:cNvSpPr>
          <p:nvPr/>
        </p:nvSpPr>
        <p:spPr bwMode="auto">
          <a:xfrm>
            <a:off x="838200" y="2438400"/>
            <a:ext cx="7315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 algn="r" rtl="1">
              <a:buFontTx/>
              <a:buAutoNum type="arabicParenR"/>
            </a:pPr>
            <a:r>
              <a:rPr lang="ar-KW" sz="2800">
                <a:cs typeface="Tahoma" pitchFamily="34" charset="0"/>
              </a:rPr>
              <a:t>يتعرف على شكل الكرة .</a:t>
            </a:r>
          </a:p>
          <a:p>
            <a:pPr marL="609600" indent="-609600" algn="r" rtl="1">
              <a:buFontTx/>
              <a:buAutoNum type="arabicParenR"/>
            </a:pPr>
            <a:r>
              <a:rPr lang="ar-KW" sz="2800">
                <a:cs typeface="Tahoma" pitchFamily="34" charset="0"/>
              </a:rPr>
              <a:t>يستمتع باللعب في حديقة الروضة .</a:t>
            </a:r>
          </a:p>
          <a:p>
            <a:pPr marL="609600" indent="-609600" algn="r" rtl="1">
              <a:buFontTx/>
              <a:buAutoNum type="arabicParenR"/>
            </a:pPr>
            <a:r>
              <a:rPr lang="ar-KW" sz="2800">
                <a:cs typeface="Tahoma" pitchFamily="34" charset="0"/>
              </a:rPr>
              <a:t>يحضر أشياء من الفصل تشبه شكل الكرة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 noChangeAspect="1"/>
          </p:cNvGrpSpPr>
          <p:nvPr/>
        </p:nvGrpSpPr>
        <p:grpSpPr bwMode="auto">
          <a:xfrm>
            <a:off x="7772400" y="3505200"/>
            <a:ext cx="865188" cy="850900"/>
            <a:chOff x="4921" y="2069"/>
            <a:chExt cx="726" cy="714"/>
          </a:xfrm>
        </p:grpSpPr>
        <p:sp>
          <p:nvSpPr>
            <p:cNvPr id="36879" name="AutoShape 19"/>
            <p:cNvSpPr>
              <a:spLocks noChangeAspect="1" noChangeArrowheads="1" noTextEdit="1"/>
            </p:cNvSpPr>
            <p:nvPr/>
          </p:nvSpPr>
          <p:spPr bwMode="auto">
            <a:xfrm>
              <a:off x="4921" y="2069"/>
              <a:ext cx="726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0" name="Freeform 20"/>
            <p:cNvSpPr>
              <a:spLocks/>
            </p:cNvSpPr>
            <p:nvPr/>
          </p:nvSpPr>
          <p:spPr bwMode="auto">
            <a:xfrm>
              <a:off x="4954" y="2144"/>
              <a:ext cx="656" cy="635"/>
            </a:xfrm>
            <a:custGeom>
              <a:avLst/>
              <a:gdLst>
                <a:gd name="T0" fmla="*/ 0 w 3283"/>
                <a:gd name="T1" fmla="*/ 0 h 3178"/>
                <a:gd name="T2" fmla="*/ 0 w 3283"/>
                <a:gd name="T3" fmla="*/ 0 h 3178"/>
                <a:gd name="T4" fmla="*/ 0 w 3283"/>
                <a:gd name="T5" fmla="*/ 0 h 3178"/>
                <a:gd name="T6" fmla="*/ 0 w 3283"/>
                <a:gd name="T7" fmla="*/ 0 h 3178"/>
                <a:gd name="T8" fmla="*/ 0 w 3283"/>
                <a:gd name="T9" fmla="*/ 0 h 3178"/>
                <a:gd name="T10" fmla="*/ 0 w 3283"/>
                <a:gd name="T11" fmla="*/ 0 h 3178"/>
                <a:gd name="T12" fmla="*/ 0 w 3283"/>
                <a:gd name="T13" fmla="*/ 0 h 3178"/>
                <a:gd name="T14" fmla="*/ 0 w 3283"/>
                <a:gd name="T15" fmla="*/ 0 h 3178"/>
                <a:gd name="T16" fmla="*/ 0 w 3283"/>
                <a:gd name="T17" fmla="*/ 0 h 3178"/>
                <a:gd name="T18" fmla="*/ 0 w 3283"/>
                <a:gd name="T19" fmla="*/ 0 h 3178"/>
                <a:gd name="T20" fmla="*/ 0 w 3283"/>
                <a:gd name="T21" fmla="*/ 0 h 3178"/>
                <a:gd name="T22" fmla="*/ 0 w 3283"/>
                <a:gd name="T23" fmla="*/ 0 h 3178"/>
                <a:gd name="T24" fmla="*/ 0 w 3283"/>
                <a:gd name="T25" fmla="*/ 0 h 3178"/>
                <a:gd name="T26" fmla="*/ 0 w 3283"/>
                <a:gd name="T27" fmla="*/ 0 h 3178"/>
                <a:gd name="T28" fmla="*/ 0 w 3283"/>
                <a:gd name="T29" fmla="*/ 0 h 3178"/>
                <a:gd name="T30" fmla="*/ 0 w 3283"/>
                <a:gd name="T31" fmla="*/ 0 h 3178"/>
                <a:gd name="T32" fmla="*/ 0 w 3283"/>
                <a:gd name="T33" fmla="*/ 0 h 3178"/>
                <a:gd name="T34" fmla="*/ 0 w 3283"/>
                <a:gd name="T35" fmla="*/ 0 h 3178"/>
                <a:gd name="T36" fmla="*/ 0 w 3283"/>
                <a:gd name="T37" fmla="*/ 0 h 3178"/>
                <a:gd name="T38" fmla="*/ 0 w 3283"/>
                <a:gd name="T39" fmla="*/ 0 h 3178"/>
                <a:gd name="T40" fmla="*/ 0 w 3283"/>
                <a:gd name="T41" fmla="*/ 0 h 3178"/>
                <a:gd name="T42" fmla="*/ 0 w 3283"/>
                <a:gd name="T43" fmla="*/ 0 h 3178"/>
                <a:gd name="T44" fmla="*/ 0 w 3283"/>
                <a:gd name="T45" fmla="*/ 0 h 3178"/>
                <a:gd name="T46" fmla="*/ 0 w 3283"/>
                <a:gd name="T47" fmla="*/ 0 h 3178"/>
                <a:gd name="T48" fmla="*/ 0 w 3283"/>
                <a:gd name="T49" fmla="*/ 0 h 3178"/>
                <a:gd name="T50" fmla="*/ 0 w 3283"/>
                <a:gd name="T51" fmla="*/ 0 h 3178"/>
                <a:gd name="T52" fmla="*/ 0 w 3283"/>
                <a:gd name="T53" fmla="*/ 0 h 3178"/>
                <a:gd name="T54" fmla="*/ 0 w 3283"/>
                <a:gd name="T55" fmla="*/ 0 h 3178"/>
                <a:gd name="T56" fmla="*/ 0 w 3283"/>
                <a:gd name="T57" fmla="*/ 0 h 3178"/>
                <a:gd name="T58" fmla="*/ 0 w 3283"/>
                <a:gd name="T59" fmla="*/ 0 h 3178"/>
                <a:gd name="T60" fmla="*/ 0 w 3283"/>
                <a:gd name="T61" fmla="*/ 0 h 3178"/>
                <a:gd name="T62" fmla="*/ 0 w 3283"/>
                <a:gd name="T63" fmla="*/ 0 h 3178"/>
                <a:gd name="T64" fmla="*/ 0 w 3283"/>
                <a:gd name="T65" fmla="*/ 0 h 3178"/>
                <a:gd name="T66" fmla="*/ 0 w 3283"/>
                <a:gd name="T67" fmla="*/ 0 h 3178"/>
                <a:gd name="T68" fmla="*/ 0 w 3283"/>
                <a:gd name="T69" fmla="*/ 0 h 3178"/>
                <a:gd name="T70" fmla="*/ 0 w 3283"/>
                <a:gd name="T71" fmla="*/ 0 h 3178"/>
                <a:gd name="T72" fmla="*/ 0 w 3283"/>
                <a:gd name="T73" fmla="*/ 0 h 3178"/>
                <a:gd name="T74" fmla="*/ 0 w 3283"/>
                <a:gd name="T75" fmla="*/ 0 h 3178"/>
                <a:gd name="T76" fmla="*/ 0 w 3283"/>
                <a:gd name="T77" fmla="*/ 0 h 3178"/>
                <a:gd name="T78" fmla="*/ 0 w 3283"/>
                <a:gd name="T79" fmla="*/ 0 h 3178"/>
                <a:gd name="T80" fmla="*/ 0 w 3283"/>
                <a:gd name="T81" fmla="*/ 0 h 3178"/>
                <a:gd name="T82" fmla="*/ 0 w 3283"/>
                <a:gd name="T83" fmla="*/ 0 h 3178"/>
                <a:gd name="T84" fmla="*/ 0 w 3283"/>
                <a:gd name="T85" fmla="*/ 0 h 3178"/>
                <a:gd name="T86" fmla="*/ 0 w 3283"/>
                <a:gd name="T87" fmla="*/ 0 h 3178"/>
                <a:gd name="T88" fmla="*/ 0 w 3283"/>
                <a:gd name="T89" fmla="*/ 0 h 3178"/>
                <a:gd name="T90" fmla="*/ 0 w 3283"/>
                <a:gd name="T91" fmla="*/ 0 h 3178"/>
                <a:gd name="T92" fmla="*/ 0 w 3283"/>
                <a:gd name="T93" fmla="*/ 0 h 3178"/>
                <a:gd name="T94" fmla="*/ 0 w 3283"/>
                <a:gd name="T95" fmla="*/ 0 h 3178"/>
                <a:gd name="T96" fmla="*/ 0 w 3283"/>
                <a:gd name="T97" fmla="*/ 0 h 3178"/>
                <a:gd name="T98" fmla="*/ 0 w 3283"/>
                <a:gd name="T99" fmla="*/ 0 h 3178"/>
                <a:gd name="T100" fmla="*/ 0 w 3283"/>
                <a:gd name="T101" fmla="*/ 0 h 3178"/>
                <a:gd name="T102" fmla="*/ 0 w 3283"/>
                <a:gd name="T103" fmla="*/ 0 h 3178"/>
                <a:gd name="T104" fmla="*/ 0 w 3283"/>
                <a:gd name="T105" fmla="*/ 0 h 3178"/>
                <a:gd name="T106" fmla="*/ 0 w 3283"/>
                <a:gd name="T107" fmla="*/ 0 h 3178"/>
                <a:gd name="T108" fmla="*/ 0 w 3283"/>
                <a:gd name="T109" fmla="*/ 0 h 3178"/>
                <a:gd name="T110" fmla="*/ 0 w 3283"/>
                <a:gd name="T111" fmla="*/ 0 h 3178"/>
                <a:gd name="T112" fmla="*/ 0 w 3283"/>
                <a:gd name="T113" fmla="*/ 0 h 3178"/>
                <a:gd name="T114" fmla="*/ 0 w 3283"/>
                <a:gd name="T115" fmla="*/ 0 h 3178"/>
                <a:gd name="T116" fmla="*/ 0 w 3283"/>
                <a:gd name="T117" fmla="*/ 0 h 3178"/>
                <a:gd name="T118" fmla="*/ 0 w 3283"/>
                <a:gd name="T119" fmla="*/ 0 h 3178"/>
                <a:gd name="T120" fmla="*/ 0 w 3283"/>
                <a:gd name="T121" fmla="*/ 0 h 31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83"/>
                <a:gd name="T184" fmla="*/ 0 h 3178"/>
                <a:gd name="T185" fmla="*/ 3283 w 3283"/>
                <a:gd name="T186" fmla="*/ 3178 h 31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83" h="3178">
                  <a:moveTo>
                    <a:pt x="3283" y="1147"/>
                  </a:moveTo>
                  <a:lnTo>
                    <a:pt x="3277" y="1133"/>
                  </a:lnTo>
                  <a:lnTo>
                    <a:pt x="3272" y="1120"/>
                  </a:lnTo>
                  <a:lnTo>
                    <a:pt x="3266" y="1106"/>
                  </a:lnTo>
                  <a:lnTo>
                    <a:pt x="3261" y="1093"/>
                  </a:lnTo>
                  <a:lnTo>
                    <a:pt x="3255" y="1079"/>
                  </a:lnTo>
                  <a:lnTo>
                    <a:pt x="3251" y="1066"/>
                  </a:lnTo>
                  <a:lnTo>
                    <a:pt x="3245" y="1053"/>
                  </a:lnTo>
                  <a:lnTo>
                    <a:pt x="3240" y="1041"/>
                  </a:lnTo>
                  <a:lnTo>
                    <a:pt x="3233" y="1026"/>
                  </a:lnTo>
                  <a:lnTo>
                    <a:pt x="3227" y="1014"/>
                  </a:lnTo>
                  <a:lnTo>
                    <a:pt x="3221" y="1000"/>
                  </a:lnTo>
                  <a:lnTo>
                    <a:pt x="3215" y="988"/>
                  </a:lnTo>
                  <a:lnTo>
                    <a:pt x="3207" y="975"/>
                  </a:lnTo>
                  <a:lnTo>
                    <a:pt x="3201" y="963"/>
                  </a:lnTo>
                  <a:lnTo>
                    <a:pt x="3195" y="950"/>
                  </a:lnTo>
                  <a:lnTo>
                    <a:pt x="3190" y="938"/>
                  </a:lnTo>
                  <a:lnTo>
                    <a:pt x="3181" y="925"/>
                  </a:lnTo>
                  <a:lnTo>
                    <a:pt x="3174" y="913"/>
                  </a:lnTo>
                  <a:lnTo>
                    <a:pt x="3167" y="900"/>
                  </a:lnTo>
                  <a:lnTo>
                    <a:pt x="3160" y="888"/>
                  </a:lnTo>
                  <a:lnTo>
                    <a:pt x="3152" y="874"/>
                  </a:lnTo>
                  <a:lnTo>
                    <a:pt x="3145" y="862"/>
                  </a:lnTo>
                  <a:lnTo>
                    <a:pt x="3138" y="849"/>
                  </a:lnTo>
                  <a:lnTo>
                    <a:pt x="3131" y="837"/>
                  </a:lnTo>
                  <a:lnTo>
                    <a:pt x="3123" y="824"/>
                  </a:lnTo>
                  <a:lnTo>
                    <a:pt x="3115" y="812"/>
                  </a:lnTo>
                  <a:lnTo>
                    <a:pt x="3107" y="800"/>
                  </a:lnTo>
                  <a:lnTo>
                    <a:pt x="3100" y="788"/>
                  </a:lnTo>
                  <a:lnTo>
                    <a:pt x="3091" y="775"/>
                  </a:lnTo>
                  <a:lnTo>
                    <a:pt x="3084" y="764"/>
                  </a:lnTo>
                  <a:lnTo>
                    <a:pt x="3077" y="751"/>
                  </a:lnTo>
                  <a:lnTo>
                    <a:pt x="3070" y="740"/>
                  </a:lnTo>
                  <a:lnTo>
                    <a:pt x="3062" y="727"/>
                  </a:lnTo>
                  <a:lnTo>
                    <a:pt x="3053" y="715"/>
                  </a:lnTo>
                  <a:lnTo>
                    <a:pt x="3045" y="703"/>
                  </a:lnTo>
                  <a:lnTo>
                    <a:pt x="3038" y="691"/>
                  </a:lnTo>
                  <a:lnTo>
                    <a:pt x="3029" y="678"/>
                  </a:lnTo>
                  <a:lnTo>
                    <a:pt x="3021" y="668"/>
                  </a:lnTo>
                  <a:lnTo>
                    <a:pt x="3014" y="654"/>
                  </a:lnTo>
                  <a:lnTo>
                    <a:pt x="3007" y="644"/>
                  </a:lnTo>
                  <a:lnTo>
                    <a:pt x="2998" y="630"/>
                  </a:lnTo>
                  <a:lnTo>
                    <a:pt x="2990" y="618"/>
                  </a:lnTo>
                  <a:lnTo>
                    <a:pt x="2981" y="607"/>
                  </a:lnTo>
                  <a:lnTo>
                    <a:pt x="2974" y="595"/>
                  </a:lnTo>
                  <a:lnTo>
                    <a:pt x="2966" y="583"/>
                  </a:lnTo>
                  <a:lnTo>
                    <a:pt x="2957" y="571"/>
                  </a:lnTo>
                  <a:lnTo>
                    <a:pt x="2950" y="559"/>
                  </a:lnTo>
                  <a:lnTo>
                    <a:pt x="2943" y="548"/>
                  </a:lnTo>
                  <a:lnTo>
                    <a:pt x="2935" y="535"/>
                  </a:lnTo>
                  <a:lnTo>
                    <a:pt x="2928" y="523"/>
                  </a:lnTo>
                  <a:lnTo>
                    <a:pt x="2919" y="511"/>
                  </a:lnTo>
                  <a:lnTo>
                    <a:pt x="2912" y="499"/>
                  </a:lnTo>
                  <a:lnTo>
                    <a:pt x="2905" y="486"/>
                  </a:lnTo>
                  <a:lnTo>
                    <a:pt x="2898" y="475"/>
                  </a:lnTo>
                  <a:lnTo>
                    <a:pt x="2891" y="462"/>
                  </a:lnTo>
                  <a:lnTo>
                    <a:pt x="2883" y="451"/>
                  </a:lnTo>
                  <a:lnTo>
                    <a:pt x="2876" y="438"/>
                  </a:lnTo>
                  <a:lnTo>
                    <a:pt x="2869" y="427"/>
                  </a:lnTo>
                  <a:lnTo>
                    <a:pt x="2862" y="414"/>
                  </a:lnTo>
                  <a:lnTo>
                    <a:pt x="2855" y="403"/>
                  </a:lnTo>
                  <a:lnTo>
                    <a:pt x="2847" y="391"/>
                  </a:lnTo>
                  <a:lnTo>
                    <a:pt x="2840" y="379"/>
                  </a:lnTo>
                  <a:lnTo>
                    <a:pt x="2834" y="367"/>
                  </a:lnTo>
                  <a:lnTo>
                    <a:pt x="2828" y="357"/>
                  </a:lnTo>
                  <a:lnTo>
                    <a:pt x="2822" y="348"/>
                  </a:lnTo>
                  <a:lnTo>
                    <a:pt x="2818" y="341"/>
                  </a:lnTo>
                  <a:lnTo>
                    <a:pt x="2813" y="334"/>
                  </a:lnTo>
                  <a:lnTo>
                    <a:pt x="2809" y="327"/>
                  </a:lnTo>
                  <a:lnTo>
                    <a:pt x="2804" y="319"/>
                  </a:lnTo>
                  <a:lnTo>
                    <a:pt x="2801" y="313"/>
                  </a:lnTo>
                  <a:lnTo>
                    <a:pt x="2797" y="306"/>
                  </a:lnTo>
                  <a:lnTo>
                    <a:pt x="2794" y="300"/>
                  </a:lnTo>
                  <a:lnTo>
                    <a:pt x="2789" y="293"/>
                  </a:lnTo>
                  <a:lnTo>
                    <a:pt x="2785" y="286"/>
                  </a:lnTo>
                  <a:lnTo>
                    <a:pt x="2782" y="280"/>
                  </a:lnTo>
                  <a:lnTo>
                    <a:pt x="2778" y="274"/>
                  </a:lnTo>
                  <a:lnTo>
                    <a:pt x="2771" y="261"/>
                  </a:lnTo>
                  <a:lnTo>
                    <a:pt x="2764" y="249"/>
                  </a:lnTo>
                  <a:lnTo>
                    <a:pt x="2755" y="236"/>
                  </a:lnTo>
                  <a:lnTo>
                    <a:pt x="2748" y="224"/>
                  </a:lnTo>
                  <a:lnTo>
                    <a:pt x="2740" y="211"/>
                  </a:lnTo>
                  <a:lnTo>
                    <a:pt x="2733" y="199"/>
                  </a:lnTo>
                  <a:lnTo>
                    <a:pt x="2724" y="186"/>
                  </a:lnTo>
                  <a:lnTo>
                    <a:pt x="2716" y="174"/>
                  </a:lnTo>
                  <a:lnTo>
                    <a:pt x="2708" y="160"/>
                  </a:lnTo>
                  <a:lnTo>
                    <a:pt x="2699" y="148"/>
                  </a:lnTo>
                  <a:lnTo>
                    <a:pt x="2694" y="141"/>
                  </a:lnTo>
                  <a:lnTo>
                    <a:pt x="2691" y="136"/>
                  </a:lnTo>
                  <a:lnTo>
                    <a:pt x="2686" y="133"/>
                  </a:lnTo>
                  <a:lnTo>
                    <a:pt x="2682" y="129"/>
                  </a:lnTo>
                  <a:lnTo>
                    <a:pt x="2676" y="126"/>
                  </a:lnTo>
                  <a:lnTo>
                    <a:pt x="2672" y="123"/>
                  </a:lnTo>
                  <a:lnTo>
                    <a:pt x="2666" y="121"/>
                  </a:lnTo>
                  <a:lnTo>
                    <a:pt x="2660" y="119"/>
                  </a:lnTo>
                  <a:lnTo>
                    <a:pt x="2645" y="119"/>
                  </a:lnTo>
                  <a:lnTo>
                    <a:pt x="2631" y="119"/>
                  </a:lnTo>
                  <a:lnTo>
                    <a:pt x="2617" y="119"/>
                  </a:lnTo>
                  <a:lnTo>
                    <a:pt x="2603" y="119"/>
                  </a:lnTo>
                  <a:lnTo>
                    <a:pt x="2589" y="119"/>
                  </a:lnTo>
                  <a:lnTo>
                    <a:pt x="2576" y="119"/>
                  </a:lnTo>
                  <a:lnTo>
                    <a:pt x="2562" y="119"/>
                  </a:lnTo>
                  <a:lnTo>
                    <a:pt x="2548" y="119"/>
                  </a:lnTo>
                  <a:lnTo>
                    <a:pt x="2534" y="119"/>
                  </a:lnTo>
                  <a:lnTo>
                    <a:pt x="2521" y="119"/>
                  </a:lnTo>
                  <a:lnTo>
                    <a:pt x="2507" y="119"/>
                  </a:lnTo>
                  <a:lnTo>
                    <a:pt x="2493" y="120"/>
                  </a:lnTo>
                  <a:lnTo>
                    <a:pt x="2479" y="120"/>
                  </a:lnTo>
                  <a:lnTo>
                    <a:pt x="2466" y="121"/>
                  </a:lnTo>
                  <a:lnTo>
                    <a:pt x="2453" y="121"/>
                  </a:lnTo>
                  <a:lnTo>
                    <a:pt x="2440" y="122"/>
                  </a:lnTo>
                  <a:lnTo>
                    <a:pt x="2425" y="122"/>
                  </a:lnTo>
                  <a:lnTo>
                    <a:pt x="2411" y="122"/>
                  </a:lnTo>
                  <a:lnTo>
                    <a:pt x="2398" y="123"/>
                  </a:lnTo>
                  <a:lnTo>
                    <a:pt x="2385" y="125"/>
                  </a:lnTo>
                  <a:lnTo>
                    <a:pt x="2370" y="125"/>
                  </a:lnTo>
                  <a:lnTo>
                    <a:pt x="2357" y="125"/>
                  </a:lnTo>
                  <a:lnTo>
                    <a:pt x="2344" y="126"/>
                  </a:lnTo>
                  <a:lnTo>
                    <a:pt x="2331" y="127"/>
                  </a:lnTo>
                  <a:lnTo>
                    <a:pt x="2316" y="127"/>
                  </a:lnTo>
                  <a:lnTo>
                    <a:pt x="2303" y="128"/>
                  </a:lnTo>
                  <a:lnTo>
                    <a:pt x="2290" y="129"/>
                  </a:lnTo>
                  <a:lnTo>
                    <a:pt x="2277" y="131"/>
                  </a:lnTo>
                  <a:lnTo>
                    <a:pt x="2263" y="131"/>
                  </a:lnTo>
                  <a:lnTo>
                    <a:pt x="2249" y="132"/>
                  </a:lnTo>
                  <a:lnTo>
                    <a:pt x="2236" y="133"/>
                  </a:lnTo>
                  <a:lnTo>
                    <a:pt x="2223" y="134"/>
                  </a:lnTo>
                  <a:lnTo>
                    <a:pt x="2209" y="134"/>
                  </a:lnTo>
                  <a:lnTo>
                    <a:pt x="2194" y="134"/>
                  </a:lnTo>
                  <a:lnTo>
                    <a:pt x="2181" y="135"/>
                  </a:lnTo>
                  <a:lnTo>
                    <a:pt x="2168" y="136"/>
                  </a:lnTo>
                  <a:lnTo>
                    <a:pt x="2154" y="136"/>
                  </a:lnTo>
                  <a:lnTo>
                    <a:pt x="2139" y="138"/>
                  </a:lnTo>
                  <a:lnTo>
                    <a:pt x="2126" y="139"/>
                  </a:lnTo>
                  <a:lnTo>
                    <a:pt x="2113" y="140"/>
                  </a:lnTo>
                  <a:lnTo>
                    <a:pt x="2099" y="140"/>
                  </a:lnTo>
                  <a:lnTo>
                    <a:pt x="2086" y="141"/>
                  </a:lnTo>
                  <a:lnTo>
                    <a:pt x="2071" y="142"/>
                  </a:lnTo>
                  <a:lnTo>
                    <a:pt x="2058" y="144"/>
                  </a:lnTo>
                  <a:lnTo>
                    <a:pt x="2044" y="144"/>
                  </a:lnTo>
                  <a:lnTo>
                    <a:pt x="2031" y="145"/>
                  </a:lnTo>
                  <a:lnTo>
                    <a:pt x="2017" y="146"/>
                  </a:lnTo>
                  <a:lnTo>
                    <a:pt x="2004" y="147"/>
                  </a:lnTo>
                  <a:lnTo>
                    <a:pt x="1990" y="147"/>
                  </a:lnTo>
                  <a:lnTo>
                    <a:pt x="1976" y="147"/>
                  </a:lnTo>
                  <a:lnTo>
                    <a:pt x="1961" y="148"/>
                  </a:lnTo>
                  <a:lnTo>
                    <a:pt x="1948" y="150"/>
                  </a:lnTo>
                  <a:lnTo>
                    <a:pt x="1934" y="150"/>
                  </a:lnTo>
                  <a:lnTo>
                    <a:pt x="1919" y="150"/>
                  </a:lnTo>
                  <a:lnTo>
                    <a:pt x="1905" y="151"/>
                  </a:lnTo>
                  <a:lnTo>
                    <a:pt x="1892" y="152"/>
                  </a:lnTo>
                  <a:lnTo>
                    <a:pt x="1877" y="152"/>
                  </a:lnTo>
                  <a:lnTo>
                    <a:pt x="1863" y="153"/>
                  </a:lnTo>
                  <a:lnTo>
                    <a:pt x="1849" y="153"/>
                  </a:lnTo>
                  <a:lnTo>
                    <a:pt x="1836" y="154"/>
                  </a:lnTo>
                  <a:lnTo>
                    <a:pt x="1821" y="154"/>
                  </a:lnTo>
                  <a:lnTo>
                    <a:pt x="1807" y="156"/>
                  </a:lnTo>
                  <a:lnTo>
                    <a:pt x="1793" y="157"/>
                  </a:lnTo>
                  <a:lnTo>
                    <a:pt x="1779" y="158"/>
                  </a:lnTo>
                  <a:lnTo>
                    <a:pt x="1765" y="164"/>
                  </a:lnTo>
                  <a:lnTo>
                    <a:pt x="1753" y="171"/>
                  </a:lnTo>
                  <a:lnTo>
                    <a:pt x="1739" y="178"/>
                  </a:lnTo>
                  <a:lnTo>
                    <a:pt x="1727" y="186"/>
                  </a:lnTo>
                  <a:lnTo>
                    <a:pt x="1714" y="192"/>
                  </a:lnTo>
                  <a:lnTo>
                    <a:pt x="1700" y="199"/>
                  </a:lnTo>
                  <a:lnTo>
                    <a:pt x="1687" y="206"/>
                  </a:lnTo>
                  <a:lnTo>
                    <a:pt x="1675" y="213"/>
                  </a:lnTo>
                  <a:lnTo>
                    <a:pt x="1662" y="219"/>
                  </a:lnTo>
                  <a:lnTo>
                    <a:pt x="1650" y="226"/>
                  </a:lnTo>
                  <a:lnTo>
                    <a:pt x="1637" y="233"/>
                  </a:lnTo>
                  <a:lnTo>
                    <a:pt x="1625" y="241"/>
                  </a:lnTo>
                  <a:lnTo>
                    <a:pt x="1612" y="248"/>
                  </a:lnTo>
                  <a:lnTo>
                    <a:pt x="1600" y="255"/>
                  </a:lnTo>
                  <a:lnTo>
                    <a:pt x="1587" y="262"/>
                  </a:lnTo>
                  <a:lnTo>
                    <a:pt x="1575" y="269"/>
                  </a:lnTo>
                  <a:lnTo>
                    <a:pt x="1561" y="275"/>
                  </a:lnTo>
                  <a:lnTo>
                    <a:pt x="1549" y="282"/>
                  </a:lnTo>
                  <a:lnTo>
                    <a:pt x="1535" y="290"/>
                  </a:lnTo>
                  <a:lnTo>
                    <a:pt x="1523" y="297"/>
                  </a:lnTo>
                  <a:lnTo>
                    <a:pt x="1510" y="303"/>
                  </a:lnTo>
                  <a:lnTo>
                    <a:pt x="1498" y="310"/>
                  </a:lnTo>
                  <a:lnTo>
                    <a:pt x="1485" y="317"/>
                  </a:lnTo>
                  <a:lnTo>
                    <a:pt x="1473" y="324"/>
                  </a:lnTo>
                  <a:lnTo>
                    <a:pt x="1460" y="331"/>
                  </a:lnTo>
                  <a:lnTo>
                    <a:pt x="1448" y="339"/>
                  </a:lnTo>
                  <a:lnTo>
                    <a:pt x="1435" y="346"/>
                  </a:lnTo>
                  <a:lnTo>
                    <a:pt x="1423" y="353"/>
                  </a:lnTo>
                  <a:lnTo>
                    <a:pt x="1410" y="360"/>
                  </a:lnTo>
                  <a:lnTo>
                    <a:pt x="1398" y="367"/>
                  </a:lnTo>
                  <a:lnTo>
                    <a:pt x="1386" y="374"/>
                  </a:lnTo>
                  <a:lnTo>
                    <a:pt x="1374" y="382"/>
                  </a:lnTo>
                  <a:lnTo>
                    <a:pt x="1361" y="388"/>
                  </a:lnTo>
                  <a:lnTo>
                    <a:pt x="1349" y="395"/>
                  </a:lnTo>
                  <a:lnTo>
                    <a:pt x="1336" y="402"/>
                  </a:lnTo>
                  <a:lnTo>
                    <a:pt x="1324" y="409"/>
                  </a:lnTo>
                  <a:lnTo>
                    <a:pt x="1311" y="416"/>
                  </a:lnTo>
                  <a:lnTo>
                    <a:pt x="1299" y="424"/>
                  </a:lnTo>
                  <a:lnTo>
                    <a:pt x="1285" y="431"/>
                  </a:lnTo>
                  <a:lnTo>
                    <a:pt x="1273" y="438"/>
                  </a:lnTo>
                  <a:lnTo>
                    <a:pt x="1260" y="445"/>
                  </a:lnTo>
                  <a:lnTo>
                    <a:pt x="1248" y="452"/>
                  </a:lnTo>
                  <a:lnTo>
                    <a:pt x="1235" y="459"/>
                  </a:lnTo>
                  <a:lnTo>
                    <a:pt x="1223" y="467"/>
                  </a:lnTo>
                  <a:lnTo>
                    <a:pt x="1210" y="474"/>
                  </a:lnTo>
                  <a:lnTo>
                    <a:pt x="1198" y="481"/>
                  </a:lnTo>
                  <a:lnTo>
                    <a:pt x="1185" y="488"/>
                  </a:lnTo>
                  <a:lnTo>
                    <a:pt x="1173" y="495"/>
                  </a:lnTo>
                  <a:lnTo>
                    <a:pt x="1159" y="502"/>
                  </a:lnTo>
                  <a:lnTo>
                    <a:pt x="1147" y="510"/>
                  </a:lnTo>
                  <a:lnTo>
                    <a:pt x="1134" y="517"/>
                  </a:lnTo>
                  <a:lnTo>
                    <a:pt x="1122" y="524"/>
                  </a:lnTo>
                  <a:lnTo>
                    <a:pt x="1107" y="531"/>
                  </a:lnTo>
                  <a:lnTo>
                    <a:pt x="1095" y="538"/>
                  </a:lnTo>
                  <a:lnTo>
                    <a:pt x="1082" y="546"/>
                  </a:lnTo>
                  <a:lnTo>
                    <a:pt x="1070" y="553"/>
                  </a:lnTo>
                  <a:lnTo>
                    <a:pt x="1057" y="560"/>
                  </a:lnTo>
                  <a:lnTo>
                    <a:pt x="1044" y="567"/>
                  </a:lnTo>
                  <a:lnTo>
                    <a:pt x="1031" y="574"/>
                  </a:lnTo>
                  <a:lnTo>
                    <a:pt x="1019" y="583"/>
                  </a:lnTo>
                  <a:lnTo>
                    <a:pt x="1006" y="590"/>
                  </a:lnTo>
                  <a:lnTo>
                    <a:pt x="994" y="598"/>
                  </a:lnTo>
                  <a:lnTo>
                    <a:pt x="980" y="605"/>
                  </a:lnTo>
                  <a:lnTo>
                    <a:pt x="968" y="614"/>
                  </a:lnTo>
                  <a:lnTo>
                    <a:pt x="960" y="615"/>
                  </a:lnTo>
                  <a:lnTo>
                    <a:pt x="954" y="617"/>
                  </a:lnTo>
                  <a:lnTo>
                    <a:pt x="947" y="618"/>
                  </a:lnTo>
                  <a:lnTo>
                    <a:pt x="943" y="622"/>
                  </a:lnTo>
                  <a:lnTo>
                    <a:pt x="933" y="627"/>
                  </a:lnTo>
                  <a:lnTo>
                    <a:pt x="925" y="633"/>
                  </a:lnTo>
                  <a:lnTo>
                    <a:pt x="916" y="638"/>
                  </a:lnTo>
                  <a:lnTo>
                    <a:pt x="907" y="644"/>
                  </a:lnTo>
                  <a:lnTo>
                    <a:pt x="899" y="648"/>
                  </a:lnTo>
                  <a:lnTo>
                    <a:pt x="890" y="653"/>
                  </a:lnTo>
                  <a:lnTo>
                    <a:pt x="968" y="1820"/>
                  </a:lnTo>
                  <a:lnTo>
                    <a:pt x="1760" y="2156"/>
                  </a:lnTo>
                  <a:lnTo>
                    <a:pt x="1770" y="2146"/>
                  </a:lnTo>
                  <a:lnTo>
                    <a:pt x="1779" y="2136"/>
                  </a:lnTo>
                  <a:lnTo>
                    <a:pt x="1789" y="2125"/>
                  </a:lnTo>
                  <a:lnTo>
                    <a:pt x="1799" y="2116"/>
                  </a:lnTo>
                  <a:lnTo>
                    <a:pt x="1808" y="2105"/>
                  </a:lnTo>
                  <a:lnTo>
                    <a:pt x="1818" y="2096"/>
                  </a:lnTo>
                  <a:lnTo>
                    <a:pt x="1827" y="2085"/>
                  </a:lnTo>
                  <a:lnTo>
                    <a:pt x="1838" y="2075"/>
                  </a:lnTo>
                  <a:lnTo>
                    <a:pt x="1846" y="2064"/>
                  </a:lnTo>
                  <a:lnTo>
                    <a:pt x="1856" y="2054"/>
                  </a:lnTo>
                  <a:lnTo>
                    <a:pt x="1864" y="2043"/>
                  </a:lnTo>
                  <a:lnTo>
                    <a:pt x="1874" y="2032"/>
                  </a:lnTo>
                  <a:lnTo>
                    <a:pt x="1882" y="2021"/>
                  </a:lnTo>
                  <a:lnTo>
                    <a:pt x="1892" y="2011"/>
                  </a:lnTo>
                  <a:lnTo>
                    <a:pt x="1901" y="2000"/>
                  </a:lnTo>
                  <a:lnTo>
                    <a:pt x="1911" y="1990"/>
                  </a:lnTo>
                  <a:lnTo>
                    <a:pt x="1919" y="1978"/>
                  </a:lnTo>
                  <a:lnTo>
                    <a:pt x="1928" y="1968"/>
                  </a:lnTo>
                  <a:lnTo>
                    <a:pt x="1936" y="1956"/>
                  </a:lnTo>
                  <a:lnTo>
                    <a:pt x="1946" y="1945"/>
                  </a:lnTo>
                  <a:lnTo>
                    <a:pt x="1954" y="1933"/>
                  </a:lnTo>
                  <a:lnTo>
                    <a:pt x="1962" y="1922"/>
                  </a:lnTo>
                  <a:lnTo>
                    <a:pt x="1971" y="1911"/>
                  </a:lnTo>
                  <a:lnTo>
                    <a:pt x="1980" y="1901"/>
                  </a:lnTo>
                  <a:lnTo>
                    <a:pt x="1987" y="1889"/>
                  </a:lnTo>
                  <a:lnTo>
                    <a:pt x="1997" y="1878"/>
                  </a:lnTo>
                  <a:lnTo>
                    <a:pt x="2004" y="1867"/>
                  </a:lnTo>
                  <a:lnTo>
                    <a:pt x="2014" y="1856"/>
                  </a:lnTo>
                  <a:lnTo>
                    <a:pt x="2022" y="1844"/>
                  </a:lnTo>
                  <a:lnTo>
                    <a:pt x="2031" y="1834"/>
                  </a:lnTo>
                  <a:lnTo>
                    <a:pt x="2039" y="1823"/>
                  </a:lnTo>
                  <a:lnTo>
                    <a:pt x="2048" y="1812"/>
                  </a:lnTo>
                  <a:lnTo>
                    <a:pt x="2056" y="1800"/>
                  </a:lnTo>
                  <a:lnTo>
                    <a:pt x="2064" y="1788"/>
                  </a:lnTo>
                  <a:lnTo>
                    <a:pt x="2072" y="1776"/>
                  </a:lnTo>
                  <a:lnTo>
                    <a:pt x="2081" y="1765"/>
                  </a:lnTo>
                  <a:lnTo>
                    <a:pt x="2088" y="1753"/>
                  </a:lnTo>
                  <a:lnTo>
                    <a:pt x="2098" y="1743"/>
                  </a:lnTo>
                  <a:lnTo>
                    <a:pt x="2105" y="1731"/>
                  </a:lnTo>
                  <a:lnTo>
                    <a:pt x="2114" y="1720"/>
                  </a:lnTo>
                  <a:lnTo>
                    <a:pt x="2121" y="1708"/>
                  </a:lnTo>
                  <a:lnTo>
                    <a:pt x="2131" y="1697"/>
                  </a:lnTo>
                  <a:lnTo>
                    <a:pt x="2138" y="1685"/>
                  </a:lnTo>
                  <a:lnTo>
                    <a:pt x="2148" y="1675"/>
                  </a:lnTo>
                  <a:lnTo>
                    <a:pt x="2156" y="1663"/>
                  </a:lnTo>
                  <a:lnTo>
                    <a:pt x="2165" y="1652"/>
                  </a:lnTo>
                  <a:lnTo>
                    <a:pt x="2173" y="1641"/>
                  </a:lnTo>
                  <a:lnTo>
                    <a:pt x="2182" y="1630"/>
                  </a:lnTo>
                  <a:lnTo>
                    <a:pt x="2190" y="1618"/>
                  </a:lnTo>
                  <a:lnTo>
                    <a:pt x="2198" y="1608"/>
                  </a:lnTo>
                  <a:lnTo>
                    <a:pt x="2206" y="1596"/>
                  </a:lnTo>
                  <a:lnTo>
                    <a:pt x="2215" y="1585"/>
                  </a:lnTo>
                  <a:lnTo>
                    <a:pt x="2223" y="1573"/>
                  </a:lnTo>
                  <a:lnTo>
                    <a:pt x="2233" y="1562"/>
                  </a:lnTo>
                  <a:lnTo>
                    <a:pt x="2241" y="1551"/>
                  </a:lnTo>
                  <a:lnTo>
                    <a:pt x="2251" y="1541"/>
                  </a:lnTo>
                  <a:lnTo>
                    <a:pt x="2258" y="1529"/>
                  </a:lnTo>
                  <a:lnTo>
                    <a:pt x="2267" y="1518"/>
                  </a:lnTo>
                  <a:lnTo>
                    <a:pt x="2276" y="1507"/>
                  </a:lnTo>
                  <a:lnTo>
                    <a:pt x="2285" y="1496"/>
                  </a:lnTo>
                  <a:lnTo>
                    <a:pt x="2294" y="1486"/>
                  </a:lnTo>
                  <a:lnTo>
                    <a:pt x="2304" y="1475"/>
                  </a:lnTo>
                  <a:lnTo>
                    <a:pt x="2313" y="1464"/>
                  </a:lnTo>
                  <a:lnTo>
                    <a:pt x="2324" y="1454"/>
                  </a:lnTo>
                  <a:lnTo>
                    <a:pt x="2328" y="1446"/>
                  </a:lnTo>
                  <a:lnTo>
                    <a:pt x="2334" y="1439"/>
                  </a:lnTo>
                  <a:lnTo>
                    <a:pt x="2339" y="1432"/>
                  </a:lnTo>
                  <a:lnTo>
                    <a:pt x="2345" y="1425"/>
                  </a:lnTo>
                  <a:lnTo>
                    <a:pt x="2350" y="1417"/>
                  </a:lnTo>
                  <a:lnTo>
                    <a:pt x="2356" y="1410"/>
                  </a:lnTo>
                  <a:lnTo>
                    <a:pt x="2361" y="1403"/>
                  </a:lnTo>
                  <a:lnTo>
                    <a:pt x="2367" y="1396"/>
                  </a:lnTo>
                  <a:lnTo>
                    <a:pt x="2371" y="1389"/>
                  </a:lnTo>
                  <a:lnTo>
                    <a:pt x="2377" y="1382"/>
                  </a:lnTo>
                  <a:lnTo>
                    <a:pt x="2382" y="1374"/>
                  </a:lnTo>
                  <a:lnTo>
                    <a:pt x="2388" y="1367"/>
                  </a:lnTo>
                  <a:lnTo>
                    <a:pt x="2393" y="1360"/>
                  </a:lnTo>
                  <a:lnTo>
                    <a:pt x="2399" y="1353"/>
                  </a:lnTo>
                  <a:lnTo>
                    <a:pt x="2405" y="1346"/>
                  </a:lnTo>
                  <a:lnTo>
                    <a:pt x="2411" y="1340"/>
                  </a:lnTo>
                  <a:lnTo>
                    <a:pt x="2416" y="1332"/>
                  </a:lnTo>
                  <a:lnTo>
                    <a:pt x="2420" y="1325"/>
                  </a:lnTo>
                  <a:lnTo>
                    <a:pt x="2425" y="1318"/>
                  </a:lnTo>
                  <a:lnTo>
                    <a:pt x="2431" y="1311"/>
                  </a:lnTo>
                  <a:lnTo>
                    <a:pt x="2436" y="1304"/>
                  </a:lnTo>
                  <a:lnTo>
                    <a:pt x="2442" y="1297"/>
                  </a:lnTo>
                  <a:lnTo>
                    <a:pt x="2447" y="1289"/>
                  </a:lnTo>
                  <a:lnTo>
                    <a:pt x="2453" y="1283"/>
                  </a:lnTo>
                  <a:lnTo>
                    <a:pt x="2456" y="1276"/>
                  </a:lnTo>
                  <a:lnTo>
                    <a:pt x="2462" y="1269"/>
                  </a:lnTo>
                  <a:lnTo>
                    <a:pt x="2466" y="1262"/>
                  </a:lnTo>
                  <a:lnTo>
                    <a:pt x="2472" y="1255"/>
                  </a:lnTo>
                  <a:lnTo>
                    <a:pt x="2477" y="1248"/>
                  </a:lnTo>
                  <a:lnTo>
                    <a:pt x="2481" y="1240"/>
                  </a:lnTo>
                  <a:lnTo>
                    <a:pt x="2486" y="1233"/>
                  </a:lnTo>
                  <a:lnTo>
                    <a:pt x="2492" y="1226"/>
                  </a:lnTo>
                  <a:lnTo>
                    <a:pt x="2479" y="1230"/>
                  </a:lnTo>
                  <a:lnTo>
                    <a:pt x="2467" y="1234"/>
                  </a:lnTo>
                  <a:lnTo>
                    <a:pt x="2454" y="1239"/>
                  </a:lnTo>
                  <a:lnTo>
                    <a:pt x="2442" y="1244"/>
                  </a:lnTo>
                  <a:lnTo>
                    <a:pt x="2429" y="1249"/>
                  </a:lnTo>
                  <a:lnTo>
                    <a:pt x="2417" y="1255"/>
                  </a:lnTo>
                  <a:lnTo>
                    <a:pt x="2404" y="1260"/>
                  </a:lnTo>
                  <a:lnTo>
                    <a:pt x="2392" y="1267"/>
                  </a:lnTo>
                  <a:lnTo>
                    <a:pt x="2379" y="1271"/>
                  </a:lnTo>
                  <a:lnTo>
                    <a:pt x="2367" y="1277"/>
                  </a:lnTo>
                  <a:lnTo>
                    <a:pt x="2355" y="1282"/>
                  </a:lnTo>
                  <a:lnTo>
                    <a:pt x="2343" y="1289"/>
                  </a:lnTo>
                  <a:lnTo>
                    <a:pt x="2330" y="1295"/>
                  </a:lnTo>
                  <a:lnTo>
                    <a:pt x="2319" y="1301"/>
                  </a:lnTo>
                  <a:lnTo>
                    <a:pt x="2306" y="1309"/>
                  </a:lnTo>
                  <a:lnTo>
                    <a:pt x="2295" y="1316"/>
                  </a:lnTo>
                  <a:lnTo>
                    <a:pt x="2282" y="1322"/>
                  </a:lnTo>
                  <a:lnTo>
                    <a:pt x="2270" y="1328"/>
                  </a:lnTo>
                  <a:lnTo>
                    <a:pt x="2258" y="1334"/>
                  </a:lnTo>
                  <a:lnTo>
                    <a:pt x="2247" y="1341"/>
                  </a:lnTo>
                  <a:lnTo>
                    <a:pt x="2234" y="1348"/>
                  </a:lnTo>
                  <a:lnTo>
                    <a:pt x="2222" y="1355"/>
                  </a:lnTo>
                  <a:lnTo>
                    <a:pt x="2210" y="1362"/>
                  </a:lnTo>
                  <a:lnTo>
                    <a:pt x="2199" y="1370"/>
                  </a:lnTo>
                  <a:lnTo>
                    <a:pt x="2187" y="1377"/>
                  </a:lnTo>
                  <a:lnTo>
                    <a:pt x="2175" y="1384"/>
                  </a:lnTo>
                  <a:lnTo>
                    <a:pt x="2163" y="1391"/>
                  </a:lnTo>
                  <a:lnTo>
                    <a:pt x="2153" y="1398"/>
                  </a:lnTo>
                  <a:lnTo>
                    <a:pt x="2141" y="1405"/>
                  </a:lnTo>
                  <a:lnTo>
                    <a:pt x="2129" y="1413"/>
                  </a:lnTo>
                  <a:lnTo>
                    <a:pt x="2117" y="1420"/>
                  </a:lnTo>
                  <a:lnTo>
                    <a:pt x="2106" y="1428"/>
                  </a:lnTo>
                  <a:lnTo>
                    <a:pt x="2093" y="1435"/>
                  </a:lnTo>
                  <a:lnTo>
                    <a:pt x="2081" y="1442"/>
                  </a:lnTo>
                  <a:lnTo>
                    <a:pt x="2069" y="1450"/>
                  </a:lnTo>
                  <a:lnTo>
                    <a:pt x="2058" y="1457"/>
                  </a:lnTo>
                  <a:lnTo>
                    <a:pt x="2045" y="1464"/>
                  </a:lnTo>
                  <a:lnTo>
                    <a:pt x="2033" y="1471"/>
                  </a:lnTo>
                  <a:lnTo>
                    <a:pt x="2021" y="1478"/>
                  </a:lnTo>
                  <a:lnTo>
                    <a:pt x="2010" y="1486"/>
                  </a:lnTo>
                  <a:lnTo>
                    <a:pt x="1997" y="1493"/>
                  </a:lnTo>
                  <a:lnTo>
                    <a:pt x="1985" y="1500"/>
                  </a:lnTo>
                  <a:lnTo>
                    <a:pt x="1973" y="1507"/>
                  </a:lnTo>
                  <a:lnTo>
                    <a:pt x="1962" y="1514"/>
                  </a:lnTo>
                  <a:lnTo>
                    <a:pt x="1949" y="1521"/>
                  </a:lnTo>
                  <a:lnTo>
                    <a:pt x="1937" y="1529"/>
                  </a:lnTo>
                  <a:lnTo>
                    <a:pt x="1925" y="1536"/>
                  </a:lnTo>
                  <a:lnTo>
                    <a:pt x="1915" y="1544"/>
                  </a:lnTo>
                  <a:lnTo>
                    <a:pt x="1901" y="1550"/>
                  </a:lnTo>
                  <a:lnTo>
                    <a:pt x="1889" y="1557"/>
                  </a:lnTo>
                  <a:lnTo>
                    <a:pt x="1877" y="1564"/>
                  </a:lnTo>
                  <a:lnTo>
                    <a:pt x="1865" y="1572"/>
                  </a:lnTo>
                  <a:lnTo>
                    <a:pt x="1852" y="1578"/>
                  </a:lnTo>
                  <a:lnTo>
                    <a:pt x="1842" y="1585"/>
                  </a:lnTo>
                  <a:lnTo>
                    <a:pt x="1828" y="1592"/>
                  </a:lnTo>
                  <a:lnTo>
                    <a:pt x="1818" y="1599"/>
                  </a:lnTo>
                  <a:lnTo>
                    <a:pt x="1804" y="1605"/>
                  </a:lnTo>
                  <a:lnTo>
                    <a:pt x="1793" y="1612"/>
                  </a:lnTo>
                  <a:lnTo>
                    <a:pt x="1781" y="1618"/>
                  </a:lnTo>
                  <a:lnTo>
                    <a:pt x="1769" y="1625"/>
                  </a:lnTo>
                  <a:lnTo>
                    <a:pt x="1755" y="1631"/>
                  </a:lnTo>
                  <a:lnTo>
                    <a:pt x="1745" y="1639"/>
                  </a:lnTo>
                  <a:lnTo>
                    <a:pt x="1732" y="1645"/>
                  </a:lnTo>
                  <a:lnTo>
                    <a:pt x="1721" y="1652"/>
                  </a:lnTo>
                  <a:lnTo>
                    <a:pt x="1712" y="1645"/>
                  </a:lnTo>
                  <a:lnTo>
                    <a:pt x="1704" y="1639"/>
                  </a:lnTo>
                  <a:lnTo>
                    <a:pt x="1696" y="1633"/>
                  </a:lnTo>
                  <a:lnTo>
                    <a:pt x="1688" y="1627"/>
                  </a:lnTo>
                  <a:lnTo>
                    <a:pt x="1680" y="1620"/>
                  </a:lnTo>
                  <a:lnTo>
                    <a:pt x="1672" y="1615"/>
                  </a:lnTo>
                  <a:lnTo>
                    <a:pt x="1663" y="1608"/>
                  </a:lnTo>
                  <a:lnTo>
                    <a:pt x="1656" y="1603"/>
                  </a:lnTo>
                  <a:lnTo>
                    <a:pt x="1648" y="1596"/>
                  </a:lnTo>
                  <a:lnTo>
                    <a:pt x="1641" y="1590"/>
                  </a:lnTo>
                  <a:lnTo>
                    <a:pt x="1632" y="1584"/>
                  </a:lnTo>
                  <a:lnTo>
                    <a:pt x="1625" y="1578"/>
                  </a:lnTo>
                  <a:lnTo>
                    <a:pt x="1617" y="1570"/>
                  </a:lnTo>
                  <a:lnTo>
                    <a:pt x="1610" y="1566"/>
                  </a:lnTo>
                  <a:lnTo>
                    <a:pt x="1602" y="1559"/>
                  </a:lnTo>
                  <a:lnTo>
                    <a:pt x="1595" y="1554"/>
                  </a:lnTo>
                  <a:lnTo>
                    <a:pt x="1587" y="1547"/>
                  </a:lnTo>
                  <a:lnTo>
                    <a:pt x="1580" y="1541"/>
                  </a:lnTo>
                  <a:lnTo>
                    <a:pt x="1571" y="1535"/>
                  </a:lnTo>
                  <a:lnTo>
                    <a:pt x="1564" y="1529"/>
                  </a:lnTo>
                  <a:lnTo>
                    <a:pt x="1556" y="1521"/>
                  </a:lnTo>
                  <a:lnTo>
                    <a:pt x="1549" y="1517"/>
                  </a:lnTo>
                  <a:lnTo>
                    <a:pt x="1541" y="1509"/>
                  </a:lnTo>
                  <a:lnTo>
                    <a:pt x="1534" y="1505"/>
                  </a:lnTo>
                  <a:lnTo>
                    <a:pt x="1526" y="1498"/>
                  </a:lnTo>
                  <a:lnTo>
                    <a:pt x="1519" y="1492"/>
                  </a:lnTo>
                  <a:lnTo>
                    <a:pt x="1511" y="1486"/>
                  </a:lnTo>
                  <a:lnTo>
                    <a:pt x="1504" y="1480"/>
                  </a:lnTo>
                  <a:lnTo>
                    <a:pt x="1497" y="1472"/>
                  </a:lnTo>
                  <a:lnTo>
                    <a:pt x="1490" y="1468"/>
                  </a:lnTo>
                  <a:lnTo>
                    <a:pt x="1483" y="1460"/>
                  </a:lnTo>
                  <a:lnTo>
                    <a:pt x="1476" y="1456"/>
                  </a:lnTo>
                  <a:lnTo>
                    <a:pt x="1467" y="1448"/>
                  </a:lnTo>
                  <a:lnTo>
                    <a:pt x="1460" y="1442"/>
                  </a:lnTo>
                  <a:lnTo>
                    <a:pt x="1453" y="1435"/>
                  </a:lnTo>
                  <a:lnTo>
                    <a:pt x="1446" y="1429"/>
                  </a:lnTo>
                  <a:lnTo>
                    <a:pt x="1437" y="1422"/>
                  </a:lnTo>
                  <a:lnTo>
                    <a:pt x="1430" y="1416"/>
                  </a:lnTo>
                  <a:lnTo>
                    <a:pt x="1423" y="1410"/>
                  </a:lnTo>
                  <a:lnTo>
                    <a:pt x="1416" y="1404"/>
                  </a:lnTo>
                  <a:lnTo>
                    <a:pt x="1409" y="1397"/>
                  </a:lnTo>
                  <a:lnTo>
                    <a:pt x="1401" y="1391"/>
                  </a:lnTo>
                  <a:lnTo>
                    <a:pt x="1394" y="1385"/>
                  </a:lnTo>
                  <a:lnTo>
                    <a:pt x="1387" y="1379"/>
                  </a:lnTo>
                  <a:lnTo>
                    <a:pt x="1380" y="1372"/>
                  </a:lnTo>
                  <a:lnTo>
                    <a:pt x="1373" y="1366"/>
                  </a:lnTo>
                  <a:lnTo>
                    <a:pt x="1366" y="1360"/>
                  </a:lnTo>
                  <a:lnTo>
                    <a:pt x="1358" y="1354"/>
                  </a:lnTo>
                  <a:lnTo>
                    <a:pt x="1351" y="1347"/>
                  </a:lnTo>
                  <a:lnTo>
                    <a:pt x="1344" y="1340"/>
                  </a:lnTo>
                  <a:lnTo>
                    <a:pt x="1337" y="1332"/>
                  </a:lnTo>
                  <a:lnTo>
                    <a:pt x="1330" y="1326"/>
                  </a:lnTo>
                  <a:lnTo>
                    <a:pt x="1322" y="1319"/>
                  </a:lnTo>
                  <a:lnTo>
                    <a:pt x="1315" y="1313"/>
                  </a:lnTo>
                  <a:lnTo>
                    <a:pt x="1308" y="1306"/>
                  </a:lnTo>
                  <a:lnTo>
                    <a:pt x="1301" y="1300"/>
                  </a:lnTo>
                  <a:lnTo>
                    <a:pt x="1294" y="1293"/>
                  </a:lnTo>
                  <a:lnTo>
                    <a:pt x="1287" y="1286"/>
                  </a:lnTo>
                  <a:lnTo>
                    <a:pt x="1279" y="1279"/>
                  </a:lnTo>
                  <a:lnTo>
                    <a:pt x="1273" y="1273"/>
                  </a:lnTo>
                  <a:lnTo>
                    <a:pt x="1266" y="1265"/>
                  </a:lnTo>
                  <a:lnTo>
                    <a:pt x="1259" y="1260"/>
                  </a:lnTo>
                  <a:lnTo>
                    <a:pt x="1252" y="1252"/>
                  </a:lnTo>
                  <a:lnTo>
                    <a:pt x="1246" y="1246"/>
                  </a:lnTo>
                  <a:lnTo>
                    <a:pt x="1242" y="1239"/>
                  </a:lnTo>
                  <a:lnTo>
                    <a:pt x="1241" y="1232"/>
                  </a:lnTo>
                  <a:lnTo>
                    <a:pt x="1239" y="1226"/>
                  </a:lnTo>
                  <a:lnTo>
                    <a:pt x="1238" y="1220"/>
                  </a:lnTo>
                  <a:lnTo>
                    <a:pt x="1234" y="1207"/>
                  </a:lnTo>
                  <a:lnTo>
                    <a:pt x="1232" y="1195"/>
                  </a:lnTo>
                  <a:lnTo>
                    <a:pt x="1228" y="1182"/>
                  </a:lnTo>
                  <a:lnTo>
                    <a:pt x="1226" y="1171"/>
                  </a:lnTo>
                  <a:lnTo>
                    <a:pt x="1223" y="1158"/>
                  </a:lnTo>
                  <a:lnTo>
                    <a:pt x="1221" y="1147"/>
                  </a:lnTo>
                  <a:lnTo>
                    <a:pt x="1217" y="1134"/>
                  </a:lnTo>
                  <a:lnTo>
                    <a:pt x="1214" y="1122"/>
                  </a:lnTo>
                  <a:lnTo>
                    <a:pt x="1210" y="1110"/>
                  </a:lnTo>
                  <a:lnTo>
                    <a:pt x="1208" y="1098"/>
                  </a:lnTo>
                  <a:lnTo>
                    <a:pt x="1204" y="1085"/>
                  </a:lnTo>
                  <a:lnTo>
                    <a:pt x="1202" y="1073"/>
                  </a:lnTo>
                  <a:lnTo>
                    <a:pt x="1198" y="1061"/>
                  </a:lnTo>
                  <a:lnTo>
                    <a:pt x="1196" y="1049"/>
                  </a:lnTo>
                  <a:lnTo>
                    <a:pt x="1199" y="1042"/>
                  </a:lnTo>
                  <a:lnTo>
                    <a:pt x="1204" y="1035"/>
                  </a:lnTo>
                  <a:lnTo>
                    <a:pt x="1209" y="1027"/>
                  </a:lnTo>
                  <a:lnTo>
                    <a:pt x="1214" y="1020"/>
                  </a:lnTo>
                  <a:lnTo>
                    <a:pt x="1217" y="1013"/>
                  </a:lnTo>
                  <a:lnTo>
                    <a:pt x="1222" y="1006"/>
                  </a:lnTo>
                  <a:lnTo>
                    <a:pt x="1227" y="999"/>
                  </a:lnTo>
                  <a:lnTo>
                    <a:pt x="1233" y="993"/>
                  </a:lnTo>
                  <a:lnTo>
                    <a:pt x="1236" y="986"/>
                  </a:lnTo>
                  <a:lnTo>
                    <a:pt x="1242" y="978"/>
                  </a:lnTo>
                  <a:lnTo>
                    <a:pt x="1247" y="971"/>
                  </a:lnTo>
                  <a:lnTo>
                    <a:pt x="1253" y="965"/>
                  </a:lnTo>
                  <a:lnTo>
                    <a:pt x="1258" y="958"/>
                  </a:lnTo>
                  <a:lnTo>
                    <a:pt x="1264" y="952"/>
                  </a:lnTo>
                  <a:lnTo>
                    <a:pt x="1269" y="945"/>
                  </a:lnTo>
                  <a:lnTo>
                    <a:pt x="1275" y="939"/>
                  </a:lnTo>
                  <a:lnTo>
                    <a:pt x="1279" y="932"/>
                  </a:lnTo>
                  <a:lnTo>
                    <a:pt x="1285" y="925"/>
                  </a:lnTo>
                  <a:lnTo>
                    <a:pt x="1290" y="917"/>
                  </a:lnTo>
                  <a:lnTo>
                    <a:pt x="1296" y="911"/>
                  </a:lnTo>
                  <a:lnTo>
                    <a:pt x="1301" y="904"/>
                  </a:lnTo>
                  <a:lnTo>
                    <a:pt x="1307" y="898"/>
                  </a:lnTo>
                  <a:lnTo>
                    <a:pt x="1312" y="891"/>
                  </a:lnTo>
                  <a:lnTo>
                    <a:pt x="1318" y="885"/>
                  </a:lnTo>
                  <a:lnTo>
                    <a:pt x="1322" y="878"/>
                  </a:lnTo>
                  <a:lnTo>
                    <a:pt x="1328" y="871"/>
                  </a:lnTo>
                  <a:lnTo>
                    <a:pt x="1334" y="864"/>
                  </a:lnTo>
                  <a:lnTo>
                    <a:pt x="1340" y="858"/>
                  </a:lnTo>
                  <a:lnTo>
                    <a:pt x="1352" y="845"/>
                  </a:lnTo>
                  <a:lnTo>
                    <a:pt x="1364" y="833"/>
                  </a:lnTo>
                  <a:lnTo>
                    <a:pt x="1369" y="825"/>
                  </a:lnTo>
                  <a:lnTo>
                    <a:pt x="1375" y="818"/>
                  </a:lnTo>
                  <a:lnTo>
                    <a:pt x="1380" y="811"/>
                  </a:lnTo>
                  <a:lnTo>
                    <a:pt x="1386" y="805"/>
                  </a:lnTo>
                  <a:lnTo>
                    <a:pt x="1391" y="798"/>
                  </a:lnTo>
                  <a:lnTo>
                    <a:pt x="1398" y="792"/>
                  </a:lnTo>
                  <a:lnTo>
                    <a:pt x="1403" y="785"/>
                  </a:lnTo>
                  <a:lnTo>
                    <a:pt x="1410" y="779"/>
                  </a:lnTo>
                  <a:lnTo>
                    <a:pt x="1415" y="772"/>
                  </a:lnTo>
                  <a:lnTo>
                    <a:pt x="1422" y="766"/>
                  </a:lnTo>
                  <a:lnTo>
                    <a:pt x="1427" y="758"/>
                  </a:lnTo>
                  <a:lnTo>
                    <a:pt x="1434" y="752"/>
                  </a:lnTo>
                  <a:lnTo>
                    <a:pt x="1446" y="739"/>
                  </a:lnTo>
                  <a:lnTo>
                    <a:pt x="1459" y="727"/>
                  </a:lnTo>
                  <a:lnTo>
                    <a:pt x="1465" y="720"/>
                  </a:lnTo>
                  <a:lnTo>
                    <a:pt x="1471" y="713"/>
                  </a:lnTo>
                  <a:lnTo>
                    <a:pt x="1477" y="707"/>
                  </a:lnTo>
                  <a:lnTo>
                    <a:pt x="1484" y="701"/>
                  </a:lnTo>
                  <a:lnTo>
                    <a:pt x="1490" y="694"/>
                  </a:lnTo>
                  <a:lnTo>
                    <a:pt x="1496" y="687"/>
                  </a:lnTo>
                  <a:lnTo>
                    <a:pt x="1502" y="681"/>
                  </a:lnTo>
                  <a:lnTo>
                    <a:pt x="1509" y="675"/>
                  </a:lnTo>
                  <a:lnTo>
                    <a:pt x="1515" y="668"/>
                  </a:lnTo>
                  <a:lnTo>
                    <a:pt x="1521" y="662"/>
                  </a:lnTo>
                  <a:lnTo>
                    <a:pt x="1528" y="654"/>
                  </a:lnTo>
                  <a:lnTo>
                    <a:pt x="1535" y="648"/>
                  </a:lnTo>
                  <a:lnTo>
                    <a:pt x="1541" y="641"/>
                  </a:lnTo>
                  <a:lnTo>
                    <a:pt x="1547" y="635"/>
                  </a:lnTo>
                  <a:lnTo>
                    <a:pt x="1555" y="629"/>
                  </a:lnTo>
                  <a:lnTo>
                    <a:pt x="1562" y="623"/>
                  </a:lnTo>
                  <a:lnTo>
                    <a:pt x="1568" y="617"/>
                  </a:lnTo>
                  <a:lnTo>
                    <a:pt x="1575" y="612"/>
                  </a:lnTo>
                  <a:lnTo>
                    <a:pt x="1582" y="607"/>
                  </a:lnTo>
                  <a:lnTo>
                    <a:pt x="1589" y="602"/>
                  </a:lnTo>
                  <a:lnTo>
                    <a:pt x="1595" y="595"/>
                  </a:lnTo>
                  <a:lnTo>
                    <a:pt x="1601" y="587"/>
                  </a:lnTo>
                  <a:lnTo>
                    <a:pt x="1607" y="580"/>
                  </a:lnTo>
                  <a:lnTo>
                    <a:pt x="1614" y="574"/>
                  </a:lnTo>
                  <a:lnTo>
                    <a:pt x="1619" y="567"/>
                  </a:lnTo>
                  <a:lnTo>
                    <a:pt x="1625" y="560"/>
                  </a:lnTo>
                  <a:lnTo>
                    <a:pt x="1631" y="554"/>
                  </a:lnTo>
                  <a:lnTo>
                    <a:pt x="1637" y="549"/>
                  </a:lnTo>
                  <a:lnTo>
                    <a:pt x="1649" y="540"/>
                  </a:lnTo>
                  <a:lnTo>
                    <a:pt x="1661" y="535"/>
                  </a:lnTo>
                  <a:lnTo>
                    <a:pt x="2541" y="742"/>
                  </a:lnTo>
                  <a:lnTo>
                    <a:pt x="2620" y="772"/>
                  </a:lnTo>
                  <a:lnTo>
                    <a:pt x="2621" y="788"/>
                  </a:lnTo>
                  <a:lnTo>
                    <a:pt x="2625" y="806"/>
                  </a:lnTo>
                  <a:lnTo>
                    <a:pt x="2626" y="823"/>
                  </a:lnTo>
                  <a:lnTo>
                    <a:pt x="2630" y="841"/>
                  </a:lnTo>
                  <a:lnTo>
                    <a:pt x="2632" y="858"/>
                  </a:lnTo>
                  <a:lnTo>
                    <a:pt x="2635" y="876"/>
                  </a:lnTo>
                  <a:lnTo>
                    <a:pt x="2637" y="894"/>
                  </a:lnTo>
                  <a:lnTo>
                    <a:pt x="2641" y="911"/>
                  </a:lnTo>
                  <a:lnTo>
                    <a:pt x="2642" y="928"/>
                  </a:lnTo>
                  <a:lnTo>
                    <a:pt x="2644" y="946"/>
                  </a:lnTo>
                  <a:lnTo>
                    <a:pt x="2647" y="964"/>
                  </a:lnTo>
                  <a:lnTo>
                    <a:pt x="2650" y="982"/>
                  </a:lnTo>
                  <a:lnTo>
                    <a:pt x="2651" y="999"/>
                  </a:lnTo>
                  <a:lnTo>
                    <a:pt x="2654" y="1017"/>
                  </a:lnTo>
                  <a:lnTo>
                    <a:pt x="2656" y="1035"/>
                  </a:lnTo>
                  <a:lnTo>
                    <a:pt x="2660" y="1053"/>
                  </a:lnTo>
                  <a:lnTo>
                    <a:pt x="2661" y="1069"/>
                  </a:lnTo>
                  <a:lnTo>
                    <a:pt x="2663" y="1087"/>
                  </a:lnTo>
                  <a:lnTo>
                    <a:pt x="2664" y="1105"/>
                  </a:lnTo>
                  <a:lnTo>
                    <a:pt x="2668" y="1123"/>
                  </a:lnTo>
                  <a:lnTo>
                    <a:pt x="2669" y="1140"/>
                  </a:lnTo>
                  <a:lnTo>
                    <a:pt x="2672" y="1158"/>
                  </a:lnTo>
                  <a:lnTo>
                    <a:pt x="2673" y="1176"/>
                  </a:lnTo>
                  <a:lnTo>
                    <a:pt x="2676" y="1194"/>
                  </a:lnTo>
                  <a:lnTo>
                    <a:pt x="2678" y="1212"/>
                  </a:lnTo>
                  <a:lnTo>
                    <a:pt x="2680" y="1230"/>
                  </a:lnTo>
                  <a:lnTo>
                    <a:pt x="2681" y="1248"/>
                  </a:lnTo>
                  <a:lnTo>
                    <a:pt x="2684" y="1265"/>
                  </a:lnTo>
                  <a:lnTo>
                    <a:pt x="2685" y="1283"/>
                  </a:lnTo>
                  <a:lnTo>
                    <a:pt x="2687" y="1301"/>
                  </a:lnTo>
                  <a:lnTo>
                    <a:pt x="2690" y="1319"/>
                  </a:lnTo>
                  <a:lnTo>
                    <a:pt x="2692" y="1337"/>
                  </a:lnTo>
                  <a:lnTo>
                    <a:pt x="2692" y="1354"/>
                  </a:lnTo>
                  <a:lnTo>
                    <a:pt x="2694" y="1372"/>
                  </a:lnTo>
                  <a:lnTo>
                    <a:pt x="2694" y="1390"/>
                  </a:lnTo>
                  <a:lnTo>
                    <a:pt x="2697" y="1408"/>
                  </a:lnTo>
                  <a:lnTo>
                    <a:pt x="2698" y="1426"/>
                  </a:lnTo>
                  <a:lnTo>
                    <a:pt x="2699" y="1444"/>
                  </a:lnTo>
                  <a:lnTo>
                    <a:pt x="2700" y="1462"/>
                  </a:lnTo>
                  <a:lnTo>
                    <a:pt x="2703" y="1480"/>
                  </a:lnTo>
                  <a:lnTo>
                    <a:pt x="2703" y="1498"/>
                  </a:lnTo>
                  <a:lnTo>
                    <a:pt x="2704" y="1515"/>
                  </a:lnTo>
                  <a:lnTo>
                    <a:pt x="2705" y="1533"/>
                  </a:lnTo>
                  <a:lnTo>
                    <a:pt x="2706" y="1551"/>
                  </a:lnTo>
                  <a:lnTo>
                    <a:pt x="2706" y="1569"/>
                  </a:lnTo>
                  <a:lnTo>
                    <a:pt x="2709" y="1587"/>
                  </a:lnTo>
                  <a:lnTo>
                    <a:pt x="2709" y="1605"/>
                  </a:lnTo>
                  <a:lnTo>
                    <a:pt x="2711" y="1624"/>
                  </a:lnTo>
                  <a:lnTo>
                    <a:pt x="2711" y="1642"/>
                  </a:lnTo>
                  <a:lnTo>
                    <a:pt x="2712" y="1660"/>
                  </a:lnTo>
                  <a:lnTo>
                    <a:pt x="2712" y="1678"/>
                  </a:lnTo>
                  <a:lnTo>
                    <a:pt x="2713" y="1696"/>
                  </a:lnTo>
                  <a:lnTo>
                    <a:pt x="2713" y="1714"/>
                  </a:lnTo>
                  <a:lnTo>
                    <a:pt x="2715" y="1733"/>
                  </a:lnTo>
                  <a:lnTo>
                    <a:pt x="2716" y="1751"/>
                  </a:lnTo>
                  <a:lnTo>
                    <a:pt x="2717" y="1770"/>
                  </a:lnTo>
                  <a:lnTo>
                    <a:pt x="2717" y="1788"/>
                  </a:lnTo>
                  <a:lnTo>
                    <a:pt x="2717" y="1806"/>
                  </a:lnTo>
                  <a:lnTo>
                    <a:pt x="2717" y="1824"/>
                  </a:lnTo>
                  <a:lnTo>
                    <a:pt x="2718" y="1843"/>
                  </a:lnTo>
                  <a:lnTo>
                    <a:pt x="2718" y="1861"/>
                  </a:lnTo>
                  <a:lnTo>
                    <a:pt x="2718" y="1880"/>
                  </a:lnTo>
                  <a:lnTo>
                    <a:pt x="2718" y="1899"/>
                  </a:lnTo>
                  <a:lnTo>
                    <a:pt x="2719" y="1918"/>
                  </a:lnTo>
                  <a:lnTo>
                    <a:pt x="2719" y="1926"/>
                  </a:lnTo>
                  <a:lnTo>
                    <a:pt x="2719" y="1933"/>
                  </a:lnTo>
                  <a:lnTo>
                    <a:pt x="2719" y="1940"/>
                  </a:lnTo>
                  <a:lnTo>
                    <a:pt x="2719" y="1947"/>
                  </a:lnTo>
                  <a:lnTo>
                    <a:pt x="2719" y="1954"/>
                  </a:lnTo>
                  <a:lnTo>
                    <a:pt x="2721" y="1962"/>
                  </a:lnTo>
                  <a:lnTo>
                    <a:pt x="2722" y="1969"/>
                  </a:lnTo>
                  <a:lnTo>
                    <a:pt x="2723" y="1976"/>
                  </a:lnTo>
                  <a:lnTo>
                    <a:pt x="2723" y="1982"/>
                  </a:lnTo>
                  <a:lnTo>
                    <a:pt x="2724" y="1989"/>
                  </a:lnTo>
                  <a:lnTo>
                    <a:pt x="2725" y="1996"/>
                  </a:lnTo>
                  <a:lnTo>
                    <a:pt x="2727" y="2003"/>
                  </a:lnTo>
                  <a:lnTo>
                    <a:pt x="2727" y="2009"/>
                  </a:lnTo>
                  <a:lnTo>
                    <a:pt x="2729" y="2017"/>
                  </a:lnTo>
                  <a:lnTo>
                    <a:pt x="2729" y="2024"/>
                  </a:lnTo>
                  <a:lnTo>
                    <a:pt x="2731" y="2031"/>
                  </a:lnTo>
                  <a:lnTo>
                    <a:pt x="2731" y="2037"/>
                  </a:lnTo>
                  <a:lnTo>
                    <a:pt x="2733" y="2043"/>
                  </a:lnTo>
                  <a:lnTo>
                    <a:pt x="2733" y="2050"/>
                  </a:lnTo>
                  <a:lnTo>
                    <a:pt x="2734" y="2057"/>
                  </a:lnTo>
                  <a:lnTo>
                    <a:pt x="2734" y="2063"/>
                  </a:lnTo>
                  <a:lnTo>
                    <a:pt x="2734" y="2069"/>
                  </a:lnTo>
                  <a:lnTo>
                    <a:pt x="2734" y="2076"/>
                  </a:lnTo>
                  <a:lnTo>
                    <a:pt x="2735" y="2084"/>
                  </a:lnTo>
                  <a:lnTo>
                    <a:pt x="2734" y="2090"/>
                  </a:lnTo>
                  <a:lnTo>
                    <a:pt x="2734" y="2096"/>
                  </a:lnTo>
                  <a:lnTo>
                    <a:pt x="2734" y="2103"/>
                  </a:lnTo>
                  <a:lnTo>
                    <a:pt x="2734" y="2110"/>
                  </a:lnTo>
                  <a:lnTo>
                    <a:pt x="2733" y="2116"/>
                  </a:lnTo>
                  <a:lnTo>
                    <a:pt x="2731" y="2122"/>
                  </a:lnTo>
                  <a:lnTo>
                    <a:pt x="2730" y="2129"/>
                  </a:lnTo>
                  <a:lnTo>
                    <a:pt x="2729" y="2136"/>
                  </a:lnTo>
                  <a:lnTo>
                    <a:pt x="1334" y="2720"/>
                  </a:lnTo>
                  <a:lnTo>
                    <a:pt x="1326" y="2707"/>
                  </a:lnTo>
                  <a:lnTo>
                    <a:pt x="1318" y="2695"/>
                  </a:lnTo>
                  <a:lnTo>
                    <a:pt x="1309" y="2683"/>
                  </a:lnTo>
                  <a:lnTo>
                    <a:pt x="1302" y="2671"/>
                  </a:lnTo>
                  <a:lnTo>
                    <a:pt x="1294" y="2658"/>
                  </a:lnTo>
                  <a:lnTo>
                    <a:pt x="1287" y="2647"/>
                  </a:lnTo>
                  <a:lnTo>
                    <a:pt x="1279" y="2634"/>
                  </a:lnTo>
                  <a:lnTo>
                    <a:pt x="1272" y="2623"/>
                  </a:lnTo>
                  <a:lnTo>
                    <a:pt x="1264" y="2610"/>
                  </a:lnTo>
                  <a:lnTo>
                    <a:pt x="1257" y="2598"/>
                  </a:lnTo>
                  <a:lnTo>
                    <a:pt x="1248" y="2586"/>
                  </a:lnTo>
                  <a:lnTo>
                    <a:pt x="1241" y="2574"/>
                  </a:lnTo>
                  <a:lnTo>
                    <a:pt x="1233" y="2561"/>
                  </a:lnTo>
                  <a:lnTo>
                    <a:pt x="1226" y="2550"/>
                  </a:lnTo>
                  <a:lnTo>
                    <a:pt x="1218" y="2537"/>
                  </a:lnTo>
                  <a:lnTo>
                    <a:pt x="1211" y="2526"/>
                  </a:lnTo>
                  <a:lnTo>
                    <a:pt x="1203" y="2513"/>
                  </a:lnTo>
                  <a:lnTo>
                    <a:pt x="1196" y="2501"/>
                  </a:lnTo>
                  <a:lnTo>
                    <a:pt x="1189" y="2489"/>
                  </a:lnTo>
                  <a:lnTo>
                    <a:pt x="1181" y="2477"/>
                  </a:lnTo>
                  <a:lnTo>
                    <a:pt x="1173" y="2464"/>
                  </a:lnTo>
                  <a:lnTo>
                    <a:pt x="1166" y="2453"/>
                  </a:lnTo>
                  <a:lnTo>
                    <a:pt x="1159" y="2440"/>
                  </a:lnTo>
                  <a:lnTo>
                    <a:pt x="1151" y="2429"/>
                  </a:lnTo>
                  <a:lnTo>
                    <a:pt x="1143" y="2416"/>
                  </a:lnTo>
                  <a:lnTo>
                    <a:pt x="1136" y="2404"/>
                  </a:lnTo>
                  <a:lnTo>
                    <a:pt x="1129" y="2392"/>
                  </a:lnTo>
                  <a:lnTo>
                    <a:pt x="1122" y="2381"/>
                  </a:lnTo>
                  <a:lnTo>
                    <a:pt x="1114" y="2368"/>
                  </a:lnTo>
                  <a:lnTo>
                    <a:pt x="1107" y="2356"/>
                  </a:lnTo>
                  <a:lnTo>
                    <a:pt x="1100" y="2344"/>
                  </a:lnTo>
                  <a:lnTo>
                    <a:pt x="1093" y="2334"/>
                  </a:lnTo>
                  <a:lnTo>
                    <a:pt x="1084" y="2320"/>
                  </a:lnTo>
                  <a:lnTo>
                    <a:pt x="1077" y="2308"/>
                  </a:lnTo>
                  <a:lnTo>
                    <a:pt x="1070" y="2296"/>
                  </a:lnTo>
                  <a:lnTo>
                    <a:pt x="1063" y="2284"/>
                  </a:lnTo>
                  <a:lnTo>
                    <a:pt x="1056" y="2271"/>
                  </a:lnTo>
                  <a:lnTo>
                    <a:pt x="1049" y="2261"/>
                  </a:lnTo>
                  <a:lnTo>
                    <a:pt x="1041" y="2247"/>
                  </a:lnTo>
                  <a:lnTo>
                    <a:pt x="1034" y="2237"/>
                  </a:lnTo>
                  <a:lnTo>
                    <a:pt x="1026" y="2223"/>
                  </a:lnTo>
                  <a:lnTo>
                    <a:pt x="1019" y="2212"/>
                  </a:lnTo>
                  <a:lnTo>
                    <a:pt x="1012" y="2200"/>
                  </a:lnTo>
                  <a:lnTo>
                    <a:pt x="1004" y="2188"/>
                  </a:lnTo>
                  <a:lnTo>
                    <a:pt x="997" y="2176"/>
                  </a:lnTo>
                  <a:lnTo>
                    <a:pt x="990" y="2164"/>
                  </a:lnTo>
                  <a:lnTo>
                    <a:pt x="983" y="2152"/>
                  </a:lnTo>
                  <a:lnTo>
                    <a:pt x="976" y="2141"/>
                  </a:lnTo>
                  <a:lnTo>
                    <a:pt x="967" y="2128"/>
                  </a:lnTo>
                  <a:lnTo>
                    <a:pt x="960" y="2116"/>
                  </a:lnTo>
                  <a:lnTo>
                    <a:pt x="953" y="2104"/>
                  </a:lnTo>
                  <a:lnTo>
                    <a:pt x="946" y="2092"/>
                  </a:lnTo>
                  <a:lnTo>
                    <a:pt x="939" y="2079"/>
                  </a:lnTo>
                  <a:lnTo>
                    <a:pt x="931" y="2068"/>
                  </a:lnTo>
                  <a:lnTo>
                    <a:pt x="924" y="2055"/>
                  </a:lnTo>
                  <a:lnTo>
                    <a:pt x="917" y="2044"/>
                  </a:lnTo>
                  <a:lnTo>
                    <a:pt x="910" y="2031"/>
                  </a:lnTo>
                  <a:lnTo>
                    <a:pt x="903" y="2019"/>
                  </a:lnTo>
                  <a:lnTo>
                    <a:pt x="896" y="2007"/>
                  </a:lnTo>
                  <a:lnTo>
                    <a:pt x="888" y="1995"/>
                  </a:lnTo>
                  <a:lnTo>
                    <a:pt x="881" y="1983"/>
                  </a:lnTo>
                  <a:lnTo>
                    <a:pt x="874" y="1971"/>
                  </a:lnTo>
                  <a:lnTo>
                    <a:pt x="867" y="1959"/>
                  </a:lnTo>
                  <a:lnTo>
                    <a:pt x="860" y="1948"/>
                  </a:lnTo>
                  <a:lnTo>
                    <a:pt x="846" y="1935"/>
                  </a:lnTo>
                  <a:lnTo>
                    <a:pt x="835" y="1922"/>
                  </a:lnTo>
                  <a:lnTo>
                    <a:pt x="824" y="1909"/>
                  </a:lnTo>
                  <a:lnTo>
                    <a:pt x="813" y="1896"/>
                  </a:lnTo>
                  <a:lnTo>
                    <a:pt x="802" y="1881"/>
                  </a:lnTo>
                  <a:lnTo>
                    <a:pt x="791" y="1868"/>
                  </a:lnTo>
                  <a:lnTo>
                    <a:pt x="781" y="1855"/>
                  </a:lnTo>
                  <a:lnTo>
                    <a:pt x="772" y="1842"/>
                  </a:lnTo>
                  <a:lnTo>
                    <a:pt x="762" y="1828"/>
                  </a:lnTo>
                  <a:lnTo>
                    <a:pt x="752" y="1813"/>
                  </a:lnTo>
                  <a:lnTo>
                    <a:pt x="742" y="1799"/>
                  </a:lnTo>
                  <a:lnTo>
                    <a:pt x="735" y="1785"/>
                  </a:lnTo>
                  <a:lnTo>
                    <a:pt x="726" y="1770"/>
                  </a:lnTo>
                  <a:lnTo>
                    <a:pt x="718" y="1756"/>
                  </a:lnTo>
                  <a:lnTo>
                    <a:pt x="711" y="1741"/>
                  </a:lnTo>
                  <a:lnTo>
                    <a:pt x="704" y="1727"/>
                  </a:lnTo>
                  <a:lnTo>
                    <a:pt x="697" y="1712"/>
                  </a:lnTo>
                  <a:lnTo>
                    <a:pt x="690" y="1696"/>
                  </a:lnTo>
                  <a:lnTo>
                    <a:pt x="683" y="1680"/>
                  </a:lnTo>
                  <a:lnTo>
                    <a:pt x="677" y="1666"/>
                  </a:lnTo>
                  <a:lnTo>
                    <a:pt x="669" y="1649"/>
                  </a:lnTo>
                  <a:lnTo>
                    <a:pt x="665" y="1635"/>
                  </a:lnTo>
                  <a:lnTo>
                    <a:pt x="659" y="1618"/>
                  </a:lnTo>
                  <a:lnTo>
                    <a:pt x="654" y="1604"/>
                  </a:lnTo>
                  <a:lnTo>
                    <a:pt x="648" y="1587"/>
                  </a:lnTo>
                  <a:lnTo>
                    <a:pt x="643" y="1572"/>
                  </a:lnTo>
                  <a:lnTo>
                    <a:pt x="638" y="1555"/>
                  </a:lnTo>
                  <a:lnTo>
                    <a:pt x="635" y="1539"/>
                  </a:lnTo>
                  <a:lnTo>
                    <a:pt x="630" y="1523"/>
                  </a:lnTo>
                  <a:lnTo>
                    <a:pt x="626" y="1507"/>
                  </a:lnTo>
                  <a:lnTo>
                    <a:pt x="623" y="1490"/>
                  </a:lnTo>
                  <a:lnTo>
                    <a:pt x="620" y="1475"/>
                  </a:lnTo>
                  <a:lnTo>
                    <a:pt x="617" y="1457"/>
                  </a:lnTo>
                  <a:lnTo>
                    <a:pt x="613" y="1440"/>
                  </a:lnTo>
                  <a:lnTo>
                    <a:pt x="610" y="1423"/>
                  </a:lnTo>
                  <a:lnTo>
                    <a:pt x="608" y="1407"/>
                  </a:lnTo>
                  <a:lnTo>
                    <a:pt x="605" y="1390"/>
                  </a:lnTo>
                  <a:lnTo>
                    <a:pt x="604" y="1373"/>
                  </a:lnTo>
                  <a:lnTo>
                    <a:pt x="601" y="1356"/>
                  </a:lnTo>
                  <a:lnTo>
                    <a:pt x="600" y="1340"/>
                  </a:lnTo>
                  <a:lnTo>
                    <a:pt x="598" y="1322"/>
                  </a:lnTo>
                  <a:lnTo>
                    <a:pt x="596" y="1304"/>
                  </a:lnTo>
                  <a:lnTo>
                    <a:pt x="594" y="1287"/>
                  </a:lnTo>
                  <a:lnTo>
                    <a:pt x="594" y="1270"/>
                  </a:lnTo>
                  <a:lnTo>
                    <a:pt x="593" y="1252"/>
                  </a:lnTo>
                  <a:lnTo>
                    <a:pt x="593" y="1234"/>
                  </a:lnTo>
                  <a:lnTo>
                    <a:pt x="593" y="1218"/>
                  </a:lnTo>
                  <a:lnTo>
                    <a:pt x="593" y="1201"/>
                  </a:lnTo>
                  <a:lnTo>
                    <a:pt x="592" y="1183"/>
                  </a:lnTo>
                  <a:lnTo>
                    <a:pt x="592" y="1165"/>
                  </a:lnTo>
                  <a:lnTo>
                    <a:pt x="592" y="1147"/>
                  </a:lnTo>
                  <a:lnTo>
                    <a:pt x="593" y="1130"/>
                  </a:lnTo>
                  <a:lnTo>
                    <a:pt x="593" y="1112"/>
                  </a:lnTo>
                  <a:lnTo>
                    <a:pt x="593" y="1094"/>
                  </a:lnTo>
                  <a:lnTo>
                    <a:pt x="594" y="1077"/>
                  </a:lnTo>
                  <a:lnTo>
                    <a:pt x="596" y="1060"/>
                  </a:lnTo>
                  <a:lnTo>
                    <a:pt x="596" y="1042"/>
                  </a:lnTo>
                  <a:lnTo>
                    <a:pt x="599" y="1024"/>
                  </a:lnTo>
                  <a:lnTo>
                    <a:pt x="600" y="1006"/>
                  </a:lnTo>
                  <a:lnTo>
                    <a:pt x="602" y="989"/>
                  </a:lnTo>
                  <a:lnTo>
                    <a:pt x="604" y="971"/>
                  </a:lnTo>
                  <a:lnTo>
                    <a:pt x="606" y="955"/>
                  </a:lnTo>
                  <a:lnTo>
                    <a:pt x="608" y="937"/>
                  </a:lnTo>
                  <a:lnTo>
                    <a:pt x="612" y="920"/>
                  </a:lnTo>
                  <a:lnTo>
                    <a:pt x="612" y="907"/>
                  </a:lnTo>
                  <a:lnTo>
                    <a:pt x="612" y="895"/>
                  </a:lnTo>
                  <a:lnTo>
                    <a:pt x="612" y="883"/>
                  </a:lnTo>
                  <a:lnTo>
                    <a:pt x="612" y="871"/>
                  </a:lnTo>
                  <a:lnTo>
                    <a:pt x="612" y="859"/>
                  </a:lnTo>
                  <a:lnTo>
                    <a:pt x="613" y="847"/>
                  </a:lnTo>
                  <a:lnTo>
                    <a:pt x="613" y="835"/>
                  </a:lnTo>
                  <a:lnTo>
                    <a:pt x="614" y="824"/>
                  </a:lnTo>
                  <a:lnTo>
                    <a:pt x="614" y="812"/>
                  </a:lnTo>
                  <a:lnTo>
                    <a:pt x="616" y="800"/>
                  </a:lnTo>
                  <a:lnTo>
                    <a:pt x="617" y="788"/>
                  </a:lnTo>
                  <a:lnTo>
                    <a:pt x="618" y="778"/>
                  </a:lnTo>
                  <a:lnTo>
                    <a:pt x="618" y="767"/>
                  </a:lnTo>
                  <a:lnTo>
                    <a:pt x="619" y="756"/>
                  </a:lnTo>
                  <a:lnTo>
                    <a:pt x="620" y="745"/>
                  </a:lnTo>
                  <a:lnTo>
                    <a:pt x="623" y="734"/>
                  </a:lnTo>
                  <a:lnTo>
                    <a:pt x="623" y="723"/>
                  </a:lnTo>
                  <a:lnTo>
                    <a:pt x="624" y="712"/>
                  </a:lnTo>
                  <a:lnTo>
                    <a:pt x="625" y="700"/>
                  </a:lnTo>
                  <a:lnTo>
                    <a:pt x="626" y="689"/>
                  </a:lnTo>
                  <a:lnTo>
                    <a:pt x="628" y="678"/>
                  </a:lnTo>
                  <a:lnTo>
                    <a:pt x="629" y="668"/>
                  </a:lnTo>
                  <a:lnTo>
                    <a:pt x="630" y="657"/>
                  </a:lnTo>
                  <a:lnTo>
                    <a:pt x="632" y="646"/>
                  </a:lnTo>
                  <a:lnTo>
                    <a:pt x="632" y="635"/>
                  </a:lnTo>
                  <a:lnTo>
                    <a:pt x="635" y="624"/>
                  </a:lnTo>
                  <a:lnTo>
                    <a:pt x="635" y="614"/>
                  </a:lnTo>
                  <a:lnTo>
                    <a:pt x="637" y="603"/>
                  </a:lnTo>
                  <a:lnTo>
                    <a:pt x="637" y="592"/>
                  </a:lnTo>
                  <a:lnTo>
                    <a:pt x="640" y="583"/>
                  </a:lnTo>
                  <a:lnTo>
                    <a:pt x="640" y="573"/>
                  </a:lnTo>
                  <a:lnTo>
                    <a:pt x="642" y="563"/>
                  </a:lnTo>
                  <a:lnTo>
                    <a:pt x="1533" y="0"/>
                  </a:lnTo>
                  <a:lnTo>
                    <a:pt x="583" y="178"/>
                  </a:lnTo>
                  <a:lnTo>
                    <a:pt x="577" y="193"/>
                  </a:lnTo>
                  <a:lnTo>
                    <a:pt x="573" y="207"/>
                  </a:lnTo>
                  <a:lnTo>
                    <a:pt x="567" y="221"/>
                  </a:lnTo>
                  <a:lnTo>
                    <a:pt x="562" y="237"/>
                  </a:lnTo>
                  <a:lnTo>
                    <a:pt x="556" y="251"/>
                  </a:lnTo>
                  <a:lnTo>
                    <a:pt x="551" y="267"/>
                  </a:lnTo>
                  <a:lnTo>
                    <a:pt x="545" y="281"/>
                  </a:lnTo>
                  <a:lnTo>
                    <a:pt x="541" y="297"/>
                  </a:lnTo>
                  <a:lnTo>
                    <a:pt x="535" y="311"/>
                  </a:lnTo>
                  <a:lnTo>
                    <a:pt x="531" y="325"/>
                  </a:lnTo>
                  <a:lnTo>
                    <a:pt x="525" y="340"/>
                  </a:lnTo>
                  <a:lnTo>
                    <a:pt x="520" y="355"/>
                  </a:lnTo>
                  <a:lnTo>
                    <a:pt x="514" y="370"/>
                  </a:lnTo>
                  <a:lnTo>
                    <a:pt x="509" y="385"/>
                  </a:lnTo>
                  <a:lnTo>
                    <a:pt x="503" y="400"/>
                  </a:lnTo>
                  <a:lnTo>
                    <a:pt x="500" y="415"/>
                  </a:lnTo>
                  <a:lnTo>
                    <a:pt x="494" y="430"/>
                  </a:lnTo>
                  <a:lnTo>
                    <a:pt x="489" y="444"/>
                  </a:lnTo>
                  <a:lnTo>
                    <a:pt x="483" y="458"/>
                  </a:lnTo>
                  <a:lnTo>
                    <a:pt x="478" y="474"/>
                  </a:lnTo>
                  <a:lnTo>
                    <a:pt x="472" y="488"/>
                  </a:lnTo>
                  <a:lnTo>
                    <a:pt x="467" y="504"/>
                  </a:lnTo>
                  <a:lnTo>
                    <a:pt x="461" y="518"/>
                  </a:lnTo>
                  <a:lnTo>
                    <a:pt x="457" y="534"/>
                  </a:lnTo>
                  <a:lnTo>
                    <a:pt x="451" y="548"/>
                  </a:lnTo>
                  <a:lnTo>
                    <a:pt x="446" y="562"/>
                  </a:lnTo>
                  <a:lnTo>
                    <a:pt x="440" y="577"/>
                  </a:lnTo>
                  <a:lnTo>
                    <a:pt x="436" y="592"/>
                  </a:lnTo>
                  <a:lnTo>
                    <a:pt x="430" y="607"/>
                  </a:lnTo>
                  <a:lnTo>
                    <a:pt x="425" y="622"/>
                  </a:lnTo>
                  <a:lnTo>
                    <a:pt x="419" y="636"/>
                  </a:lnTo>
                  <a:lnTo>
                    <a:pt x="416" y="652"/>
                  </a:lnTo>
                  <a:lnTo>
                    <a:pt x="410" y="666"/>
                  </a:lnTo>
                  <a:lnTo>
                    <a:pt x="405" y="681"/>
                  </a:lnTo>
                  <a:lnTo>
                    <a:pt x="399" y="695"/>
                  </a:lnTo>
                  <a:lnTo>
                    <a:pt x="394" y="709"/>
                  </a:lnTo>
                  <a:lnTo>
                    <a:pt x="388" y="724"/>
                  </a:lnTo>
                  <a:lnTo>
                    <a:pt x="384" y="738"/>
                  </a:lnTo>
                  <a:lnTo>
                    <a:pt x="378" y="752"/>
                  </a:lnTo>
                  <a:lnTo>
                    <a:pt x="373" y="768"/>
                  </a:lnTo>
                  <a:lnTo>
                    <a:pt x="367" y="782"/>
                  </a:lnTo>
                  <a:lnTo>
                    <a:pt x="362" y="797"/>
                  </a:lnTo>
                  <a:lnTo>
                    <a:pt x="357" y="811"/>
                  </a:lnTo>
                  <a:lnTo>
                    <a:pt x="352" y="827"/>
                  </a:lnTo>
                  <a:lnTo>
                    <a:pt x="347" y="841"/>
                  </a:lnTo>
                  <a:lnTo>
                    <a:pt x="343" y="855"/>
                  </a:lnTo>
                  <a:lnTo>
                    <a:pt x="337" y="870"/>
                  </a:lnTo>
                  <a:lnTo>
                    <a:pt x="333" y="885"/>
                  </a:lnTo>
                  <a:lnTo>
                    <a:pt x="327" y="900"/>
                  </a:lnTo>
                  <a:lnTo>
                    <a:pt x="323" y="914"/>
                  </a:lnTo>
                  <a:lnTo>
                    <a:pt x="318" y="928"/>
                  </a:lnTo>
                  <a:lnTo>
                    <a:pt x="313" y="943"/>
                  </a:lnTo>
                  <a:lnTo>
                    <a:pt x="307" y="957"/>
                  </a:lnTo>
                  <a:lnTo>
                    <a:pt x="303" y="971"/>
                  </a:lnTo>
                  <a:lnTo>
                    <a:pt x="297" y="986"/>
                  </a:lnTo>
                  <a:lnTo>
                    <a:pt x="294" y="1001"/>
                  </a:lnTo>
                  <a:lnTo>
                    <a:pt x="288" y="1016"/>
                  </a:lnTo>
                  <a:lnTo>
                    <a:pt x="283" y="1030"/>
                  </a:lnTo>
                  <a:lnTo>
                    <a:pt x="278" y="1044"/>
                  </a:lnTo>
                  <a:lnTo>
                    <a:pt x="275" y="1060"/>
                  </a:lnTo>
                  <a:lnTo>
                    <a:pt x="270" y="1074"/>
                  </a:lnTo>
                  <a:lnTo>
                    <a:pt x="265" y="1088"/>
                  </a:lnTo>
                  <a:lnTo>
                    <a:pt x="260" y="1103"/>
                  </a:lnTo>
                  <a:lnTo>
                    <a:pt x="257" y="1118"/>
                  </a:lnTo>
                  <a:lnTo>
                    <a:pt x="252" y="1130"/>
                  </a:lnTo>
                  <a:lnTo>
                    <a:pt x="248" y="1144"/>
                  </a:lnTo>
                  <a:lnTo>
                    <a:pt x="244" y="1155"/>
                  </a:lnTo>
                  <a:lnTo>
                    <a:pt x="240" y="1169"/>
                  </a:lnTo>
                  <a:lnTo>
                    <a:pt x="235" y="1181"/>
                  </a:lnTo>
                  <a:lnTo>
                    <a:pt x="232" y="1195"/>
                  </a:lnTo>
                  <a:lnTo>
                    <a:pt x="228" y="1207"/>
                  </a:lnTo>
                  <a:lnTo>
                    <a:pt x="225" y="1221"/>
                  </a:lnTo>
                  <a:lnTo>
                    <a:pt x="220" y="1233"/>
                  </a:lnTo>
                  <a:lnTo>
                    <a:pt x="215" y="1246"/>
                  </a:lnTo>
                  <a:lnTo>
                    <a:pt x="210" y="1260"/>
                  </a:lnTo>
                  <a:lnTo>
                    <a:pt x="207" y="1273"/>
                  </a:lnTo>
                  <a:lnTo>
                    <a:pt x="202" y="1286"/>
                  </a:lnTo>
                  <a:lnTo>
                    <a:pt x="198" y="1299"/>
                  </a:lnTo>
                  <a:lnTo>
                    <a:pt x="193" y="1312"/>
                  </a:lnTo>
                  <a:lnTo>
                    <a:pt x="190" y="1326"/>
                  </a:lnTo>
                  <a:lnTo>
                    <a:pt x="184" y="1338"/>
                  </a:lnTo>
                  <a:lnTo>
                    <a:pt x="180" y="1352"/>
                  </a:lnTo>
                  <a:lnTo>
                    <a:pt x="174" y="1365"/>
                  </a:lnTo>
                  <a:lnTo>
                    <a:pt x="171" y="1378"/>
                  </a:lnTo>
                  <a:lnTo>
                    <a:pt x="166" y="1390"/>
                  </a:lnTo>
                  <a:lnTo>
                    <a:pt x="161" y="1404"/>
                  </a:lnTo>
                  <a:lnTo>
                    <a:pt x="156" y="1416"/>
                  </a:lnTo>
                  <a:lnTo>
                    <a:pt x="153" y="1431"/>
                  </a:lnTo>
                  <a:lnTo>
                    <a:pt x="148" y="1442"/>
                  </a:lnTo>
                  <a:lnTo>
                    <a:pt x="143" y="1456"/>
                  </a:lnTo>
                  <a:lnTo>
                    <a:pt x="138" y="1469"/>
                  </a:lnTo>
                  <a:lnTo>
                    <a:pt x="135" y="1482"/>
                  </a:lnTo>
                  <a:lnTo>
                    <a:pt x="130" y="1494"/>
                  </a:lnTo>
                  <a:lnTo>
                    <a:pt x="125" y="1508"/>
                  </a:lnTo>
                  <a:lnTo>
                    <a:pt x="120" y="1520"/>
                  </a:lnTo>
                  <a:lnTo>
                    <a:pt x="117" y="1535"/>
                  </a:lnTo>
                  <a:lnTo>
                    <a:pt x="111" y="1547"/>
                  </a:lnTo>
                  <a:lnTo>
                    <a:pt x="106" y="1560"/>
                  </a:lnTo>
                  <a:lnTo>
                    <a:pt x="101" y="1572"/>
                  </a:lnTo>
                  <a:lnTo>
                    <a:pt x="98" y="1585"/>
                  </a:lnTo>
                  <a:lnTo>
                    <a:pt x="93" y="1597"/>
                  </a:lnTo>
                  <a:lnTo>
                    <a:pt x="88" y="1610"/>
                  </a:lnTo>
                  <a:lnTo>
                    <a:pt x="85" y="1622"/>
                  </a:lnTo>
                  <a:lnTo>
                    <a:pt x="81" y="1635"/>
                  </a:lnTo>
                  <a:lnTo>
                    <a:pt x="76" y="1647"/>
                  </a:lnTo>
                  <a:lnTo>
                    <a:pt x="71" y="1660"/>
                  </a:lnTo>
                  <a:lnTo>
                    <a:pt x="67" y="1672"/>
                  </a:lnTo>
                  <a:lnTo>
                    <a:pt x="63" y="1685"/>
                  </a:lnTo>
                  <a:lnTo>
                    <a:pt x="59" y="1697"/>
                  </a:lnTo>
                  <a:lnTo>
                    <a:pt x="56" y="1710"/>
                  </a:lnTo>
                  <a:lnTo>
                    <a:pt x="52" y="1722"/>
                  </a:lnTo>
                  <a:lnTo>
                    <a:pt x="49" y="1736"/>
                  </a:lnTo>
                  <a:lnTo>
                    <a:pt x="44" y="1747"/>
                  </a:lnTo>
                  <a:lnTo>
                    <a:pt x="40" y="1759"/>
                  </a:lnTo>
                  <a:lnTo>
                    <a:pt x="37" y="1771"/>
                  </a:lnTo>
                  <a:lnTo>
                    <a:pt x="33" y="1785"/>
                  </a:lnTo>
                  <a:lnTo>
                    <a:pt x="30" y="1797"/>
                  </a:lnTo>
                  <a:lnTo>
                    <a:pt x="26" y="1808"/>
                  </a:lnTo>
                  <a:lnTo>
                    <a:pt x="22" y="1820"/>
                  </a:lnTo>
                  <a:lnTo>
                    <a:pt x="20" y="1834"/>
                  </a:lnTo>
                  <a:lnTo>
                    <a:pt x="16" y="1844"/>
                  </a:lnTo>
                  <a:lnTo>
                    <a:pt x="14" y="1858"/>
                  </a:lnTo>
                  <a:lnTo>
                    <a:pt x="12" y="1868"/>
                  </a:lnTo>
                  <a:lnTo>
                    <a:pt x="9" y="1881"/>
                  </a:lnTo>
                  <a:lnTo>
                    <a:pt x="6" y="1892"/>
                  </a:lnTo>
                  <a:lnTo>
                    <a:pt x="3" y="1905"/>
                  </a:lnTo>
                  <a:lnTo>
                    <a:pt x="1" y="1916"/>
                  </a:lnTo>
                  <a:lnTo>
                    <a:pt x="0" y="1929"/>
                  </a:lnTo>
                  <a:lnTo>
                    <a:pt x="9" y="1939"/>
                  </a:lnTo>
                  <a:lnTo>
                    <a:pt x="18" y="1948"/>
                  </a:lnTo>
                  <a:lnTo>
                    <a:pt x="24" y="1957"/>
                  </a:lnTo>
                  <a:lnTo>
                    <a:pt x="31" y="1965"/>
                  </a:lnTo>
                  <a:lnTo>
                    <a:pt x="36" y="1971"/>
                  </a:lnTo>
                  <a:lnTo>
                    <a:pt x="40" y="1978"/>
                  </a:lnTo>
                  <a:lnTo>
                    <a:pt x="44" y="1983"/>
                  </a:lnTo>
                  <a:lnTo>
                    <a:pt x="49" y="1988"/>
                  </a:lnTo>
                  <a:lnTo>
                    <a:pt x="840" y="2967"/>
                  </a:lnTo>
                  <a:lnTo>
                    <a:pt x="856" y="2970"/>
                  </a:lnTo>
                  <a:lnTo>
                    <a:pt x="873" y="2972"/>
                  </a:lnTo>
                  <a:lnTo>
                    <a:pt x="890" y="2976"/>
                  </a:lnTo>
                  <a:lnTo>
                    <a:pt x="906" y="2979"/>
                  </a:lnTo>
                  <a:lnTo>
                    <a:pt x="922" y="2982"/>
                  </a:lnTo>
                  <a:lnTo>
                    <a:pt x="940" y="2984"/>
                  </a:lnTo>
                  <a:lnTo>
                    <a:pt x="955" y="2988"/>
                  </a:lnTo>
                  <a:lnTo>
                    <a:pt x="973" y="2991"/>
                  </a:lnTo>
                  <a:lnTo>
                    <a:pt x="989" y="2994"/>
                  </a:lnTo>
                  <a:lnTo>
                    <a:pt x="1006" y="2996"/>
                  </a:lnTo>
                  <a:lnTo>
                    <a:pt x="1022" y="2998"/>
                  </a:lnTo>
                  <a:lnTo>
                    <a:pt x="1039" y="3002"/>
                  </a:lnTo>
                  <a:lnTo>
                    <a:pt x="1056" y="3004"/>
                  </a:lnTo>
                  <a:lnTo>
                    <a:pt x="1073" y="3008"/>
                  </a:lnTo>
                  <a:lnTo>
                    <a:pt x="1089" y="3010"/>
                  </a:lnTo>
                  <a:lnTo>
                    <a:pt x="1107" y="3014"/>
                  </a:lnTo>
                  <a:lnTo>
                    <a:pt x="1123" y="3015"/>
                  </a:lnTo>
                  <a:lnTo>
                    <a:pt x="1141" y="3019"/>
                  </a:lnTo>
                  <a:lnTo>
                    <a:pt x="1156" y="3020"/>
                  </a:lnTo>
                  <a:lnTo>
                    <a:pt x="1174" y="3024"/>
                  </a:lnTo>
                  <a:lnTo>
                    <a:pt x="1191" y="3026"/>
                  </a:lnTo>
                  <a:lnTo>
                    <a:pt x="1208" y="3028"/>
                  </a:lnTo>
                  <a:lnTo>
                    <a:pt x="1224" y="3031"/>
                  </a:lnTo>
                  <a:lnTo>
                    <a:pt x="1242" y="3034"/>
                  </a:lnTo>
                  <a:lnTo>
                    <a:pt x="1259" y="3037"/>
                  </a:lnTo>
                  <a:lnTo>
                    <a:pt x="1276" y="3039"/>
                  </a:lnTo>
                  <a:lnTo>
                    <a:pt x="1293" y="3042"/>
                  </a:lnTo>
                  <a:lnTo>
                    <a:pt x="1311" y="3045"/>
                  </a:lnTo>
                  <a:lnTo>
                    <a:pt x="1327" y="3048"/>
                  </a:lnTo>
                  <a:lnTo>
                    <a:pt x="1344" y="3050"/>
                  </a:lnTo>
                  <a:lnTo>
                    <a:pt x="1361" y="3052"/>
                  </a:lnTo>
                  <a:lnTo>
                    <a:pt x="1379" y="3056"/>
                  </a:lnTo>
                  <a:lnTo>
                    <a:pt x="1394" y="3057"/>
                  </a:lnTo>
                  <a:lnTo>
                    <a:pt x="1411" y="3059"/>
                  </a:lnTo>
                  <a:lnTo>
                    <a:pt x="1428" y="3062"/>
                  </a:lnTo>
                  <a:lnTo>
                    <a:pt x="1446" y="3065"/>
                  </a:lnTo>
                  <a:lnTo>
                    <a:pt x="1462" y="3068"/>
                  </a:lnTo>
                  <a:lnTo>
                    <a:pt x="1479" y="3070"/>
                  </a:lnTo>
                  <a:lnTo>
                    <a:pt x="1496" y="3073"/>
                  </a:lnTo>
                  <a:lnTo>
                    <a:pt x="1514" y="3076"/>
                  </a:lnTo>
                  <a:lnTo>
                    <a:pt x="1529" y="3079"/>
                  </a:lnTo>
                  <a:lnTo>
                    <a:pt x="1546" y="3081"/>
                  </a:lnTo>
                  <a:lnTo>
                    <a:pt x="1563" y="3083"/>
                  </a:lnTo>
                  <a:lnTo>
                    <a:pt x="1581" y="3087"/>
                  </a:lnTo>
                  <a:lnTo>
                    <a:pt x="1598" y="3089"/>
                  </a:lnTo>
                  <a:lnTo>
                    <a:pt x="1614" y="3092"/>
                  </a:lnTo>
                  <a:lnTo>
                    <a:pt x="1631" y="3094"/>
                  </a:lnTo>
                  <a:lnTo>
                    <a:pt x="1649" y="3098"/>
                  </a:lnTo>
                  <a:lnTo>
                    <a:pt x="1665" y="3100"/>
                  </a:lnTo>
                  <a:lnTo>
                    <a:pt x="1681" y="3103"/>
                  </a:lnTo>
                  <a:lnTo>
                    <a:pt x="1698" y="3105"/>
                  </a:lnTo>
                  <a:lnTo>
                    <a:pt x="1716" y="3108"/>
                  </a:lnTo>
                  <a:lnTo>
                    <a:pt x="1732" y="3111"/>
                  </a:lnTo>
                  <a:lnTo>
                    <a:pt x="1748" y="3113"/>
                  </a:lnTo>
                  <a:lnTo>
                    <a:pt x="1765" y="3116"/>
                  </a:lnTo>
                  <a:lnTo>
                    <a:pt x="1783" y="3119"/>
                  </a:lnTo>
                  <a:lnTo>
                    <a:pt x="1799" y="3122"/>
                  </a:lnTo>
                  <a:lnTo>
                    <a:pt x="1816" y="3125"/>
                  </a:lnTo>
                  <a:lnTo>
                    <a:pt x="1832" y="3128"/>
                  </a:lnTo>
                  <a:lnTo>
                    <a:pt x="1850" y="3131"/>
                  </a:lnTo>
                  <a:lnTo>
                    <a:pt x="1867" y="3135"/>
                  </a:lnTo>
                  <a:lnTo>
                    <a:pt x="1883" y="3138"/>
                  </a:lnTo>
                  <a:lnTo>
                    <a:pt x="1900" y="3142"/>
                  </a:lnTo>
                  <a:lnTo>
                    <a:pt x="1918" y="3146"/>
                  </a:lnTo>
                  <a:lnTo>
                    <a:pt x="1928" y="3143"/>
                  </a:lnTo>
                  <a:lnTo>
                    <a:pt x="1937" y="3143"/>
                  </a:lnTo>
                  <a:lnTo>
                    <a:pt x="1948" y="3143"/>
                  </a:lnTo>
                  <a:lnTo>
                    <a:pt x="1959" y="3146"/>
                  </a:lnTo>
                  <a:lnTo>
                    <a:pt x="1970" y="3146"/>
                  </a:lnTo>
                  <a:lnTo>
                    <a:pt x="1980" y="3148"/>
                  </a:lnTo>
                  <a:lnTo>
                    <a:pt x="1991" y="3149"/>
                  </a:lnTo>
                  <a:lnTo>
                    <a:pt x="2003" y="3153"/>
                  </a:lnTo>
                  <a:lnTo>
                    <a:pt x="2014" y="3154"/>
                  </a:lnTo>
                  <a:lnTo>
                    <a:pt x="2025" y="3156"/>
                  </a:lnTo>
                  <a:lnTo>
                    <a:pt x="2035" y="3159"/>
                  </a:lnTo>
                  <a:lnTo>
                    <a:pt x="2046" y="3162"/>
                  </a:lnTo>
                  <a:lnTo>
                    <a:pt x="2057" y="3165"/>
                  </a:lnTo>
                  <a:lnTo>
                    <a:pt x="2068" y="3167"/>
                  </a:lnTo>
                  <a:lnTo>
                    <a:pt x="2078" y="3169"/>
                  </a:lnTo>
                  <a:lnTo>
                    <a:pt x="2090" y="3173"/>
                  </a:lnTo>
                  <a:lnTo>
                    <a:pt x="2100" y="3174"/>
                  </a:lnTo>
                  <a:lnTo>
                    <a:pt x="2111" y="3175"/>
                  </a:lnTo>
                  <a:lnTo>
                    <a:pt x="2121" y="3177"/>
                  </a:lnTo>
                  <a:lnTo>
                    <a:pt x="2132" y="3178"/>
                  </a:lnTo>
                  <a:lnTo>
                    <a:pt x="2142" y="3177"/>
                  </a:lnTo>
                  <a:lnTo>
                    <a:pt x="2151" y="3177"/>
                  </a:lnTo>
                  <a:lnTo>
                    <a:pt x="2161" y="3175"/>
                  </a:lnTo>
                  <a:lnTo>
                    <a:pt x="2170" y="3175"/>
                  </a:lnTo>
                  <a:lnTo>
                    <a:pt x="2179" y="3172"/>
                  </a:lnTo>
                  <a:lnTo>
                    <a:pt x="2187" y="3169"/>
                  </a:lnTo>
                  <a:lnTo>
                    <a:pt x="2196" y="3166"/>
                  </a:lnTo>
                  <a:lnTo>
                    <a:pt x="2205" y="3162"/>
                  </a:lnTo>
                  <a:lnTo>
                    <a:pt x="2212" y="3156"/>
                  </a:lnTo>
                  <a:lnTo>
                    <a:pt x="2220" y="3150"/>
                  </a:lnTo>
                  <a:lnTo>
                    <a:pt x="2227" y="3142"/>
                  </a:lnTo>
                  <a:lnTo>
                    <a:pt x="2235" y="3135"/>
                  </a:lnTo>
                  <a:lnTo>
                    <a:pt x="2245" y="3124"/>
                  </a:lnTo>
                  <a:lnTo>
                    <a:pt x="2254" y="3113"/>
                  </a:lnTo>
                  <a:lnTo>
                    <a:pt x="2264" y="3103"/>
                  </a:lnTo>
                  <a:lnTo>
                    <a:pt x="2275" y="3092"/>
                  </a:lnTo>
                  <a:lnTo>
                    <a:pt x="2284" y="3081"/>
                  </a:lnTo>
                  <a:lnTo>
                    <a:pt x="2294" y="3070"/>
                  </a:lnTo>
                  <a:lnTo>
                    <a:pt x="2303" y="3059"/>
                  </a:lnTo>
                  <a:lnTo>
                    <a:pt x="2314" y="3050"/>
                  </a:lnTo>
                  <a:lnTo>
                    <a:pt x="2324" y="3039"/>
                  </a:lnTo>
                  <a:lnTo>
                    <a:pt x="2333" y="3028"/>
                  </a:lnTo>
                  <a:lnTo>
                    <a:pt x="2343" y="3018"/>
                  </a:lnTo>
                  <a:lnTo>
                    <a:pt x="2353" y="3008"/>
                  </a:lnTo>
                  <a:lnTo>
                    <a:pt x="2363" y="2997"/>
                  </a:lnTo>
                  <a:lnTo>
                    <a:pt x="2374" y="2988"/>
                  </a:lnTo>
                  <a:lnTo>
                    <a:pt x="2383" y="2978"/>
                  </a:lnTo>
                  <a:lnTo>
                    <a:pt x="2394" y="2969"/>
                  </a:lnTo>
                  <a:lnTo>
                    <a:pt x="2403" y="2958"/>
                  </a:lnTo>
                  <a:lnTo>
                    <a:pt x="2413" y="2947"/>
                  </a:lnTo>
                  <a:lnTo>
                    <a:pt x="2422" y="2937"/>
                  </a:lnTo>
                  <a:lnTo>
                    <a:pt x="2432" y="2928"/>
                  </a:lnTo>
                  <a:lnTo>
                    <a:pt x="2442" y="2917"/>
                  </a:lnTo>
                  <a:lnTo>
                    <a:pt x="2452" y="2908"/>
                  </a:lnTo>
                  <a:lnTo>
                    <a:pt x="2461" y="2898"/>
                  </a:lnTo>
                  <a:lnTo>
                    <a:pt x="2472" y="2888"/>
                  </a:lnTo>
                  <a:lnTo>
                    <a:pt x="2480" y="2878"/>
                  </a:lnTo>
                  <a:lnTo>
                    <a:pt x="2491" y="2868"/>
                  </a:lnTo>
                  <a:lnTo>
                    <a:pt x="2499" y="2859"/>
                  </a:lnTo>
                  <a:lnTo>
                    <a:pt x="2510" y="2849"/>
                  </a:lnTo>
                  <a:lnTo>
                    <a:pt x="2520" y="2838"/>
                  </a:lnTo>
                  <a:lnTo>
                    <a:pt x="2529" y="2829"/>
                  </a:lnTo>
                  <a:lnTo>
                    <a:pt x="2539" y="2819"/>
                  </a:lnTo>
                  <a:lnTo>
                    <a:pt x="2550" y="2810"/>
                  </a:lnTo>
                  <a:lnTo>
                    <a:pt x="2558" y="2799"/>
                  </a:lnTo>
                  <a:lnTo>
                    <a:pt x="2568" y="2789"/>
                  </a:lnTo>
                  <a:lnTo>
                    <a:pt x="2577" y="2780"/>
                  </a:lnTo>
                  <a:lnTo>
                    <a:pt x="2587" y="2770"/>
                  </a:lnTo>
                  <a:lnTo>
                    <a:pt x="2596" y="2759"/>
                  </a:lnTo>
                  <a:lnTo>
                    <a:pt x="2606" y="2750"/>
                  </a:lnTo>
                  <a:lnTo>
                    <a:pt x="2615" y="2740"/>
                  </a:lnTo>
                  <a:lnTo>
                    <a:pt x="2626" y="2731"/>
                  </a:lnTo>
                  <a:lnTo>
                    <a:pt x="2635" y="2720"/>
                  </a:lnTo>
                  <a:lnTo>
                    <a:pt x="2644" y="2710"/>
                  </a:lnTo>
                  <a:lnTo>
                    <a:pt x="2654" y="2701"/>
                  </a:lnTo>
                  <a:lnTo>
                    <a:pt x="2663" y="2691"/>
                  </a:lnTo>
                  <a:lnTo>
                    <a:pt x="2673" y="2680"/>
                  </a:lnTo>
                  <a:lnTo>
                    <a:pt x="2682" y="2671"/>
                  </a:lnTo>
                  <a:lnTo>
                    <a:pt x="2692" y="2661"/>
                  </a:lnTo>
                  <a:lnTo>
                    <a:pt x="2703" y="2652"/>
                  </a:lnTo>
                  <a:lnTo>
                    <a:pt x="2711" y="2641"/>
                  </a:lnTo>
                  <a:lnTo>
                    <a:pt x="2721" y="2631"/>
                  </a:lnTo>
                  <a:lnTo>
                    <a:pt x="2730" y="2621"/>
                  </a:lnTo>
                  <a:lnTo>
                    <a:pt x="2741" y="2611"/>
                  </a:lnTo>
                  <a:lnTo>
                    <a:pt x="2749" y="2600"/>
                  </a:lnTo>
                  <a:lnTo>
                    <a:pt x="2759" y="2591"/>
                  </a:lnTo>
                  <a:lnTo>
                    <a:pt x="2769" y="2581"/>
                  </a:lnTo>
                  <a:lnTo>
                    <a:pt x="2779" y="2572"/>
                  </a:lnTo>
                  <a:lnTo>
                    <a:pt x="2789" y="2561"/>
                  </a:lnTo>
                  <a:lnTo>
                    <a:pt x="2798" y="2551"/>
                  </a:lnTo>
                  <a:lnTo>
                    <a:pt x="2808" y="2542"/>
                  </a:lnTo>
                  <a:lnTo>
                    <a:pt x="2819" y="2532"/>
                  </a:lnTo>
                  <a:lnTo>
                    <a:pt x="2828" y="2521"/>
                  </a:lnTo>
                  <a:lnTo>
                    <a:pt x="2838" y="2512"/>
                  </a:lnTo>
                  <a:lnTo>
                    <a:pt x="2847" y="2502"/>
                  </a:lnTo>
                  <a:lnTo>
                    <a:pt x="2858" y="2493"/>
                  </a:lnTo>
                  <a:lnTo>
                    <a:pt x="2873" y="2482"/>
                  </a:lnTo>
                  <a:lnTo>
                    <a:pt x="2888" y="2471"/>
                  </a:lnTo>
                  <a:lnTo>
                    <a:pt x="2902" y="2460"/>
                  </a:lnTo>
                  <a:lnTo>
                    <a:pt x="2917" y="2450"/>
                  </a:lnTo>
                  <a:lnTo>
                    <a:pt x="2930" y="2438"/>
                  </a:lnTo>
                  <a:lnTo>
                    <a:pt x="2943" y="2426"/>
                  </a:lnTo>
                  <a:lnTo>
                    <a:pt x="2955" y="2414"/>
                  </a:lnTo>
                  <a:lnTo>
                    <a:pt x="2968" y="2403"/>
                  </a:lnTo>
                  <a:lnTo>
                    <a:pt x="2979" y="2390"/>
                  </a:lnTo>
                  <a:lnTo>
                    <a:pt x="2990" y="2378"/>
                  </a:lnTo>
                  <a:lnTo>
                    <a:pt x="2999" y="2365"/>
                  </a:lnTo>
                  <a:lnTo>
                    <a:pt x="3010" y="2353"/>
                  </a:lnTo>
                  <a:lnTo>
                    <a:pt x="3018" y="2339"/>
                  </a:lnTo>
                  <a:lnTo>
                    <a:pt x="3028" y="2326"/>
                  </a:lnTo>
                  <a:lnTo>
                    <a:pt x="3036" y="2313"/>
                  </a:lnTo>
                  <a:lnTo>
                    <a:pt x="3046" y="2301"/>
                  </a:lnTo>
                  <a:lnTo>
                    <a:pt x="3053" y="2287"/>
                  </a:lnTo>
                  <a:lnTo>
                    <a:pt x="3060" y="2273"/>
                  </a:lnTo>
                  <a:lnTo>
                    <a:pt x="3068" y="2258"/>
                  </a:lnTo>
                  <a:lnTo>
                    <a:pt x="3075" y="2245"/>
                  </a:lnTo>
                  <a:lnTo>
                    <a:pt x="3079" y="2231"/>
                  </a:lnTo>
                  <a:lnTo>
                    <a:pt x="3085" y="2216"/>
                  </a:lnTo>
                  <a:lnTo>
                    <a:pt x="3091" y="2202"/>
                  </a:lnTo>
                  <a:lnTo>
                    <a:pt x="3097" y="2189"/>
                  </a:lnTo>
                  <a:lnTo>
                    <a:pt x="3102" y="2173"/>
                  </a:lnTo>
                  <a:lnTo>
                    <a:pt x="3107" y="2159"/>
                  </a:lnTo>
                  <a:lnTo>
                    <a:pt x="3111" y="2143"/>
                  </a:lnTo>
                  <a:lnTo>
                    <a:pt x="3115" y="2129"/>
                  </a:lnTo>
                  <a:lnTo>
                    <a:pt x="3119" y="2113"/>
                  </a:lnTo>
                  <a:lnTo>
                    <a:pt x="3123" y="2099"/>
                  </a:lnTo>
                  <a:lnTo>
                    <a:pt x="3126" y="2084"/>
                  </a:lnTo>
                  <a:lnTo>
                    <a:pt x="3131" y="2069"/>
                  </a:lnTo>
                  <a:lnTo>
                    <a:pt x="3133" y="2052"/>
                  </a:lnTo>
                  <a:lnTo>
                    <a:pt x="3136" y="2038"/>
                  </a:lnTo>
                  <a:lnTo>
                    <a:pt x="3138" y="2021"/>
                  </a:lnTo>
                  <a:lnTo>
                    <a:pt x="3142" y="2007"/>
                  </a:lnTo>
                  <a:lnTo>
                    <a:pt x="3143" y="1990"/>
                  </a:lnTo>
                  <a:lnTo>
                    <a:pt x="3145" y="1976"/>
                  </a:lnTo>
                  <a:lnTo>
                    <a:pt x="3148" y="1959"/>
                  </a:lnTo>
                  <a:lnTo>
                    <a:pt x="3150" y="1945"/>
                  </a:lnTo>
                  <a:lnTo>
                    <a:pt x="3151" y="1928"/>
                  </a:lnTo>
                  <a:lnTo>
                    <a:pt x="3154" y="1913"/>
                  </a:lnTo>
                  <a:lnTo>
                    <a:pt x="3155" y="1897"/>
                  </a:lnTo>
                  <a:lnTo>
                    <a:pt x="3157" y="1881"/>
                  </a:lnTo>
                  <a:lnTo>
                    <a:pt x="3158" y="1865"/>
                  </a:lnTo>
                  <a:lnTo>
                    <a:pt x="3161" y="1850"/>
                  </a:lnTo>
                  <a:lnTo>
                    <a:pt x="3162" y="1834"/>
                  </a:lnTo>
                  <a:lnTo>
                    <a:pt x="3164" y="1819"/>
                  </a:lnTo>
                  <a:lnTo>
                    <a:pt x="3166" y="1802"/>
                  </a:lnTo>
                  <a:lnTo>
                    <a:pt x="3168" y="1787"/>
                  </a:lnTo>
                  <a:lnTo>
                    <a:pt x="3169" y="1770"/>
                  </a:lnTo>
                  <a:lnTo>
                    <a:pt x="3172" y="1755"/>
                  </a:lnTo>
                  <a:lnTo>
                    <a:pt x="3173" y="1739"/>
                  </a:lnTo>
                  <a:lnTo>
                    <a:pt x="3175" y="1724"/>
                  </a:lnTo>
                  <a:lnTo>
                    <a:pt x="3176" y="1708"/>
                  </a:lnTo>
                  <a:lnTo>
                    <a:pt x="3180" y="1694"/>
                  </a:lnTo>
                  <a:lnTo>
                    <a:pt x="3181" y="1677"/>
                  </a:lnTo>
                  <a:lnTo>
                    <a:pt x="3184" y="1661"/>
                  </a:lnTo>
                  <a:lnTo>
                    <a:pt x="3186" y="1646"/>
                  </a:lnTo>
                  <a:lnTo>
                    <a:pt x="3190" y="1631"/>
                  </a:lnTo>
                  <a:lnTo>
                    <a:pt x="3192" y="1616"/>
                  </a:lnTo>
                  <a:lnTo>
                    <a:pt x="3195" y="1602"/>
                  </a:lnTo>
                  <a:lnTo>
                    <a:pt x="3199" y="1587"/>
                  </a:lnTo>
                  <a:lnTo>
                    <a:pt x="3204" y="1573"/>
                  </a:lnTo>
                  <a:lnTo>
                    <a:pt x="3204" y="1566"/>
                  </a:lnTo>
                  <a:lnTo>
                    <a:pt x="3205" y="1559"/>
                  </a:lnTo>
                  <a:lnTo>
                    <a:pt x="3206" y="1551"/>
                  </a:lnTo>
                  <a:lnTo>
                    <a:pt x="3209" y="1544"/>
                  </a:lnTo>
                  <a:lnTo>
                    <a:pt x="3209" y="1537"/>
                  </a:lnTo>
                  <a:lnTo>
                    <a:pt x="3210" y="1530"/>
                  </a:lnTo>
                  <a:lnTo>
                    <a:pt x="3211" y="1523"/>
                  </a:lnTo>
                  <a:lnTo>
                    <a:pt x="3213" y="1517"/>
                  </a:lnTo>
                  <a:lnTo>
                    <a:pt x="3213" y="1509"/>
                  </a:lnTo>
                  <a:lnTo>
                    <a:pt x="3215" y="1502"/>
                  </a:lnTo>
                  <a:lnTo>
                    <a:pt x="3216" y="1495"/>
                  </a:lnTo>
                  <a:lnTo>
                    <a:pt x="3218" y="1489"/>
                  </a:lnTo>
                  <a:lnTo>
                    <a:pt x="3218" y="1482"/>
                  </a:lnTo>
                  <a:lnTo>
                    <a:pt x="3219" y="1476"/>
                  </a:lnTo>
                  <a:lnTo>
                    <a:pt x="3221" y="1469"/>
                  </a:lnTo>
                  <a:lnTo>
                    <a:pt x="3223" y="1463"/>
                  </a:lnTo>
                  <a:lnTo>
                    <a:pt x="3223" y="1456"/>
                  </a:lnTo>
                  <a:lnTo>
                    <a:pt x="3224" y="1448"/>
                  </a:lnTo>
                  <a:lnTo>
                    <a:pt x="3225" y="1441"/>
                  </a:lnTo>
                  <a:lnTo>
                    <a:pt x="3228" y="1435"/>
                  </a:lnTo>
                  <a:lnTo>
                    <a:pt x="3228" y="1428"/>
                  </a:lnTo>
                  <a:lnTo>
                    <a:pt x="3229" y="1422"/>
                  </a:lnTo>
                  <a:lnTo>
                    <a:pt x="3230" y="1415"/>
                  </a:lnTo>
                  <a:lnTo>
                    <a:pt x="3233" y="1409"/>
                  </a:lnTo>
                  <a:lnTo>
                    <a:pt x="3233" y="1402"/>
                  </a:lnTo>
                  <a:lnTo>
                    <a:pt x="3235" y="1395"/>
                  </a:lnTo>
                  <a:lnTo>
                    <a:pt x="3235" y="1387"/>
                  </a:lnTo>
                  <a:lnTo>
                    <a:pt x="3237" y="1382"/>
                  </a:lnTo>
                  <a:lnTo>
                    <a:pt x="3240" y="1368"/>
                  </a:lnTo>
                  <a:lnTo>
                    <a:pt x="3243" y="1356"/>
                  </a:lnTo>
                  <a:lnTo>
                    <a:pt x="3243" y="1349"/>
                  </a:lnTo>
                  <a:lnTo>
                    <a:pt x="3245" y="1342"/>
                  </a:lnTo>
                  <a:lnTo>
                    <a:pt x="3246" y="1335"/>
                  </a:lnTo>
                  <a:lnTo>
                    <a:pt x="3247" y="1329"/>
                  </a:lnTo>
                  <a:lnTo>
                    <a:pt x="3247" y="1322"/>
                  </a:lnTo>
                  <a:lnTo>
                    <a:pt x="3249" y="1316"/>
                  </a:lnTo>
                  <a:lnTo>
                    <a:pt x="3249" y="1309"/>
                  </a:lnTo>
                  <a:lnTo>
                    <a:pt x="3252" y="1303"/>
                  </a:lnTo>
                  <a:lnTo>
                    <a:pt x="3252" y="1295"/>
                  </a:lnTo>
                  <a:lnTo>
                    <a:pt x="3253" y="1289"/>
                  </a:lnTo>
                  <a:lnTo>
                    <a:pt x="3254" y="1282"/>
                  </a:lnTo>
                  <a:lnTo>
                    <a:pt x="3256" y="1276"/>
                  </a:lnTo>
                  <a:lnTo>
                    <a:pt x="3258" y="1263"/>
                  </a:lnTo>
                  <a:lnTo>
                    <a:pt x="3261" y="1251"/>
                  </a:lnTo>
                  <a:lnTo>
                    <a:pt x="3261" y="1244"/>
                  </a:lnTo>
                  <a:lnTo>
                    <a:pt x="3262" y="1237"/>
                  </a:lnTo>
                  <a:lnTo>
                    <a:pt x="3264" y="1231"/>
                  </a:lnTo>
                  <a:lnTo>
                    <a:pt x="3265" y="1225"/>
                  </a:lnTo>
                  <a:lnTo>
                    <a:pt x="3266" y="1218"/>
                  </a:lnTo>
                  <a:lnTo>
                    <a:pt x="3267" y="1210"/>
                  </a:lnTo>
                  <a:lnTo>
                    <a:pt x="3268" y="1204"/>
                  </a:lnTo>
                  <a:lnTo>
                    <a:pt x="3271" y="1199"/>
                  </a:lnTo>
                  <a:lnTo>
                    <a:pt x="3271" y="1191"/>
                  </a:lnTo>
                  <a:lnTo>
                    <a:pt x="3273" y="1185"/>
                  </a:lnTo>
                  <a:lnTo>
                    <a:pt x="3273" y="1178"/>
                  </a:lnTo>
                  <a:lnTo>
                    <a:pt x="3276" y="1172"/>
                  </a:lnTo>
                  <a:lnTo>
                    <a:pt x="3279" y="1159"/>
                  </a:lnTo>
                  <a:lnTo>
                    <a:pt x="3283" y="1147"/>
                  </a:lnTo>
                  <a:close/>
                </a:path>
              </a:pathLst>
            </a:custGeom>
            <a:solidFill>
              <a:srgbClr val="6600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1"/>
          <p:cNvGrpSpPr>
            <a:grpSpLocks noChangeAspect="1"/>
          </p:cNvGrpSpPr>
          <p:nvPr/>
        </p:nvGrpSpPr>
        <p:grpSpPr bwMode="auto">
          <a:xfrm rot="-6602561">
            <a:off x="7061994" y="5166519"/>
            <a:ext cx="942975" cy="931863"/>
            <a:chOff x="4921" y="2069"/>
            <a:chExt cx="726" cy="714"/>
          </a:xfrm>
        </p:grpSpPr>
        <p:sp>
          <p:nvSpPr>
            <p:cNvPr id="36877" name="AutoShape 22"/>
            <p:cNvSpPr>
              <a:spLocks noChangeAspect="1" noChangeArrowheads="1" noTextEdit="1"/>
            </p:cNvSpPr>
            <p:nvPr/>
          </p:nvSpPr>
          <p:spPr bwMode="auto">
            <a:xfrm>
              <a:off x="4921" y="2069"/>
              <a:ext cx="726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78" name="Freeform 23"/>
            <p:cNvSpPr>
              <a:spLocks/>
            </p:cNvSpPr>
            <p:nvPr/>
          </p:nvSpPr>
          <p:spPr bwMode="auto">
            <a:xfrm>
              <a:off x="4954" y="2144"/>
              <a:ext cx="656" cy="635"/>
            </a:xfrm>
            <a:custGeom>
              <a:avLst/>
              <a:gdLst>
                <a:gd name="T0" fmla="*/ 0 w 3283"/>
                <a:gd name="T1" fmla="*/ 0 h 3178"/>
                <a:gd name="T2" fmla="*/ 0 w 3283"/>
                <a:gd name="T3" fmla="*/ 0 h 3178"/>
                <a:gd name="T4" fmla="*/ 0 w 3283"/>
                <a:gd name="T5" fmla="*/ 0 h 3178"/>
                <a:gd name="T6" fmla="*/ 0 w 3283"/>
                <a:gd name="T7" fmla="*/ 0 h 3178"/>
                <a:gd name="T8" fmla="*/ 0 w 3283"/>
                <a:gd name="T9" fmla="*/ 0 h 3178"/>
                <a:gd name="T10" fmla="*/ 0 w 3283"/>
                <a:gd name="T11" fmla="*/ 0 h 3178"/>
                <a:gd name="T12" fmla="*/ 0 w 3283"/>
                <a:gd name="T13" fmla="*/ 0 h 3178"/>
                <a:gd name="T14" fmla="*/ 0 w 3283"/>
                <a:gd name="T15" fmla="*/ 0 h 3178"/>
                <a:gd name="T16" fmla="*/ 0 w 3283"/>
                <a:gd name="T17" fmla="*/ 0 h 3178"/>
                <a:gd name="T18" fmla="*/ 0 w 3283"/>
                <a:gd name="T19" fmla="*/ 0 h 3178"/>
                <a:gd name="T20" fmla="*/ 0 w 3283"/>
                <a:gd name="T21" fmla="*/ 0 h 3178"/>
                <a:gd name="T22" fmla="*/ 0 w 3283"/>
                <a:gd name="T23" fmla="*/ 0 h 3178"/>
                <a:gd name="T24" fmla="*/ 0 w 3283"/>
                <a:gd name="T25" fmla="*/ 0 h 3178"/>
                <a:gd name="T26" fmla="*/ 0 w 3283"/>
                <a:gd name="T27" fmla="*/ 0 h 3178"/>
                <a:gd name="T28" fmla="*/ 0 w 3283"/>
                <a:gd name="T29" fmla="*/ 0 h 3178"/>
                <a:gd name="T30" fmla="*/ 0 w 3283"/>
                <a:gd name="T31" fmla="*/ 0 h 3178"/>
                <a:gd name="T32" fmla="*/ 0 w 3283"/>
                <a:gd name="T33" fmla="*/ 0 h 3178"/>
                <a:gd name="T34" fmla="*/ 0 w 3283"/>
                <a:gd name="T35" fmla="*/ 0 h 3178"/>
                <a:gd name="T36" fmla="*/ 0 w 3283"/>
                <a:gd name="T37" fmla="*/ 0 h 3178"/>
                <a:gd name="T38" fmla="*/ 0 w 3283"/>
                <a:gd name="T39" fmla="*/ 0 h 3178"/>
                <a:gd name="T40" fmla="*/ 0 w 3283"/>
                <a:gd name="T41" fmla="*/ 0 h 3178"/>
                <a:gd name="T42" fmla="*/ 0 w 3283"/>
                <a:gd name="T43" fmla="*/ 0 h 3178"/>
                <a:gd name="T44" fmla="*/ 0 w 3283"/>
                <a:gd name="T45" fmla="*/ 0 h 3178"/>
                <a:gd name="T46" fmla="*/ 0 w 3283"/>
                <a:gd name="T47" fmla="*/ 0 h 3178"/>
                <a:gd name="T48" fmla="*/ 0 w 3283"/>
                <a:gd name="T49" fmla="*/ 0 h 3178"/>
                <a:gd name="T50" fmla="*/ 0 w 3283"/>
                <a:gd name="T51" fmla="*/ 0 h 3178"/>
                <a:gd name="T52" fmla="*/ 0 w 3283"/>
                <a:gd name="T53" fmla="*/ 0 h 3178"/>
                <a:gd name="T54" fmla="*/ 0 w 3283"/>
                <a:gd name="T55" fmla="*/ 0 h 3178"/>
                <a:gd name="T56" fmla="*/ 0 w 3283"/>
                <a:gd name="T57" fmla="*/ 0 h 3178"/>
                <a:gd name="T58" fmla="*/ 0 w 3283"/>
                <a:gd name="T59" fmla="*/ 0 h 3178"/>
                <a:gd name="T60" fmla="*/ 0 w 3283"/>
                <a:gd name="T61" fmla="*/ 0 h 3178"/>
                <a:gd name="T62" fmla="*/ 0 w 3283"/>
                <a:gd name="T63" fmla="*/ 0 h 3178"/>
                <a:gd name="T64" fmla="*/ 0 w 3283"/>
                <a:gd name="T65" fmla="*/ 0 h 3178"/>
                <a:gd name="T66" fmla="*/ 0 w 3283"/>
                <a:gd name="T67" fmla="*/ 0 h 3178"/>
                <a:gd name="T68" fmla="*/ 0 w 3283"/>
                <a:gd name="T69" fmla="*/ 0 h 3178"/>
                <a:gd name="T70" fmla="*/ 0 w 3283"/>
                <a:gd name="T71" fmla="*/ 0 h 3178"/>
                <a:gd name="T72" fmla="*/ 0 w 3283"/>
                <a:gd name="T73" fmla="*/ 0 h 3178"/>
                <a:gd name="T74" fmla="*/ 0 w 3283"/>
                <a:gd name="T75" fmla="*/ 0 h 3178"/>
                <a:gd name="T76" fmla="*/ 0 w 3283"/>
                <a:gd name="T77" fmla="*/ 0 h 3178"/>
                <a:gd name="T78" fmla="*/ 0 w 3283"/>
                <a:gd name="T79" fmla="*/ 0 h 3178"/>
                <a:gd name="T80" fmla="*/ 0 w 3283"/>
                <a:gd name="T81" fmla="*/ 0 h 3178"/>
                <a:gd name="T82" fmla="*/ 0 w 3283"/>
                <a:gd name="T83" fmla="*/ 0 h 3178"/>
                <a:gd name="T84" fmla="*/ 0 w 3283"/>
                <a:gd name="T85" fmla="*/ 0 h 3178"/>
                <a:gd name="T86" fmla="*/ 0 w 3283"/>
                <a:gd name="T87" fmla="*/ 0 h 3178"/>
                <a:gd name="T88" fmla="*/ 0 w 3283"/>
                <a:gd name="T89" fmla="*/ 0 h 3178"/>
                <a:gd name="T90" fmla="*/ 0 w 3283"/>
                <a:gd name="T91" fmla="*/ 0 h 3178"/>
                <a:gd name="T92" fmla="*/ 0 w 3283"/>
                <a:gd name="T93" fmla="*/ 0 h 3178"/>
                <a:gd name="T94" fmla="*/ 0 w 3283"/>
                <a:gd name="T95" fmla="*/ 0 h 3178"/>
                <a:gd name="T96" fmla="*/ 0 w 3283"/>
                <a:gd name="T97" fmla="*/ 0 h 3178"/>
                <a:gd name="T98" fmla="*/ 0 w 3283"/>
                <a:gd name="T99" fmla="*/ 0 h 3178"/>
                <a:gd name="T100" fmla="*/ 0 w 3283"/>
                <a:gd name="T101" fmla="*/ 0 h 3178"/>
                <a:gd name="T102" fmla="*/ 0 w 3283"/>
                <a:gd name="T103" fmla="*/ 0 h 3178"/>
                <a:gd name="T104" fmla="*/ 0 w 3283"/>
                <a:gd name="T105" fmla="*/ 0 h 3178"/>
                <a:gd name="T106" fmla="*/ 0 w 3283"/>
                <a:gd name="T107" fmla="*/ 0 h 3178"/>
                <a:gd name="T108" fmla="*/ 0 w 3283"/>
                <a:gd name="T109" fmla="*/ 0 h 3178"/>
                <a:gd name="T110" fmla="*/ 0 w 3283"/>
                <a:gd name="T111" fmla="*/ 0 h 3178"/>
                <a:gd name="T112" fmla="*/ 0 w 3283"/>
                <a:gd name="T113" fmla="*/ 0 h 3178"/>
                <a:gd name="T114" fmla="*/ 0 w 3283"/>
                <a:gd name="T115" fmla="*/ 0 h 3178"/>
                <a:gd name="T116" fmla="*/ 0 w 3283"/>
                <a:gd name="T117" fmla="*/ 0 h 3178"/>
                <a:gd name="T118" fmla="*/ 0 w 3283"/>
                <a:gd name="T119" fmla="*/ 0 h 3178"/>
                <a:gd name="T120" fmla="*/ 0 w 3283"/>
                <a:gd name="T121" fmla="*/ 0 h 31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83"/>
                <a:gd name="T184" fmla="*/ 0 h 3178"/>
                <a:gd name="T185" fmla="*/ 3283 w 3283"/>
                <a:gd name="T186" fmla="*/ 3178 h 31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83" h="3178">
                  <a:moveTo>
                    <a:pt x="3283" y="1147"/>
                  </a:moveTo>
                  <a:lnTo>
                    <a:pt x="3277" y="1133"/>
                  </a:lnTo>
                  <a:lnTo>
                    <a:pt x="3272" y="1120"/>
                  </a:lnTo>
                  <a:lnTo>
                    <a:pt x="3266" y="1106"/>
                  </a:lnTo>
                  <a:lnTo>
                    <a:pt x="3261" y="1093"/>
                  </a:lnTo>
                  <a:lnTo>
                    <a:pt x="3255" y="1079"/>
                  </a:lnTo>
                  <a:lnTo>
                    <a:pt x="3251" y="1066"/>
                  </a:lnTo>
                  <a:lnTo>
                    <a:pt x="3245" y="1053"/>
                  </a:lnTo>
                  <a:lnTo>
                    <a:pt x="3240" y="1041"/>
                  </a:lnTo>
                  <a:lnTo>
                    <a:pt x="3233" y="1026"/>
                  </a:lnTo>
                  <a:lnTo>
                    <a:pt x="3227" y="1014"/>
                  </a:lnTo>
                  <a:lnTo>
                    <a:pt x="3221" y="1000"/>
                  </a:lnTo>
                  <a:lnTo>
                    <a:pt x="3215" y="988"/>
                  </a:lnTo>
                  <a:lnTo>
                    <a:pt x="3207" y="975"/>
                  </a:lnTo>
                  <a:lnTo>
                    <a:pt x="3201" y="963"/>
                  </a:lnTo>
                  <a:lnTo>
                    <a:pt x="3195" y="950"/>
                  </a:lnTo>
                  <a:lnTo>
                    <a:pt x="3190" y="938"/>
                  </a:lnTo>
                  <a:lnTo>
                    <a:pt x="3181" y="925"/>
                  </a:lnTo>
                  <a:lnTo>
                    <a:pt x="3174" y="913"/>
                  </a:lnTo>
                  <a:lnTo>
                    <a:pt x="3167" y="900"/>
                  </a:lnTo>
                  <a:lnTo>
                    <a:pt x="3160" y="888"/>
                  </a:lnTo>
                  <a:lnTo>
                    <a:pt x="3152" y="874"/>
                  </a:lnTo>
                  <a:lnTo>
                    <a:pt x="3145" y="862"/>
                  </a:lnTo>
                  <a:lnTo>
                    <a:pt x="3138" y="849"/>
                  </a:lnTo>
                  <a:lnTo>
                    <a:pt x="3131" y="837"/>
                  </a:lnTo>
                  <a:lnTo>
                    <a:pt x="3123" y="824"/>
                  </a:lnTo>
                  <a:lnTo>
                    <a:pt x="3115" y="812"/>
                  </a:lnTo>
                  <a:lnTo>
                    <a:pt x="3107" y="800"/>
                  </a:lnTo>
                  <a:lnTo>
                    <a:pt x="3100" y="788"/>
                  </a:lnTo>
                  <a:lnTo>
                    <a:pt x="3091" y="775"/>
                  </a:lnTo>
                  <a:lnTo>
                    <a:pt x="3084" y="764"/>
                  </a:lnTo>
                  <a:lnTo>
                    <a:pt x="3077" y="751"/>
                  </a:lnTo>
                  <a:lnTo>
                    <a:pt x="3070" y="740"/>
                  </a:lnTo>
                  <a:lnTo>
                    <a:pt x="3062" y="727"/>
                  </a:lnTo>
                  <a:lnTo>
                    <a:pt x="3053" y="715"/>
                  </a:lnTo>
                  <a:lnTo>
                    <a:pt x="3045" y="703"/>
                  </a:lnTo>
                  <a:lnTo>
                    <a:pt x="3038" y="691"/>
                  </a:lnTo>
                  <a:lnTo>
                    <a:pt x="3029" y="678"/>
                  </a:lnTo>
                  <a:lnTo>
                    <a:pt x="3021" y="668"/>
                  </a:lnTo>
                  <a:lnTo>
                    <a:pt x="3014" y="654"/>
                  </a:lnTo>
                  <a:lnTo>
                    <a:pt x="3007" y="644"/>
                  </a:lnTo>
                  <a:lnTo>
                    <a:pt x="2998" y="630"/>
                  </a:lnTo>
                  <a:lnTo>
                    <a:pt x="2990" y="618"/>
                  </a:lnTo>
                  <a:lnTo>
                    <a:pt x="2981" y="607"/>
                  </a:lnTo>
                  <a:lnTo>
                    <a:pt x="2974" y="595"/>
                  </a:lnTo>
                  <a:lnTo>
                    <a:pt x="2966" y="583"/>
                  </a:lnTo>
                  <a:lnTo>
                    <a:pt x="2957" y="571"/>
                  </a:lnTo>
                  <a:lnTo>
                    <a:pt x="2950" y="559"/>
                  </a:lnTo>
                  <a:lnTo>
                    <a:pt x="2943" y="548"/>
                  </a:lnTo>
                  <a:lnTo>
                    <a:pt x="2935" y="535"/>
                  </a:lnTo>
                  <a:lnTo>
                    <a:pt x="2928" y="523"/>
                  </a:lnTo>
                  <a:lnTo>
                    <a:pt x="2919" y="511"/>
                  </a:lnTo>
                  <a:lnTo>
                    <a:pt x="2912" y="499"/>
                  </a:lnTo>
                  <a:lnTo>
                    <a:pt x="2905" y="486"/>
                  </a:lnTo>
                  <a:lnTo>
                    <a:pt x="2898" y="475"/>
                  </a:lnTo>
                  <a:lnTo>
                    <a:pt x="2891" y="462"/>
                  </a:lnTo>
                  <a:lnTo>
                    <a:pt x="2883" y="451"/>
                  </a:lnTo>
                  <a:lnTo>
                    <a:pt x="2876" y="438"/>
                  </a:lnTo>
                  <a:lnTo>
                    <a:pt x="2869" y="427"/>
                  </a:lnTo>
                  <a:lnTo>
                    <a:pt x="2862" y="414"/>
                  </a:lnTo>
                  <a:lnTo>
                    <a:pt x="2855" y="403"/>
                  </a:lnTo>
                  <a:lnTo>
                    <a:pt x="2847" y="391"/>
                  </a:lnTo>
                  <a:lnTo>
                    <a:pt x="2840" y="379"/>
                  </a:lnTo>
                  <a:lnTo>
                    <a:pt x="2834" y="367"/>
                  </a:lnTo>
                  <a:lnTo>
                    <a:pt x="2828" y="357"/>
                  </a:lnTo>
                  <a:lnTo>
                    <a:pt x="2822" y="348"/>
                  </a:lnTo>
                  <a:lnTo>
                    <a:pt x="2818" y="341"/>
                  </a:lnTo>
                  <a:lnTo>
                    <a:pt x="2813" y="334"/>
                  </a:lnTo>
                  <a:lnTo>
                    <a:pt x="2809" y="327"/>
                  </a:lnTo>
                  <a:lnTo>
                    <a:pt x="2804" y="319"/>
                  </a:lnTo>
                  <a:lnTo>
                    <a:pt x="2801" y="313"/>
                  </a:lnTo>
                  <a:lnTo>
                    <a:pt x="2797" y="306"/>
                  </a:lnTo>
                  <a:lnTo>
                    <a:pt x="2794" y="300"/>
                  </a:lnTo>
                  <a:lnTo>
                    <a:pt x="2789" y="293"/>
                  </a:lnTo>
                  <a:lnTo>
                    <a:pt x="2785" y="286"/>
                  </a:lnTo>
                  <a:lnTo>
                    <a:pt x="2782" y="280"/>
                  </a:lnTo>
                  <a:lnTo>
                    <a:pt x="2778" y="274"/>
                  </a:lnTo>
                  <a:lnTo>
                    <a:pt x="2771" y="261"/>
                  </a:lnTo>
                  <a:lnTo>
                    <a:pt x="2764" y="249"/>
                  </a:lnTo>
                  <a:lnTo>
                    <a:pt x="2755" y="236"/>
                  </a:lnTo>
                  <a:lnTo>
                    <a:pt x="2748" y="224"/>
                  </a:lnTo>
                  <a:lnTo>
                    <a:pt x="2740" y="211"/>
                  </a:lnTo>
                  <a:lnTo>
                    <a:pt x="2733" y="199"/>
                  </a:lnTo>
                  <a:lnTo>
                    <a:pt x="2724" y="186"/>
                  </a:lnTo>
                  <a:lnTo>
                    <a:pt x="2716" y="174"/>
                  </a:lnTo>
                  <a:lnTo>
                    <a:pt x="2708" y="160"/>
                  </a:lnTo>
                  <a:lnTo>
                    <a:pt x="2699" y="148"/>
                  </a:lnTo>
                  <a:lnTo>
                    <a:pt x="2694" y="141"/>
                  </a:lnTo>
                  <a:lnTo>
                    <a:pt x="2691" y="136"/>
                  </a:lnTo>
                  <a:lnTo>
                    <a:pt x="2686" y="133"/>
                  </a:lnTo>
                  <a:lnTo>
                    <a:pt x="2682" y="129"/>
                  </a:lnTo>
                  <a:lnTo>
                    <a:pt x="2676" y="126"/>
                  </a:lnTo>
                  <a:lnTo>
                    <a:pt x="2672" y="123"/>
                  </a:lnTo>
                  <a:lnTo>
                    <a:pt x="2666" y="121"/>
                  </a:lnTo>
                  <a:lnTo>
                    <a:pt x="2660" y="119"/>
                  </a:lnTo>
                  <a:lnTo>
                    <a:pt x="2645" y="119"/>
                  </a:lnTo>
                  <a:lnTo>
                    <a:pt x="2631" y="119"/>
                  </a:lnTo>
                  <a:lnTo>
                    <a:pt x="2617" y="119"/>
                  </a:lnTo>
                  <a:lnTo>
                    <a:pt x="2603" y="119"/>
                  </a:lnTo>
                  <a:lnTo>
                    <a:pt x="2589" y="119"/>
                  </a:lnTo>
                  <a:lnTo>
                    <a:pt x="2576" y="119"/>
                  </a:lnTo>
                  <a:lnTo>
                    <a:pt x="2562" y="119"/>
                  </a:lnTo>
                  <a:lnTo>
                    <a:pt x="2548" y="119"/>
                  </a:lnTo>
                  <a:lnTo>
                    <a:pt x="2534" y="119"/>
                  </a:lnTo>
                  <a:lnTo>
                    <a:pt x="2521" y="119"/>
                  </a:lnTo>
                  <a:lnTo>
                    <a:pt x="2507" y="119"/>
                  </a:lnTo>
                  <a:lnTo>
                    <a:pt x="2493" y="120"/>
                  </a:lnTo>
                  <a:lnTo>
                    <a:pt x="2479" y="120"/>
                  </a:lnTo>
                  <a:lnTo>
                    <a:pt x="2466" y="121"/>
                  </a:lnTo>
                  <a:lnTo>
                    <a:pt x="2453" y="121"/>
                  </a:lnTo>
                  <a:lnTo>
                    <a:pt x="2440" y="122"/>
                  </a:lnTo>
                  <a:lnTo>
                    <a:pt x="2425" y="122"/>
                  </a:lnTo>
                  <a:lnTo>
                    <a:pt x="2411" y="122"/>
                  </a:lnTo>
                  <a:lnTo>
                    <a:pt x="2398" y="123"/>
                  </a:lnTo>
                  <a:lnTo>
                    <a:pt x="2385" y="125"/>
                  </a:lnTo>
                  <a:lnTo>
                    <a:pt x="2370" y="125"/>
                  </a:lnTo>
                  <a:lnTo>
                    <a:pt x="2357" y="125"/>
                  </a:lnTo>
                  <a:lnTo>
                    <a:pt x="2344" y="126"/>
                  </a:lnTo>
                  <a:lnTo>
                    <a:pt x="2331" y="127"/>
                  </a:lnTo>
                  <a:lnTo>
                    <a:pt x="2316" y="127"/>
                  </a:lnTo>
                  <a:lnTo>
                    <a:pt x="2303" y="128"/>
                  </a:lnTo>
                  <a:lnTo>
                    <a:pt x="2290" y="129"/>
                  </a:lnTo>
                  <a:lnTo>
                    <a:pt x="2277" y="131"/>
                  </a:lnTo>
                  <a:lnTo>
                    <a:pt x="2263" y="131"/>
                  </a:lnTo>
                  <a:lnTo>
                    <a:pt x="2249" y="132"/>
                  </a:lnTo>
                  <a:lnTo>
                    <a:pt x="2236" y="133"/>
                  </a:lnTo>
                  <a:lnTo>
                    <a:pt x="2223" y="134"/>
                  </a:lnTo>
                  <a:lnTo>
                    <a:pt x="2209" y="134"/>
                  </a:lnTo>
                  <a:lnTo>
                    <a:pt x="2194" y="134"/>
                  </a:lnTo>
                  <a:lnTo>
                    <a:pt x="2181" y="135"/>
                  </a:lnTo>
                  <a:lnTo>
                    <a:pt x="2168" y="136"/>
                  </a:lnTo>
                  <a:lnTo>
                    <a:pt x="2154" y="136"/>
                  </a:lnTo>
                  <a:lnTo>
                    <a:pt x="2139" y="138"/>
                  </a:lnTo>
                  <a:lnTo>
                    <a:pt x="2126" y="139"/>
                  </a:lnTo>
                  <a:lnTo>
                    <a:pt x="2113" y="140"/>
                  </a:lnTo>
                  <a:lnTo>
                    <a:pt x="2099" y="140"/>
                  </a:lnTo>
                  <a:lnTo>
                    <a:pt x="2086" y="141"/>
                  </a:lnTo>
                  <a:lnTo>
                    <a:pt x="2071" y="142"/>
                  </a:lnTo>
                  <a:lnTo>
                    <a:pt x="2058" y="144"/>
                  </a:lnTo>
                  <a:lnTo>
                    <a:pt x="2044" y="144"/>
                  </a:lnTo>
                  <a:lnTo>
                    <a:pt x="2031" y="145"/>
                  </a:lnTo>
                  <a:lnTo>
                    <a:pt x="2017" y="146"/>
                  </a:lnTo>
                  <a:lnTo>
                    <a:pt x="2004" y="147"/>
                  </a:lnTo>
                  <a:lnTo>
                    <a:pt x="1990" y="147"/>
                  </a:lnTo>
                  <a:lnTo>
                    <a:pt x="1976" y="147"/>
                  </a:lnTo>
                  <a:lnTo>
                    <a:pt x="1961" y="148"/>
                  </a:lnTo>
                  <a:lnTo>
                    <a:pt x="1948" y="150"/>
                  </a:lnTo>
                  <a:lnTo>
                    <a:pt x="1934" y="150"/>
                  </a:lnTo>
                  <a:lnTo>
                    <a:pt x="1919" y="150"/>
                  </a:lnTo>
                  <a:lnTo>
                    <a:pt x="1905" y="151"/>
                  </a:lnTo>
                  <a:lnTo>
                    <a:pt x="1892" y="152"/>
                  </a:lnTo>
                  <a:lnTo>
                    <a:pt x="1877" y="152"/>
                  </a:lnTo>
                  <a:lnTo>
                    <a:pt x="1863" y="153"/>
                  </a:lnTo>
                  <a:lnTo>
                    <a:pt x="1849" y="153"/>
                  </a:lnTo>
                  <a:lnTo>
                    <a:pt x="1836" y="154"/>
                  </a:lnTo>
                  <a:lnTo>
                    <a:pt x="1821" y="154"/>
                  </a:lnTo>
                  <a:lnTo>
                    <a:pt x="1807" y="156"/>
                  </a:lnTo>
                  <a:lnTo>
                    <a:pt x="1793" y="157"/>
                  </a:lnTo>
                  <a:lnTo>
                    <a:pt x="1779" y="158"/>
                  </a:lnTo>
                  <a:lnTo>
                    <a:pt x="1765" y="164"/>
                  </a:lnTo>
                  <a:lnTo>
                    <a:pt x="1753" y="171"/>
                  </a:lnTo>
                  <a:lnTo>
                    <a:pt x="1739" y="178"/>
                  </a:lnTo>
                  <a:lnTo>
                    <a:pt x="1727" y="186"/>
                  </a:lnTo>
                  <a:lnTo>
                    <a:pt x="1714" y="192"/>
                  </a:lnTo>
                  <a:lnTo>
                    <a:pt x="1700" y="199"/>
                  </a:lnTo>
                  <a:lnTo>
                    <a:pt x="1687" y="206"/>
                  </a:lnTo>
                  <a:lnTo>
                    <a:pt x="1675" y="213"/>
                  </a:lnTo>
                  <a:lnTo>
                    <a:pt x="1662" y="219"/>
                  </a:lnTo>
                  <a:lnTo>
                    <a:pt x="1650" y="226"/>
                  </a:lnTo>
                  <a:lnTo>
                    <a:pt x="1637" y="233"/>
                  </a:lnTo>
                  <a:lnTo>
                    <a:pt x="1625" y="241"/>
                  </a:lnTo>
                  <a:lnTo>
                    <a:pt x="1612" y="248"/>
                  </a:lnTo>
                  <a:lnTo>
                    <a:pt x="1600" y="255"/>
                  </a:lnTo>
                  <a:lnTo>
                    <a:pt x="1587" y="262"/>
                  </a:lnTo>
                  <a:lnTo>
                    <a:pt x="1575" y="269"/>
                  </a:lnTo>
                  <a:lnTo>
                    <a:pt x="1561" y="275"/>
                  </a:lnTo>
                  <a:lnTo>
                    <a:pt x="1549" y="282"/>
                  </a:lnTo>
                  <a:lnTo>
                    <a:pt x="1535" y="290"/>
                  </a:lnTo>
                  <a:lnTo>
                    <a:pt x="1523" y="297"/>
                  </a:lnTo>
                  <a:lnTo>
                    <a:pt x="1510" y="303"/>
                  </a:lnTo>
                  <a:lnTo>
                    <a:pt x="1498" y="310"/>
                  </a:lnTo>
                  <a:lnTo>
                    <a:pt x="1485" y="317"/>
                  </a:lnTo>
                  <a:lnTo>
                    <a:pt x="1473" y="324"/>
                  </a:lnTo>
                  <a:lnTo>
                    <a:pt x="1460" y="331"/>
                  </a:lnTo>
                  <a:lnTo>
                    <a:pt x="1448" y="339"/>
                  </a:lnTo>
                  <a:lnTo>
                    <a:pt x="1435" y="346"/>
                  </a:lnTo>
                  <a:lnTo>
                    <a:pt x="1423" y="353"/>
                  </a:lnTo>
                  <a:lnTo>
                    <a:pt x="1410" y="360"/>
                  </a:lnTo>
                  <a:lnTo>
                    <a:pt x="1398" y="367"/>
                  </a:lnTo>
                  <a:lnTo>
                    <a:pt x="1386" y="374"/>
                  </a:lnTo>
                  <a:lnTo>
                    <a:pt x="1374" y="382"/>
                  </a:lnTo>
                  <a:lnTo>
                    <a:pt x="1361" y="388"/>
                  </a:lnTo>
                  <a:lnTo>
                    <a:pt x="1349" y="395"/>
                  </a:lnTo>
                  <a:lnTo>
                    <a:pt x="1336" y="402"/>
                  </a:lnTo>
                  <a:lnTo>
                    <a:pt x="1324" y="409"/>
                  </a:lnTo>
                  <a:lnTo>
                    <a:pt x="1311" y="416"/>
                  </a:lnTo>
                  <a:lnTo>
                    <a:pt x="1299" y="424"/>
                  </a:lnTo>
                  <a:lnTo>
                    <a:pt x="1285" y="431"/>
                  </a:lnTo>
                  <a:lnTo>
                    <a:pt x="1273" y="438"/>
                  </a:lnTo>
                  <a:lnTo>
                    <a:pt x="1260" y="445"/>
                  </a:lnTo>
                  <a:lnTo>
                    <a:pt x="1248" y="452"/>
                  </a:lnTo>
                  <a:lnTo>
                    <a:pt x="1235" y="459"/>
                  </a:lnTo>
                  <a:lnTo>
                    <a:pt x="1223" y="467"/>
                  </a:lnTo>
                  <a:lnTo>
                    <a:pt x="1210" y="474"/>
                  </a:lnTo>
                  <a:lnTo>
                    <a:pt x="1198" y="481"/>
                  </a:lnTo>
                  <a:lnTo>
                    <a:pt x="1185" y="488"/>
                  </a:lnTo>
                  <a:lnTo>
                    <a:pt x="1173" y="495"/>
                  </a:lnTo>
                  <a:lnTo>
                    <a:pt x="1159" y="502"/>
                  </a:lnTo>
                  <a:lnTo>
                    <a:pt x="1147" y="510"/>
                  </a:lnTo>
                  <a:lnTo>
                    <a:pt x="1134" y="517"/>
                  </a:lnTo>
                  <a:lnTo>
                    <a:pt x="1122" y="524"/>
                  </a:lnTo>
                  <a:lnTo>
                    <a:pt x="1107" y="531"/>
                  </a:lnTo>
                  <a:lnTo>
                    <a:pt x="1095" y="538"/>
                  </a:lnTo>
                  <a:lnTo>
                    <a:pt x="1082" y="546"/>
                  </a:lnTo>
                  <a:lnTo>
                    <a:pt x="1070" y="553"/>
                  </a:lnTo>
                  <a:lnTo>
                    <a:pt x="1057" y="560"/>
                  </a:lnTo>
                  <a:lnTo>
                    <a:pt x="1044" y="567"/>
                  </a:lnTo>
                  <a:lnTo>
                    <a:pt x="1031" y="574"/>
                  </a:lnTo>
                  <a:lnTo>
                    <a:pt x="1019" y="583"/>
                  </a:lnTo>
                  <a:lnTo>
                    <a:pt x="1006" y="590"/>
                  </a:lnTo>
                  <a:lnTo>
                    <a:pt x="994" y="598"/>
                  </a:lnTo>
                  <a:lnTo>
                    <a:pt x="980" y="605"/>
                  </a:lnTo>
                  <a:lnTo>
                    <a:pt x="968" y="614"/>
                  </a:lnTo>
                  <a:lnTo>
                    <a:pt x="960" y="615"/>
                  </a:lnTo>
                  <a:lnTo>
                    <a:pt x="954" y="617"/>
                  </a:lnTo>
                  <a:lnTo>
                    <a:pt x="947" y="618"/>
                  </a:lnTo>
                  <a:lnTo>
                    <a:pt x="943" y="622"/>
                  </a:lnTo>
                  <a:lnTo>
                    <a:pt x="933" y="627"/>
                  </a:lnTo>
                  <a:lnTo>
                    <a:pt x="925" y="633"/>
                  </a:lnTo>
                  <a:lnTo>
                    <a:pt x="916" y="638"/>
                  </a:lnTo>
                  <a:lnTo>
                    <a:pt x="907" y="644"/>
                  </a:lnTo>
                  <a:lnTo>
                    <a:pt x="899" y="648"/>
                  </a:lnTo>
                  <a:lnTo>
                    <a:pt x="890" y="653"/>
                  </a:lnTo>
                  <a:lnTo>
                    <a:pt x="968" y="1820"/>
                  </a:lnTo>
                  <a:lnTo>
                    <a:pt x="1760" y="2156"/>
                  </a:lnTo>
                  <a:lnTo>
                    <a:pt x="1770" y="2146"/>
                  </a:lnTo>
                  <a:lnTo>
                    <a:pt x="1779" y="2136"/>
                  </a:lnTo>
                  <a:lnTo>
                    <a:pt x="1789" y="2125"/>
                  </a:lnTo>
                  <a:lnTo>
                    <a:pt x="1799" y="2116"/>
                  </a:lnTo>
                  <a:lnTo>
                    <a:pt x="1808" y="2105"/>
                  </a:lnTo>
                  <a:lnTo>
                    <a:pt x="1818" y="2096"/>
                  </a:lnTo>
                  <a:lnTo>
                    <a:pt x="1827" y="2085"/>
                  </a:lnTo>
                  <a:lnTo>
                    <a:pt x="1838" y="2075"/>
                  </a:lnTo>
                  <a:lnTo>
                    <a:pt x="1846" y="2064"/>
                  </a:lnTo>
                  <a:lnTo>
                    <a:pt x="1856" y="2054"/>
                  </a:lnTo>
                  <a:lnTo>
                    <a:pt x="1864" y="2043"/>
                  </a:lnTo>
                  <a:lnTo>
                    <a:pt x="1874" y="2032"/>
                  </a:lnTo>
                  <a:lnTo>
                    <a:pt x="1882" y="2021"/>
                  </a:lnTo>
                  <a:lnTo>
                    <a:pt x="1892" y="2011"/>
                  </a:lnTo>
                  <a:lnTo>
                    <a:pt x="1901" y="2000"/>
                  </a:lnTo>
                  <a:lnTo>
                    <a:pt x="1911" y="1990"/>
                  </a:lnTo>
                  <a:lnTo>
                    <a:pt x="1919" y="1978"/>
                  </a:lnTo>
                  <a:lnTo>
                    <a:pt x="1928" y="1968"/>
                  </a:lnTo>
                  <a:lnTo>
                    <a:pt x="1936" y="1956"/>
                  </a:lnTo>
                  <a:lnTo>
                    <a:pt x="1946" y="1945"/>
                  </a:lnTo>
                  <a:lnTo>
                    <a:pt x="1954" y="1933"/>
                  </a:lnTo>
                  <a:lnTo>
                    <a:pt x="1962" y="1922"/>
                  </a:lnTo>
                  <a:lnTo>
                    <a:pt x="1971" y="1911"/>
                  </a:lnTo>
                  <a:lnTo>
                    <a:pt x="1980" y="1901"/>
                  </a:lnTo>
                  <a:lnTo>
                    <a:pt x="1987" y="1889"/>
                  </a:lnTo>
                  <a:lnTo>
                    <a:pt x="1997" y="1878"/>
                  </a:lnTo>
                  <a:lnTo>
                    <a:pt x="2004" y="1867"/>
                  </a:lnTo>
                  <a:lnTo>
                    <a:pt x="2014" y="1856"/>
                  </a:lnTo>
                  <a:lnTo>
                    <a:pt x="2022" y="1844"/>
                  </a:lnTo>
                  <a:lnTo>
                    <a:pt x="2031" y="1834"/>
                  </a:lnTo>
                  <a:lnTo>
                    <a:pt x="2039" y="1823"/>
                  </a:lnTo>
                  <a:lnTo>
                    <a:pt x="2048" y="1812"/>
                  </a:lnTo>
                  <a:lnTo>
                    <a:pt x="2056" y="1800"/>
                  </a:lnTo>
                  <a:lnTo>
                    <a:pt x="2064" y="1788"/>
                  </a:lnTo>
                  <a:lnTo>
                    <a:pt x="2072" y="1776"/>
                  </a:lnTo>
                  <a:lnTo>
                    <a:pt x="2081" y="1765"/>
                  </a:lnTo>
                  <a:lnTo>
                    <a:pt x="2088" y="1753"/>
                  </a:lnTo>
                  <a:lnTo>
                    <a:pt x="2098" y="1743"/>
                  </a:lnTo>
                  <a:lnTo>
                    <a:pt x="2105" y="1731"/>
                  </a:lnTo>
                  <a:lnTo>
                    <a:pt x="2114" y="1720"/>
                  </a:lnTo>
                  <a:lnTo>
                    <a:pt x="2121" y="1708"/>
                  </a:lnTo>
                  <a:lnTo>
                    <a:pt x="2131" y="1697"/>
                  </a:lnTo>
                  <a:lnTo>
                    <a:pt x="2138" y="1685"/>
                  </a:lnTo>
                  <a:lnTo>
                    <a:pt x="2148" y="1675"/>
                  </a:lnTo>
                  <a:lnTo>
                    <a:pt x="2156" y="1663"/>
                  </a:lnTo>
                  <a:lnTo>
                    <a:pt x="2165" y="1652"/>
                  </a:lnTo>
                  <a:lnTo>
                    <a:pt x="2173" y="1641"/>
                  </a:lnTo>
                  <a:lnTo>
                    <a:pt x="2182" y="1630"/>
                  </a:lnTo>
                  <a:lnTo>
                    <a:pt x="2190" y="1618"/>
                  </a:lnTo>
                  <a:lnTo>
                    <a:pt x="2198" y="1608"/>
                  </a:lnTo>
                  <a:lnTo>
                    <a:pt x="2206" y="1596"/>
                  </a:lnTo>
                  <a:lnTo>
                    <a:pt x="2215" y="1585"/>
                  </a:lnTo>
                  <a:lnTo>
                    <a:pt x="2223" y="1573"/>
                  </a:lnTo>
                  <a:lnTo>
                    <a:pt x="2233" y="1562"/>
                  </a:lnTo>
                  <a:lnTo>
                    <a:pt x="2241" y="1551"/>
                  </a:lnTo>
                  <a:lnTo>
                    <a:pt x="2251" y="1541"/>
                  </a:lnTo>
                  <a:lnTo>
                    <a:pt x="2258" y="1529"/>
                  </a:lnTo>
                  <a:lnTo>
                    <a:pt x="2267" y="1518"/>
                  </a:lnTo>
                  <a:lnTo>
                    <a:pt x="2276" y="1507"/>
                  </a:lnTo>
                  <a:lnTo>
                    <a:pt x="2285" y="1496"/>
                  </a:lnTo>
                  <a:lnTo>
                    <a:pt x="2294" y="1486"/>
                  </a:lnTo>
                  <a:lnTo>
                    <a:pt x="2304" y="1475"/>
                  </a:lnTo>
                  <a:lnTo>
                    <a:pt x="2313" y="1464"/>
                  </a:lnTo>
                  <a:lnTo>
                    <a:pt x="2324" y="1454"/>
                  </a:lnTo>
                  <a:lnTo>
                    <a:pt x="2328" y="1446"/>
                  </a:lnTo>
                  <a:lnTo>
                    <a:pt x="2334" y="1439"/>
                  </a:lnTo>
                  <a:lnTo>
                    <a:pt x="2339" y="1432"/>
                  </a:lnTo>
                  <a:lnTo>
                    <a:pt x="2345" y="1425"/>
                  </a:lnTo>
                  <a:lnTo>
                    <a:pt x="2350" y="1417"/>
                  </a:lnTo>
                  <a:lnTo>
                    <a:pt x="2356" y="1410"/>
                  </a:lnTo>
                  <a:lnTo>
                    <a:pt x="2361" y="1403"/>
                  </a:lnTo>
                  <a:lnTo>
                    <a:pt x="2367" y="1396"/>
                  </a:lnTo>
                  <a:lnTo>
                    <a:pt x="2371" y="1389"/>
                  </a:lnTo>
                  <a:lnTo>
                    <a:pt x="2377" y="1382"/>
                  </a:lnTo>
                  <a:lnTo>
                    <a:pt x="2382" y="1374"/>
                  </a:lnTo>
                  <a:lnTo>
                    <a:pt x="2388" y="1367"/>
                  </a:lnTo>
                  <a:lnTo>
                    <a:pt x="2393" y="1360"/>
                  </a:lnTo>
                  <a:lnTo>
                    <a:pt x="2399" y="1353"/>
                  </a:lnTo>
                  <a:lnTo>
                    <a:pt x="2405" y="1346"/>
                  </a:lnTo>
                  <a:lnTo>
                    <a:pt x="2411" y="1340"/>
                  </a:lnTo>
                  <a:lnTo>
                    <a:pt x="2416" y="1332"/>
                  </a:lnTo>
                  <a:lnTo>
                    <a:pt x="2420" y="1325"/>
                  </a:lnTo>
                  <a:lnTo>
                    <a:pt x="2425" y="1318"/>
                  </a:lnTo>
                  <a:lnTo>
                    <a:pt x="2431" y="1311"/>
                  </a:lnTo>
                  <a:lnTo>
                    <a:pt x="2436" y="1304"/>
                  </a:lnTo>
                  <a:lnTo>
                    <a:pt x="2442" y="1297"/>
                  </a:lnTo>
                  <a:lnTo>
                    <a:pt x="2447" y="1289"/>
                  </a:lnTo>
                  <a:lnTo>
                    <a:pt x="2453" y="1283"/>
                  </a:lnTo>
                  <a:lnTo>
                    <a:pt x="2456" y="1276"/>
                  </a:lnTo>
                  <a:lnTo>
                    <a:pt x="2462" y="1269"/>
                  </a:lnTo>
                  <a:lnTo>
                    <a:pt x="2466" y="1262"/>
                  </a:lnTo>
                  <a:lnTo>
                    <a:pt x="2472" y="1255"/>
                  </a:lnTo>
                  <a:lnTo>
                    <a:pt x="2477" y="1248"/>
                  </a:lnTo>
                  <a:lnTo>
                    <a:pt x="2481" y="1240"/>
                  </a:lnTo>
                  <a:lnTo>
                    <a:pt x="2486" y="1233"/>
                  </a:lnTo>
                  <a:lnTo>
                    <a:pt x="2492" y="1226"/>
                  </a:lnTo>
                  <a:lnTo>
                    <a:pt x="2479" y="1230"/>
                  </a:lnTo>
                  <a:lnTo>
                    <a:pt x="2467" y="1234"/>
                  </a:lnTo>
                  <a:lnTo>
                    <a:pt x="2454" y="1239"/>
                  </a:lnTo>
                  <a:lnTo>
                    <a:pt x="2442" y="1244"/>
                  </a:lnTo>
                  <a:lnTo>
                    <a:pt x="2429" y="1249"/>
                  </a:lnTo>
                  <a:lnTo>
                    <a:pt x="2417" y="1255"/>
                  </a:lnTo>
                  <a:lnTo>
                    <a:pt x="2404" y="1260"/>
                  </a:lnTo>
                  <a:lnTo>
                    <a:pt x="2392" y="1267"/>
                  </a:lnTo>
                  <a:lnTo>
                    <a:pt x="2379" y="1271"/>
                  </a:lnTo>
                  <a:lnTo>
                    <a:pt x="2367" y="1277"/>
                  </a:lnTo>
                  <a:lnTo>
                    <a:pt x="2355" y="1282"/>
                  </a:lnTo>
                  <a:lnTo>
                    <a:pt x="2343" y="1289"/>
                  </a:lnTo>
                  <a:lnTo>
                    <a:pt x="2330" y="1295"/>
                  </a:lnTo>
                  <a:lnTo>
                    <a:pt x="2319" y="1301"/>
                  </a:lnTo>
                  <a:lnTo>
                    <a:pt x="2306" y="1309"/>
                  </a:lnTo>
                  <a:lnTo>
                    <a:pt x="2295" y="1316"/>
                  </a:lnTo>
                  <a:lnTo>
                    <a:pt x="2282" y="1322"/>
                  </a:lnTo>
                  <a:lnTo>
                    <a:pt x="2270" y="1328"/>
                  </a:lnTo>
                  <a:lnTo>
                    <a:pt x="2258" y="1334"/>
                  </a:lnTo>
                  <a:lnTo>
                    <a:pt x="2247" y="1341"/>
                  </a:lnTo>
                  <a:lnTo>
                    <a:pt x="2234" y="1348"/>
                  </a:lnTo>
                  <a:lnTo>
                    <a:pt x="2222" y="1355"/>
                  </a:lnTo>
                  <a:lnTo>
                    <a:pt x="2210" y="1362"/>
                  </a:lnTo>
                  <a:lnTo>
                    <a:pt x="2199" y="1370"/>
                  </a:lnTo>
                  <a:lnTo>
                    <a:pt x="2187" y="1377"/>
                  </a:lnTo>
                  <a:lnTo>
                    <a:pt x="2175" y="1384"/>
                  </a:lnTo>
                  <a:lnTo>
                    <a:pt x="2163" y="1391"/>
                  </a:lnTo>
                  <a:lnTo>
                    <a:pt x="2153" y="1398"/>
                  </a:lnTo>
                  <a:lnTo>
                    <a:pt x="2141" y="1405"/>
                  </a:lnTo>
                  <a:lnTo>
                    <a:pt x="2129" y="1413"/>
                  </a:lnTo>
                  <a:lnTo>
                    <a:pt x="2117" y="1420"/>
                  </a:lnTo>
                  <a:lnTo>
                    <a:pt x="2106" y="1428"/>
                  </a:lnTo>
                  <a:lnTo>
                    <a:pt x="2093" y="1435"/>
                  </a:lnTo>
                  <a:lnTo>
                    <a:pt x="2081" y="1442"/>
                  </a:lnTo>
                  <a:lnTo>
                    <a:pt x="2069" y="1450"/>
                  </a:lnTo>
                  <a:lnTo>
                    <a:pt x="2058" y="1457"/>
                  </a:lnTo>
                  <a:lnTo>
                    <a:pt x="2045" y="1464"/>
                  </a:lnTo>
                  <a:lnTo>
                    <a:pt x="2033" y="1471"/>
                  </a:lnTo>
                  <a:lnTo>
                    <a:pt x="2021" y="1478"/>
                  </a:lnTo>
                  <a:lnTo>
                    <a:pt x="2010" y="1486"/>
                  </a:lnTo>
                  <a:lnTo>
                    <a:pt x="1997" y="1493"/>
                  </a:lnTo>
                  <a:lnTo>
                    <a:pt x="1985" y="1500"/>
                  </a:lnTo>
                  <a:lnTo>
                    <a:pt x="1973" y="1507"/>
                  </a:lnTo>
                  <a:lnTo>
                    <a:pt x="1962" y="1514"/>
                  </a:lnTo>
                  <a:lnTo>
                    <a:pt x="1949" y="1521"/>
                  </a:lnTo>
                  <a:lnTo>
                    <a:pt x="1937" y="1529"/>
                  </a:lnTo>
                  <a:lnTo>
                    <a:pt x="1925" y="1536"/>
                  </a:lnTo>
                  <a:lnTo>
                    <a:pt x="1915" y="1544"/>
                  </a:lnTo>
                  <a:lnTo>
                    <a:pt x="1901" y="1550"/>
                  </a:lnTo>
                  <a:lnTo>
                    <a:pt x="1889" y="1557"/>
                  </a:lnTo>
                  <a:lnTo>
                    <a:pt x="1877" y="1564"/>
                  </a:lnTo>
                  <a:lnTo>
                    <a:pt x="1865" y="1572"/>
                  </a:lnTo>
                  <a:lnTo>
                    <a:pt x="1852" y="1578"/>
                  </a:lnTo>
                  <a:lnTo>
                    <a:pt x="1842" y="1585"/>
                  </a:lnTo>
                  <a:lnTo>
                    <a:pt x="1828" y="1592"/>
                  </a:lnTo>
                  <a:lnTo>
                    <a:pt x="1818" y="1599"/>
                  </a:lnTo>
                  <a:lnTo>
                    <a:pt x="1804" y="1605"/>
                  </a:lnTo>
                  <a:lnTo>
                    <a:pt x="1793" y="1612"/>
                  </a:lnTo>
                  <a:lnTo>
                    <a:pt x="1781" y="1618"/>
                  </a:lnTo>
                  <a:lnTo>
                    <a:pt x="1769" y="1625"/>
                  </a:lnTo>
                  <a:lnTo>
                    <a:pt x="1755" y="1631"/>
                  </a:lnTo>
                  <a:lnTo>
                    <a:pt x="1745" y="1639"/>
                  </a:lnTo>
                  <a:lnTo>
                    <a:pt x="1732" y="1645"/>
                  </a:lnTo>
                  <a:lnTo>
                    <a:pt x="1721" y="1652"/>
                  </a:lnTo>
                  <a:lnTo>
                    <a:pt x="1712" y="1645"/>
                  </a:lnTo>
                  <a:lnTo>
                    <a:pt x="1704" y="1639"/>
                  </a:lnTo>
                  <a:lnTo>
                    <a:pt x="1696" y="1633"/>
                  </a:lnTo>
                  <a:lnTo>
                    <a:pt x="1688" y="1627"/>
                  </a:lnTo>
                  <a:lnTo>
                    <a:pt x="1680" y="1620"/>
                  </a:lnTo>
                  <a:lnTo>
                    <a:pt x="1672" y="1615"/>
                  </a:lnTo>
                  <a:lnTo>
                    <a:pt x="1663" y="1608"/>
                  </a:lnTo>
                  <a:lnTo>
                    <a:pt x="1656" y="1603"/>
                  </a:lnTo>
                  <a:lnTo>
                    <a:pt x="1648" y="1596"/>
                  </a:lnTo>
                  <a:lnTo>
                    <a:pt x="1641" y="1590"/>
                  </a:lnTo>
                  <a:lnTo>
                    <a:pt x="1632" y="1584"/>
                  </a:lnTo>
                  <a:lnTo>
                    <a:pt x="1625" y="1578"/>
                  </a:lnTo>
                  <a:lnTo>
                    <a:pt x="1617" y="1570"/>
                  </a:lnTo>
                  <a:lnTo>
                    <a:pt x="1610" y="1566"/>
                  </a:lnTo>
                  <a:lnTo>
                    <a:pt x="1602" y="1559"/>
                  </a:lnTo>
                  <a:lnTo>
                    <a:pt x="1595" y="1554"/>
                  </a:lnTo>
                  <a:lnTo>
                    <a:pt x="1587" y="1547"/>
                  </a:lnTo>
                  <a:lnTo>
                    <a:pt x="1580" y="1541"/>
                  </a:lnTo>
                  <a:lnTo>
                    <a:pt x="1571" y="1535"/>
                  </a:lnTo>
                  <a:lnTo>
                    <a:pt x="1564" y="1529"/>
                  </a:lnTo>
                  <a:lnTo>
                    <a:pt x="1556" y="1521"/>
                  </a:lnTo>
                  <a:lnTo>
                    <a:pt x="1549" y="1517"/>
                  </a:lnTo>
                  <a:lnTo>
                    <a:pt x="1541" y="1509"/>
                  </a:lnTo>
                  <a:lnTo>
                    <a:pt x="1534" y="1505"/>
                  </a:lnTo>
                  <a:lnTo>
                    <a:pt x="1526" y="1498"/>
                  </a:lnTo>
                  <a:lnTo>
                    <a:pt x="1519" y="1492"/>
                  </a:lnTo>
                  <a:lnTo>
                    <a:pt x="1511" y="1486"/>
                  </a:lnTo>
                  <a:lnTo>
                    <a:pt x="1504" y="1480"/>
                  </a:lnTo>
                  <a:lnTo>
                    <a:pt x="1497" y="1472"/>
                  </a:lnTo>
                  <a:lnTo>
                    <a:pt x="1490" y="1468"/>
                  </a:lnTo>
                  <a:lnTo>
                    <a:pt x="1483" y="1460"/>
                  </a:lnTo>
                  <a:lnTo>
                    <a:pt x="1476" y="1456"/>
                  </a:lnTo>
                  <a:lnTo>
                    <a:pt x="1467" y="1448"/>
                  </a:lnTo>
                  <a:lnTo>
                    <a:pt x="1460" y="1442"/>
                  </a:lnTo>
                  <a:lnTo>
                    <a:pt x="1453" y="1435"/>
                  </a:lnTo>
                  <a:lnTo>
                    <a:pt x="1446" y="1429"/>
                  </a:lnTo>
                  <a:lnTo>
                    <a:pt x="1437" y="1422"/>
                  </a:lnTo>
                  <a:lnTo>
                    <a:pt x="1430" y="1416"/>
                  </a:lnTo>
                  <a:lnTo>
                    <a:pt x="1423" y="1410"/>
                  </a:lnTo>
                  <a:lnTo>
                    <a:pt x="1416" y="1404"/>
                  </a:lnTo>
                  <a:lnTo>
                    <a:pt x="1409" y="1397"/>
                  </a:lnTo>
                  <a:lnTo>
                    <a:pt x="1401" y="1391"/>
                  </a:lnTo>
                  <a:lnTo>
                    <a:pt x="1394" y="1385"/>
                  </a:lnTo>
                  <a:lnTo>
                    <a:pt x="1387" y="1379"/>
                  </a:lnTo>
                  <a:lnTo>
                    <a:pt x="1380" y="1372"/>
                  </a:lnTo>
                  <a:lnTo>
                    <a:pt x="1373" y="1366"/>
                  </a:lnTo>
                  <a:lnTo>
                    <a:pt x="1366" y="1360"/>
                  </a:lnTo>
                  <a:lnTo>
                    <a:pt x="1358" y="1354"/>
                  </a:lnTo>
                  <a:lnTo>
                    <a:pt x="1351" y="1347"/>
                  </a:lnTo>
                  <a:lnTo>
                    <a:pt x="1344" y="1340"/>
                  </a:lnTo>
                  <a:lnTo>
                    <a:pt x="1337" y="1332"/>
                  </a:lnTo>
                  <a:lnTo>
                    <a:pt x="1330" y="1326"/>
                  </a:lnTo>
                  <a:lnTo>
                    <a:pt x="1322" y="1319"/>
                  </a:lnTo>
                  <a:lnTo>
                    <a:pt x="1315" y="1313"/>
                  </a:lnTo>
                  <a:lnTo>
                    <a:pt x="1308" y="1306"/>
                  </a:lnTo>
                  <a:lnTo>
                    <a:pt x="1301" y="1300"/>
                  </a:lnTo>
                  <a:lnTo>
                    <a:pt x="1294" y="1293"/>
                  </a:lnTo>
                  <a:lnTo>
                    <a:pt x="1287" y="1286"/>
                  </a:lnTo>
                  <a:lnTo>
                    <a:pt x="1279" y="1279"/>
                  </a:lnTo>
                  <a:lnTo>
                    <a:pt x="1273" y="1273"/>
                  </a:lnTo>
                  <a:lnTo>
                    <a:pt x="1266" y="1265"/>
                  </a:lnTo>
                  <a:lnTo>
                    <a:pt x="1259" y="1260"/>
                  </a:lnTo>
                  <a:lnTo>
                    <a:pt x="1252" y="1252"/>
                  </a:lnTo>
                  <a:lnTo>
                    <a:pt x="1246" y="1246"/>
                  </a:lnTo>
                  <a:lnTo>
                    <a:pt x="1242" y="1239"/>
                  </a:lnTo>
                  <a:lnTo>
                    <a:pt x="1241" y="1232"/>
                  </a:lnTo>
                  <a:lnTo>
                    <a:pt x="1239" y="1226"/>
                  </a:lnTo>
                  <a:lnTo>
                    <a:pt x="1238" y="1220"/>
                  </a:lnTo>
                  <a:lnTo>
                    <a:pt x="1234" y="1207"/>
                  </a:lnTo>
                  <a:lnTo>
                    <a:pt x="1232" y="1195"/>
                  </a:lnTo>
                  <a:lnTo>
                    <a:pt x="1228" y="1182"/>
                  </a:lnTo>
                  <a:lnTo>
                    <a:pt x="1226" y="1171"/>
                  </a:lnTo>
                  <a:lnTo>
                    <a:pt x="1223" y="1158"/>
                  </a:lnTo>
                  <a:lnTo>
                    <a:pt x="1221" y="1147"/>
                  </a:lnTo>
                  <a:lnTo>
                    <a:pt x="1217" y="1134"/>
                  </a:lnTo>
                  <a:lnTo>
                    <a:pt x="1214" y="1122"/>
                  </a:lnTo>
                  <a:lnTo>
                    <a:pt x="1210" y="1110"/>
                  </a:lnTo>
                  <a:lnTo>
                    <a:pt x="1208" y="1098"/>
                  </a:lnTo>
                  <a:lnTo>
                    <a:pt x="1204" y="1085"/>
                  </a:lnTo>
                  <a:lnTo>
                    <a:pt x="1202" y="1073"/>
                  </a:lnTo>
                  <a:lnTo>
                    <a:pt x="1198" y="1061"/>
                  </a:lnTo>
                  <a:lnTo>
                    <a:pt x="1196" y="1049"/>
                  </a:lnTo>
                  <a:lnTo>
                    <a:pt x="1199" y="1042"/>
                  </a:lnTo>
                  <a:lnTo>
                    <a:pt x="1204" y="1035"/>
                  </a:lnTo>
                  <a:lnTo>
                    <a:pt x="1209" y="1027"/>
                  </a:lnTo>
                  <a:lnTo>
                    <a:pt x="1214" y="1020"/>
                  </a:lnTo>
                  <a:lnTo>
                    <a:pt x="1217" y="1013"/>
                  </a:lnTo>
                  <a:lnTo>
                    <a:pt x="1222" y="1006"/>
                  </a:lnTo>
                  <a:lnTo>
                    <a:pt x="1227" y="999"/>
                  </a:lnTo>
                  <a:lnTo>
                    <a:pt x="1233" y="993"/>
                  </a:lnTo>
                  <a:lnTo>
                    <a:pt x="1236" y="986"/>
                  </a:lnTo>
                  <a:lnTo>
                    <a:pt x="1242" y="978"/>
                  </a:lnTo>
                  <a:lnTo>
                    <a:pt x="1247" y="971"/>
                  </a:lnTo>
                  <a:lnTo>
                    <a:pt x="1253" y="965"/>
                  </a:lnTo>
                  <a:lnTo>
                    <a:pt x="1258" y="958"/>
                  </a:lnTo>
                  <a:lnTo>
                    <a:pt x="1264" y="952"/>
                  </a:lnTo>
                  <a:lnTo>
                    <a:pt x="1269" y="945"/>
                  </a:lnTo>
                  <a:lnTo>
                    <a:pt x="1275" y="939"/>
                  </a:lnTo>
                  <a:lnTo>
                    <a:pt x="1279" y="932"/>
                  </a:lnTo>
                  <a:lnTo>
                    <a:pt x="1285" y="925"/>
                  </a:lnTo>
                  <a:lnTo>
                    <a:pt x="1290" y="917"/>
                  </a:lnTo>
                  <a:lnTo>
                    <a:pt x="1296" y="911"/>
                  </a:lnTo>
                  <a:lnTo>
                    <a:pt x="1301" y="904"/>
                  </a:lnTo>
                  <a:lnTo>
                    <a:pt x="1307" y="898"/>
                  </a:lnTo>
                  <a:lnTo>
                    <a:pt x="1312" y="891"/>
                  </a:lnTo>
                  <a:lnTo>
                    <a:pt x="1318" y="885"/>
                  </a:lnTo>
                  <a:lnTo>
                    <a:pt x="1322" y="878"/>
                  </a:lnTo>
                  <a:lnTo>
                    <a:pt x="1328" y="871"/>
                  </a:lnTo>
                  <a:lnTo>
                    <a:pt x="1334" y="864"/>
                  </a:lnTo>
                  <a:lnTo>
                    <a:pt x="1340" y="858"/>
                  </a:lnTo>
                  <a:lnTo>
                    <a:pt x="1352" y="845"/>
                  </a:lnTo>
                  <a:lnTo>
                    <a:pt x="1364" y="833"/>
                  </a:lnTo>
                  <a:lnTo>
                    <a:pt x="1369" y="825"/>
                  </a:lnTo>
                  <a:lnTo>
                    <a:pt x="1375" y="818"/>
                  </a:lnTo>
                  <a:lnTo>
                    <a:pt x="1380" y="811"/>
                  </a:lnTo>
                  <a:lnTo>
                    <a:pt x="1386" y="805"/>
                  </a:lnTo>
                  <a:lnTo>
                    <a:pt x="1391" y="798"/>
                  </a:lnTo>
                  <a:lnTo>
                    <a:pt x="1398" y="792"/>
                  </a:lnTo>
                  <a:lnTo>
                    <a:pt x="1403" y="785"/>
                  </a:lnTo>
                  <a:lnTo>
                    <a:pt x="1410" y="779"/>
                  </a:lnTo>
                  <a:lnTo>
                    <a:pt x="1415" y="772"/>
                  </a:lnTo>
                  <a:lnTo>
                    <a:pt x="1422" y="766"/>
                  </a:lnTo>
                  <a:lnTo>
                    <a:pt x="1427" y="758"/>
                  </a:lnTo>
                  <a:lnTo>
                    <a:pt x="1434" y="752"/>
                  </a:lnTo>
                  <a:lnTo>
                    <a:pt x="1446" y="739"/>
                  </a:lnTo>
                  <a:lnTo>
                    <a:pt x="1459" y="727"/>
                  </a:lnTo>
                  <a:lnTo>
                    <a:pt x="1465" y="720"/>
                  </a:lnTo>
                  <a:lnTo>
                    <a:pt x="1471" y="713"/>
                  </a:lnTo>
                  <a:lnTo>
                    <a:pt x="1477" y="707"/>
                  </a:lnTo>
                  <a:lnTo>
                    <a:pt x="1484" y="701"/>
                  </a:lnTo>
                  <a:lnTo>
                    <a:pt x="1490" y="694"/>
                  </a:lnTo>
                  <a:lnTo>
                    <a:pt x="1496" y="687"/>
                  </a:lnTo>
                  <a:lnTo>
                    <a:pt x="1502" y="681"/>
                  </a:lnTo>
                  <a:lnTo>
                    <a:pt x="1509" y="675"/>
                  </a:lnTo>
                  <a:lnTo>
                    <a:pt x="1515" y="668"/>
                  </a:lnTo>
                  <a:lnTo>
                    <a:pt x="1521" y="662"/>
                  </a:lnTo>
                  <a:lnTo>
                    <a:pt x="1528" y="654"/>
                  </a:lnTo>
                  <a:lnTo>
                    <a:pt x="1535" y="648"/>
                  </a:lnTo>
                  <a:lnTo>
                    <a:pt x="1541" y="641"/>
                  </a:lnTo>
                  <a:lnTo>
                    <a:pt x="1547" y="635"/>
                  </a:lnTo>
                  <a:lnTo>
                    <a:pt x="1555" y="629"/>
                  </a:lnTo>
                  <a:lnTo>
                    <a:pt x="1562" y="623"/>
                  </a:lnTo>
                  <a:lnTo>
                    <a:pt x="1568" y="617"/>
                  </a:lnTo>
                  <a:lnTo>
                    <a:pt x="1575" y="612"/>
                  </a:lnTo>
                  <a:lnTo>
                    <a:pt x="1582" y="607"/>
                  </a:lnTo>
                  <a:lnTo>
                    <a:pt x="1589" y="602"/>
                  </a:lnTo>
                  <a:lnTo>
                    <a:pt x="1595" y="595"/>
                  </a:lnTo>
                  <a:lnTo>
                    <a:pt x="1601" y="587"/>
                  </a:lnTo>
                  <a:lnTo>
                    <a:pt x="1607" y="580"/>
                  </a:lnTo>
                  <a:lnTo>
                    <a:pt x="1614" y="574"/>
                  </a:lnTo>
                  <a:lnTo>
                    <a:pt x="1619" y="567"/>
                  </a:lnTo>
                  <a:lnTo>
                    <a:pt x="1625" y="560"/>
                  </a:lnTo>
                  <a:lnTo>
                    <a:pt x="1631" y="554"/>
                  </a:lnTo>
                  <a:lnTo>
                    <a:pt x="1637" y="549"/>
                  </a:lnTo>
                  <a:lnTo>
                    <a:pt x="1649" y="540"/>
                  </a:lnTo>
                  <a:lnTo>
                    <a:pt x="1661" y="535"/>
                  </a:lnTo>
                  <a:lnTo>
                    <a:pt x="2541" y="742"/>
                  </a:lnTo>
                  <a:lnTo>
                    <a:pt x="2620" y="772"/>
                  </a:lnTo>
                  <a:lnTo>
                    <a:pt x="2621" y="788"/>
                  </a:lnTo>
                  <a:lnTo>
                    <a:pt x="2625" y="806"/>
                  </a:lnTo>
                  <a:lnTo>
                    <a:pt x="2626" y="823"/>
                  </a:lnTo>
                  <a:lnTo>
                    <a:pt x="2630" y="841"/>
                  </a:lnTo>
                  <a:lnTo>
                    <a:pt x="2632" y="858"/>
                  </a:lnTo>
                  <a:lnTo>
                    <a:pt x="2635" y="876"/>
                  </a:lnTo>
                  <a:lnTo>
                    <a:pt x="2637" y="894"/>
                  </a:lnTo>
                  <a:lnTo>
                    <a:pt x="2641" y="911"/>
                  </a:lnTo>
                  <a:lnTo>
                    <a:pt x="2642" y="928"/>
                  </a:lnTo>
                  <a:lnTo>
                    <a:pt x="2644" y="946"/>
                  </a:lnTo>
                  <a:lnTo>
                    <a:pt x="2647" y="964"/>
                  </a:lnTo>
                  <a:lnTo>
                    <a:pt x="2650" y="982"/>
                  </a:lnTo>
                  <a:lnTo>
                    <a:pt x="2651" y="999"/>
                  </a:lnTo>
                  <a:lnTo>
                    <a:pt x="2654" y="1017"/>
                  </a:lnTo>
                  <a:lnTo>
                    <a:pt x="2656" y="1035"/>
                  </a:lnTo>
                  <a:lnTo>
                    <a:pt x="2660" y="1053"/>
                  </a:lnTo>
                  <a:lnTo>
                    <a:pt x="2661" y="1069"/>
                  </a:lnTo>
                  <a:lnTo>
                    <a:pt x="2663" y="1087"/>
                  </a:lnTo>
                  <a:lnTo>
                    <a:pt x="2664" y="1105"/>
                  </a:lnTo>
                  <a:lnTo>
                    <a:pt x="2668" y="1123"/>
                  </a:lnTo>
                  <a:lnTo>
                    <a:pt x="2669" y="1140"/>
                  </a:lnTo>
                  <a:lnTo>
                    <a:pt x="2672" y="1158"/>
                  </a:lnTo>
                  <a:lnTo>
                    <a:pt x="2673" y="1176"/>
                  </a:lnTo>
                  <a:lnTo>
                    <a:pt x="2676" y="1194"/>
                  </a:lnTo>
                  <a:lnTo>
                    <a:pt x="2678" y="1212"/>
                  </a:lnTo>
                  <a:lnTo>
                    <a:pt x="2680" y="1230"/>
                  </a:lnTo>
                  <a:lnTo>
                    <a:pt x="2681" y="1248"/>
                  </a:lnTo>
                  <a:lnTo>
                    <a:pt x="2684" y="1265"/>
                  </a:lnTo>
                  <a:lnTo>
                    <a:pt x="2685" y="1283"/>
                  </a:lnTo>
                  <a:lnTo>
                    <a:pt x="2687" y="1301"/>
                  </a:lnTo>
                  <a:lnTo>
                    <a:pt x="2690" y="1319"/>
                  </a:lnTo>
                  <a:lnTo>
                    <a:pt x="2692" y="1337"/>
                  </a:lnTo>
                  <a:lnTo>
                    <a:pt x="2692" y="1354"/>
                  </a:lnTo>
                  <a:lnTo>
                    <a:pt x="2694" y="1372"/>
                  </a:lnTo>
                  <a:lnTo>
                    <a:pt x="2694" y="1390"/>
                  </a:lnTo>
                  <a:lnTo>
                    <a:pt x="2697" y="1408"/>
                  </a:lnTo>
                  <a:lnTo>
                    <a:pt x="2698" y="1426"/>
                  </a:lnTo>
                  <a:lnTo>
                    <a:pt x="2699" y="1444"/>
                  </a:lnTo>
                  <a:lnTo>
                    <a:pt x="2700" y="1462"/>
                  </a:lnTo>
                  <a:lnTo>
                    <a:pt x="2703" y="1480"/>
                  </a:lnTo>
                  <a:lnTo>
                    <a:pt x="2703" y="1498"/>
                  </a:lnTo>
                  <a:lnTo>
                    <a:pt x="2704" y="1515"/>
                  </a:lnTo>
                  <a:lnTo>
                    <a:pt x="2705" y="1533"/>
                  </a:lnTo>
                  <a:lnTo>
                    <a:pt x="2706" y="1551"/>
                  </a:lnTo>
                  <a:lnTo>
                    <a:pt x="2706" y="1569"/>
                  </a:lnTo>
                  <a:lnTo>
                    <a:pt x="2709" y="1587"/>
                  </a:lnTo>
                  <a:lnTo>
                    <a:pt x="2709" y="1605"/>
                  </a:lnTo>
                  <a:lnTo>
                    <a:pt x="2711" y="1624"/>
                  </a:lnTo>
                  <a:lnTo>
                    <a:pt x="2711" y="1642"/>
                  </a:lnTo>
                  <a:lnTo>
                    <a:pt x="2712" y="1660"/>
                  </a:lnTo>
                  <a:lnTo>
                    <a:pt x="2712" y="1678"/>
                  </a:lnTo>
                  <a:lnTo>
                    <a:pt x="2713" y="1696"/>
                  </a:lnTo>
                  <a:lnTo>
                    <a:pt x="2713" y="1714"/>
                  </a:lnTo>
                  <a:lnTo>
                    <a:pt x="2715" y="1733"/>
                  </a:lnTo>
                  <a:lnTo>
                    <a:pt x="2716" y="1751"/>
                  </a:lnTo>
                  <a:lnTo>
                    <a:pt x="2717" y="1770"/>
                  </a:lnTo>
                  <a:lnTo>
                    <a:pt x="2717" y="1788"/>
                  </a:lnTo>
                  <a:lnTo>
                    <a:pt x="2717" y="1806"/>
                  </a:lnTo>
                  <a:lnTo>
                    <a:pt x="2717" y="1824"/>
                  </a:lnTo>
                  <a:lnTo>
                    <a:pt x="2718" y="1843"/>
                  </a:lnTo>
                  <a:lnTo>
                    <a:pt x="2718" y="1861"/>
                  </a:lnTo>
                  <a:lnTo>
                    <a:pt x="2718" y="1880"/>
                  </a:lnTo>
                  <a:lnTo>
                    <a:pt x="2718" y="1899"/>
                  </a:lnTo>
                  <a:lnTo>
                    <a:pt x="2719" y="1918"/>
                  </a:lnTo>
                  <a:lnTo>
                    <a:pt x="2719" y="1926"/>
                  </a:lnTo>
                  <a:lnTo>
                    <a:pt x="2719" y="1933"/>
                  </a:lnTo>
                  <a:lnTo>
                    <a:pt x="2719" y="1940"/>
                  </a:lnTo>
                  <a:lnTo>
                    <a:pt x="2719" y="1947"/>
                  </a:lnTo>
                  <a:lnTo>
                    <a:pt x="2719" y="1954"/>
                  </a:lnTo>
                  <a:lnTo>
                    <a:pt x="2721" y="1962"/>
                  </a:lnTo>
                  <a:lnTo>
                    <a:pt x="2722" y="1969"/>
                  </a:lnTo>
                  <a:lnTo>
                    <a:pt x="2723" y="1976"/>
                  </a:lnTo>
                  <a:lnTo>
                    <a:pt x="2723" y="1982"/>
                  </a:lnTo>
                  <a:lnTo>
                    <a:pt x="2724" y="1989"/>
                  </a:lnTo>
                  <a:lnTo>
                    <a:pt x="2725" y="1996"/>
                  </a:lnTo>
                  <a:lnTo>
                    <a:pt x="2727" y="2003"/>
                  </a:lnTo>
                  <a:lnTo>
                    <a:pt x="2727" y="2009"/>
                  </a:lnTo>
                  <a:lnTo>
                    <a:pt x="2729" y="2017"/>
                  </a:lnTo>
                  <a:lnTo>
                    <a:pt x="2729" y="2024"/>
                  </a:lnTo>
                  <a:lnTo>
                    <a:pt x="2731" y="2031"/>
                  </a:lnTo>
                  <a:lnTo>
                    <a:pt x="2731" y="2037"/>
                  </a:lnTo>
                  <a:lnTo>
                    <a:pt x="2733" y="2043"/>
                  </a:lnTo>
                  <a:lnTo>
                    <a:pt x="2733" y="2050"/>
                  </a:lnTo>
                  <a:lnTo>
                    <a:pt x="2734" y="2057"/>
                  </a:lnTo>
                  <a:lnTo>
                    <a:pt x="2734" y="2063"/>
                  </a:lnTo>
                  <a:lnTo>
                    <a:pt x="2734" y="2069"/>
                  </a:lnTo>
                  <a:lnTo>
                    <a:pt x="2734" y="2076"/>
                  </a:lnTo>
                  <a:lnTo>
                    <a:pt x="2735" y="2084"/>
                  </a:lnTo>
                  <a:lnTo>
                    <a:pt x="2734" y="2090"/>
                  </a:lnTo>
                  <a:lnTo>
                    <a:pt x="2734" y="2096"/>
                  </a:lnTo>
                  <a:lnTo>
                    <a:pt x="2734" y="2103"/>
                  </a:lnTo>
                  <a:lnTo>
                    <a:pt x="2734" y="2110"/>
                  </a:lnTo>
                  <a:lnTo>
                    <a:pt x="2733" y="2116"/>
                  </a:lnTo>
                  <a:lnTo>
                    <a:pt x="2731" y="2122"/>
                  </a:lnTo>
                  <a:lnTo>
                    <a:pt x="2730" y="2129"/>
                  </a:lnTo>
                  <a:lnTo>
                    <a:pt x="2729" y="2136"/>
                  </a:lnTo>
                  <a:lnTo>
                    <a:pt x="1334" y="2720"/>
                  </a:lnTo>
                  <a:lnTo>
                    <a:pt x="1326" y="2707"/>
                  </a:lnTo>
                  <a:lnTo>
                    <a:pt x="1318" y="2695"/>
                  </a:lnTo>
                  <a:lnTo>
                    <a:pt x="1309" y="2683"/>
                  </a:lnTo>
                  <a:lnTo>
                    <a:pt x="1302" y="2671"/>
                  </a:lnTo>
                  <a:lnTo>
                    <a:pt x="1294" y="2658"/>
                  </a:lnTo>
                  <a:lnTo>
                    <a:pt x="1287" y="2647"/>
                  </a:lnTo>
                  <a:lnTo>
                    <a:pt x="1279" y="2634"/>
                  </a:lnTo>
                  <a:lnTo>
                    <a:pt x="1272" y="2623"/>
                  </a:lnTo>
                  <a:lnTo>
                    <a:pt x="1264" y="2610"/>
                  </a:lnTo>
                  <a:lnTo>
                    <a:pt x="1257" y="2598"/>
                  </a:lnTo>
                  <a:lnTo>
                    <a:pt x="1248" y="2586"/>
                  </a:lnTo>
                  <a:lnTo>
                    <a:pt x="1241" y="2574"/>
                  </a:lnTo>
                  <a:lnTo>
                    <a:pt x="1233" y="2561"/>
                  </a:lnTo>
                  <a:lnTo>
                    <a:pt x="1226" y="2550"/>
                  </a:lnTo>
                  <a:lnTo>
                    <a:pt x="1218" y="2537"/>
                  </a:lnTo>
                  <a:lnTo>
                    <a:pt x="1211" y="2526"/>
                  </a:lnTo>
                  <a:lnTo>
                    <a:pt x="1203" y="2513"/>
                  </a:lnTo>
                  <a:lnTo>
                    <a:pt x="1196" y="2501"/>
                  </a:lnTo>
                  <a:lnTo>
                    <a:pt x="1189" y="2489"/>
                  </a:lnTo>
                  <a:lnTo>
                    <a:pt x="1181" y="2477"/>
                  </a:lnTo>
                  <a:lnTo>
                    <a:pt x="1173" y="2464"/>
                  </a:lnTo>
                  <a:lnTo>
                    <a:pt x="1166" y="2453"/>
                  </a:lnTo>
                  <a:lnTo>
                    <a:pt x="1159" y="2440"/>
                  </a:lnTo>
                  <a:lnTo>
                    <a:pt x="1151" y="2429"/>
                  </a:lnTo>
                  <a:lnTo>
                    <a:pt x="1143" y="2416"/>
                  </a:lnTo>
                  <a:lnTo>
                    <a:pt x="1136" y="2404"/>
                  </a:lnTo>
                  <a:lnTo>
                    <a:pt x="1129" y="2392"/>
                  </a:lnTo>
                  <a:lnTo>
                    <a:pt x="1122" y="2381"/>
                  </a:lnTo>
                  <a:lnTo>
                    <a:pt x="1114" y="2368"/>
                  </a:lnTo>
                  <a:lnTo>
                    <a:pt x="1107" y="2356"/>
                  </a:lnTo>
                  <a:lnTo>
                    <a:pt x="1100" y="2344"/>
                  </a:lnTo>
                  <a:lnTo>
                    <a:pt x="1093" y="2334"/>
                  </a:lnTo>
                  <a:lnTo>
                    <a:pt x="1084" y="2320"/>
                  </a:lnTo>
                  <a:lnTo>
                    <a:pt x="1077" y="2308"/>
                  </a:lnTo>
                  <a:lnTo>
                    <a:pt x="1070" y="2296"/>
                  </a:lnTo>
                  <a:lnTo>
                    <a:pt x="1063" y="2284"/>
                  </a:lnTo>
                  <a:lnTo>
                    <a:pt x="1056" y="2271"/>
                  </a:lnTo>
                  <a:lnTo>
                    <a:pt x="1049" y="2261"/>
                  </a:lnTo>
                  <a:lnTo>
                    <a:pt x="1041" y="2247"/>
                  </a:lnTo>
                  <a:lnTo>
                    <a:pt x="1034" y="2237"/>
                  </a:lnTo>
                  <a:lnTo>
                    <a:pt x="1026" y="2223"/>
                  </a:lnTo>
                  <a:lnTo>
                    <a:pt x="1019" y="2212"/>
                  </a:lnTo>
                  <a:lnTo>
                    <a:pt x="1012" y="2200"/>
                  </a:lnTo>
                  <a:lnTo>
                    <a:pt x="1004" y="2188"/>
                  </a:lnTo>
                  <a:lnTo>
                    <a:pt x="997" y="2176"/>
                  </a:lnTo>
                  <a:lnTo>
                    <a:pt x="990" y="2164"/>
                  </a:lnTo>
                  <a:lnTo>
                    <a:pt x="983" y="2152"/>
                  </a:lnTo>
                  <a:lnTo>
                    <a:pt x="976" y="2141"/>
                  </a:lnTo>
                  <a:lnTo>
                    <a:pt x="967" y="2128"/>
                  </a:lnTo>
                  <a:lnTo>
                    <a:pt x="960" y="2116"/>
                  </a:lnTo>
                  <a:lnTo>
                    <a:pt x="953" y="2104"/>
                  </a:lnTo>
                  <a:lnTo>
                    <a:pt x="946" y="2092"/>
                  </a:lnTo>
                  <a:lnTo>
                    <a:pt x="939" y="2079"/>
                  </a:lnTo>
                  <a:lnTo>
                    <a:pt x="931" y="2068"/>
                  </a:lnTo>
                  <a:lnTo>
                    <a:pt x="924" y="2055"/>
                  </a:lnTo>
                  <a:lnTo>
                    <a:pt x="917" y="2044"/>
                  </a:lnTo>
                  <a:lnTo>
                    <a:pt x="910" y="2031"/>
                  </a:lnTo>
                  <a:lnTo>
                    <a:pt x="903" y="2019"/>
                  </a:lnTo>
                  <a:lnTo>
                    <a:pt x="896" y="2007"/>
                  </a:lnTo>
                  <a:lnTo>
                    <a:pt x="888" y="1995"/>
                  </a:lnTo>
                  <a:lnTo>
                    <a:pt x="881" y="1983"/>
                  </a:lnTo>
                  <a:lnTo>
                    <a:pt x="874" y="1971"/>
                  </a:lnTo>
                  <a:lnTo>
                    <a:pt x="867" y="1959"/>
                  </a:lnTo>
                  <a:lnTo>
                    <a:pt x="860" y="1948"/>
                  </a:lnTo>
                  <a:lnTo>
                    <a:pt x="846" y="1935"/>
                  </a:lnTo>
                  <a:lnTo>
                    <a:pt x="835" y="1922"/>
                  </a:lnTo>
                  <a:lnTo>
                    <a:pt x="824" y="1909"/>
                  </a:lnTo>
                  <a:lnTo>
                    <a:pt x="813" y="1896"/>
                  </a:lnTo>
                  <a:lnTo>
                    <a:pt x="802" y="1881"/>
                  </a:lnTo>
                  <a:lnTo>
                    <a:pt x="791" y="1868"/>
                  </a:lnTo>
                  <a:lnTo>
                    <a:pt x="781" y="1855"/>
                  </a:lnTo>
                  <a:lnTo>
                    <a:pt x="772" y="1842"/>
                  </a:lnTo>
                  <a:lnTo>
                    <a:pt x="762" y="1828"/>
                  </a:lnTo>
                  <a:lnTo>
                    <a:pt x="752" y="1813"/>
                  </a:lnTo>
                  <a:lnTo>
                    <a:pt x="742" y="1799"/>
                  </a:lnTo>
                  <a:lnTo>
                    <a:pt x="735" y="1785"/>
                  </a:lnTo>
                  <a:lnTo>
                    <a:pt x="726" y="1770"/>
                  </a:lnTo>
                  <a:lnTo>
                    <a:pt x="718" y="1756"/>
                  </a:lnTo>
                  <a:lnTo>
                    <a:pt x="711" y="1741"/>
                  </a:lnTo>
                  <a:lnTo>
                    <a:pt x="704" y="1727"/>
                  </a:lnTo>
                  <a:lnTo>
                    <a:pt x="697" y="1712"/>
                  </a:lnTo>
                  <a:lnTo>
                    <a:pt x="690" y="1696"/>
                  </a:lnTo>
                  <a:lnTo>
                    <a:pt x="683" y="1680"/>
                  </a:lnTo>
                  <a:lnTo>
                    <a:pt x="677" y="1666"/>
                  </a:lnTo>
                  <a:lnTo>
                    <a:pt x="669" y="1649"/>
                  </a:lnTo>
                  <a:lnTo>
                    <a:pt x="665" y="1635"/>
                  </a:lnTo>
                  <a:lnTo>
                    <a:pt x="659" y="1618"/>
                  </a:lnTo>
                  <a:lnTo>
                    <a:pt x="654" y="1604"/>
                  </a:lnTo>
                  <a:lnTo>
                    <a:pt x="648" y="1587"/>
                  </a:lnTo>
                  <a:lnTo>
                    <a:pt x="643" y="1572"/>
                  </a:lnTo>
                  <a:lnTo>
                    <a:pt x="638" y="1555"/>
                  </a:lnTo>
                  <a:lnTo>
                    <a:pt x="635" y="1539"/>
                  </a:lnTo>
                  <a:lnTo>
                    <a:pt x="630" y="1523"/>
                  </a:lnTo>
                  <a:lnTo>
                    <a:pt x="626" y="1507"/>
                  </a:lnTo>
                  <a:lnTo>
                    <a:pt x="623" y="1490"/>
                  </a:lnTo>
                  <a:lnTo>
                    <a:pt x="620" y="1475"/>
                  </a:lnTo>
                  <a:lnTo>
                    <a:pt x="617" y="1457"/>
                  </a:lnTo>
                  <a:lnTo>
                    <a:pt x="613" y="1440"/>
                  </a:lnTo>
                  <a:lnTo>
                    <a:pt x="610" y="1423"/>
                  </a:lnTo>
                  <a:lnTo>
                    <a:pt x="608" y="1407"/>
                  </a:lnTo>
                  <a:lnTo>
                    <a:pt x="605" y="1390"/>
                  </a:lnTo>
                  <a:lnTo>
                    <a:pt x="604" y="1373"/>
                  </a:lnTo>
                  <a:lnTo>
                    <a:pt x="601" y="1356"/>
                  </a:lnTo>
                  <a:lnTo>
                    <a:pt x="600" y="1340"/>
                  </a:lnTo>
                  <a:lnTo>
                    <a:pt x="598" y="1322"/>
                  </a:lnTo>
                  <a:lnTo>
                    <a:pt x="596" y="1304"/>
                  </a:lnTo>
                  <a:lnTo>
                    <a:pt x="594" y="1287"/>
                  </a:lnTo>
                  <a:lnTo>
                    <a:pt x="594" y="1270"/>
                  </a:lnTo>
                  <a:lnTo>
                    <a:pt x="593" y="1252"/>
                  </a:lnTo>
                  <a:lnTo>
                    <a:pt x="593" y="1234"/>
                  </a:lnTo>
                  <a:lnTo>
                    <a:pt x="593" y="1218"/>
                  </a:lnTo>
                  <a:lnTo>
                    <a:pt x="593" y="1201"/>
                  </a:lnTo>
                  <a:lnTo>
                    <a:pt x="592" y="1183"/>
                  </a:lnTo>
                  <a:lnTo>
                    <a:pt x="592" y="1165"/>
                  </a:lnTo>
                  <a:lnTo>
                    <a:pt x="592" y="1147"/>
                  </a:lnTo>
                  <a:lnTo>
                    <a:pt x="593" y="1130"/>
                  </a:lnTo>
                  <a:lnTo>
                    <a:pt x="593" y="1112"/>
                  </a:lnTo>
                  <a:lnTo>
                    <a:pt x="593" y="1094"/>
                  </a:lnTo>
                  <a:lnTo>
                    <a:pt x="594" y="1077"/>
                  </a:lnTo>
                  <a:lnTo>
                    <a:pt x="596" y="1060"/>
                  </a:lnTo>
                  <a:lnTo>
                    <a:pt x="596" y="1042"/>
                  </a:lnTo>
                  <a:lnTo>
                    <a:pt x="599" y="1024"/>
                  </a:lnTo>
                  <a:lnTo>
                    <a:pt x="600" y="1006"/>
                  </a:lnTo>
                  <a:lnTo>
                    <a:pt x="602" y="989"/>
                  </a:lnTo>
                  <a:lnTo>
                    <a:pt x="604" y="971"/>
                  </a:lnTo>
                  <a:lnTo>
                    <a:pt x="606" y="955"/>
                  </a:lnTo>
                  <a:lnTo>
                    <a:pt x="608" y="937"/>
                  </a:lnTo>
                  <a:lnTo>
                    <a:pt x="612" y="920"/>
                  </a:lnTo>
                  <a:lnTo>
                    <a:pt x="612" y="907"/>
                  </a:lnTo>
                  <a:lnTo>
                    <a:pt x="612" y="895"/>
                  </a:lnTo>
                  <a:lnTo>
                    <a:pt x="612" y="883"/>
                  </a:lnTo>
                  <a:lnTo>
                    <a:pt x="612" y="871"/>
                  </a:lnTo>
                  <a:lnTo>
                    <a:pt x="612" y="859"/>
                  </a:lnTo>
                  <a:lnTo>
                    <a:pt x="613" y="847"/>
                  </a:lnTo>
                  <a:lnTo>
                    <a:pt x="613" y="835"/>
                  </a:lnTo>
                  <a:lnTo>
                    <a:pt x="614" y="824"/>
                  </a:lnTo>
                  <a:lnTo>
                    <a:pt x="614" y="812"/>
                  </a:lnTo>
                  <a:lnTo>
                    <a:pt x="616" y="800"/>
                  </a:lnTo>
                  <a:lnTo>
                    <a:pt x="617" y="788"/>
                  </a:lnTo>
                  <a:lnTo>
                    <a:pt x="618" y="778"/>
                  </a:lnTo>
                  <a:lnTo>
                    <a:pt x="618" y="767"/>
                  </a:lnTo>
                  <a:lnTo>
                    <a:pt x="619" y="756"/>
                  </a:lnTo>
                  <a:lnTo>
                    <a:pt x="620" y="745"/>
                  </a:lnTo>
                  <a:lnTo>
                    <a:pt x="623" y="734"/>
                  </a:lnTo>
                  <a:lnTo>
                    <a:pt x="623" y="723"/>
                  </a:lnTo>
                  <a:lnTo>
                    <a:pt x="624" y="712"/>
                  </a:lnTo>
                  <a:lnTo>
                    <a:pt x="625" y="700"/>
                  </a:lnTo>
                  <a:lnTo>
                    <a:pt x="626" y="689"/>
                  </a:lnTo>
                  <a:lnTo>
                    <a:pt x="628" y="678"/>
                  </a:lnTo>
                  <a:lnTo>
                    <a:pt x="629" y="668"/>
                  </a:lnTo>
                  <a:lnTo>
                    <a:pt x="630" y="657"/>
                  </a:lnTo>
                  <a:lnTo>
                    <a:pt x="632" y="646"/>
                  </a:lnTo>
                  <a:lnTo>
                    <a:pt x="632" y="635"/>
                  </a:lnTo>
                  <a:lnTo>
                    <a:pt x="635" y="624"/>
                  </a:lnTo>
                  <a:lnTo>
                    <a:pt x="635" y="614"/>
                  </a:lnTo>
                  <a:lnTo>
                    <a:pt x="637" y="603"/>
                  </a:lnTo>
                  <a:lnTo>
                    <a:pt x="637" y="592"/>
                  </a:lnTo>
                  <a:lnTo>
                    <a:pt x="640" y="583"/>
                  </a:lnTo>
                  <a:lnTo>
                    <a:pt x="640" y="573"/>
                  </a:lnTo>
                  <a:lnTo>
                    <a:pt x="642" y="563"/>
                  </a:lnTo>
                  <a:lnTo>
                    <a:pt x="1533" y="0"/>
                  </a:lnTo>
                  <a:lnTo>
                    <a:pt x="583" y="178"/>
                  </a:lnTo>
                  <a:lnTo>
                    <a:pt x="577" y="193"/>
                  </a:lnTo>
                  <a:lnTo>
                    <a:pt x="573" y="207"/>
                  </a:lnTo>
                  <a:lnTo>
                    <a:pt x="567" y="221"/>
                  </a:lnTo>
                  <a:lnTo>
                    <a:pt x="562" y="237"/>
                  </a:lnTo>
                  <a:lnTo>
                    <a:pt x="556" y="251"/>
                  </a:lnTo>
                  <a:lnTo>
                    <a:pt x="551" y="267"/>
                  </a:lnTo>
                  <a:lnTo>
                    <a:pt x="545" y="281"/>
                  </a:lnTo>
                  <a:lnTo>
                    <a:pt x="541" y="297"/>
                  </a:lnTo>
                  <a:lnTo>
                    <a:pt x="535" y="311"/>
                  </a:lnTo>
                  <a:lnTo>
                    <a:pt x="531" y="325"/>
                  </a:lnTo>
                  <a:lnTo>
                    <a:pt x="525" y="340"/>
                  </a:lnTo>
                  <a:lnTo>
                    <a:pt x="520" y="355"/>
                  </a:lnTo>
                  <a:lnTo>
                    <a:pt x="514" y="370"/>
                  </a:lnTo>
                  <a:lnTo>
                    <a:pt x="509" y="385"/>
                  </a:lnTo>
                  <a:lnTo>
                    <a:pt x="503" y="400"/>
                  </a:lnTo>
                  <a:lnTo>
                    <a:pt x="500" y="415"/>
                  </a:lnTo>
                  <a:lnTo>
                    <a:pt x="494" y="430"/>
                  </a:lnTo>
                  <a:lnTo>
                    <a:pt x="489" y="444"/>
                  </a:lnTo>
                  <a:lnTo>
                    <a:pt x="483" y="458"/>
                  </a:lnTo>
                  <a:lnTo>
                    <a:pt x="478" y="474"/>
                  </a:lnTo>
                  <a:lnTo>
                    <a:pt x="472" y="488"/>
                  </a:lnTo>
                  <a:lnTo>
                    <a:pt x="467" y="504"/>
                  </a:lnTo>
                  <a:lnTo>
                    <a:pt x="461" y="518"/>
                  </a:lnTo>
                  <a:lnTo>
                    <a:pt x="457" y="534"/>
                  </a:lnTo>
                  <a:lnTo>
                    <a:pt x="451" y="548"/>
                  </a:lnTo>
                  <a:lnTo>
                    <a:pt x="446" y="562"/>
                  </a:lnTo>
                  <a:lnTo>
                    <a:pt x="440" y="577"/>
                  </a:lnTo>
                  <a:lnTo>
                    <a:pt x="436" y="592"/>
                  </a:lnTo>
                  <a:lnTo>
                    <a:pt x="430" y="607"/>
                  </a:lnTo>
                  <a:lnTo>
                    <a:pt x="425" y="622"/>
                  </a:lnTo>
                  <a:lnTo>
                    <a:pt x="419" y="636"/>
                  </a:lnTo>
                  <a:lnTo>
                    <a:pt x="416" y="652"/>
                  </a:lnTo>
                  <a:lnTo>
                    <a:pt x="410" y="666"/>
                  </a:lnTo>
                  <a:lnTo>
                    <a:pt x="405" y="681"/>
                  </a:lnTo>
                  <a:lnTo>
                    <a:pt x="399" y="695"/>
                  </a:lnTo>
                  <a:lnTo>
                    <a:pt x="394" y="709"/>
                  </a:lnTo>
                  <a:lnTo>
                    <a:pt x="388" y="724"/>
                  </a:lnTo>
                  <a:lnTo>
                    <a:pt x="384" y="738"/>
                  </a:lnTo>
                  <a:lnTo>
                    <a:pt x="378" y="752"/>
                  </a:lnTo>
                  <a:lnTo>
                    <a:pt x="373" y="768"/>
                  </a:lnTo>
                  <a:lnTo>
                    <a:pt x="367" y="782"/>
                  </a:lnTo>
                  <a:lnTo>
                    <a:pt x="362" y="797"/>
                  </a:lnTo>
                  <a:lnTo>
                    <a:pt x="357" y="811"/>
                  </a:lnTo>
                  <a:lnTo>
                    <a:pt x="352" y="827"/>
                  </a:lnTo>
                  <a:lnTo>
                    <a:pt x="347" y="841"/>
                  </a:lnTo>
                  <a:lnTo>
                    <a:pt x="343" y="855"/>
                  </a:lnTo>
                  <a:lnTo>
                    <a:pt x="337" y="870"/>
                  </a:lnTo>
                  <a:lnTo>
                    <a:pt x="333" y="885"/>
                  </a:lnTo>
                  <a:lnTo>
                    <a:pt x="327" y="900"/>
                  </a:lnTo>
                  <a:lnTo>
                    <a:pt x="323" y="914"/>
                  </a:lnTo>
                  <a:lnTo>
                    <a:pt x="318" y="928"/>
                  </a:lnTo>
                  <a:lnTo>
                    <a:pt x="313" y="943"/>
                  </a:lnTo>
                  <a:lnTo>
                    <a:pt x="307" y="957"/>
                  </a:lnTo>
                  <a:lnTo>
                    <a:pt x="303" y="971"/>
                  </a:lnTo>
                  <a:lnTo>
                    <a:pt x="297" y="986"/>
                  </a:lnTo>
                  <a:lnTo>
                    <a:pt x="294" y="1001"/>
                  </a:lnTo>
                  <a:lnTo>
                    <a:pt x="288" y="1016"/>
                  </a:lnTo>
                  <a:lnTo>
                    <a:pt x="283" y="1030"/>
                  </a:lnTo>
                  <a:lnTo>
                    <a:pt x="278" y="1044"/>
                  </a:lnTo>
                  <a:lnTo>
                    <a:pt x="275" y="1060"/>
                  </a:lnTo>
                  <a:lnTo>
                    <a:pt x="270" y="1074"/>
                  </a:lnTo>
                  <a:lnTo>
                    <a:pt x="265" y="1088"/>
                  </a:lnTo>
                  <a:lnTo>
                    <a:pt x="260" y="1103"/>
                  </a:lnTo>
                  <a:lnTo>
                    <a:pt x="257" y="1118"/>
                  </a:lnTo>
                  <a:lnTo>
                    <a:pt x="252" y="1130"/>
                  </a:lnTo>
                  <a:lnTo>
                    <a:pt x="248" y="1144"/>
                  </a:lnTo>
                  <a:lnTo>
                    <a:pt x="244" y="1155"/>
                  </a:lnTo>
                  <a:lnTo>
                    <a:pt x="240" y="1169"/>
                  </a:lnTo>
                  <a:lnTo>
                    <a:pt x="235" y="1181"/>
                  </a:lnTo>
                  <a:lnTo>
                    <a:pt x="232" y="1195"/>
                  </a:lnTo>
                  <a:lnTo>
                    <a:pt x="228" y="1207"/>
                  </a:lnTo>
                  <a:lnTo>
                    <a:pt x="225" y="1221"/>
                  </a:lnTo>
                  <a:lnTo>
                    <a:pt x="220" y="1233"/>
                  </a:lnTo>
                  <a:lnTo>
                    <a:pt x="215" y="1246"/>
                  </a:lnTo>
                  <a:lnTo>
                    <a:pt x="210" y="1260"/>
                  </a:lnTo>
                  <a:lnTo>
                    <a:pt x="207" y="1273"/>
                  </a:lnTo>
                  <a:lnTo>
                    <a:pt x="202" y="1286"/>
                  </a:lnTo>
                  <a:lnTo>
                    <a:pt x="198" y="1299"/>
                  </a:lnTo>
                  <a:lnTo>
                    <a:pt x="193" y="1312"/>
                  </a:lnTo>
                  <a:lnTo>
                    <a:pt x="190" y="1326"/>
                  </a:lnTo>
                  <a:lnTo>
                    <a:pt x="184" y="1338"/>
                  </a:lnTo>
                  <a:lnTo>
                    <a:pt x="180" y="1352"/>
                  </a:lnTo>
                  <a:lnTo>
                    <a:pt x="174" y="1365"/>
                  </a:lnTo>
                  <a:lnTo>
                    <a:pt x="171" y="1378"/>
                  </a:lnTo>
                  <a:lnTo>
                    <a:pt x="166" y="1390"/>
                  </a:lnTo>
                  <a:lnTo>
                    <a:pt x="161" y="1404"/>
                  </a:lnTo>
                  <a:lnTo>
                    <a:pt x="156" y="1416"/>
                  </a:lnTo>
                  <a:lnTo>
                    <a:pt x="153" y="1431"/>
                  </a:lnTo>
                  <a:lnTo>
                    <a:pt x="148" y="1442"/>
                  </a:lnTo>
                  <a:lnTo>
                    <a:pt x="143" y="1456"/>
                  </a:lnTo>
                  <a:lnTo>
                    <a:pt x="138" y="1469"/>
                  </a:lnTo>
                  <a:lnTo>
                    <a:pt x="135" y="1482"/>
                  </a:lnTo>
                  <a:lnTo>
                    <a:pt x="130" y="1494"/>
                  </a:lnTo>
                  <a:lnTo>
                    <a:pt x="125" y="1508"/>
                  </a:lnTo>
                  <a:lnTo>
                    <a:pt x="120" y="1520"/>
                  </a:lnTo>
                  <a:lnTo>
                    <a:pt x="117" y="1535"/>
                  </a:lnTo>
                  <a:lnTo>
                    <a:pt x="111" y="1547"/>
                  </a:lnTo>
                  <a:lnTo>
                    <a:pt x="106" y="1560"/>
                  </a:lnTo>
                  <a:lnTo>
                    <a:pt x="101" y="1572"/>
                  </a:lnTo>
                  <a:lnTo>
                    <a:pt x="98" y="1585"/>
                  </a:lnTo>
                  <a:lnTo>
                    <a:pt x="93" y="1597"/>
                  </a:lnTo>
                  <a:lnTo>
                    <a:pt x="88" y="1610"/>
                  </a:lnTo>
                  <a:lnTo>
                    <a:pt x="85" y="1622"/>
                  </a:lnTo>
                  <a:lnTo>
                    <a:pt x="81" y="1635"/>
                  </a:lnTo>
                  <a:lnTo>
                    <a:pt x="76" y="1647"/>
                  </a:lnTo>
                  <a:lnTo>
                    <a:pt x="71" y="1660"/>
                  </a:lnTo>
                  <a:lnTo>
                    <a:pt x="67" y="1672"/>
                  </a:lnTo>
                  <a:lnTo>
                    <a:pt x="63" y="1685"/>
                  </a:lnTo>
                  <a:lnTo>
                    <a:pt x="59" y="1697"/>
                  </a:lnTo>
                  <a:lnTo>
                    <a:pt x="56" y="1710"/>
                  </a:lnTo>
                  <a:lnTo>
                    <a:pt x="52" y="1722"/>
                  </a:lnTo>
                  <a:lnTo>
                    <a:pt x="49" y="1736"/>
                  </a:lnTo>
                  <a:lnTo>
                    <a:pt x="44" y="1747"/>
                  </a:lnTo>
                  <a:lnTo>
                    <a:pt x="40" y="1759"/>
                  </a:lnTo>
                  <a:lnTo>
                    <a:pt x="37" y="1771"/>
                  </a:lnTo>
                  <a:lnTo>
                    <a:pt x="33" y="1785"/>
                  </a:lnTo>
                  <a:lnTo>
                    <a:pt x="30" y="1797"/>
                  </a:lnTo>
                  <a:lnTo>
                    <a:pt x="26" y="1808"/>
                  </a:lnTo>
                  <a:lnTo>
                    <a:pt x="22" y="1820"/>
                  </a:lnTo>
                  <a:lnTo>
                    <a:pt x="20" y="1834"/>
                  </a:lnTo>
                  <a:lnTo>
                    <a:pt x="16" y="1844"/>
                  </a:lnTo>
                  <a:lnTo>
                    <a:pt x="14" y="1858"/>
                  </a:lnTo>
                  <a:lnTo>
                    <a:pt x="12" y="1868"/>
                  </a:lnTo>
                  <a:lnTo>
                    <a:pt x="9" y="1881"/>
                  </a:lnTo>
                  <a:lnTo>
                    <a:pt x="6" y="1892"/>
                  </a:lnTo>
                  <a:lnTo>
                    <a:pt x="3" y="1905"/>
                  </a:lnTo>
                  <a:lnTo>
                    <a:pt x="1" y="1916"/>
                  </a:lnTo>
                  <a:lnTo>
                    <a:pt x="0" y="1929"/>
                  </a:lnTo>
                  <a:lnTo>
                    <a:pt x="9" y="1939"/>
                  </a:lnTo>
                  <a:lnTo>
                    <a:pt x="18" y="1948"/>
                  </a:lnTo>
                  <a:lnTo>
                    <a:pt x="24" y="1957"/>
                  </a:lnTo>
                  <a:lnTo>
                    <a:pt x="31" y="1965"/>
                  </a:lnTo>
                  <a:lnTo>
                    <a:pt x="36" y="1971"/>
                  </a:lnTo>
                  <a:lnTo>
                    <a:pt x="40" y="1978"/>
                  </a:lnTo>
                  <a:lnTo>
                    <a:pt x="44" y="1983"/>
                  </a:lnTo>
                  <a:lnTo>
                    <a:pt x="49" y="1988"/>
                  </a:lnTo>
                  <a:lnTo>
                    <a:pt x="840" y="2967"/>
                  </a:lnTo>
                  <a:lnTo>
                    <a:pt x="856" y="2970"/>
                  </a:lnTo>
                  <a:lnTo>
                    <a:pt x="873" y="2972"/>
                  </a:lnTo>
                  <a:lnTo>
                    <a:pt x="890" y="2976"/>
                  </a:lnTo>
                  <a:lnTo>
                    <a:pt x="906" y="2979"/>
                  </a:lnTo>
                  <a:lnTo>
                    <a:pt x="922" y="2982"/>
                  </a:lnTo>
                  <a:lnTo>
                    <a:pt x="940" y="2984"/>
                  </a:lnTo>
                  <a:lnTo>
                    <a:pt x="955" y="2988"/>
                  </a:lnTo>
                  <a:lnTo>
                    <a:pt x="973" y="2991"/>
                  </a:lnTo>
                  <a:lnTo>
                    <a:pt x="989" y="2994"/>
                  </a:lnTo>
                  <a:lnTo>
                    <a:pt x="1006" y="2996"/>
                  </a:lnTo>
                  <a:lnTo>
                    <a:pt x="1022" y="2998"/>
                  </a:lnTo>
                  <a:lnTo>
                    <a:pt x="1039" y="3002"/>
                  </a:lnTo>
                  <a:lnTo>
                    <a:pt x="1056" y="3004"/>
                  </a:lnTo>
                  <a:lnTo>
                    <a:pt x="1073" y="3008"/>
                  </a:lnTo>
                  <a:lnTo>
                    <a:pt x="1089" y="3010"/>
                  </a:lnTo>
                  <a:lnTo>
                    <a:pt x="1107" y="3014"/>
                  </a:lnTo>
                  <a:lnTo>
                    <a:pt x="1123" y="3015"/>
                  </a:lnTo>
                  <a:lnTo>
                    <a:pt x="1141" y="3019"/>
                  </a:lnTo>
                  <a:lnTo>
                    <a:pt x="1156" y="3020"/>
                  </a:lnTo>
                  <a:lnTo>
                    <a:pt x="1174" y="3024"/>
                  </a:lnTo>
                  <a:lnTo>
                    <a:pt x="1191" y="3026"/>
                  </a:lnTo>
                  <a:lnTo>
                    <a:pt x="1208" y="3028"/>
                  </a:lnTo>
                  <a:lnTo>
                    <a:pt x="1224" y="3031"/>
                  </a:lnTo>
                  <a:lnTo>
                    <a:pt x="1242" y="3034"/>
                  </a:lnTo>
                  <a:lnTo>
                    <a:pt x="1259" y="3037"/>
                  </a:lnTo>
                  <a:lnTo>
                    <a:pt x="1276" y="3039"/>
                  </a:lnTo>
                  <a:lnTo>
                    <a:pt x="1293" y="3042"/>
                  </a:lnTo>
                  <a:lnTo>
                    <a:pt x="1311" y="3045"/>
                  </a:lnTo>
                  <a:lnTo>
                    <a:pt x="1327" y="3048"/>
                  </a:lnTo>
                  <a:lnTo>
                    <a:pt x="1344" y="3050"/>
                  </a:lnTo>
                  <a:lnTo>
                    <a:pt x="1361" y="3052"/>
                  </a:lnTo>
                  <a:lnTo>
                    <a:pt x="1379" y="3056"/>
                  </a:lnTo>
                  <a:lnTo>
                    <a:pt x="1394" y="3057"/>
                  </a:lnTo>
                  <a:lnTo>
                    <a:pt x="1411" y="3059"/>
                  </a:lnTo>
                  <a:lnTo>
                    <a:pt x="1428" y="3062"/>
                  </a:lnTo>
                  <a:lnTo>
                    <a:pt x="1446" y="3065"/>
                  </a:lnTo>
                  <a:lnTo>
                    <a:pt x="1462" y="3068"/>
                  </a:lnTo>
                  <a:lnTo>
                    <a:pt x="1479" y="3070"/>
                  </a:lnTo>
                  <a:lnTo>
                    <a:pt x="1496" y="3073"/>
                  </a:lnTo>
                  <a:lnTo>
                    <a:pt x="1514" y="3076"/>
                  </a:lnTo>
                  <a:lnTo>
                    <a:pt x="1529" y="3079"/>
                  </a:lnTo>
                  <a:lnTo>
                    <a:pt x="1546" y="3081"/>
                  </a:lnTo>
                  <a:lnTo>
                    <a:pt x="1563" y="3083"/>
                  </a:lnTo>
                  <a:lnTo>
                    <a:pt x="1581" y="3087"/>
                  </a:lnTo>
                  <a:lnTo>
                    <a:pt x="1598" y="3089"/>
                  </a:lnTo>
                  <a:lnTo>
                    <a:pt x="1614" y="3092"/>
                  </a:lnTo>
                  <a:lnTo>
                    <a:pt x="1631" y="3094"/>
                  </a:lnTo>
                  <a:lnTo>
                    <a:pt x="1649" y="3098"/>
                  </a:lnTo>
                  <a:lnTo>
                    <a:pt x="1665" y="3100"/>
                  </a:lnTo>
                  <a:lnTo>
                    <a:pt x="1681" y="3103"/>
                  </a:lnTo>
                  <a:lnTo>
                    <a:pt x="1698" y="3105"/>
                  </a:lnTo>
                  <a:lnTo>
                    <a:pt x="1716" y="3108"/>
                  </a:lnTo>
                  <a:lnTo>
                    <a:pt x="1732" y="3111"/>
                  </a:lnTo>
                  <a:lnTo>
                    <a:pt x="1748" y="3113"/>
                  </a:lnTo>
                  <a:lnTo>
                    <a:pt x="1765" y="3116"/>
                  </a:lnTo>
                  <a:lnTo>
                    <a:pt x="1783" y="3119"/>
                  </a:lnTo>
                  <a:lnTo>
                    <a:pt x="1799" y="3122"/>
                  </a:lnTo>
                  <a:lnTo>
                    <a:pt x="1816" y="3125"/>
                  </a:lnTo>
                  <a:lnTo>
                    <a:pt x="1832" y="3128"/>
                  </a:lnTo>
                  <a:lnTo>
                    <a:pt x="1850" y="3131"/>
                  </a:lnTo>
                  <a:lnTo>
                    <a:pt x="1867" y="3135"/>
                  </a:lnTo>
                  <a:lnTo>
                    <a:pt x="1883" y="3138"/>
                  </a:lnTo>
                  <a:lnTo>
                    <a:pt x="1900" y="3142"/>
                  </a:lnTo>
                  <a:lnTo>
                    <a:pt x="1918" y="3146"/>
                  </a:lnTo>
                  <a:lnTo>
                    <a:pt x="1928" y="3143"/>
                  </a:lnTo>
                  <a:lnTo>
                    <a:pt x="1937" y="3143"/>
                  </a:lnTo>
                  <a:lnTo>
                    <a:pt x="1948" y="3143"/>
                  </a:lnTo>
                  <a:lnTo>
                    <a:pt x="1959" y="3146"/>
                  </a:lnTo>
                  <a:lnTo>
                    <a:pt x="1970" y="3146"/>
                  </a:lnTo>
                  <a:lnTo>
                    <a:pt x="1980" y="3148"/>
                  </a:lnTo>
                  <a:lnTo>
                    <a:pt x="1991" y="3149"/>
                  </a:lnTo>
                  <a:lnTo>
                    <a:pt x="2003" y="3153"/>
                  </a:lnTo>
                  <a:lnTo>
                    <a:pt x="2014" y="3154"/>
                  </a:lnTo>
                  <a:lnTo>
                    <a:pt x="2025" y="3156"/>
                  </a:lnTo>
                  <a:lnTo>
                    <a:pt x="2035" y="3159"/>
                  </a:lnTo>
                  <a:lnTo>
                    <a:pt x="2046" y="3162"/>
                  </a:lnTo>
                  <a:lnTo>
                    <a:pt x="2057" y="3165"/>
                  </a:lnTo>
                  <a:lnTo>
                    <a:pt x="2068" y="3167"/>
                  </a:lnTo>
                  <a:lnTo>
                    <a:pt x="2078" y="3169"/>
                  </a:lnTo>
                  <a:lnTo>
                    <a:pt x="2090" y="3173"/>
                  </a:lnTo>
                  <a:lnTo>
                    <a:pt x="2100" y="3174"/>
                  </a:lnTo>
                  <a:lnTo>
                    <a:pt x="2111" y="3175"/>
                  </a:lnTo>
                  <a:lnTo>
                    <a:pt x="2121" y="3177"/>
                  </a:lnTo>
                  <a:lnTo>
                    <a:pt x="2132" y="3178"/>
                  </a:lnTo>
                  <a:lnTo>
                    <a:pt x="2142" y="3177"/>
                  </a:lnTo>
                  <a:lnTo>
                    <a:pt x="2151" y="3177"/>
                  </a:lnTo>
                  <a:lnTo>
                    <a:pt x="2161" y="3175"/>
                  </a:lnTo>
                  <a:lnTo>
                    <a:pt x="2170" y="3175"/>
                  </a:lnTo>
                  <a:lnTo>
                    <a:pt x="2179" y="3172"/>
                  </a:lnTo>
                  <a:lnTo>
                    <a:pt x="2187" y="3169"/>
                  </a:lnTo>
                  <a:lnTo>
                    <a:pt x="2196" y="3166"/>
                  </a:lnTo>
                  <a:lnTo>
                    <a:pt x="2205" y="3162"/>
                  </a:lnTo>
                  <a:lnTo>
                    <a:pt x="2212" y="3156"/>
                  </a:lnTo>
                  <a:lnTo>
                    <a:pt x="2220" y="3150"/>
                  </a:lnTo>
                  <a:lnTo>
                    <a:pt x="2227" y="3142"/>
                  </a:lnTo>
                  <a:lnTo>
                    <a:pt x="2235" y="3135"/>
                  </a:lnTo>
                  <a:lnTo>
                    <a:pt x="2245" y="3124"/>
                  </a:lnTo>
                  <a:lnTo>
                    <a:pt x="2254" y="3113"/>
                  </a:lnTo>
                  <a:lnTo>
                    <a:pt x="2264" y="3103"/>
                  </a:lnTo>
                  <a:lnTo>
                    <a:pt x="2275" y="3092"/>
                  </a:lnTo>
                  <a:lnTo>
                    <a:pt x="2284" y="3081"/>
                  </a:lnTo>
                  <a:lnTo>
                    <a:pt x="2294" y="3070"/>
                  </a:lnTo>
                  <a:lnTo>
                    <a:pt x="2303" y="3059"/>
                  </a:lnTo>
                  <a:lnTo>
                    <a:pt x="2314" y="3050"/>
                  </a:lnTo>
                  <a:lnTo>
                    <a:pt x="2324" y="3039"/>
                  </a:lnTo>
                  <a:lnTo>
                    <a:pt x="2333" y="3028"/>
                  </a:lnTo>
                  <a:lnTo>
                    <a:pt x="2343" y="3018"/>
                  </a:lnTo>
                  <a:lnTo>
                    <a:pt x="2353" y="3008"/>
                  </a:lnTo>
                  <a:lnTo>
                    <a:pt x="2363" y="2997"/>
                  </a:lnTo>
                  <a:lnTo>
                    <a:pt x="2374" y="2988"/>
                  </a:lnTo>
                  <a:lnTo>
                    <a:pt x="2383" y="2978"/>
                  </a:lnTo>
                  <a:lnTo>
                    <a:pt x="2394" y="2969"/>
                  </a:lnTo>
                  <a:lnTo>
                    <a:pt x="2403" y="2958"/>
                  </a:lnTo>
                  <a:lnTo>
                    <a:pt x="2413" y="2947"/>
                  </a:lnTo>
                  <a:lnTo>
                    <a:pt x="2422" y="2937"/>
                  </a:lnTo>
                  <a:lnTo>
                    <a:pt x="2432" y="2928"/>
                  </a:lnTo>
                  <a:lnTo>
                    <a:pt x="2442" y="2917"/>
                  </a:lnTo>
                  <a:lnTo>
                    <a:pt x="2452" y="2908"/>
                  </a:lnTo>
                  <a:lnTo>
                    <a:pt x="2461" y="2898"/>
                  </a:lnTo>
                  <a:lnTo>
                    <a:pt x="2472" y="2888"/>
                  </a:lnTo>
                  <a:lnTo>
                    <a:pt x="2480" y="2878"/>
                  </a:lnTo>
                  <a:lnTo>
                    <a:pt x="2491" y="2868"/>
                  </a:lnTo>
                  <a:lnTo>
                    <a:pt x="2499" y="2859"/>
                  </a:lnTo>
                  <a:lnTo>
                    <a:pt x="2510" y="2849"/>
                  </a:lnTo>
                  <a:lnTo>
                    <a:pt x="2520" y="2838"/>
                  </a:lnTo>
                  <a:lnTo>
                    <a:pt x="2529" y="2829"/>
                  </a:lnTo>
                  <a:lnTo>
                    <a:pt x="2539" y="2819"/>
                  </a:lnTo>
                  <a:lnTo>
                    <a:pt x="2550" y="2810"/>
                  </a:lnTo>
                  <a:lnTo>
                    <a:pt x="2558" y="2799"/>
                  </a:lnTo>
                  <a:lnTo>
                    <a:pt x="2568" y="2789"/>
                  </a:lnTo>
                  <a:lnTo>
                    <a:pt x="2577" y="2780"/>
                  </a:lnTo>
                  <a:lnTo>
                    <a:pt x="2587" y="2770"/>
                  </a:lnTo>
                  <a:lnTo>
                    <a:pt x="2596" y="2759"/>
                  </a:lnTo>
                  <a:lnTo>
                    <a:pt x="2606" y="2750"/>
                  </a:lnTo>
                  <a:lnTo>
                    <a:pt x="2615" y="2740"/>
                  </a:lnTo>
                  <a:lnTo>
                    <a:pt x="2626" y="2731"/>
                  </a:lnTo>
                  <a:lnTo>
                    <a:pt x="2635" y="2720"/>
                  </a:lnTo>
                  <a:lnTo>
                    <a:pt x="2644" y="2710"/>
                  </a:lnTo>
                  <a:lnTo>
                    <a:pt x="2654" y="2701"/>
                  </a:lnTo>
                  <a:lnTo>
                    <a:pt x="2663" y="2691"/>
                  </a:lnTo>
                  <a:lnTo>
                    <a:pt x="2673" y="2680"/>
                  </a:lnTo>
                  <a:lnTo>
                    <a:pt x="2682" y="2671"/>
                  </a:lnTo>
                  <a:lnTo>
                    <a:pt x="2692" y="2661"/>
                  </a:lnTo>
                  <a:lnTo>
                    <a:pt x="2703" y="2652"/>
                  </a:lnTo>
                  <a:lnTo>
                    <a:pt x="2711" y="2641"/>
                  </a:lnTo>
                  <a:lnTo>
                    <a:pt x="2721" y="2631"/>
                  </a:lnTo>
                  <a:lnTo>
                    <a:pt x="2730" y="2621"/>
                  </a:lnTo>
                  <a:lnTo>
                    <a:pt x="2741" y="2611"/>
                  </a:lnTo>
                  <a:lnTo>
                    <a:pt x="2749" y="2600"/>
                  </a:lnTo>
                  <a:lnTo>
                    <a:pt x="2759" y="2591"/>
                  </a:lnTo>
                  <a:lnTo>
                    <a:pt x="2769" y="2581"/>
                  </a:lnTo>
                  <a:lnTo>
                    <a:pt x="2779" y="2572"/>
                  </a:lnTo>
                  <a:lnTo>
                    <a:pt x="2789" y="2561"/>
                  </a:lnTo>
                  <a:lnTo>
                    <a:pt x="2798" y="2551"/>
                  </a:lnTo>
                  <a:lnTo>
                    <a:pt x="2808" y="2542"/>
                  </a:lnTo>
                  <a:lnTo>
                    <a:pt x="2819" y="2532"/>
                  </a:lnTo>
                  <a:lnTo>
                    <a:pt x="2828" y="2521"/>
                  </a:lnTo>
                  <a:lnTo>
                    <a:pt x="2838" y="2512"/>
                  </a:lnTo>
                  <a:lnTo>
                    <a:pt x="2847" y="2502"/>
                  </a:lnTo>
                  <a:lnTo>
                    <a:pt x="2858" y="2493"/>
                  </a:lnTo>
                  <a:lnTo>
                    <a:pt x="2873" y="2482"/>
                  </a:lnTo>
                  <a:lnTo>
                    <a:pt x="2888" y="2471"/>
                  </a:lnTo>
                  <a:lnTo>
                    <a:pt x="2902" y="2460"/>
                  </a:lnTo>
                  <a:lnTo>
                    <a:pt x="2917" y="2450"/>
                  </a:lnTo>
                  <a:lnTo>
                    <a:pt x="2930" y="2438"/>
                  </a:lnTo>
                  <a:lnTo>
                    <a:pt x="2943" y="2426"/>
                  </a:lnTo>
                  <a:lnTo>
                    <a:pt x="2955" y="2414"/>
                  </a:lnTo>
                  <a:lnTo>
                    <a:pt x="2968" y="2403"/>
                  </a:lnTo>
                  <a:lnTo>
                    <a:pt x="2979" y="2390"/>
                  </a:lnTo>
                  <a:lnTo>
                    <a:pt x="2990" y="2378"/>
                  </a:lnTo>
                  <a:lnTo>
                    <a:pt x="2999" y="2365"/>
                  </a:lnTo>
                  <a:lnTo>
                    <a:pt x="3010" y="2353"/>
                  </a:lnTo>
                  <a:lnTo>
                    <a:pt x="3018" y="2339"/>
                  </a:lnTo>
                  <a:lnTo>
                    <a:pt x="3028" y="2326"/>
                  </a:lnTo>
                  <a:lnTo>
                    <a:pt x="3036" y="2313"/>
                  </a:lnTo>
                  <a:lnTo>
                    <a:pt x="3046" y="2301"/>
                  </a:lnTo>
                  <a:lnTo>
                    <a:pt x="3053" y="2287"/>
                  </a:lnTo>
                  <a:lnTo>
                    <a:pt x="3060" y="2273"/>
                  </a:lnTo>
                  <a:lnTo>
                    <a:pt x="3068" y="2258"/>
                  </a:lnTo>
                  <a:lnTo>
                    <a:pt x="3075" y="2245"/>
                  </a:lnTo>
                  <a:lnTo>
                    <a:pt x="3079" y="2231"/>
                  </a:lnTo>
                  <a:lnTo>
                    <a:pt x="3085" y="2216"/>
                  </a:lnTo>
                  <a:lnTo>
                    <a:pt x="3091" y="2202"/>
                  </a:lnTo>
                  <a:lnTo>
                    <a:pt x="3097" y="2189"/>
                  </a:lnTo>
                  <a:lnTo>
                    <a:pt x="3102" y="2173"/>
                  </a:lnTo>
                  <a:lnTo>
                    <a:pt x="3107" y="2159"/>
                  </a:lnTo>
                  <a:lnTo>
                    <a:pt x="3111" y="2143"/>
                  </a:lnTo>
                  <a:lnTo>
                    <a:pt x="3115" y="2129"/>
                  </a:lnTo>
                  <a:lnTo>
                    <a:pt x="3119" y="2113"/>
                  </a:lnTo>
                  <a:lnTo>
                    <a:pt x="3123" y="2099"/>
                  </a:lnTo>
                  <a:lnTo>
                    <a:pt x="3126" y="2084"/>
                  </a:lnTo>
                  <a:lnTo>
                    <a:pt x="3131" y="2069"/>
                  </a:lnTo>
                  <a:lnTo>
                    <a:pt x="3133" y="2052"/>
                  </a:lnTo>
                  <a:lnTo>
                    <a:pt x="3136" y="2038"/>
                  </a:lnTo>
                  <a:lnTo>
                    <a:pt x="3138" y="2021"/>
                  </a:lnTo>
                  <a:lnTo>
                    <a:pt x="3142" y="2007"/>
                  </a:lnTo>
                  <a:lnTo>
                    <a:pt x="3143" y="1990"/>
                  </a:lnTo>
                  <a:lnTo>
                    <a:pt x="3145" y="1976"/>
                  </a:lnTo>
                  <a:lnTo>
                    <a:pt x="3148" y="1959"/>
                  </a:lnTo>
                  <a:lnTo>
                    <a:pt x="3150" y="1945"/>
                  </a:lnTo>
                  <a:lnTo>
                    <a:pt x="3151" y="1928"/>
                  </a:lnTo>
                  <a:lnTo>
                    <a:pt x="3154" y="1913"/>
                  </a:lnTo>
                  <a:lnTo>
                    <a:pt x="3155" y="1897"/>
                  </a:lnTo>
                  <a:lnTo>
                    <a:pt x="3157" y="1881"/>
                  </a:lnTo>
                  <a:lnTo>
                    <a:pt x="3158" y="1865"/>
                  </a:lnTo>
                  <a:lnTo>
                    <a:pt x="3161" y="1850"/>
                  </a:lnTo>
                  <a:lnTo>
                    <a:pt x="3162" y="1834"/>
                  </a:lnTo>
                  <a:lnTo>
                    <a:pt x="3164" y="1819"/>
                  </a:lnTo>
                  <a:lnTo>
                    <a:pt x="3166" y="1802"/>
                  </a:lnTo>
                  <a:lnTo>
                    <a:pt x="3168" y="1787"/>
                  </a:lnTo>
                  <a:lnTo>
                    <a:pt x="3169" y="1770"/>
                  </a:lnTo>
                  <a:lnTo>
                    <a:pt x="3172" y="1755"/>
                  </a:lnTo>
                  <a:lnTo>
                    <a:pt x="3173" y="1739"/>
                  </a:lnTo>
                  <a:lnTo>
                    <a:pt x="3175" y="1724"/>
                  </a:lnTo>
                  <a:lnTo>
                    <a:pt x="3176" y="1708"/>
                  </a:lnTo>
                  <a:lnTo>
                    <a:pt x="3180" y="1694"/>
                  </a:lnTo>
                  <a:lnTo>
                    <a:pt x="3181" y="1677"/>
                  </a:lnTo>
                  <a:lnTo>
                    <a:pt x="3184" y="1661"/>
                  </a:lnTo>
                  <a:lnTo>
                    <a:pt x="3186" y="1646"/>
                  </a:lnTo>
                  <a:lnTo>
                    <a:pt x="3190" y="1631"/>
                  </a:lnTo>
                  <a:lnTo>
                    <a:pt x="3192" y="1616"/>
                  </a:lnTo>
                  <a:lnTo>
                    <a:pt x="3195" y="1602"/>
                  </a:lnTo>
                  <a:lnTo>
                    <a:pt x="3199" y="1587"/>
                  </a:lnTo>
                  <a:lnTo>
                    <a:pt x="3204" y="1573"/>
                  </a:lnTo>
                  <a:lnTo>
                    <a:pt x="3204" y="1566"/>
                  </a:lnTo>
                  <a:lnTo>
                    <a:pt x="3205" y="1559"/>
                  </a:lnTo>
                  <a:lnTo>
                    <a:pt x="3206" y="1551"/>
                  </a:lnTo>
                  <a:lnTo>
                    <a:pt x="3209" y="1544"/>
                  </a:lnTo>
                  <a:lnTo>
                    <a:pt x="3209" y="1537"/>
                  </a:lnTo>
                  <a:lnTo>
                    <a:pt x="3210" y="1530"/>
                  </a:lnTo>
                  <a:lnTo>
                    <a:pt x="3211" y="1523"/>
                  </a:lnTo>
                  <a:lnTo>
                    <a:pt x="3213" y="1517"/>
                  </a:lnTo>
                  <a:lnTo>
                    <a:pt x="3213" y="1509"/>
                  </a:lnTo>
                  <a:lnTo>
                    <a:pt x="3215" y="1502"/>
                  </a:lnTo>
                  <a:lnTo>
                    <a:pt x="3216" y="1495"/>
                  </a:lnTo>
                  <a:lnTo>
                    <a:pt x="3218" y="1489"/>
                  </a:lnTo>
                  <a:lnTo>
                    <a:pt x="3218" y="1482"/>
                  </a:lnTo>
                  <a:lnTo>
                    <a:pt x="3219" y="1476"/>
                  </a:lnTo>
                  <a:lnTo>
                    <a:pt x="3221" y="1469"/>
                  </a:lnTo>
                  <a:lnTo>
                    <a:pt x="3223" y="1463"/>
                  </a:lnTo>
                  <a:lnTo>
                    <a:pt x="3223" y="1456"/>
                  </a:lnTo>
                  <a:lnTo>
                    <a:pt x="3224" y="1448"/>
                  </a:lnTo>
                  <a:lnTo>
                    <a:pt x="3225" y="1441"/>
                  </a:lnTo>
                  <a:lnTo>
                    <a:pt x="3228" y="1435"/>
                  </a:lnTo>
                  <a:lnTo>
                    <a:pt x="3228" y="1428"/>
                  </a:lnTo>
                  <a:lnTo>
                    <a:pt x="3229" y="1422"/>
                  </a:lnTo>
                  <a:lnTo>
                    <a:pt x="3230" y="1415"/>
                  </a:lnTo>
                  <a:lnTo>
                    <a:pt x="3233" y="1409"/>
                  </a:lnTo>
                  <a:lnTo>
                    <a:pt x="3233" y="1402"/>
                  </a:lnTo>
                  <a:lnTo>
                    <a:pt x="3235" y="1395"/>
                  </a:lnTo>
                  <a:lnTo>
                    <a:pt x="3235" y="1387"/>
                  </a:lnTo>
                  <a:lnTo>
                    <a:pt x="3237" y="1382"/>
                  </a:lnTo>
                  <a:lnTo>
                    <a:pt x="3240" y="1368"/>
                  </a:lnTo>
                  <a:lnTo>
                    <a:pt x="3243" y="1356"/>
                  </a:lnTo>
                  <a:lnTo>
                    <a:pt x="3243" y="1349"/>
                  </a:lnTo>
                  <a:lnTo>
                    <a:pt x="3245" y="1342"/>
                  </a:lnTo>
                  <a:lnTo>
                    <a:pt x="3246" y="1335"/>
                  </a:lnTo>
                  <a:lnTo>
                    <a:pt x="3247" y="1329"/>
                  </a:lnTo>
                  <a:lnTo>
                    <a:pt x="3247" y="1322"/>
                  </a:lnTo>
                  <a:lnTo>
                    <a:pt x="3249" y="1316"/>
                  </a:lnTo>
                  <a:lnTo>
                    <a:pt x="3249" y="1309"/>
                  </a:lnTo>
                  <a:lnTo>
                    <a:pt x="3252" y="1303"/>
                  </a:lnTo>
                  <a:lnTo>
                    <a:pt x="3252" y="1295"/>
                  </a:lnTo>
                  <a:lnTo>
                    <a:pt x="3253" y="1289"/>
                  </a:lnTo>
                  <a:lnTo>
                    <a:pt x="3254" y="1282"/>
                  </a:lnTo>
                  <a:lnTo>
                    <a:pt x="3256" y="1276"/>
                  </a:lnTo>
                  <a:lnTo>
                    <a:pt x="3258" y="1263"/>
                  </a:lnTo>
                  <a:lnTo>
                    <a:pt x="3261" y="1251"/>
                  </a:lnTo>
                  <a:lnTo>
                    <a:pt x="3261" y="1244"/>
                  </a:lnTo>
                  <a:lnTo>
                    <a:pt x="3262" y="1237"/>
                  </a:lnTo>
                  <a:lnTo>
                    <a:pt x="3264" y="1231"/>
                  </a:lnTo>
                  <a:lnTo>
                    <a:pt x="3265" y="1225"/>
                  </a:lnTo>
                  <a:lnTo>
                    <a:pt x="3266" y="1218"/>
                  </a:lnTo>
                  <a:lnTo>
                    <a:pt x="3267" y="1210"/>
                  </a:lnTo>
                  <a:lnTo>
                    <a:pt x="3268" y="1204"/>
                  </a:lnTo>
                  <a:lnTo>
                    <a:pt x="3271" y="1199"/>
                  </a:lnTo>
                  <a:lnTo>
                    <a:pt x="3271" y="1191"/>
                  </a:lnTo>
                  <a:lnTo>
                    <a:pt x="3273" y="1185"/>
                  </a:lnTo>
                  <a:lnTo>
                    <a:pt x="3273" y="1178"/>
                  </a:lnTo>
                  <a:lnTo>
                    <a:pt x="3276" y="1172"/>
                  </a:lnTo>
                  <a:lnTo>
                    <a:pt x="3279" y="1159"/>
                  </a:lnTo>
                  <a:lnTo>
                    <a:pt x="3283" y="1147"/>
                  </a:lnTo>
                  <a:close/>
                </a:path>
              </a:pathLst>
            </a:custGeom>
            <a:solidFill>
              <a:srgbClr val="CC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7"/>
          <p:cNvGrpSpPr>
            <a:grpSpLocks noChangeAspect="1"/>
          </p:cNvGrpSpPr>
          <p:nvPr/>
        </p:nvGrpSpPr>
        <p:grpSpPr bwMode="auto">
          <a:xfrm rot="-6602561">
            <a:off x="965994" y="2651919"/>
            <a:ext cx="942975" cy="931863"/>
            <a:chOff x="4921" y="2069"/>
            <a:chExt cx="726" cy="714"/>
          </a:xfrm>
        </p:grpSpPr>
        <p:sp>
          <p:nvSpPr>
            <p:cNvPr id="36875" name="AutoShape 28"/>
            <p:cNvSpPr>
              <a:spLocks noChangeAspect="1" noChangeArrowheads="1" noTextEdit="1"/>
            </p:cNvSpPr>
            <p:nvPr/>
          </p:nvSpPr>
          <p:spPr bwMode="auto">
            <a:xfrm>
              <a:off x="4921" y="2069"/>
              <a:ext cx="726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76" name="Freeform 29"/>
            <p:cNvSpPr>
              <a:spLocks/>
            </p:cNvSpPr>
            <p:nvPr/>
          </p:nvSpPr>
          <p:spPr bwMode="auto">
            <a:xfrm>
              <a:off x="4954" y="2144"/>
              <a:ext cx="656" cy="635"/>
            </a:xfrm>
            <a:custGeom>
              <a:avLst/>
              <a:gdLst>
                <a:gd name="T0" fmla="*/ 0 w 3283"/>
                <a:gd name="T1" fmla="*/ 0 h 3178"/>
                <a:gd name="T2" fmla="*/ 0 w 3283"/>
                <a:gd name="T3" fmla="*/ 0 h 3178"/>
                <a:gd name="T4" fmla="*/ 0 w 3283"/>
                <a:gd name="T5" fmla="*/ 0 h 3178"/>
                <a:gd name="T6" fmla="*/ 0 w 3283"/>
                <a:gd name="T7" fmla="*/ 0 h 3178"/>
                <a:gd name="T8" fmla="*/ 0 w 3283"/>
                <a:gd name="T9" fmla="*/ 0 h 3178"/>
                <a:gd name="T10" fmla="*/ 0 w 3283"/>
                <a:gd name="T11" fmla="*/ 0 h 3178"/>
                <a:gd name="T12" fmla="*/ 0 w 3283"/>
                <a:gd name="T13" fmla="*/ 0 h 3178"/>
                <a:gd name="T14" fmla="*/ 0 w 3283"/>
                <a:gd name="T15" fmla="*/ 0 h 3178"/>
                <a:gd name="T16" fmla="*/ 0 w 3283"/>
                <a:gd name="T17" fmla="*/ 0 h 3178"/>
                <a:gd name="T18" fmla="*/ 0 w 3283"/>
                <a:gd name="T19" fmla="*/ 0 h 3178"/>
                <a:gd name="T20" fmla="*/ 0 w 3283"/>
                <a:gd name="T21" fmla="*/ 0 h 3178"/>
                <a:gd name="T22" fmla="*/ 0 w 3283"/>
                <a:gd name="T23" fmla="*/ 0 h 3178"/>
                <a:gd name="T24" fmla="*/ 0 w 3283"/>
                <a:gd name="T25" fmla="*/ 0 h 3178"/>
                <a:gd name="T26" fmla="*/ 0 w 3283"/>
                <a:gd name="T27" fmla="*/ 0 h 3178"/>
                <a:gd name="T28" fmla="*/ 0 w 3283"/>
                <a:gd name="T29" fmla="*/ 0 h 3178"/>
                <a:gd name="T30" fmla="*/ 0 w 3283"/>
                <a:gd name="T31" fmla="*/ 0 h 3178"/>
                <a:gd name="T32" fmla="*/ 0 w 3283"/>
                <a:gd name="T33" fmla="*/ 0 h 3178"/>
                <a:gd name="T34" fmla="*/ 0 w 3283"/>
                <a:gd name="T35" fmla="*/ 0 h 3178"/>
                <a:gd name="T36" fmla="*/ 0 w 3283"/>
                <a:gd name="T37" fmla="*/ 0 h 3178"/>
                <a:gd name="T38" fmla="*/ 0 w 3283"/>
                <a:gd name="T39" fmla="*/ 0 h 3178"/>
                <a:gd name="T40" fmla="*/ 0 w 3283"/>
                <a:gd name="T41" fmla="*/ 0 h 3178"/>
                <a:gd name="T42" fmla="*/ 0 w 3283"/>
                <a:gd name="T43" fmla="*/ 0 h 3178"/>
                <a:gd name="T44" fmla="*/ 0 w 3283"/>
                <a:gd name="T45" fmla="*/ 0 h 3178"/>
                <a:gd name="T46" fmla="*/ 0 w 3283"/>
                <a:gd name="T47" fmla="*/ 0 h 3178"/>
                <a:gd name="T48" fmla="*/ 0 w 3283"/>
                <a:gd name="T49" fmla="*/ 0 h 3178"/>
                <a:gd name="T50" fmla="*/ 0 w 3283"/>
                <a:gd name="T51" fmla="*/ 0 h 3178"/>
                <a:gd name="T52" fmla="*/ 0 w 3283"/>
                <a:gd name="T53" fmla="*/ 0 h 3178"/>
                <a:gd name="T54" fmla="*/ 0 w 3283"/>
                <a:gd name="T55" fmla="*/ 0 h 3178"/>
                <a:gd name="T56" fmla="*/ 0 w 3283"/>
                <a:gd name="T57" fmla="*/ 0 h 3178"/>
                <a:gd name="T58" fmla="*/ 0 w 3283"/>
                <a:gd name="T59" fmla="*/ 0 h 3178"/>
                <a:gd name="T60" fmla="*/ 0 w 3283"/>
                <a:gd name="T61" fmla="*/ 0 h 3178"/>
                <a:gd name="T62" fmla="*/ 0 w 3283"/>
                <a:gd name="T63" fmla="*/ 0 h 3178"/>
                <a:gd name="T64" fmla="*/ 0 w 3283"/>
                <a:gd name="T65" fmla="*/ 0 h 3178"/>
                <a:gd name="T66" fmla="*/ 0 w 3283"/>
                <a:gd name="T67" fmla="*/ 0 h 3178"/>
                <a:gd name="T68" fmla="*/ 0 w 3283"/>
                <a:gd name="T69" fmla="*/ 0 h 3178"/>
                <a:gd name="T70" fmla="*/ 0 w 3283"/>
                <a:gd name="T71" fmla="*/ 0 h 3178"/>
                <a:gd name="T72" fmla="*/ 0 w 3283"/>
                <a:gd name="T73" fmla="*/ 0 h 3178"/>
                <a:gd name="T74" fmla="*/ 0 w 3283"/>
                <a:gd name="T75" fmla="*/ 0 h 3178"/>
                <a:gd name="T76" fmla="*/ 0 w 3283"/>
                <a:gd name="T77" fmla="*/ 0 h 3178"/>
                <a:gd name="T78" fmla="*/ 0 w 3283"/>
                <a:gd name="T79" fmla="*/ 0 h 3178"/>
                <a:gd name="T80" fmla="*/ 0 w 3283"/>
                <a:gd name="T81" fmla="*/ 0 h 3178"/>
                <a:gd name="T82" fmla="*/ 0 w 3283"/>
                <a:gd name="T83" fmla="*/ 0 h 3178"/>
                <a:gd name="T84" fmla="*/ 0 w 3283"/>
                <a:gd name="T85" fmla="*/ 0 h 3178"/>
                <a:gd name="T86" fmla="*/ 0 w 3283"/>
                <a:gd name="T87" fmla="*/ 0 h 3178"/>
                <a:gd name="T88" fmla="*/ 0 w 3283"/>
                <a:gd name="T89" fmla="*/ 0 h 3178"/>
                <a:gd name="T90" fmla="*/ 0 w 3283"/>
                <a:gd name="T91" fmla="*/ 0 h 3178"/>
                <a:gd name="T92" fmla="*/ 0 w 3283"/>
                <a:gd name="T93" fmla="*/ 0 h 3178"/>
                <a:gd name="T94" fmla="*/ 0 w 3283"/>
                <a:gd name="T95" fmla="*/ 0 h 3178"/>
                <a:gd name="T96" fmla="*/ 0 w 3283"/>
                <a:gd name="T97" fmla="*/ 0 h 3178"/>
                <a:gd name="T98" fmla="*/ 0 w 3283"/>
                <a:gd name="T99" fmla="*/ 0 h 3178"/>
                <a:gd name="T100" fmla="*/ 0 w 3283"/>
                <a:gd name="T101" fmla="*/ 0 h 3178"/>
                <a:gd name="T102" fmla="*/ 0 w 3283"/>
                <a:gd name="T103" fmla="*/ 0 h 3178"/>
                <a:gd name="T104" fmla="*/ 0 w 3283"/>
                <a:gd name="T105" fmla="*/ 0 h 3178"/>
                <a:gd name="T106" fmla="*/ 0 w 3283"/>
                <a:gd name="T107" fmla="*/ 0 h 3178"/>
                <a:gd name="T108" fmla="*/ 0 w 3283"/>
                <a:gd name="T109" fmla="*/ 0 h 3178"/>
                <a:gd name="T110" fmla="*/ 0 w 3283"/>
                <a:gd name="T111" fmla="*/ 0 h 3178"/>
                <a:gd name="T112" fmla="*/ 0 w 3283"/>
                <a:gd name="T113" fmla="*/ 0 h 3178"/>
                <a:gd name="T114" fmla="*/ 0 w 3283"/>
                <a:gd name="T115" fmla="*/ 0 h 3178"/>
                <a:gd name="T116" fmla="*/ 0 w 3283"/>
                <a:gd name="T117" fmla="*/ 0 h 3178"/>
                <a:gd name="T118" fmla="*/ 0 w 3283"/>
                <a:gd name="T119" fmla="*/ 0 h 3178"/>
                <a:gd name="T120" fmla="*/ 0 w 3283"/>
                <a:gd name="T121" fmla="*/ 0 h 31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83"/>
                <a:gd name="T184" fmla="*/ 0 h 3178"/>
                <a:gd name="T185" fmla="*/ 3283 w 3283"/>
                <a:gd name="T186" fmla="*/ 3178 h 31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83" h="3178">
                  <a:moveTo>
                    <a:pt x="3283" y="1147"/>
                  </a:moveTo>
                  <a:lnTo>
                    <a:pt x="3277" y="1133"/>
                  </a:lnTo>
                  <a:lnTo>
                    <a:pt x="3272" y="1120"/>
                  </a:lnTo>
                  <a:lnTo>
                    <a:pt x="3266" y="1106"/>
                  </a:lnTo>
                  <a:lnTo>
                    <a:pt x="3261" y="1093"/>
                  </a:lnTo>
                  <a:lnTo>
                    <a:pt x="3255" y="1079"/>
                  </a:lnTo>
                  <a:lnTo>
                    <a:pt x="3251" y="1066"/>
                  </a:lnTo>
                  <a:lnTo>
                    <a:pt x="3245" y="1053"/>
                  </a:lnTo>
                  <a:lnTo>
                    <a:pt x="3240" y="1041"/>
                  </a:lnTo>
                  <a:lnTo>
                    <a:pt x="3233" y="1026"/>
                  </a:lnTo>
                  <a:lnTo>
                    <a:pt x="3227" y="1014"/>
                  </a:lnTo>
                  <a:lnTo>
                    <a:pt x="3221" y="1000"/>
                  </a:lnTo>
                  <a:lnTo>
                    <a:pt x="3215" y="988"/>
                  </a:lnTo>
                  <a:lnTo>
                    <a:pt x="3207" y="975"/>
                  </a:lnTo>
                  <a:lnTo>
                    <a:pt x="3201" y="963"/>
                  </a:lnTo>
                  <a:lnTo>
                    <a:pt x="3195" y="950"/>
                  </a:lnTo>
                  <a:lnTo>
                    <a:pt x="3190" y="938"/>
                  </a:lnTo>
                  <a:lnTo>
                    <a:pt x="3181" y="925"/>
                  </a:lnTo>
                  <a:lnTo>
                    <a:pt x="3174" y="913"/>
                  </a:lnTo>
                  <a:lnTo>
                    <a:pt x="3167" y="900"/>
                  </a:lnTo>
                  <a:lnTo>
                    <a:pt x="3160" y="888"/>
                  </a:lnTo>
                  <a:lnTo>
                    <a:pt x="3152" y="874"/>
                  </a:lnTo>
                  <a:lnTo>
                    <a:pt x="3145" y="862"/>
                  </a:lnTo>
                  <a:lnTo>
                    <a:pt x="3138" y="849"/>
                  </a:lnTo>
                  <a:lnTo>
                    <a:pt x="3131" y="837"/>
                  </a:lnTo>
                  <a:lnTo>
                    <a:pt x="3123" y="824"/>
                  </a:lnTo>
                  <a:lnTo>
                    <a:pt x="3115" y="812"/>
                  </a:lnTo>
                  <a:lnTo>
                    <a:pt x="3107" y="800"/>
                  </a:lnTo>
                  <a:lnTo>
                    <a:pt x="3100" y="788"/>
                  </a:lnTo>
                  <a:lnTo>
                    <a:pt x="3091" y="775"/>
                  </a:lnTo>
                  <a:lnTo>
                    <a:pt x="3084" y="764"/>
                  </a:lnTo>
                  <a:lnTo>
                    <a:pt x="3077" y="751"/>
                  </a:lnTo>
                  <a:lnTo>
                    <a:pt x="3070" y="740"/>
                  </a:lnTo>
                  <a:lnTo>
                    <a:pt x="3062" y="727"/>
                  </a:lnTo>
                  <a:lnTo>
                    <a:pt x="3053" y="715"/>
                  </a:lnTo>
                  <a:lnTo>
                    <a:pt x="3045" y="703"/>
                  </a:lnTo>
                  <a:lnTo>
                    <a:pt x="3038" y="691"/>
                  </a:lnTo>
                  <a:lnTo>
                    <a:pt x="3029" y="678"/>
                  </a:lnTo>
                  <a:lnTo>
                    <a:pt x="3021" y="668"/>
                  </a:lnTo>
                  <a:lnTo>
                    <a:pt x="3014" y="654"/>
                  </a:lnTo>
                  <a:lnTo>
                    <a:pt x="3007" y="644"/>
                  </a:lnTo>
                  <a:lnTo>
                    <a:pt x="2998" y="630"/>
                  </a:lnTo>
                  <a:lnTo>
                    <a:pt x="2990" y="618"/>
                  </a:lnTo>
                  <a:lnTo>
                    <a:pt x="2981" y="607"/>
                  </a:lnTo>
                  <a:lnTo>
                    <a:pt x="2974" y="595"/>
                  </a:lnTo>
                  <a:lnTo>
                    <a:pt x="2966" y="583"/>
                  </a:lnTo>
                  <a:lnTo>
                    <a:pt x="2957" y="571"/>
                  </a:lnTo>
                  <a:lnTo>
                    <a:pt x="2950" y="559"/>
                  </a:lnTo>
                  <a:lnTo>
                    <a:pt x="2943" y="548"/>
                  </a:lnTo>
                  <a:lnTo>
                    <a:pt x="2935" y="535"/>
                  </a:lnTo>
                  <a:lnTo>
                    <a:pt x="2928" y="523"/>
                  </a:lnTo>
                  <a:lnTo>
                    <a:pt x="2919" y="511"/>
                  </a:lnTo>
                  <a:lnTo>
                    <a:pt x="2912" y="499"/>
                  </a:lnTo>
                  <a:lnTo>
                    <a:pt x="2905" y="486"/>
                  </a:lnTo>
                  <a:lnTo>
                    <a:pt x="2898" y="475"/>
                  </a:lnTo>
                  <a:lnTo>
                    <a:pt x="2891" y="462"/>
                  </a:lnTo>
                  <a:lnTo>
                    <a:pt x="2883" y="451"/>
                  </a:lnTo>
                  <a:lnTo>
                    <a:pt x="2876" y="438"/>
                  </a:lnTo>
                  <a:lnTo>
                    <a:pt x="2869" y="427"/>
                  </a:lnTo>
                  <a:lnTo>
                    <a:pt x="2862" y="414"/>
                  </a:lnTo>
                  <a:lnTo>
                    <a:pt x="2855" y="403"/>
                  </a:lnTo>
                  <a:lnTo>
                    <a:pt x="2847" y="391"/>
                  </a:lnTo>
                  <a:lnTo>
                    <a:pt x="2840" y="379"/>
                  </a:lnTo>
                  <a:lnTo>
                    <a:pt x="2834" y="367"/>
                  </a:lnTo>
                  <a:lnTo>
                    <a:pt x="2828" y="357"/>
                  </a:lnTo>
                  <a:lnTo>
                    <a:pt x="2822" y="348"/>
                  </a:lnTo>
                  <a:lnTo>
                    <a:pt x="2818" y="341"/>
                  </a:lnTo>
                  <a:lnTo>
                    <a:pt x="2813" y="334"/>
                  </a:lnTo>
                  <a:lnTo>
                    <a:pt x="2809" y="327"/>
                  </a:lnTo>
                  <a:lnTo>
                    <a:pt x="2804" y="319"/>
                  </a:lnTo>
                  <a:lnTo>
                    <a:pt x="2801" y="313"/>
                  </a:lnTo>
                  <a:lnTo>
                    <a:pt x="2797" y="306"/>
                  </a:lnTo>
                  <a:lnTo>
                    <a:pt x="2794" y="300"/>
                  </a:lnTo>
                  <a:lnTo>
                    <a:pt x="2789" y="293"/>
                  </a:lnTo>
                  <a:lnTo>
                    <a:pt x="2785" y="286"/>
                  </a:lnTo>
                  <a:lnTo>
                    <a:pt x="2782" y="280"/>
                  </a:lnTo>
                  <a:lnTo>
                    <a:pt x="2778" y="274"/>
                  </a:lnTo>
                  <a:lnTo>
                    <a:pt x="2771" y="261"/>
                  </a:lnTo>
                  <a:lnTo>
                    <a:pt x="2764" y="249"/>
                  </a:lnTo>
                  <a:lnTo>
                    <a:pt x="2755" y="236"/>
                  </a:lnTo>
                  <a:lnTo>
                    <a:pt x="2748" y="224"/>
                  </a:lnTo>
                  <a:lnTo>
                    <a:pt x="2740" y="211"/>
                  </a:lnTo>
                  <a:lnTo>
                    <a:pt x="2733" y="199"/>
                  </a:lnTo>
                  <a:lnTo>
                    <a:pt x="2724" y="186"/>
                  </a:lnTo>
                  <a:lnTo>
                    <a:pt x="2716" y="174"/>
                  </a:lnTo>
                  <a:lnTo>
                    <a:pt x="2708" y="160"/>
                  </a:lnTo>
                  <a:lnTo>
                    <a:pt x="2699" y="148"/>
                  </a:lnTo>
                  <a:lnTo>
                    <a:pt x="2694" y="141"/>
                  </a:lnTo>
                  <a:lnTo>
                    <a:pt x="2691" y="136"/>
                  </a:lnTo>
                  <a:lnTo>
                    <a:pt x="2686" y="133"/>
                  </a:lnTo>
                  <a:lnTo>
                    <a:pt x="2682" y="129"/>
                  </a:lnTo>
                  <a:lnTo>
                    <a:pt x="2676" y="126"/>
                  </a:lnTo>
                  <a:lnTo>
                    <a:pt x="2672" y="123"/>
                  </a:lnTo>
                  <a:lnTo>
                    <a:pt x="2666" y="121"/>
                  </a:lnTo>
                  <a:lnTo>
                    <a:pt x="2660" y="119"/>
                  </a:lnTo>
                  <a:lnTo>
                    <a:pt x="2645" y="119"/>
                  </a:lnTo>
                  <a:lnTo>
                    <a:pt x="2631" y="119"/>
                  </a:lnTo>
                  <a:lnTo>
                    <a:pt x="2617" y="119"/>
                  </a:lnTo>
                  <a:lnTo>
                    <a:pt x="2603" y="119"/>
                  </a:lnTo>
                  <a:lnTo>
                    <a:pt x="2589" y="119"/>
                  </a:lnTo>
                  <a:lnTo>
                    <a:pt x="2576" y="119"/>
                  </a:lnTo>
                  <a:lnTo>
                    <a:pt x="2562" y="119"/>
                  </a:lnTo>
                  <a:lnTo>
                    <a:pt x="2548" y="119"/>
                  </a:lnTo>
                  <a:lnTo>
                    <a:pt x="2534" y="119"/>
                  </a:lnTo>
                  <a:lnTo>
                    <a:pt x="2521" y="119"/>
                  </a:lnTo>
                  <a:lnTo>
                    <a:pt x="2507" y="119"/>
                  </a:lnTo>
                  <a:lnTo>
                    <a:pt x="2493" y="120"/>
                  </a:lnTo>
                  <a:lnTo>
                    <a:pt x="2479" y="120"/>
                  </a:lnTo>
                  <a:lnTo>
                    <a:pt x="2466" y="121"/>
                  </a:lnTo>
                  <a:lnTo>
                    <a:pt x="2453" y="121"/>
                  </a:lnTo>
                  <a:lnTo>
                    <a:pt x="2440" y="122"/>
                  </a:lnTo>
                  <a:lnTo>
                    <a:pt x="2425" y="122"/>
                  </a:lnTo>
                  <a:lnTo>
                    <a:pt x="2411" y="122"/>
                  </a:lnTo>
                  <a:lnTo>
                    <a:pt x="2398" y="123"/>
                  </a:lnTo>
                  <a:lnTo>
                    <a:pt x="2385" y="125"/>
                  </a:lnTo>
                  <a:lnTo>
                    <a:pt x="2370" y="125"/>
                  </a:lnTo>
                  <a:lnTo>
                    <a:pt x="2357" y="125"/>
                  </a:lnTo>
                  <a:lnTo>
                    <a:pt x="2344" y="126"/>
                  </a:lnTo>
                  <a:lnTo>
                    <a:pt x="2331" y="127"/>
                  </a:lnTo>
                  <a:lnTo>
                    <a:pt x="2316" y="127"/>
                  </a:lnTo>
                  <a:lnTo>
                    <a:pt x="2303" y="128"/>
                  </a:lnTo>
                  <a:lnTo>
                    <a:pt x="2290" y="129"/>
                  </a:lnTo>
                  <a:lnTo>
                    <a:pt x="2277" y="131"/>
                  </a:lnTo>
                  <a:lnTo>
                    <a:pt x="2263" y="131"/>
                  </a:lnTo>
                  <a:lnTo>
                    <a:pt x="2249" y="132"/>
                  </a:lnTo>
                  <a:lnTo>
                    <a:pt x="2236" y="133"/>
                  </a:lnTo>
                  <a:lnTo>
                    <a:pt x="2223" y="134"/>
                  </a:lnTo>
                  <a:lnTo>
                    <a:pt x="2209" y="134"/>
                  </a:lnTo>
                  <a:lnTo>
                    <a:pt x="2194" y="134"/>
                  </a:lnTo>
                  <a:lnTo>
                    <a:pt x="2181" y="135"/>
                  </a:lnTo>
                  <a:lnTo>
                    <a:pt x="2168" y="136"/>
                  </a:lnTo>
                  <a:lnTo>
                    <a:pt x="2154" y="136"/>
                  </a:lnTo>
                  <a:lnTo>
                    <a:pt x="2139" y="138"/>
                  </a:lnTo>
                  <a:lnTo>
                    <a:pt x="2126" y="139"/>
                  </a:lnTo>
                  <a:lnTo>
                    <a:pt x="2113" y="140"/>
                  </a:lnTo>
                  <a:lnTo>
                    <a:pt x="2099" y="140"/>
                  </a:lnTo>
                  <a:lnTo>
                    <a:pt x="2086" y="141"/>
                  </a:lnTo>
                  <a:lnTo>
                    <a:pt x="2071" y="142"/>
                  </a:lnTo>
                  <a:lnTo>
                    <a:pt x="2058" y="144"/>
                  </a:lnTo>
                  <a:lnTo>
                    <a:pt x="2044" y="144"/>
                  </a:lnTo>
                  <a:lnTo>
                    <a:pt x="2031" y="145"/>
                  </a:lnTo>
                  <a:lnTo>
                    <a:pt x="2017" y="146"/>
                  </a:lnTo>
                  <a:lnTo>
                    <a:pt x="2004" y="147"/>
                  </a:lnTo>
                  <a:lnTo>
                    <a:pt x="1990" y="147"/>
                  </a:lnTo>
                  <a:lnTo>
                    <a:pt x="1976" y="147"/>
                  </a:lnTo>
                  <a:lnTo>
                    <a:pt x="1961" y="148"/>
                  </a:lnTo>
                  <a:lnTo>
                    <a:pt x="1948" y="150"/>
                  </a:lnTo>
                  <a:lnTo>
                    <a:pt x="1934" y="150"/>
                  </a:lnTo>
                  <a:lnTo>
                    <a:pt x="1919" y="150"/>
                  </a:lnTo>
                  <a:lnTo>
                    <a:pt x="1905" y="151"/>
                  </a:lnTo>
                  <a:lnTo>
                    <a:pt x="1892" y="152"/>
                  </a:lnTo>
                  <a:lnTo>
                    <a:pt x="1877" y="152"/>
                  </a:lnTo>
                  <a:lnTo>
                    <a:pt x="1863" y="153"/>
                  </a:lnTo>
                  <a:lnTo>
                    <a:pt x="1849" y="153"/>
                  </a:lnTo>
                  <a:lnTo>
                    <a:pt x="1836" y="154"/>
                  </a:lnTo>
                  <a:lnTo>
                    <a:pt x="1821" y="154"/>
                  </a:lnTo>
                  <a:lnTo>
                    <a:pt x="1807" y="156"/>
                  </a:lnTo>
                  <a:lnTo>
                    <a:pt x="1793" y="157"/>
                  </a:lnTo>
                  <a:lnTo>
                    <a:pt x="1779" y="158"/>
                  </a:lnTo>
                  <a:lnTo>
                    <a:pt x="1765" y="164"/>
                  </a:lnTo>
                  <a:lnTo>
                    <a:pt x="1753" y="171"/>
                  </a:lnTo>
                  <a:lnTo>
                    <a:pt x="1739" y="178"/>
                  </a:lnTo>
                  <a:lnTo>
                    <a:pt x="1727" y="186"/>
                  </a:lnTo>
                  <a:lnTo>
                    <a:pt x="1714" y="192"/>
                  </a:lnTo>
                  <a:lnTo>
                    <a:pt x="1700" y="199"/>
                  </a:lnTo>
                  <a:lnTo>
                    <a:pt x="1687" y="206"/>
                  </a:lnTo>
                  <a:lnTo>
                    <a:pt x="1675" y="213"/>
                  </a:lnTo>
                  <a:lnTo>
                    <a:pt x="1662" y="219"/>
                  </a:lnTo>
                  <a:lnTo>
                    <a:pt x="1650" y="226"/>
                  </a:lnTo>
                  <a:lnTo>
                    <a:pt x="1637" y="233"/>
                  </a:lnTo>
                  <a:lnTo>
                    <a:pt x="1625" y="241"/>
                  </a:lnTo>
                  <a:lnTo>
                    <a:pt x="1612" y="248"/>
                  </a:lnTo>
                  <a:lnTo>
                    <a:pt x="1600" y="255"/>
                  </a:lnTo>
                  <a:lnTo>
                    <a:pt x="1587" y="262"/>
                  </a:lnTo>
                  <a:lnTo>
                    <a:pt x="1575" y="269"/>
                  </a:lnTo>
                  <a:lnTo>
                    <a:pt x="1561" y="275"/>
                  </a:lnTo>
                  <a:lnTo>
                    <a:pt x="1549" y="282"/>
                  </a:lnTo>
                  <a:lnTo>
                    <a:pt x="1535" y="290"/>
                  </a:lnTo>
                  <a:lnTo>
                    <a:pt x="1523" y="297"/>
                  </a:lnTo>
                  <a:lnTo>
                    <a:pt x="1510" y="303"/>
                  </a:lnTo>
                  <a:lnTo>
                    <a:pt x="1498" y="310"/>
                  </a:lnTo>
                  <a:lnTo>
                    <a:pt x="1485" y="317"/>
                  </a:lnTo>
                  <a:lnTo>
                    <a:pt x="1473" y="324"/>
                  </a:lnTo>
                  <a:lnTo>
                    <a:pt x="1460" y="331"/>
                  </a:lnTo>
                  <a:lnTo>
                    <a:pt x="1448" y="339"/>
                  </a:lnTo>
                  <a:lnTo>
                    <a:pt x="1435" y="346"/>
                  </a:lnTo>
                  <a:lnTo>
                    <a:pt x="1423" y="353"/>
                  </a:lnTo>
                  <a:lnTo>
                    <a:pt x="1410" y="360"/>
                  </a:lnTo>
                  <a:lnTo>
                    <a:pt x="1398" y="367"/>
                  </a:lnTo>
                  <a:lnTo>
                    <a:pt x="1386" y="374"/>
                  </a:lnTo>
                  <a:lnTo>
                    <a:pt x="1374" y="382"/>
                  </a:lnTo>
                  <a:lnTo>
                    <a:pt x="1361" y="388"/>
                  </a:lnTo>
                  <a:lnTo>
                    <a:pt x="1349" y="395"/>
                  </a:lnTo>
                  <a:lnTo>
                    <a:pt x="1336" y="402"/>
                  </a:lnTo>
                  <a:lnTo>
                    <a:pt x="1324" y="409"/>
                  </a:lnTo>
                  <a:lnTo>
                    <a:pt x="1311" y="416"/>
                  </a:lnTo>
                  <a:lnTo>
                    <a:pt x="1299" y="424"/>
                  </a:lnTo>
                  <a:lnTo>
                    <a:pt x="1285" y="431"/>
                  </a:lnTo>
                  <a:lnTo>
                    <a:pt x="1273" y="438"/>
                  </a:lnTo>
                  <a:lnTo>
                    <a:pt x="1260" y="445"/>
                  </a:lnTo>
                  <a:lnTo>
                    <a:pt x="1248" y="452"/>
                  </a:lnTo>
                  <a:lnTo>
                    <a:pt x="1235" y="459"/>
                  </a:lnTo>
                  <a:lnTo>
                    <a:pt x="1223" y="467"/>
                  </a:lnTo>
                  <a:lnTo>
                    <a:pt x="1210" y="474"/>
                  </a:lnTo>
                  <a:lnTo>
                    <a:pt x="1198" y="481"/>
                  </a:lnTo>
                  <a:lnTo>
                    <a:pt x="1185" y="488"/>
                  </a:lnTo>
                  <a:lnTo>
                    <a:pt x="1173" y="495"/>
                  </a:lnTo>
                  <a:lnTo>
                    <a:pt x="1159" y="502"/>
                  </a:lnTo>
                  <a:lnTo>
                    <a:pt x="1147" y="510"/>
                  </a:lnTo>
                  <a:lnTo>
                    <a:pt x="1134" y="517"/>
                  </a:lnTo>
                  <a:lnTo>
                    <a:pt x="1122" y="524"/>
                  </a:lnTo>
                  <a:lnTo>
                    <a:pt x="1107" y="531"/>
                  </a:lnTo>
                  <a:lnTo>
                    <a:pt x="1095" y="538"/>
                  </a:lnTo>
                  <a:lnTo>
                    <a:pt x="1082" y="546"/>
                  </a:lnTo>
                  <a:lnTo>
                    <a:pt x="1070" y="553"/>
                  </a:lnTo>
                  <a:lnTo>
                    <a:pt x="1057" y="560"/>
                  </a:lnTo>
                  <a:lnTo>
                    <a:pt x="1044" y="567"/>
                  </a:lnTo>
                  <a:lnTo>
                    <a:pt x="1031" y="574"/>
                  </a:lnTo>
                  <a:lnTo>
                    <a:pt x="1019" y="583"/>
                  </a:lnTo>
                  <a:lnTo>
                    <a:pt x="1006" y="590"/>
                  </a:lnTo>
                  <a:lnTo>
                    <a:pt x="994" y="598"/>
                  </a:lnTo>
                  <a:lnTo>
                    <a:pt x="980" y="605"/>
                  </a:lnTo>
                  <a:lnTo>
                    <a:pt x="968" y="614"/>
                  </a:lnTo>
                  <a:lnTo>
                    <a:pt x="960" y="615"/>
                  </a:lnTo>
                  <a:lnTo>
                    <a:pt x="954" y="617"/>
                  </a:lnTo>
                  <a:lnTo>
                    <a:pt x="947" y="618"/>
                  </a:lnTo>
                  <a:lnTo>
                    <a:pt x="943" y="622"/>
                  </a:lnTo>
                  <a:lnTo>
                    <a:pt x="933" y="627"/>
                  </a:lnTo>
                  <a:lnTo>
                    <a:pt x="925" y="633"/>
                  </a:lnTo>
                  <a:lnTo>
                    <a:pt x="916" y="638"/>
                  </a:lnTo>
                  <a:lnTo>
                    <a:pt x="907" y="644"/>
                  </a:lnTo>
                  <a:lnTo>
                    <a:pt x="899" y="648"/>
                  </a:lnTo>
                  <a:lnTo>
                    <a:pt x="890" y="653"/>
                  </a:lnTo>
                  <a:lnTo>
                    <a:pt x="968" y="1820"/>
                  </a:lnTo>
                  <a:lnTo>
                    <a:pt x="1760" y="2156"/>
                  </a:lnTo>
                  <a:lnTo>
                    <a:pt x="1770" y="2146"/>
                  </a:lnTo>
                  <a:lnTo>
                    <a:pt x="1779" y="2136"/>
                  </a:lnTo>
                  <a:lnTo>
                    <a:pt x="1789" y="2125"/>
                  </a:lnTo>
                  <a:lnTo>
                    <a:pt x="1799" y="2116"/>
                  </a:lnTo>
                  <a:lnTo>
                    <a:pt x="1808" y="2105"/>
                  </a:lnTo>
                  <a:lnTo>
                    <a:pt x="1818" y="2096"/>
                  </a:lnTo>
                  <a:lnTo>
                    <a:pt x="1827" y="2085"/>
                  </a:lnTo>
                  <a:lnTo>
                    <a:pt x="1838" y="2075"/>
                  </a:lnTo>
                  <a:lnTo>
                    <a:pt x="1846" y="2064"/>
                  </a:lnTo>
                  <a:lnTo>
                    <a:pt x="1856" y="2054"/>
                  </a:lnTo>
                  <a:lnTo>
                    <a:pt x="1864" y="2043"/>
                  </a:lnTo>
                  <a:lnTo>
                    <a:pt x="1874" y="2032"/>
                  </a:lnTo>
                  <a:lnTo>
                    <a:pt x="1882" y="2021"/>
                  </a:lnTo>
                  <a:lnTo>
                    <a:pt x="1892" y="2011"/>
                  </a:lnTo>
                  <a:lnTo>
                    <a:pt x="1901" y="2000"/>
                  </a:lnTo>
                  <a:lnTo>
                    <a:pt x="1911" y="1990"/>
                  </a:lnTo>
                  <a:lnTo>
                    <a:pt x="1919" y="1978"/>
                  </a:lnTo>
                  <a:lnTo>
                    <a:pt x="1928" y="1968"/>
                  </a:lnTo>
                  <a:lnTo>
                    <a:pt x="1936" y="1956"/>
                  </a:lnTo>
                  <a:lnTo>
                    <a:pt x="1946" y="1945"/>
                  </a:lnTo>
                  <a:lnTo>
                    <a:pt x="1954" y="1933"/>
                  </a:lnTo>
                  <a:lnTo>
                    <a:pt x="1962" y="1922"/>
                  </a:lnTo>
                  <a:lnTo>
                    <a:pt x="1971" y="1911"/>
                  </a:lnTo>
                  <a:lnTo>
                    <a:pt x="1980" y="1901"/>
                  </a:lnTo>
                  <a:lnTo>
                    <a:pt x="1987" y="1889"/>
                  </a:lnTo>
                  <a:lnTo>
                    <a:pt x="1997" y="1878"/>
                  </a:lnTo>
                  <a:lnTo>
                    <a:pt x="2004" y="1867"/>
                  </a:lnTo>
                  <a:lnTo>
                    <a:pt x="2014" y="1856"/>
                  </a:lnTo>
                  <a:lnTo>
                    <a:pt x="2022" y="1844"/>
                  </a:lnTo>
                  <a:lnTo>
                    <a:pt x="2031" y="1834"/>
                  </a:lnTo>
                  <a:lnTo>
                    <a:pt x="2039" y="1823"/>
                  </a:lnTo>
                  <a:lnTo>
                    <a:pt x="2048" y="1812"/>
                  </a:lnTo>
                  <a:lnTo>
                    <a:pt x="2056" y="1800"/>
                  </a:lnTo>
                  <a:lnTo>
                    <a:pt x="2064" y="1788"/>
                  </a:lnTo>
                  <a:lnTo>
                    <a:pt x="2072" y="1776"/>
                  </a:lnTo>
                  <a:lnTo>
                    <a:pt x="2081" y="1765"/>
                  </a:lnTo>
                  <a:lnTo>
                    <a:pt x="2088" y="1753"/>
                  </a:lnTo>
                  <a:lnTo>
                    <a:pt x="2098" y="1743"/>
                  </a:lnTo>
                  <a:lnTo>
                    <a:pt x="2105" y="1731"/>
                  </a:lnTo>
                  <a:lnTo>
                    <a:pt x="2114" y="1720"/>
                  </a:lnTo>
                  <a:lnTo>
                    <a:pt x="2121" y="1708"/>
                  </a:lnTo>
                  <a:lnTo>
                    <a:pt x="2131" y="1697"/>
                  </a:lnTo>
                  <a:lnTo>
                    <a:pt x="2138" y="1685"/>
                  </a:lnTo>
                  <a:lnTo>
                    <a:pt x="2148" y="1675"/>
                  </a:lnTo>
                  <a:lnTo>
                    <a:pt x="2156" y="1663"/>
                  </a:lnTo>
                  <a:lnTo>
                    <a:pt x="2165" y="1652"/>
                  </a:lnTo>
                  <a:lnTo>
                    <a:pt x="2173" y="1641"/>
                  </a:lnTo>
                  <a:lnTo>
                    <a:pt x="2182" y="1630"/>
                  </a:lnTo>
                  <a:lnTo>
                    <a:pt x="2190" y="1618"/>
                  </a:lnTo>
                  <a:lnTo>
                    <a:pt x="2198" y="1608"/>
                  </a:lnTo>
                  <a:lnTo>
                    <a:pt x="2206" y="1596"/>
                  </a:lnTo>
                  <a:lnTo>
                    <a:pt x="2215" y="1585"/>
                  </a:lnTo>
                  <a:lnTo>
                    <a:pt x="2223" y="1573"/>
                  </a:lnTo>
                  <a:lnTo>
                    <a:pt x="2233" y="1562"/>
                  </a:lnTo>
                  <a:lnTo>
                    <a:pt x="2241" y="1551"/>
                  </a:lnTo>
                  <a:lnTo>
                    <a:pt x="2251" y="1541"/>
                  </a:lnTo>
                  <a:lnTo>
                    <a:pt x="2258" y="1529"/>
                  </a:lnTo>
                  <a:lnTo>
                    <a:pt x="2267" y="1518"/>
                  </a:lnTo>
                  <a:lnTo>
                    <a:pt x="2276" y="1507"/>
                  </a:lnTo>
                  <a:lnTo>
                    <a:pt x="2285" y="1496"/>
                  </a:lnTo>
                  <a:lnTo>
                    <a:pt x="2294" y="1486"/>
                  </a:lnTo>
                  <a:lnTo>
                    <a:pt x="2304" y="1475"/>
                  </a:lnTo>
                  <a:lnTo>
                    <a:pt x="2313" y="1464"/>
                  </a:lnTo>
                  <a:lnTo>
                    <a:pt x="2324" y="1454"/>
                  </a:lnTo>
                  <a:lnTo>
                    <a:pt x="2328" y="1446"/>
                  </a:lnTo>
                  <a:lnTo>
                    <a:pt x="2334" y="1439"/>
                  </a:lnTo>
                  <a:lnTo>
                    <a:pt x="2339" y="1432"/>
                  </a:lnTo>
                  <a:lnTo>
                    <a:pt x="2345" y="1425"/>
                  </a:lnTo>
                  <a:lnTo>
                    <a:pt x="2350" y="1417"/>
                  </a:lnTo>
                  <a:lnTo>
                    <a:pt x="2356" y="1410"/>
                  </a:lnTo>
                  <a:lnTo>
                    <a:pt x="2361" y="1403"/>
                  </a:lnTo>
                  <a:lnTo>
                    <a:pt x="2367" y="1396"/>
                  </a:lnTo>
                  <a:lnTo>
                    <a:pt x="2371" y="1389"/>
                  </a:lnTo>
                  <a:lnTo>
                    <a:pt x="2377" y="1382"/>
                  </a:lnTo>
                  <a:lnTo>
                    <a:pt x="2382" y="1374"/>
                  </a:lnTo>
                  <a:lnTo>
                    <a:pt x="2388" y="1367"/>
                  </a:lnTo>
                  <a:lnTo>
                    <a:pt x="2393" y="1360"/>
                  </a:lnTo>
                  <a:lnTo>
                    <a:pt x="2399" y="1353"/>
                  </a:lnTo>
                  <a:lnTo>
                    <a:pt x="2405" y="1346"/>
                  </a:lnTo>
                  <a:lnTo>
                    <a:pt x="2411" y="1340"/>
                  </a:lnTo>
                  <a:lnTo>
                    <a:pt x="2416" y="1332"/>
                  </a:lnTo>
                  <a:lnTo>
                    <a:pt x="2420" y="1325"/>
                  </a:lnTo>
                  <a:lnTo>
                    <a:pt x="2425" y="1318"/>
                  </a:lnTo>
                  <a:lnTo>
                    <a:pt x="2431" y="1311"/>
                  </a:lnTo>
                  <a:lnTo>
                    <a:pt x="2436" y="1304"/>
                  </a:lnTo>
                  <a:lnTo>
                    <a:pt x="2442" y="1297"/>
                  </a:lnTo>
                  <a:lnTo>
                    <a:pt x="2447" y="1289"/>
                  </a:lnTo>
                  <a:lnTo>
                    <a:pt x="2453" y="1283"/>
                  </a:lnTo>
                  <a:lnTo>
                    <a:pt x="2456" y="1276"/>
                  </a:lnTo>
                  <a:lnTo>
                    <a:pt x="2462" y="1269"/>
                  </a:lnTo>
                  <a:lnTo>
                    <a:pt x="2466" y="1262"/>
                  </a:lnTo>
                  <a:lnTo>
                    <a:pt x="2472" y="1255"/>
                  </a:lnTo>
                  <a:lnTo>
                    <a:pt x="2477" y="1248"/>
                  </a:lnTo>
                  <a:lnTo>
                    <a:pt x="2481" y="1240"/>
                  </a:lnTo>
                  <a:lnTo>
                    <a:pt x="2486" y="1233"/>
                  </a:lnTo>
                  <a:lnTo>
                    <a:pt x="2492" y="1226"/>
                  </a:lnTo>
                  <a:lnTo>
                    <a:pt x="2479" y="1230"/>
                  </a:lnTo>
                  <a:lnTo>
                    <a:pt x="2467" y="1234"/>
                  </a:lnTo>
                  <a:lnTo>
                    <a:pt x="2454" y="1239"/>
                  </a:lnTo>
                  <a:lnTo>
                    <a:pt x="2442" y="1244"/>
                  </a:lnTo>
                  <a:lnTo>
                    <a:pt x="2429" y="1249"/>
                  </a:lnTo>
                  <a:lnTo>
                    <a:pt x="2417" y="1255"/>
                  </a:lnTo>
                  <a:lnTo>
                    <a:pt x="2404" y="1260"/>
                  </a:lnTo>
                  <a:lnTo>
                    <a:pt x="2392" y="1267"/>
                  </a:lnTo>
                  <a:lnTo>
                    <a:pt x="2379" y="1271"/>
                  </a:lnTo>
                  <a:lnTo>
                    <a:pt x="2367" y="1277"/>
                  </a:lnTo>
                  <a:lnTo>
                    <a:pt x="2355" y="1282"/>
                  </a:lnTo>
                  <a:lnTo>
                    <a:pt x="2343" y="1289"/>
                  </a:lnTo>
                  <a:lnTo>
                    <a:pt x="2330" y="1295"/>
                  </a:lnTo>
                  <a:lnTo>
                    <a:pt x="2319" y="1301"/>
                  </a:lnTo>
                  <a:lnTo>
                    <a:pt x="2306" y="1309"/>
                  </a:lnTo>
                  <a:lnTo>
                    <a:pt x="2295" y="1316"/>
                  </a:lnTo>
                  <a:lnTo>
                    <a:pt x="2282" y="1322"/>
                  </a:lnTo>
                  <a:lnTo>
                    <a:pt x="2270" y="1328"/>
                  </a:lnTo>
                  <a:lnTo>
                    <a:pt x="2258" y="1334"/>
                  </a:lnTo>
                  <a:lnTo>
                    <a:pt x="2247" y="1341"/>
                  </a:lnTo>
                  <a:lnTo>
                    <a:pt x="2234" y="1348"/>
                  </a:lnTo>
                  <a:lnTo>
                    <a:pt x="2222" y="1355"/>
                  </a:lnTo>
                  <a:lnTo>
                    <a:pt x="2210" y="1362"/>
                  </a:lnTo>
                  <a:lnTo>
                    <a:pt x="2199" y="1370"/>
                  </a:lnTo>
                  <a:lnTo>
                    <a:pt x="2187" y="1377"/>
                  </a:lnTo>
                  <a:lnTo>
                    <a:pt x="2175" y="1384"/>
                  </a:lnTo>
                  <a:lnTo>
                    <a:pt x="2163" y="1391"/>
                  </a:lnTo>
                  <a:lnTo>
                    <a:pt x="2153" y="1398"/>
                  </a:lnTo>
                  <a:lnTo>
                    <a:pt x="2141" y="1405"/>
                  </a:lnTo>
                  <a:lnTo>
                    <a:pt x="2129" y="1413"/>
                  </a:lnTo>
                  <a:lnTo>
                    <a:pt x="2117" y="1420"/>
                  </a:lnTo>
                  <a:lnTo>
                    <a:pt x="2106" y="1428"/>
                  </a:lnTo>
                  <a:lnTo>
                    <a:pt x="2093" y="1435"/>
                  </a:lnTo>
                  <a:lnTo>
                    <a:pt x="2081" y="1442"/>
                  </a:lnTo>
                  <a:lnTo>
                    <a:pt x="2069" y="1450"/>
                  </a:lnTo>
                  <a:lnTo>
                    <a:pt x="2058" y="1457"/>
                  </a:lnTo>
                  <a:lnTo>
                    <a:pt x="2045" y="1464"/>
                  </a:lnTo>
                  <a:lnTo>
                    <a:pt x="2033" y="1471"/>
                  </a:lnTo>
                  <a:lnTo>
                    <a:pt x="2021" y="1478"/>
                  </a:lnTo>
                  <a:lnTo>
                    <a:pt x="2010" y="1486"/>
                  </a:lnTo>
                  <a:lnTo>
                    <a:pt x="1997" y="1493"/>
                  </a:lnTo>
                  <a:lnTo>
                    <a:pt x="1985" y="1500"/>
                  </a:lnTo>
                  <a:lnTo>
                    <a:pt x="1973" y="1507"/>
                  </a:lnTo>
                  <a:lnTo>
                    <a:pt x="1962" y="1514"/>
                  </a:lnTo>
                  <a:lnTo>
                    <a:pt x="1949" y="1521"/>
                  </a:lnTo>
                  <a:lnTo>
                    <a:pt x="1937" y="1529"/>
                  </a:lnTo>
                  <a:lnTo>
                    <a:pt x="1925" y="1536"/>
                  </a:lnTo>
                  <a:lnTo>
                    <a:pt x="1915" y="1544"/>
                  </a:lnTo>
                  <a:lnTo>
                    <a:pt x="1901" y="1550"/>
                  </a:lnTo>
                  <a:lnTo>
                    <a:pt x="1889" y="1557"/>
                  </a:lnTo>
                  <a:lnTo>
                    <a:pt x="1877" y="1564"/>
                  </a:lnTo>
                  <a:lnTo>
                    <a:pt x="1865" y="1572"/>
                  </a:lnTo>
                  <a:lnTo>
                    <a:pt x="1852" y="1578"/>
                  </a:lnTo>
                  <a:lnTo>
                    <a:pt x="1842" y="1585"/>
                  </a:lnTo>
                  <a:lnTo>
                    <a:pt x="1828" y="1592"/>
                  </a:lnTo>
                  <a:lnTo>
                    <a:pt x="1818" y="1599"/>
                  </a:lnTo>
                  <a:lnTo>
                    <a:pt x="1804" y="1605"/>
                  </a:lnTo>
                  <a:lnTo>
                    <a:pt x="1793" y="1612"/>
                  </a:lnTo>
                  <a:lnTo>
                    <a:pt x="1781" y="1618"/>
                  </a:lnTo>
                  <a:lnTo>
                    <a:pt x="1769" y="1625"/>
                  </a:lnTo>
                  <a:lnTo>
                    <a:pt x="1755" y="1631"/>
                  </a:lnTo>
                  <a:lnTo>
                    <a:pt x="1745" y="1639"/>
                  </a:lnTo>
                  <a:lnTo>
                    <a:pt x="1732" y="1645"/>
                  </a:lnTo>
                  <a:lnTo>
                    <a:pt x="1721" y="1652"/>
                  </a:lnTo>
                  <a:lnTo>
                    <a:pt x="1712" y="1645"/>
                  </a:lnTo>
                  <a:lnTo>
                    <a:pt x="1704" y="1639"/>
                  </a:lnTo>
                  <a:lnTo>
                    <a:pt x="1696" y="1633"/>
                  </a:lnTo>
                  <a:lnTo>
                    <a:pt x="1688" y="1627"/>
                  </a:lnTo>
                  <a:lnTo>
                    <a:pt x="1680" y="1620"/>
                  </a:lnTo>
                  <a:lnTo>
                    <a:pt x="1672" y="1615"/>
                  </a:lnTo>
                  <a:lnTo>
                    <a:pt x="1663" y="1608"/>
                  </a:lnTo>
                  <a:lnTo>
                    <a:pt x="1656" y="1603"/>
                  </a:lnTo>
                  <a:lnTo>
                    <a:pt x="1648" y="1596"/>
                  </a:lnTo>
                  <a:lnTo>
                    <a:pt x="1641" y="1590"/>
                  </a:lnTo>
                  <a:lnTo>
                    <a:pt x="1632" y="1584"/>
                  </a:lnTo>
                  <a:lnTo>
                    <a:pt x="1625" y="1578"/>
                  </a:lnTo>
                  <a:lnTo>
                    <a:pt x="1617" y="1570"/>
                  </a:lnTo>
                  <a:lnTo>
                    <a:pt x="1610" y="1566"/>
                  </a:lnTo>
                  <a:lnTo>
                    <a:pt x="1602" y="1559"/>
                  </a:lnTo>
                  <a:lnTo>
                    <a:pt x="1595" y="1554"/>
                  </a:lnTo>
                  <a:lnTo>
                    <a:pt x="1587" y="1547"/>
                  </a:lnTo>
                  <a:lnTo>
                    <a:pt x="1580" y="1541"/>
                  </a:lnTo>
                  <a:lnTo>
                    <a:pt x="1571" y="1535"/>
                  </a:lnTo>
                  <a:lnTo>
                    <a:pt x="1564" y="1529"/>
                  </a:lnTo>
                  <a:lnTo>
                    <a:pt x="1556" y="1521"/>
                  </a:lnTo>
                  <a:lnTo>
                    <a:pt x="1549" y="1517"/>
                  </a:lnTo>
                  <a:lnTo>
                    <a:pt x="1541" y="1509"/>
                  </a:lnTo>
                  <a:lnTo>
                    <a:pt x="1534" y="1505"/>
                  </a:lnTo>
                  <a:lnTo>
                    <a:pt x="1526" y="1498"/>
                  </a:lnTo>
                  <a:lnTo>
                    <a:pt x="1519" y="1492"/>
                  </a:lnTo>
                  <a:lnTo>
                    <a:pt x="1511" y="1486"/>
                  </a:lnTo>
                  <a:lnTo>
                    <a:pt x="1504" y="1480"/>
                  </a:lnTo>
                  <a:lnTo>
                    <a:pt x="1497" y="1472"/>
                  </a:lnTo>
                  <a:lnTo>
                    <a:pt x="1490" y="1468"/>
                  </a:lnTo>
                  <a:lnTo>
                    <a:pt x="1483" y="1460"/>
                  </a:lnTo>
                  <a:lnTo>
                    <a:pt x="1476" y="1456"/>
                  </a:lnTo>
                  <a:lnTo>
                    <a:pt x="1467" y="1448"/>
                  </a:lnTo>
                  <a:lnTo>
                    <a:pt x="1460" y="1442"/>
                  </a:lnTo>
                  <a:lnTo>
                    <a:pt x="1453" y="1435"/>
                  </a:lnTo>
                  <a:lnTo>
                    <a:pt x="1446" y="1429"/>
                  </a:lnTo>
                  <a:lnTo>
                    <a:pt x="1437" y="1422"/>
                  </a:lnTo>
                  <a:lnTo>
                    <a:pt x="1430" y="1416"/>
                  </a:lnTo>
                  <a:lnTo>
                    <a:pt x="1423" y="1410"/>
                  </a:lnTo>
                  <a:lnTo>
                    <a:pt x="1416" y="1404"/>
                  </a:lnTo>
                  <a:lnTo>
                    <a:pt x="1409" y="1397"/>
                  </a:lnTo>
                  <a:lnTo>
                    <a:pt x="1401" y="1391"/>
                  </a:lnTo>
                  <a:lnTo>
                    <a:pt x="1394" y="1385"/>
                  </a:lnTo>
                  <a:lnTo>
                    <a:pt x="1387" y="1379"/>
                  </a:lnTo>
                  <a:lnTo>
                    <a:pt x="1380" y="1372"/>
                  </a:lnTo>
                  <a:lnTo>
                    <a:pt x="1373" y="1366"/>
                  </a:lnTo>
                  <a:lnTo>
                    <a:pt x="1366" y="1360"/>
                  </a:lnTo>
                  <a:lnTo>
                    <a:pt x="1358" y="1354"/>
                  </a:lnTo>
                  <a:lnTo>
                    <a:pt x="1351" y="1347"/>
                  </a:lnTo>
                  <a:lnTo>
                    <a:pt x="1344" y="1340"/>
                  </a:lnTo>
                  <a:lnTo>
                    <a:pt x="1337" y="1332"/>
                  </a:lnTo>
                  <a:lnTo>
                    <a:pt x="1330" y="1326"/>
                  </a:lnTo>
                  <a:lnTo>
                    <a:pt x="1322" y="1319"/>
                  </a:lnTo>
                  <a:lnTo>
                    <a:pt x="1315" y="1313"/>
                  </a:lnTo>
                  <a:lnTo>
                    <a:pt x="1308" y="1306"/>
                  </a:lnTo>
                  <a:lnTo>
                    <a:pt x="1301" y="1300"/>
                  </a:lnTo>
                  <a:lnTo>
                    <a:pt x="1294" y="1293"/>
                  </a:lnTo>
                  <a:lnTo>
                    <a:pt x="1287" y="1286"/>
                  </a:lnTo>
                  <a:lnTo>
                    <a:pt x="1279" y="1279"/>
                  </a:lnTo>
                  <a:lnTo>
                    <a:pt x="1273" y="1273"/>
                  </a:lnTo>
                  <a:lnTo>
                    <a:pt x="1266" y="1265"/>
                  </a:lnTo>
                  <a:lnTo>
                    <a:pt x="1259" y="1260"/>
                  </a:lnTo>
                  <a:lnTo>
                    <a:pt x="1252" y="1252"/>
                  </a:lnTo>
                  <a:lnTo>
                    <a:pt x="1246" y="1246"/>
                  </a:lnTo>
                  <a:lnTo>
                    <a:pt x="1242" y="1239"/>
                  </a:lnTo>
                  <a:lnTo>
                    <a:pt x="1241" y="1232"/>
                  </a:lnTo>
                  <a:lnTo>
                    <a:pt x="1239" y="1226"/>
                  </a:lnTo>
                  <a:lnTo>
                    <a:pt x="1238" y="1220"/>
                  </a:lnTo>
                  <a:lnTo>
                    <a:pt x="1234" y="1207"/>
                  </a:lnTo>
                  <a:lnTo>
                    <a:pt x="1232" y="1195"/>
                  </a:lnTo>
                  <a:lnTo>
                    <a:pt x="1228" y="1182"/>
                  </a:lnTo>
                  <a:lnTo>
                    <a:pt x="1226" y="1171"/>
                  </a:lnTo>
                  <a:lnTo>
                    <a:pt x="1223" y="1158"/>
                  </a:lnTo>
                  <a:lnTo>
                    <a:pt x="1221" y="1147"/>
                  </a:lnTo>
                  <a:lnTo>
                    <a:pt x="1217" y="1134"/>
                  </a:lnTo>
                  <a:lnTo>
                    <a:pt x="1214" y="1122"/>
                  </a:lnTo>
                  <a:lnTo>
                    <a:pt x="1210" y="1110"/>
                  </a:lnTo>
                  <a:lnTo>
                    <a:pt x="1208" y="1098"/>
                  </a:lnTo>
                  <a:lnTo>
                    <a:pt x="1204" y="1085"/>
                  </a:lnTo>
                  <a:lnTo>
                    <a:pt x="1202" y="1073"/>
                  </a:lnTo>
                  <a:lnTo>
                    <a:pt x="1198" y="1061"/>
                  </a:lnTo>
                  <a:lnTo>
                    <a:pt x="1196" y="1049"/>
                  </a:lnTo>
                  <a:lnTo>
                    <a:pt x="1199" y="1042"/>
                  </a:lnTo>
                  <a:lnTo>
                    <a:pt x="1204" y="1035"/>
                  </a:lnTo>
                  <a:lnTo>
                    <a:pt x="1209" y="1027"/>
                  </a:lnTo>
                  <a:lnTo>
                    <a:pt x="1214" y="1020"/>
                  </a:lnTo>
                  <a:lnTo>
                    <a:pt x="1217" y="1013"/>
                  </a:lnTo>
                  <a:lnTo>
                    <a:pt x="1222" y="1006"/>
                  </a:lnTo>
                  <a:lnTo>
                    <a:pt x="1227" y="999"/>
                  </a:lnTo>
                  <a:lnTo>
                    <a:pt x="1233" y="993"/>
                  </a:lnTo>
                  <a:lnTo>
                    <a:pt x="1236" y="986"/>
                  </a:lnTo>
                  <a:lnTo>
                    <a:pt x="1242" y="978"/>
                  </a:lnTo>
                  <a:lnTo>
                    <a:pt x="1247" y="971"/>
                  </a:lnTo>
                  <a:lnTo>
                    <a:pt x="1253" y="965"/>
                  </a:lnTo>
                  <a:lnTo>
                    <a:pt x="1258" y="958"/>
                  </a:lnTo>
                  <a:lnTo>
                    <a:pt x="1264" y="952"/>
                  </a:lnTo>
                  <a:lnTo>
                    <a:pt x="1269" y="945"/>
                  </a:lnTo>
                  <a:lnTo>
                    <a:pt x="1275" y="939"/>
                  </a:lnTo>
                  <a:lnTo>
                    <a:pt x="1279" y="932"/>
                  </a:lnTo>
                  <a:lnTo>
                    <a:pt x="1285" y="925"/>
                  </a:lnTo>
                  <a:lnTo>
                    <a:pt x="1290" y="917"/>
                  </a:lnTo>
                  <a:lnTo>
                    <a:pt x="1296" y="911"/>
                  </a:lnTo>
                  <a:lnTo>
                    <a:pt x="1301" y="904"/>
                  </a:lnTo>
                  <a:lnTo>
                    <a:pt x="1307" y="898"/>
                  </a:lnTo>
                  <a:lnTo>
                    <a:pt x="1312" y="891"/>
                  </a:lnTo>
                  <a:lnTo>
                    <a:pt x="1318" y="885"/>
                  </a:lnTo>
                  <a:lnTo>
                    <a:pt x="1322" y="878"/>
                  </a:lnTo>
                  <a:lnTo>
                    <a:pt x="1328" y="871"/>
                  </a:lnTo>
                  <a:lnTo>
                    <a:pt x="1334" y="864"/>
                  </a:lnTo>
                  <a:lnTo>
                    <a:pt x="1340" y="858"/>
                  </a:lnTo>
                  <a:lnTo>
                    <a:pt x="1352" y="845"/>
                  </a:lnTo>
                  <a:lnTo>
                    <a:pt x="1364" y="833"/>
                  </a:lnTo>
                  <a:lnTo>
                    <a:pt x="1369" y="825"/>
                  </a:lnTo>
                  <a:lnTo>
                    <a:pt x="1375" y="818"/>
                  </a:lnTo>
                  <a:lnTo>
                    <a:pt x="1380" y="811"/>
                  </a:lnTo>
                  <a:lnTo>
                    <a:pt x="1386" y="805"/>
                  </a:lnTo>
                  <a:lnTo>
                    <a:pt x="1391" y="798"/>
                  </a:lnTo>
                  <a:lnTo>
                    <a:pt x="1398" y="792"/>
                  </a:lnTo>
                  <a:lnTo>
                    <a:pt x="1403" y="785"/>
                  </a:lnTo>
                  <a:lnTo>
                    <a:pt x="1410" y="779"/>
                  </a:lnTo>
                  <a:lnTo>
                    <a:pt x="1415" y="772"/>
                  </a:lnTo>
                  <a:lnTo>
                    <a:pt x="1422" y="766"/>
                  </a:lnTo>
                  <a:lnTo>
                    <a:pt x="1427" y="758"/>
                  </a:lnTo>
                  <a:lnTo>
                    <a:pt x="1434" y="752"/>
                  </a:lnTo>
                  <a:lnTo>
                    <a:pt x="1446" y="739"/>
                  </a:lnTo>
                  <a:lnTo>
                    <a:pt x="1459" y="727"/>
                  </a:lnTo>
                  <a:lnTo>
                    <a:pt x="1465" y="720"/>
                  </a:lnTo>
                  <a:lnTo>
                    <a:pt x="1471" y="713"/>
                  </a:lnTo>
                  <a:lnTo>
                    <a:pt x="1477" y="707"/>
                  </a:lnTo>
                  <a:lnTo>
                    <a:pt x="1484" y="701"/>
                  </a:lnTo>
                  <a:lnTo>
                    <a:pt x="1490" y="694"/>
                  </a:lnTo>
                  <a:lnTo>
                    <a:pt x="1496" y="687"/>
                  </a:lnTo>
                  <a:lnTo>
                    <a:pt x="1502" y="681"/>
                  </a:lnTo>
                  <a:lnTo>
                    <a:pt x="1509" y="675"/>
                  </a:lnTo>
                  <a:lnTo>
                    <a:pt x="1515" y="668"/>
                  </a:lnTo>
                  <a:lnTo>
                    <a:pt x="1521" y="662"/>
                  </a:lnTo>
                  <a:lnTo>
                    <a:pt x="1528" y="654"/>
                  </a:lnTo>
                  <a:lnTo>
                    <a:pt x="1535" y="648"/>
                  </a:lnTo>
                  <a:lnTo>
                    <a:pt x="1541" y="641"/>
                  </a:lnTo>
                  <a:lnTo>
                    <a:pt x="1547" y="635"/>
                  </a:lnTo>
                  <a:lnTo>
                    <a:pt x="1555" y="629"/>
                  </a:lnTo>
                  <a:lnTo>
                    <a:pt x="1562" y="623"/>
                  </a:lnTo>
                  <a:lnTo>
                    <a:pt x="1568" y="617"/>
                  </a:lnTo>
                  <a:lnTo>
                    <a:pt x="1575" y="612"/>
                  </a:lnTo>
                  <a:lnTo>
                    <a:pt x="1582" y="607"/>
                  </a:lnTo>
                  <a:lnTo>
                    <a:pt x="1589" y="602"/>
                  </a:lnTo>
                  <a:lnTo>
                    <a:pt x="1595" y="595"/>
                  </a:lnTo>
                  <a:lnTo>
                    <a:pt x="1601" y="587"/>
                  </a:lnTo>
                  <a:lnTo>
                    <a:pt x="1607" y="580"/>
                  </a:lnTo>
                  <a:lnTo>
                    <a:pt x="1614" y="574"/>
                  </a:lnTo>
                  <a:lnTo>
                    <a:pt x="1619" y="567"/>
                  </a:lnTo>
                  <a:lnTo>
                    <a:pt x="1625" y="560"/>
                  </a:lnTo>
                  <a:lnTo>
                    <a:pt x="1631" y="554"/>
                  </a:lnTo>
                  <a:lnTo>
                    <a:pt x="1637" y="549"/>
                  </a:lnTo>
                  <a:lnTo>
                    <a:pt x="1649" y="540"/>
                  </a:lnTo>
                  <a:lnTo>
                    <a:pt x="1661" y="535"/>
                  </a:lnTo>
                  <a:lnTo>
                    <a:pt x="2541" y="742"/>
                  </a:lnTo>
                  <a:lnTo>
                    <a:pt x="2620" y="772"/>
                  </a:lnTo>
                  <a:lnTo>
                    <a:pt x="2621" y="788"/>
                  </a:lnTo>
                  <a:lnTo>
                    <a:pt x="2625" y="806"/>
                  </a:lnTo>
                  <a:lnTo>
                    <a:pt x="2626" y="823"/>
                  </a:lnTo>
                  <a:lnTo>
                    <a:pt x="2630" y="841"/>
                  </a:lnTo>
                  <a:lnTo>
                    <a:pt x="2632" y="858"/>
                  </a:lnTo>
                  <a:lnTo>
                    <a:pt x="2635" y="876"/>
                  </a:lnTo>
                  <a:lnTo>
                    <a:pt x="2637" y="894"/>
                  </a:lnTo>
                  <a:lnTo>
                    <a:pt x="2641" y="911"/>
                  </a:lnTo>
                  <a:lnTo>
                    <a:pt x="2642" y="928"/>
                  </a:lnTo>
                  <a:lnTo>
                    <a:pt x="2644" y="946"/>
                  </a:lnTo>
                  <a:lnTo>
                    <a:pt x="2647" y="964"/>
                  </a:lnTo>
                  <a:lnTo>
                    <a:pt x="2650" y="982"/>
                  </a:lnTo>
                  <a:lnTo>
                    <a:pt x="2651" y="999"/>
                  </a:lnTo>
                  <a:lnTo>
                    <a:pt x="2654" y="1017"/>
                  </a:lnTo>
                  <a:lnTo>
                    <a:pt x="2656" y="1035"/>
                  </a:lnTo>
                  <a:lnTo>
                    <a:pt x="2660" y="1053"/>
                  </a:lnTo>
                  <a:lnTo>
                    <a:pt x="2661" y="1069"/>
                  </a:lnTo>
                  <a:lnTo>
                    <a:pt x="2663" y="1087"/>
                  </a:lnTo>
                  <a:lnTo>
                    <a:pt x="2664" y="1105"/>
                  </a:lnTo>
                  <a:lnTo>
                    <a:pt x="2668" y="1123"/>
                  </a:lnTo>
                  <a:lnTo>
                    <a:pt x="2669" y="1140"/>
                  </a:lnTo>
                  <a:lnTo>
                    <a:pt x="2672" y="1158"/>
                  </a:lnTo>
                  <a:lnTo>
                    <a:pt x="2673" y="1176"/>
                  </a:lnTo>
                  <a:lnTo>
                    <a:pt x="2676" y="1194"/>
                  </a:lnTo>
                  <a:lnTo>
                    <a:pt x="2678" y="1212"/>
                  </a:lnTo>
                  <a:lnTo>
                    <a:pt x="2680" y="1230"/>
                  </a:lnTo>
                  <a:lnTo>
                    <a:pt x="2681" y="1248"/>
                  </a:lnTo>
                  <a:lnTo>
                    <a:pt x="2684" y="1265"/>
                  </a:lnTo>
                  <a:lnTo>
                    <a:pt x="2685" y="1283"/>
                  </a:lnTo>
                  <a:lnTo>
                    <a:pt x="2687" y="1301"/>
                  </a:lnTo>
                  <a:lnTo>
                    <a:pt x="2690" y="1319"/>
                  </a:lnTo>
                  <a:lnTo>
                    <a:pt x="2692" y="1337"/>
                  </a:lnTo>
                  <a:lnTo>
                    <a:pt x="2692" y="1354"/>
                  </a:lnTo>
                  <a:lnTo>
                    <a:pt x="2694" y="1372"/>
                  </a:lnTo>
                  <a:lnTo>
                    <a:pt x="2694" y="1390"/>
                  </a:lnTo>
                  <a:lnTo>
                    <a:pt x="2697" y="1408"/>
                  </a:lnTo>
                  <a:lnTo>
                    <a:pt x="2698" y="1426"/>
                  </a:lnTo>
                  <a:lnTo>
                    <a:pt x="2699" y="1444"/>
                  </a:lnTo>
                  <a:lnTo>
                    <a:pt x="2700" y="1462"/>
                  </a:lnTo>
                  <a:lnTo>
                    <a:pt x="2703" y="1480"/>
                  </a:lnTo>
                  <a:lnTo>
                    <a:pt x="2703" y="1498"/>
                  </a:lnTo>
                  <a:lnTo>
                    <a:pt x="2704" y="1515"/>
                  </a:lnTo>
                  <a:lnTo>
                    <a:pt x="2705" y="1533"/>
                  </a:lnTo>
                  <a:lnTo>
                    <a:pt x="2706" y="1551"/>
                  </a:lnTo>
                  <a:lnTo>
                    <a:pt x="2706" y="1569"/>
                  </a:lnTo>
                  <a:lnTo>
                    <a:pt x="2709" y="1587"/>
                  </a:lnTo>
                  <a:lnTo>
                    <a:pt x="2709" y="1605"/>
                  </a:lnTo>
                  <a:lnTo>
                    <a:pt x="2711" y="1624"/>
                  </a:lnTo>
                  <a:lnTo>
                    <a:pt x="2711" y="1642"/>
                  </a:lnTo>
                  <a:lnTo>
                    <a:pt x="2712" y="1660"/>
                  </a:lnTo>
                  <a:lnTo>
                    <a:pt x="2712" y="1678"/>
                  </a:lnTo>
                  <a:lnTo>
                    <a:pt x="2713" y="1696"/>
                  </a:lnTo>
                  <a:lnTo>
                    <a:pt x="2713" y="1714"/>
                  </a:lnTo>
                  <a:lnTo>
                    <a:pt x="2715" y="1733"/>
                  </a:lnTo>
                  <a:lnTo>
                    <a:pt x="2716" y="1751"/>
                  </a:lnTo>
                  <a:lnTo>
                    <a:pt x="2717" y="1770"/>
                  </a:lnTo>
                  <a:lnTo>
                    <a:pt x="2717" y="1788"/>
                  </a:lnTo>
                  <a:lnTo>
                    <a:pt x="2717" y="1806"/>
                  </a:lnTo>
                  <a:lnTo>
                    <a:pt x="2717" y="1824"/>
                  </a:lnTo>
                  <a:lnTo>
                    <a:pt x="2718" y="1843"/>
                  </a:lnTo>
                  <a:lnTo>
                    <a:pt x="2718" y="1861"/>
                  </a:lnTo>
                  <a:lnTo>
                    <a:pt x="2718" y="1880"/>
                  </a:lnTo>
                  <a:lnTo>
                    <a:pt x="2718" y="1899"/>
                  </a:lnTo>
                  <a:lnTo>
                    <a:pt x="2719" y="1918"/>
                  </a:lnTo>
                  <a:lnTo>
                    <a:pt x="2719" y="1926"/>
                  </a:lnTo>
                  <a:lnTo>
                    <a:pt x="2719" y="1933"/>
                  </a:lnTo>
                  <a:lnTo>
                    <a:pt x="2719" y="1940"/>
                  </a:lnTo>
                  <a:lnTo>
                    <a:pt x="2719" y="1947"/>
                  </a:lnTo>
                  <a:lnTo>
                    <a:pt x="2719" y="1954"/>
                  </a:lnTo>
                  <a:lnTo>
                    <a:pt x="2721" y="1962"/>
                  </a:lnTo>
                  <a:lnTo>
                    <a:pt x="2722" y="1969"/>
                  </a:lnTo>
                  <a:lnTo>
                    <a:pt x="2723" y="1976"/>
                  </a:lnTo>
                  <a:lnTo>
                    <a:pt x="2723" y="1982"/>
                  </a:lnTo>
                  <a:lnTo>
                    <a:pt x="2724" y="1989"/>
                  </a:lnTo>
                  <a:lnTo>
                    <a:pt x="2725" y="1996"/>
                  </a:lnTo>
                  <a:lnTo>
                    <a:pt x="2727" y="2003"/>
                  </a:lnTo>
                  <a:lnTo>
                    <a:pt x="2727" y="2009"/>
                  </a:lnTo>
                  <a:lnTo>
                    <a:pt x="2729" y="2017"/>
                  </a:lnTo>
                  <a:lnTo>
                    <a:pt x="2729" y="2024"/>
                  </a:lnTo>
                  <a:lnTo>
                    <a:pt x="2731" y="2031"/>
                  </a:lnTo>
                  <a:lnTo>
                    <a:pt x="2731" y="2037"/>
                  </a:lnTo>
                  <a:lnTo>
                    <a:pt x="2733" y="2043"/>
                  </a:lnTo>
                  <a:lnTo>
                    <a:pt x="2733" y="2050"/>
                  </a:lnTo>
                  <a:lnTo>
                    <a:pt x="2734" y="2057"/>
                  </a:lnTo>
                  <a:lnTo>
                    <a:pt x="2734" y="2063"/>
                  </a:lnTo>
                  <a:lnTo>
                    <a:pt x="2734" y="2069"/>
                  </a:lnTo>
                  <a:lnTo>
                    <a:pt x="2734" y="2076"/>
                  </a:lnTo>
                  <a:lnTo>
                    <a:pt x="2735" y="2084"/>
                  </a:lnTo>
                  <a:lnTo>
                    <a:pt x="2734" y="2090"/>
                  </a:lnTo>
                  <a:lnTo>
                    <a:pt x="2734" y="2096"/>
                  </a:lnTo>
                  <a:lnTo>
                    <a:pt x="2734" y="2103"/>
                  </a:lnTo>
                  <a:lnTo>
                    <a:pt x="2734" y="2110"/>
                  </a:lnTo>
                  <a:lnTo>
                    <a:pt x="2733" y="2116"/>
                  </a:lnTo>
                  <a:lnTo>
                    <a:pt x="2731" y="2122"/>
                  </a:lnTo>
                  <a:lnTo>
                    <a:pt x="2730" y="2129"/>
                  </a:lnTo>
                  <a:lnTo>
                    <a:pt x="2729" y="2136"/>
                  </a:lnTo>
                  <a:lnTo>
                    <a:pt x="1334" y="2720"/>
                  </a:lnTo>
                  <a:lnTo>
                    <a:pt x="1326" y="2707"/>
                  </a:lnTo>
                  <a:lnTo>
                    <a:pt x="1318" y="2695"/>
                  </a:lnTo>
                  <a:lnTo>
                    <a:pt x="1309" y="2683"/>
                  </a:lnTo>
                  <a:lnTo>
                    <a:pt x="1302" y="2671"/>
                  </a:lnTo>
                  <a:lnTo>
                    <a:pt x="1294" y="2658"/>
                  </a:lnTo>
                  <a:lnTo>
                    <a:pt x="1287" y="2647"/>
                  </a:lnTo>
                  <a:lnTo>
                    <a:pt x="1279" y="2634"/>
                  </a:lnTo>
                  <a:lnTo>
                    <a:pt x="1272" y="2623"/>
                  </a:lnTo>
                  <a:lnTo>
                    <a:pt x="1264" y="2610"/>
                  </a:lnTo>
                  <a:lnTo>
                    <a:pt x="1257" y="2598"/>
                  </a:lnTo>
                  <a:lnTo>
                    <a:pt x="1248" y="2586"/>
                  </a:lnTo>
                  <a:lnTo>
                    <a:pt x="1241" y="2574"/>
                  </a:lnTo>
                  <a:lnTo>
                    <a:pt x="1233" y="2561"/>
                  </a:lnTo>
                  <a:lnTo>
                    <a:pt x="1226" y="2550"/>
                  </a:lnTo>
                  <a:lnTo>
                    <a:pt x="1218" y="2537"/>
                  </a:lnTo>
                  <a:lnTo>
                    <a:pt x="1211" y="2526"/>
                  </a:lnTo>
                  <a:lnTo>
                    <a:pt x="1203" y="2513"/>
                  </a:lnTo>
                  <a:lnTo>
                    <a:pt x="1196" y="2501"/>
                  </a:lnTo>
                  <a:lnTo>
                    <a:pt x="1189" y="2489"/>
                  </a:lnTo>
                  <a:lnTo>
                    <a:pt x="1181" y="2477"/>
                  </a:lnTo>
                  <a:lnTo>
                    <a:pt x="1173" y="2464"/>
                  </a:lnTo>
                  <a:lnTo>
                    <a:pt x="1166" y="2453"/>
                  </a:lnTo>
                  <a:lnTo>
                    <a:pt x="1159" y="2440"/>
                  </a:lnTo>
                  <a:lnTo>
                    <a:pt x="1151" y="2429"/>
                  </a:lnTo>
                  <a:lnTo>
                    <a:pt x="1143" y="2416"/>
                  </a:lnTo>
                  <a:lnTo>
                    <a:pt x="1136" y="2404"/>
                  </a:lnTo>
                  <a:lnTo>
                    <a:pt x="1129" y="2392"/>
                  </a:lnTo>
                  <a:lnTo>
                    <a:pt x="1122" y="2381"/>
                  </a:lnTo>
                  <a:lnTo>
                    <a:pt x="1114" y="2368"/>
                  </a:lnTo>
                  <a:lnTo>
                    <a:pt x="1107" y="2356"/>
                  </a:lnTo>
                  <a:lnTo>
                    <a:pt x="1100" y="2344"/>
                  </a:lnTo>
                  <a:lnTo>
                    <a:pt x="1093" y="2334"/>
                  </a:lnTo>
                  <a:lnTo>
                    <a:pt x="1084" y="2320"/>
                  </a:lnTo>
                  <a:lnTo>
                    <a:pt x="1077" y="2308"/>
                  </a:lnTo>
                  <a:lnTo>
                    <a:pt x="1070" y="2296"/>
                  </a:lnTo>
                  <a:lnTo>
                    <a:pt x="1063" y="2284"/>
                  </a:lnTo>
                  <a:lnTo>
                    <a:pt x="1056" y="2271"/>
                  </a:lnTo>
                  <a:lnTo>
                    <a:pt x="1049" y="2261"/>
                  </a:lnTo>
                  <a:lnTo>
                    <a:pt x="1041" y="2247"/>
                  </a:lnTo>
                  <a:lnTo>
                    <a:pt x="1034" y="2237"/>
                  </a:lnTo>
                  <a:lnTo>
                    <a:pt x="1026" y="2223"/>
                  </a:lnTo>
                  <a:lnTo>
                    <a:pt x="1019" y="2212"/>
                  </a:lnTo>
                  <a:lnTo>
                    <a:pt x="1012" y="2200"/>
                  </a:lnTo>
                  <a:lnTo>
                    <a:pt x="1004" y="2188"/>
                  </a:lnTo>
                  <a:lnTo>
                    <a:pt x="997" y="2176"/>
                  </a:lnTo>
                  <a:lnTo>
                    <a:pt x="990" y="2164"/>
                  </a:lnTo>
                  <a:lnTo>
                    <a:pt x="983" y="2152"/>
                  </a:lnTo>
                  <a:lnTo>
                    <a:pt x="976" y="2141"/>
                  </a:lnTo>
                  <a:lnTo>
                    <a:pt x="967" y="2128"/>
                  </a:lnTo>
                  <a:lnTo>
                    <a:pt x="960" y="2116"/>
                  </a:lnTo>
                  <a:lnTo>
                    <a:pt x="953" y="2104"/>
                  </a:lnTo>
                  <a:lnTo>
                    <a:pt x="946" y="2092"/>
                  </a:lnTo>
                  <a:lnTo>
                    <a:pt x="939" y="2079"/>
                  </a:lnTo>
                  <a:lnTo>
                    <a:pt x="931" y="2068"/>
                  </a:lnTo>
                  <a:lnTo>
                    <a:pt x="924" y="2055"/>
                  </a:lnTo>
                  <a:lnTo>
                    <a:pt x="917" y="2044"/>
                  </a:lnTo>
                  <a:lnTo>
                    <a:pt x="910" y="2031"/>
                  </a:lnTo>
                  <a:lnTo>
                    <a:pt x="903" y="2019"/>
                  </a:lnTo>
                  <a:lnTo>
                    <a:pt x="896" y="2007"/>
                  </a:lnTo>
                  <a:lnTo>
                    <a:pt x="888" y="1995"/>
                  </a:lnTo>
                  <a:lnTo>
                    <a:pt x="881" y="1983"/>
                  </a:lnTo>
                  <a:lnTo>
                    <a:pt x="874" y="1971"/>
                  </a:lnTo>
                  <a:lnTo>
                    <a:pt x="867" y="1959"/>
                  </a:lnTo>
                  <a:lnTo>
                    <a:pt x="860" y="1948"/>
                  </a:lnTo>
                  <a:lnTo>
                    <a:pt x="846" y="1935"/>
                  </a:lnTo>
                  <a:lnTo>
                    <a:pt x="835" y="1922"/>
                  </a:lnTo>
                  <a:lnTo>
                    <a:pt x="824" y="1909"/>
                  </a:lnTo>
                  <a:lnTo>
                    <a:pt x="813" y="1896"/>
                  </a:lnTo>
                  <a:lnTo>
                    <a:pt x="802" y="1881"/>
                  </a:lnTo>
                  <a:lnTo>
                    <a:pt x="791" y="1868"/>
                  </a:lnTo>
                  <a:lnTo>
                    <a:pt x="781" y="1855"/>
                  </a:lnTo>
                  <a:lnTo>
                    <a:pt x="772" y="1842"/>
                  </a:lnTo>
                  <a:lnTo>
                    <a:pt x="762" y="1828"/>
                  </a:lnTo>
                  <a:lnTo>
                    <a:pt x="752" y="1813"/>
                  </a:lnTo>
                  <a:lnTo>
                    <a:pt x="742" y="1799"/>
                  </a:lnTo>
                  <a:lnTo>
                    <a:pt x="735" y="1785"/>
                  </a:lnTo>
                  <a:lnTo>
                    <a:pt x="726" y="1770"/>
                  </a:lnTo>
                  <a:lnTo>
                    <a:pt x="718" y="1756"/>
                  </a:lnTo>
                  <a:lnTo>
                    <a:pt x="711" y="1741"/>
                  </a:lnTo>
                  <a:lnTo>
                    <a:pt x="704" y="1727"/>
                  </a:lnTo>
                  <a:lnTo>
                    <a:pt x="697" y="1712"/>
                  </a:lnTo>
                  <a:lnTo>
                    <a:pt x="690" y="1696"/>
                  </a:lnTo>
                  <a:lnTo>
                    <a:pt x="683" y="1680"/>
                  </a:lnTo>
                  <a:lnTo>
                    <a:pt x="677" y="1666"/>
                  </a:lnTo>
                  <a:lnTo>
                    <a:pt x="669" y="1649"/>
                  </a:lnTo>
                  <a:lnTo>
                    <a:pt x="665" y="1635"/>
                  </a:lnTo>
                  <a:lnTo>
                    <a:pt x="659" y="1618"/>
                  </a:lnTo>
                  <a:lnTo>
                    <a:pt x="654" y="1604"/>
                  </a:lnTo>
                  <a:lnTo>
                    <a:pt x="648" y="1587"/>
                  </a:lnTo>
                  <a:lnTo>
                    <a:pt x="643" y="1572"/>
                  </a:lnTo>
                  <a:lnTo>
                    <a:pt x="638" y="1555"/>
                  </a:lnTo>
                  <a:lnTo>
                    <a:pt x="635" y="1539"/>
                  </a:lnTo>
                  <a:lnTo>
                    <a:pt x="630" y="1523"/>
                  </a:lnTo>
                  <a:lnTo>
                    <a:pt x="626" y="1507"/>
                  </a:lnTo>
                  <a:lnTo>
                    <a:pt x="623" y="1490"/>
                  </a:lnTo>
                  <a:lnTo>
                    <a:pt x="620" y="1475"/>
                  </a:lnTo>
                  <a:lnTo>
                    <a:pt x="617" y="1457"/>
                  </a:lnTo>
                  <a:lnTo>
                    <a:pt x="613" y="1440"/>
                  </a:lnTo>
                  <a:lnTo>
                    <a:pt x="610" y="1423"/>
                  </a:lnTo>
                  <a:lnTo>
                    <a:pt x="608" y="1407"/>
                  </a:lnTo>
                  <a:lnTo>
                    <a:pt x="605" y="1390"/>
                  </a:lnTo>
                  <a:lnTo>
                    <a:pt x="604" y="1373"/>
                  </a:lnTo>
                  <a:lnTo>
                    <a:pt x="601" y="1356"/>
                  </a:lnTo>
                  <a:lnTo>
                    <a:pt x="600" y="1340"/>
                  </a:lnTo>
                  <a:lnTo>
                    <a:pt x="598" y="1322"/>
                  </a:lnTo>
                  <a:lnTo>
                    <a:pt x="596" y="1304"/>
                  </a:lnTo>
                  <a:lnTo>
                    <a:pt x="594" y="1287"/>
                  </a:lnTo>
                  <a:lnTo>
                    <a:pt x="594" y="1270"/>
                  </a:lnTo>
                  <a:lnTo>
                    <a:pt x="593" y="1252"/>
                  </a:lnTo>
                  <a:lnTo>
                    <a:pt x="593" y="1234"/>
                  </a:lnTo>
                  <a:lnTo>
                    <a:pt x="593" y="1218"/>
                  </a:lnTo>
                  <a:lnTo>
                    <a:pt x="593" y="1201"/>
                  </a:lnTo>
                  <a:lnTo>
                    <a:pt x="592" y="1183"/>
                  </a:lnTo>
                  <a:lnTo>
                    <a:pt x="592" y="1165"/>
                  </a:lnTo>
                  <a:lnTo>
                    <a:pt x="592" y="1147"/>
                  </a:lnTo>
                  <a:lnTo>
                    <a:pt x="593" y="1130"/>
                  </a:lnTo>
                  <a:lnTo>
                    <a:pt x="593" y="1112"/>
                  </a:lnTo>
                  <a:lnTo>
                    <a:pt x="593" y="1094"/>
                  </a:lnTo>
                  <a:lnTo>
                    <a:pt x="594" y="1077"/>
                  </a:lnTo>
                  <a:lnTo>
                    <a:pt x="596" y="1060"/>
                  </a:lnTo>
                  <a:lnTo>
                    <a:pt x="596" y="1042"/>
                  </a:lnTo>
                  <a:lnTo>
                    <a:pt x="599" y="1024"/>
                  </a:lnTo>
                  <a:lnTo>
                    <a:pt x="600" y="1006"/>
                  </a:lnTo>
                  <a:lnTo>
                    <a:pt x="602" y="989"/>
                  </a:lnTo>
                  <a:lnTo>
                    <a:pt x="604" y="971"/>
                  </a:lnTo>
                  <a:lnTo>
                    <a:pt x="606" y="955"/>
                  </a:lnTo>
                  <a:lnTo>
                    <a:pt x="608" y="937"/>
                  </a:lnTo>
                  <a:lnTo>
                    <a:pt x="612" y="920"/>
                  </a:lnTo>
                  <a:lnTo>
                    <a:pt x="612" y="907"/>
                  </a:lnTo>
                  <a:lnTo>
                    <a:pt x="612" y="895"/>
                  </a:lnTo>
                  <a:lnTo>
                    <a:pt x="612" y="883"/>
                  </a:lnTo>
                  <a:lnTo>
                    <a:pt x="612" y="871"/>
                  </a:lnTo>
                  <a:lnTo>
                    <a:pt x="612" y="859"/>
                  </a:lnTo>
                  <a:lnTo>
                    <a:pt x="613" y="847"/>
                  </a:lnTo>
                  <a:lnTo>
                    <a:pt x="613" y="835"/>
                  </a:lnTo>
                  <a:lnTo>
                    <a:pt x="614" y="824"/>
                  </a:lnTo>
                  <a:lnTo>
                    <a:pt x="614" y="812"/>
                  </a:lnTo>
                  <a:lnTo>
                    <a:pt x="616" y="800"/>
                  </a:lnTo>
                  <a:lnTo>
                    <a:pt x="617" y="788"/>
                  </a:lnTo>
                  <a:lnTo>
                    <a:pt x="618" y="778"/>
                  </a:lnTo>
                  <a:lnTo>
                    <a:pt x="618" y="767"/>
                  </a:lnTo>
                  <a:lnTo>
                    <a:pt x="619" y="756"/>
                  </a:lnTo>
                  <a:lnTo>
                    <a:pt x="620" y="745"/>
                  </a:lnTo>
                  <a:lnTo>
                    <a:pt x="623" y="734"/>
                  </a:lnTo>
                  <a:lnTo>
                    <a:pt x="623" y="723"/>
                  </a:lnTo>
                  <a:lnTo>
                    <a:pt x="624" y="712"/>
                  </a:lnTo>
                  <a:lnTo>
                    <a:pt x="625" y="700"/>
                  </a:lnTo>
                  <a:lnTo>
                    <a:pt x="626" y="689"/>
                  </a:lnTo>
                  <a:lnTo>
                    <a:pt x="628" y="678"/>
                  </a:lnTo>
                  <a:lnTo>
                    <a:pt x="629" y="668"/>
                  </a:lnTo>
                  <a:lnTo>
                    <a:pt x="630" y="657"/>
                  </a:lnTo>
                  <a:lnTo>
                    <a:pt x="632" y="646"/>
                  </a:lnTo>
                  <a:lnTo>
                    <a:pt x="632" y="635"/>
                  </a:lnTo>
                  <a:lnTo>
                    <a:pt x="635" y="624"/>
                  </a:lnTo>
                  <a:lnTo>
                    <a:pt x="635" y="614"/>
                  </a:lnTo>
                  <a:lnTo>
                    <a:pt x="637" y="603"/>
                  </a:lnTo>
                  <a:lnTo>
                    <a:pt x="637" y="592"/>
                  </a:lnTo>
                  <a:lnTo>
                    <a:pt x="640" y="583"/>
                  </a:lnTo>
                  <a:lnTo>
                    <a:pt x="640" y="573"/>
                  </a:lnTo>
                  <a:lnTo>
                    <a:pt x="642" y="563"/>
                  </a:lnTo>
                  <a:lnTo>
                    <a:pt x="1533" y="0"/>
                  </a:lnTo>
                  <a:lnTo>
                    <a:pt x="583" y="178"/>
                  </a:lnTo>
                  <a:lnTo>
                    <a:pt x="577" y="193"/>
                  </a:lnTo>
                  <a:lnTo>
                    <a:pt x="573" y="207"/>
                  </a:lnTo>
                  <a:lnTo>
                    <a:pt x="567" y="221"/>
                  </a:lnTo>
                  <a:lnTo>
                    <a:pt x="562" y="237"/>
                  </a:lnTo>
                  <a:lnTo>
                    <a:pt x="556" y="251"/>
                  </a:lnTo>
                  <a:lnTo>
                    <a:pt x="551" y="267"/>
                  </a:lnTo>
                  <a:lnTo>
                    <a:pt x="545" y="281"/>
                  </a:lnTo>
                  <a:lnTo>
                    <a:pt x="541" y="297"/>
                  </a:lnTo>
                  <a:lnTo>
                    <a:pt x="535" y="311"/>
                  </a:lnTo>
                  <a:lnTo>
                    <a:pt x="531" y="325"/>
                  </a:lnTo>
                  <a:lnTo>
                    <a:pt x="525" y="340"/>
                  </a:lnTo>
                  <a:lnTo>
                    <a:pt x="520" y="355"/>
                  </a:lnTo>
                  <a:lnTo>
                    <a:pt x="514" y="370"/>
                  </a:lnTo>
                  <a:lnTo>
                    <a:pt x="509" y="385"/>
                  </a:lnTo>
                  <a:lnTo>
                    <a:pt x="503" y="400"/>
                  </a:lnTo>
                  <a:lnTo>
                    <a:pt x="500" y="415"/>
                  </a:lnTo>
                  <a:lnTo>
                    <a:pt x="494" y="430"/>
                  </a:lnTo>
                  <a:lnTo>
                    <a:pt x="489" y="444"/>
                  </a:lnTo>
                  <a:lnTo>
                    <a:pt x="483" y="458"/>
                  </a:lnTo>
                  <a:lnTo>
                    <a:pt x="478" y="474"/>
                  </a:lnTo>
                  <a:lnTo>
                    <a:pt x="472" y="488"/>
                  </a:lnTo>
                  <a:lnTo>
                    <a:pt x="467" y="504"/>
                  </a:lnTo>
                  <a:lnTo>
                    <a:pt x="461" y="518"/>
                  </a:lnTo>
                  <a:lnTo>
                    <a:pt x="457" y="534"/>
                  </a:lnTo>
                  <a:lnTo>
                    <a:pt x="451" y="548"/>
                  </a:lnTo>
                  <a:lnTo>
                    <a:pt x="446" y="562"/>
                  </a:lnTo>
                  <a:lnTo>
                    <a:pt x="440" y="577"/>
                  </a:lnTo>
                  <a:lnTo>
                    <a:pt x="436" y="592"/>
                  </a:lnTo>
                  <a:lnTo>
                    <a:pt x="430" y="607"/>
                  </a:lnTo>
                  <a:lnTo>
                    <a:pt x="425" y="622"/>
                  </a:lnTo>
                  <a:lnTo>
                    <a:pt x="419" y="636"/>
                  </a:lnTo>
                  <a:lnTo>
                    <a:pt x="416" y="652"/>
                  </a:lnTo>
                  <a:lnTo>
                    <a:pt x="410" y="666"/>
                  </a:lnTo>
                  <a:lnTo>
                    <a:pt x="405" y="681"/>
                  </a:lnTo>
                  <a:lnTo>
                    <a:pt x="399" y="695"/>
                  </a:lnTo>
                  <a:lnTo>
                    <a:pt x="394" y="709"/>
                  </a:lnTo>
                  <a:lnTo>
                    <a:pt x="388" y="724"/>
                  </a:lnTo>
                  <a:lnTo>
                    <a:pt x="384" y="738"/>
                  </a:lnTo>
                  <a:lnTo>
                    <a:pt x="378" y="752"/>
                  </a:lnTo>
                  <a:lnTo>
                    <a:pt x="373" y="768"/>
                  </a:lnTo>
                  <a:lnTo>
                    <a:pt x="367" y="782"/>
                  </a:lnTo>
                  <a:lnTo>
                    <a:pt x="362" y="797"/>
                  </a:lnTo>
                  <a:lnTo>
                    <a:pt x="357" y="811"/>
                  </a:lnTo>
                  <a:lnTo>
                    <a:pt x="352" y="827"/>
                  </a:lnTo>
                  <a:lnTo>
                    <a:pt x="347" y="841"/>
                  </a:lnTo>
                  <a:lnTo>
                    <a:pt x="343" y="855"/>
                  </a:lnTo>
                  <a:lnTo>
                    <a:pt x="337" y="870"/>
                  </a:lnTo>
                  <a:lnTo>
                    <a:pt x="333" y="885"/>
                  </a:lnTo>
                  <a:lnTo>
                    <a:pt x="327" y="900"/>
                  </a:lnTo>
                  <a:lnTo>
                    <a:pt x="323" y="914"/>
                  </a:lnTo>
                  <a:lnTo>
                    <a:pt x="318" y="928"/>
                  </a:lnTo>
                  <a:lnTo>
                    <a:pt x="313" y="943"/>
                  </a:lnTo>
                  <a:lnTo>
                    <a:pt x="307" y="957"/>
                  </a:lnTo>
                  <a:lnTo>
                    <a:pt x="303" y="971"/>
                  </a:lnTo>
                  <a:lnTo>
                    <a:pt x="297" y="986"/>
                  </a:lnTo>
                  <a:lnTo>
                    <a:pt x="294" y="1001"/>
                  </a:lnTo>
                  <a:lnTo>
                    <a:pt x="288" y="1016"/>
                  </a:lnTo>
                  <a:lnTo>
                    <a:pt x="283" y="1030"/>
                  </a:lnTo>
                  <a:lnTo>
                    <a:pt x="278" y="1044"/>
                  </a:lnTo>
                  <a:lnTo>
                    <a:pt x="275" y="1060"/>
                  </a:lnTo>
                  <a:lnTo>
                    <a:pt x="270" y="1074"/>
                  </a:lnTo>
                  <a:lnTo>
                    <a:pt x="265" y="1088"/>
                  </a:lnTo>
                  <a:lnTo>
                    <a:pt x="260" y="1103"/>
                  </a:lnTo>
                  <a:lnTo>
                    <a:pt x="257" y="1118"/>
                  </a:lnTo>
                  <a:lnTo>
                    <a:pt x="252" y="1130"/>
                  </a:lnTo>
                  <a:lnTo>
                    <a:pt x="248" y="1144"/>
                  </a:lnTo>
                  <a:lnTo>
                    <a:pt x="244" y="1155"/>
                  </a:lnTo>
                  <a:lnTo>
                    <a:pt x="240" y="1169"/>
                  </a:lnTo>
                  <a:lnTo>
                    <a:pt x="235" y="1181"/>
                  </a:lnTo>
                  <a:lnTo>
                    <a:pt x="232" y="1195"/>
                  </a:lnTo>
                  <a:lnTo>
                    <a:pt x="228" y="1207"/>
                  </a:lnTo>
                  <a:lnTo>
                    <a:pt x="225" y="1221"/>
                  </a:lnTo>
                  <a:lnTo>
                    <a:pt x="220" y="1233"/>
                  </a:lnTo>
                  <a:lnTo>
                    <a:pt x="215" y="1246"/>
                  </a:lnTo>
                  <a:lnTo>
                    <a:pt x="210" y="1260"/>
                  </a:lnTo>
                  <a:lnTo>
                    <a:pt x="207" y="1273"/>
                  </a:lnTo>
                  <a:lnTo>
                    <a:pt x="202" y="1286"/>
                  </a:lnTo>
                  <a:lnTo>
                    <a:pt x="198" y="1299"/>
                  </a:lnTo>
                  <a:lnTo>
                    <a:pt x="193" y="1312"/>
                  </a:lnTo>
                  <a:lnTo>
                    <a:pt x="190" y="1326"/>
                  </a:lnTo>
                  <a:lnTo>
                    <a:pt x="184" y="1338"/>
                  </a:lnTo>
                  <a:lnTo>
                    <a:pt x="180" y="1352"/>
                  </a:lnTo>
                  <a:lnTo>
                    <a:pt x="174" y="1365"/>
                  </a:lnTo>
                  <a:lnTo>
                    <a:pt x="171" y="1378"/>
                  </a:lnTo>
                  <a:lnTo>
                    <a:pt x="166" y="1390"/>
                  </a:lnTo>
                  <a:lnTo>
                    <a:pt x="161" y="1404"/>
                  </a:lnTo>
                  <a:lnTo>
                    <a:pt x="156" y="1416"/>
                  </a:lnTo>
                  <a:lnTo>
                    <a:pt x="153" y="1431"/>
                  </a:lnTo>
                  <a:lnTo>
                    <a:pt x="148" y="1442"/>
                  </a:lnTo>
                  <a:lnTo>
                    <a:pt x="143" y="1456"/>
                  </a:lnTo>
                  <a:lnTo>
                    <a:pt x="138" y="1469"/>
                  </a:lnTo>
                  <a:lnTo>
                    <a:pt x="135" y="1482"/>
                  </a:lnTo>
                  <a:lnTo>
                    <a:pt x="130" y="1494"/>
                  </a:lnTo>
                  <a:lnTo>
                    <a:pt x="125" y="1508"/>
                  </a:lnTo>
                  <a:lnTo>
                    <a:pt x="120" y="1520"/>
                  </a:lnTo>
                  <a:lnTo>
                    <a:pt x="117" y="1535"/>
                  </a:lnTo>
                  <a:lnTo>
                    <a:pt x="111" y="1547"/>
                  </a:lnTo>
                  <a:lnTo>
                    <a:pt x="106" y="1560"/>
                  </a:lnTo>
                  <a:lnTo>
                    <a:pt x="101" y="1572"/>
                  </a:lnTo>
                  <a:lnTo>
                    <a:pt x="98" y="1585"/>
                  </a:lnTo>
                  <a:lnTo>
                    <a:pt x="93" y="1597"/>
                  </a:lnTo>
                  <a:lnTo>
                    <a:pt x="88" y="1610"/>
                  </a:lnTo>
                  <a:lnTo>
                    <a:pt x="85" y="1622"/>
                  </a:lnTo>
                  <a:lnTo>
                    <a:pt x="81" y="1635"/>
                  </a:lnTo>
                  <a:lnTo>
                    <a:pt x="76" y="1647"/>
                  </a:lnTo>
                  <a:lnTo>
                    <a:pt x="71" y="1660"/>
                  </a:lnTo>
                  <a:lnTo>
                    <a:pt x="67" y="1672"/>
                  </a:lnTo>
                  <a:lnTo>
                    <a:pt x="63" y="1685"/>
                  </a:lnTo>
                  <a:lnTo>
                    <a:pt x="59" y="1697"/>
                  </a:lnTo>
                  <a:lnTo>
                    <a:pt x="56" y="1710"/>
                  </a:lnTo>
                  <a:lnTo>
                    <a:pt x="52" y="1722"/>
                  </a:lnTo>
                  <a:lnTo>
                    <a:pt x="49" y="1736"/>
                  </a:lnTo>
                  <a:lnTo>
                    <a:pt x="44" y="1747"/>
                  </a:lnTo>
                  <a:lnTo>
                    <a:pt x="40" y="1759"/>
                  </a:lnTo>
                  <a:lnTo>
                    <a:pt x="37" y="1771"/>
                  </a:lnTo>
                  <a:lnTo>
                    <a:pt x="33" y="1785"/>
                  </a:lnTo>
                  <a:lnTo>
                    <a:pt x="30" y="1797"/>
                  </a:lnTo>
                  <a:lnTo>
                    <a:pt x="26" y="1808"/>
                  </a:lnTo>
                  <a:lnTo>
                    <a:pt x="22" y="1820"/>
                  </a:lnTo>
                  <a:lnTo>
                    <a:pt x="20" y="1834"/>
                  </a:lnTo>
                  <a:lnTo>
                    <a:pt x="16" y="1844"/>
                  </a:lnTo>
                  <a:lnTo>
                    <a:pt x="14" y="1858"/>
                  </a:lnTo>
                  <a:lnTo>
                    <a:pt x="12" y="1868"/>
                  </a:lnTo>
                  <a:lnTo>
                    <a:pt x="9" y="1881"/>
                  </a:lnTo>
                  <a:lnTo>
                    <a:pt x="6" y="1892"/>
                  </a:lnTo>
                  <a:lnTo>
                    <a:pt x="3" y="1905"/>
                  </a:lnTo>
                  <a:lnTo>
                    <a:pt x="1" y="1916"/>
                  </a:lnTo>
                  <a:lnTo>
                    <a:pt x="0" y="1929"/>
                  </a:lnTo>
                  <a:lnTo>
                    <a:pt x="9" y="1939"/>
                  </a:lnTo>
                  <a:lnTo>
                    <a:pt x="18" y="1948"/>
                  </a:lnTo>
                  <a:lnTo>
                    <a:pt x="24" y="1957"/>
                  </a:lnTo>
                  <a:lnTo>
                    <a:pt x="31" y="1965"/>
                  </a:lnTo>
                  <a:lnTo>
                    <a:pt x="36" y="1971"/>
                  </a:lnTo>
                  <a:lnTo>
                    <a:pt x="40" y="1978"/>
                  </a:lnTo>
                  <a:lnTo>
                    <a:pt x="44" y="1983"/>
                  </a:lnTo>
                  <a:lnTo>
                    <a:pt x="49" y="1988"/>
                  </a:lnTo>
                  <a:lnTo>
                    <a:pt x="840" y="2967"/>
                  </a:lnTo>
                  <a:lnTo>
                    <a:pt x="856" y="2970"/>
                  </a:lnTo>
                  <a:lnTo>
                    <a:pt x="873" y="2972"/>
                  </a:lnTo>
                  <a:lnTo>
                    <a:pt x="890" y="2976"/>
                  </a:lnTo>
                  <a:lnTo>
                    <a:pt x="906" y="2979"/>
                  </a:lnTo>
                  <a:lnTo>
                    <a:pt x="922" y="2982"/>
                  </a:lnTo>
                  <a:lnTo>
                    <a:pt x="940" y="2984"/>
                  </a:lnTo>
                  <a:lnTo>
                    <a:pt x="955" y="2988"/>
                  </a:lnTo>
                  <a:lnTo>
                    <a:pt x="973" y="2991"/>
                  </a:lnTo>
                  <a:lnTo>
                    <a:pt x="989" y="2994"/>
                  </a:lnTo>
                  <a:lnTo>
                    <a:pt x="1006" y="2996"/>
                  </a:lnTo>
                  <a:lnTo>
                    <a:pt x="1022" y="2998"/>
                  </a:lnTo>
                  <a:lnTo>
                    <a:pt x="1039" y="3002"/>
                  </a:lnTo>
                  <a:lnTo>
                    <a:pt x="1056" y="3004"/>
                  </a:lnTo>
                  <a:lnTo>
                    <a:pt x="1073" y="3008"/>
                  </a:lnTo>
                  <a:lnTo>
                    <a:pt x="1089" y="3010"/>
                  </a:lnTo>
                  <a:lnTo>
                    <a:pt x="1107" y="3014"/>
                  </a:lnTo>
                  <a:lnTo>
                    <a:pt x="1123" y="3015"/>
                  </a:lnTo>
                  <a:lnTo>
                    <a:pt x="1141" y="3019"/>
                  </a:lnTo>
                  <a:lnTo>
                    <a:pt x="1156" y="3020"/>
                  </a:lnTo>
                  <a:lnTo>
                    <a:pt x="1174" y="3024"/>
                  </a:lnTo>
                  <a:lnTo>
                    <a:pt x="1191" y="3026"/>
                  </a:lnTo>
                  <a:lnTo>
                    <a:pt x="1208" y="3028"/>
                  </a:lnTo>
                  <a:lnTo>
                    <a:pt x="1224" y="3031"/>
                  </a:lnTo>
                  <a:lnTo>
                    <a:pt x="1242" y="3034"/>
                  </a:lnTo>
                  <a:lnTo>
                    <a:pt x="1259" y="3037"/>
                  </a:lnTo>
                  <a:lnTo>
                    <a:pt x="1276" y="3039"/>
                  </a:lnTo>
                  <a:lnTo>
                    <a:pt x="1293" y="3042"/>
                  </a:lnTo>
                  <a:lnTo>
                    <a:pt x="1311" y="3045"/>
                  </a:lnTo>
                  <a:lnTo>
                    <a:pt x="1327" y="3048"/>
                  </a:lnTo>
                  <a:lnTo>
                    <a:pt x="1344" y="3050"/>
                  </a:lnTo>
                  <a:lnTo>
                    <a:pt x="1361" y="3052"/>
                  </a:lnTo>
                  <a:lnTo>
                    <a:pt x="1379" y="3056"/>
                  </a:lnTo>
                  <a:lnTo>
                    <a:pt x="1394" y="3057"/>
                  </a:lnTo>
                  <a:lnTo>
                    <a:pt x="1411" y="3059"/>
                  </a:lnTo>
                  <a:lnTo>
                    <a:pt x="1428" y="3062"/>
                  </a:lnTo>
                  <a:lnTo>
                    <a:pt x="1446" y="3065"/>
                  </a:lnTo>
                  <a:lnTo>
                    <a:pt x="1462" y="3068"/>
                  </a:lnTo>
                  <a:lnTo>
                    <a:pt x="1479" y="3070"/>
                  </a:lnTo>
                  <a:lnTo>
                    <a:pt x="1496" y="3073"/>
                  </a:lnTo>
                  <a:lnTo>
                    <a:pt x="1514" y="3076"/>
                  </a:lnTo>
                  <a:lnTo>
                    <a:pt x="1529" y="3079"/>
                  </a:lnTo>
                  <a:lnTo>
                    <a:pt x="1546" y="3081"/>
                  </a:lnTo>
                  <a:lnTo>
                    <a:pt x="1563" y="3083"/>
                  </a:lnTo>
                  <a:lnTo>
                    <a:pt x="1581" y="3087"/>
                  </a:lnTo>
                  <a:lnTo>
                    <a:pt x="1598" y="3089"/>
                  </a:lnTo>
                  <a:lnTo>
                    <a:pt x="1614" y="3092"/>
                  </a:lnTo>
                  <a:lnTo>
                    <a:pt x="1631" y="3094"/>
                  </a:lnTo>
                  <a:lnTo>
                    <a:pt x="1649" y="3098"/>
                  </a:lnTo>
                  <a:lnTo>
                    <a:pt x="1665" y="3100"/>
                  </a:lnTo>
                  <a:lnTo>
                    <a:pt x="1681" y="3103"/>
                  </a:lnTo>
                  <a:lnTo>
                    <a:pt x="1698" y="3105"/>
                  </a:lnTo>
                  <a:lnTo>
                    <a:pt x="1716" y="3108"/>
                  </a:lnTo>
                  <a:lnTo>
                    <a:pt x="1732" y="3111"/>
                  </a:lnTo>
                  <a:lnTo>
                    <a:pt x="1748" y="3113"/>
                  </a:lnTo>
                  <a:lnTo>
                    <a:pt x="1765" y="3116"/>
                  </a:lnTo>
                  <a:lnTo>
                    <a:pt x="1783" y="3119"/>
                  </a:lnTo>
                  <a:lnTo>
                    <a:pt x="1799" y="3122"/>
                  </a:lnTo>
                  <a:lnTo>
                    <a:pt x="1816" y="3125"/>
                  </a:lnTo>
                  <a:lnTo>
                    <a:pt x="1832" y="3128"/>
                  </a:lnTo>
                  <a:lnTo>
                    <a:pt x="1850" y="3131"/>
                  </a:lnTo>
                  <a:lnTo>
                    <a:pt x="1867" y="3135"/>
                  </a:lnTo>
                  <a:lnTo>
                    <a:pt x="1883" y="3138"/>
                  </a:lnTo>
                  <a:lnTo>
                    <a:pt x="1900" y="3142"/>
                  </a:lnTo>
                  <a:lnTo>
                    <a:pt x="1918" y="3146"/>
                  </a:lnTo>
                  <a:lnTo>
                    <a:pt x="1928" y="3143"/>
                  </a:lnTo>
                  <a:lnTo>
                    <a:pt x="1937" y="3143"/>
                  </a:lnTo>
                  <a:lnTo>
                    <a:pt x="1948" y="3143"/>
                  </a:lnTo>
                  <a:lnTo>
                    <a:pt x="1959" y="3146"/>
                  </a:lnTo>
                  <a:lnTo>
                    <a:pt x="1970" y="3146"/>
                  </a:lnTo>
                  <a:lnTo>
                    <a:pt x="1980" y="3148"/>
                  </a:lnTo>
                  <a:lnTo>
                    <a:pt x="1991" y="3149"/>
                  </a:lnTo>
                  <a:lnTo>
                    <a:pt x="2003" y="3153"/>
                  </a:lnTo>
                  <a:lnTo>
                    <a:pt x="2014" y="3154"/>
                  </a:lnTo>
                  <a:lnTo>
                    <a:pt x="2025" y="3156"/>
                  </a:lnTo>
                  <a:lnTo>
                    <a:pt x="2035" y="3159"/>
                  </a:lnTo>
                  <a:lnTo>
                    <a:pt x="2046" y="3162"/>
                  </a:lnTo>
                  <a:lnTo>
                    <a:pt x="2057" y="3165"/>
                  </a:lnTo>
                  <a:lnTo>
                    <a:pt x="2068" y="3167"/>
                  </a:lnTo>
                  <a:lnTo>
                    <a:pt x="2078" y="3169"/>
                  </a:lnTo>
                  <a:lnTo>
                    <a:pt x="2090" y="3173"/>
                  </a:lnTo>
                  <a:lnTo>
                    <a:pt x="2100" y="3174"/>
                  </a:lnTo>
                  <a:lnTo>
                    <a:pt x="2111" y="3175"/>
                  </a:lnTo>
                  <a:lnTo>
                    <a:pt x="2121" y="3177"/>
                  </a:lnTo>
                  <a:lnTo>
                    <a:pt x="2132" y="3178"/>
                  </a:lnTo>
                  <a:lnTo>
                    <a:pt x="2142" y="3177"/>
                  </a:lnTo>
                  <a:lnTo>
                    <a:pt x="2151" y="3177"/>
                  </a:lnTo>
                  <a:lnTo>
                    <a:pt x="2161" y="3175"/>
                  </a:lnTo>
                  <a:lnTo>
                    <a:pt x="2170" y="3175"/>
                  </a:lnTo>
                  <a:lnTo>
                    <a:pt x="2179" y="3172"/>
                  </a:lnTo>
                  <a:lnTo>
                    <a:pt x="2187" y="3169"/>
                  </a:lnTo>
                  <a:lnTo>
                    <a:pt x="2196" y="3166"/>
                  </a:lnTo>
                  <a:lnTo>
                    <a:pt x="2205" y="3162"/>
                  </a:lnTo>
                  <a:lnTo>
                    <a:pt x="2212" y="3156"/>
                  </a:lnTo>
                  <a:lnTo>
                    <a:pt x="2220" y="3150"/>
                  </a:lnTo>
                  <a:lnTo>
                    <a:pt x="2227" y="3142"/>
                  </a:lnTo>
                  <a:lnTo>
                    <a:pt x="2235" y="3135"/>
                  </a:lnTo>
                  <a:lnTo>
                    <a:pt x="2245" y="3124"/>
                  </a:lnTo>
                  <a:lnTo>
                    <a:pt x="2254" y="3113"/>
                  </a:lnTo>
                  <a:lnTo>
                    <a:pt x="2264" y="3103"/>
                  </a:lnTo>
                  <a:lnTo>
                    <a:pt x="2275" y="3092"/>
                  </a:lnTo>
                  <a:lnTo>
                    <a:pt x="2284" y="3081"/>
                  </a:lnTo>
                  <a:lnTo>
                    <a:pt x="2294" y="3070"/>
                  </a:lnTo>
                  <a:lnTo>
                    <a:pt x="2303" y="3059"/>
                  </a:lnTo>
                  <a:lnTo>
                    <a:pt x="2314" y="3050"/>
                  </a:lnTo>
                  <a:lnTo>
                    <a:pt x="2324" y="3039"/>
                  </a:lnTo>
                  <a:lnTo>
                    <a:pt x="2333" y="3028"/>
                  </a:lnTo>
                  <a:lnTo>
                    <a:pt x="2343" y="3018"/>
                  </a:lnTo>
                  <a:lnTo>
                    <a:pt x="2353" y="3008"/>
                  </a:lnTo>
                  <a:lnTo>
                    <a:pt x="2363" y="2997"/>
                  </a:lnTo>
                  <a:lnTo>
                    <a:pt x="2374" y="2988"/>
                  </a:lnTo>
                  <a:lnTo>
                    <a:pt x="2383" y="2978"/>
                  </a:lnTo>
                  <a:lnTo>
                    <a:pt x="2394" y="2969"/>
                  </a:lnTo>
                  <a:lnTo>
                    <a:pt x="2403" y="2958"/>
                  </a:lnTo>
                  <a:lnTo>
                    <a:pt x="2413" y="2947"/>
                  </a:lnTo>
                  <a:lnTo>
                    <a:pt x="2422" y="2937"/>
                  </a:lnTo>
                  <a:lnTo>
                    <a:pt x="2432" y="2928"/>
                  </a:lnTo>
                  <a:lnTo>
                    <a:pt x="2442" y="2917"/>
                  </a:lnTo>
                  <a:lnTo>
                    <a:pt x="2452" y="2908"/>
                  </a:lnTo>
                  <a:lnTo>
                    <a:pt x="2461" y="2898"/>
                  </a:lnTo>
                  <a:lnTo>
                    <a:pt x="2472" y="2888"/>
                  </a:lnTo>
                  <a:lnTo>
                    <a:pt x="2480" y="2878"/>
                  </a:lnTo>
                  <a:lnTo>
                    <a:pt x="2491" y="2868"/>
                  </a:lnTo>
                  <a:lnTo>
                    <a:pt x="2499" y="2859"/>
                  </a:lnTo>
                  <a:lnTo>
                    <a:pt x="2510" y="2849"/>
                  </a:lnTo>
                  <a:lnTo>
                    <a:pt x="2520" y="2838"/>
                  </a:lnTo>
                  <a:lnTo>
                    <a:pt x="2529" y="2829"/>
                  </a:lnTo>
                  <a:lnTo>
                    <a:pt x="2539" y="2819"/>
                  </a:lnTo>
                  <a:lnTo>
                    <a:pt x="2550" y="2810"/>
                  </a:lnTo>
                  <a:lnTo>
                    <a:pt x="2558" y="2799"/>
                  </a:lnTo>
                  <a:lnTo>
                    <a:pt x="2568" y="2789"/>
                  </a:lnTo>
                  <a:lnTo>
                    <a:pt x="2577" y="2780"/>
                  </a:lnTo>
                  <a:lnTo>
                    <a:pt x="2587" y="2770"/>
                  </a:lnTo>
                  <a:lnTo>
                    <a:pt x="2596" y="2759"/>
                  </a:lnTo>
                  <a:lnTo>
                    <a:pt x="2606" y="2750"/>
                  </a:lnTo>
                  <a:lnTo>
                    <a:pt x="2615" y="2740"/>
                  </a:lnTo>
                  <a:lnTo>
                    <a:pt x="2626" y="2731"/>
                  </a:lnTo>
                  <a:lnTo>
                    <a:pt x="2635" y="2720"/>
                  </a:lnTo>
                  <a:lnTo>
                    <a:pt x="2644" y="2710"/>
                  </a:lnTo>
                  <a:lnTo>
                    <a:pt x="2654" y="2701"/>
                  </a:lnTo>
                  <a:lnTo>
                    <a:pt x="2663" y="2691"/>
                  </a:lnTo>
                  <a:lnTo>
                    <a:pt x="2673" y="2680"/>
                  </a:lnTo>
                  <a:lnTo>
                    <a:pt x="2682" y="2671"/>
                  </a:lnTo>
                  <a:lnTo>
                    <a:pt x="2692" y="2661"/>
                  </a:lnTo>
                  <a:lnTo>
                    <a:pt x="2703" y="2652"/>
                  </a:lnTo>
                  <a:lnTo>
                    <a:pt x="2711" y="2641"/>
                  </a:lnTo>
                  <a:lnTo>
                    <a:pt x="2721" y="2631"/>
                  </a:lnTo>
                  <a:lnTo>
                    <a:pt x="2730" y="2621"/>
                  </a:lnTo>
                  <a:lnTo>
                    <a:pt x="2741" y="2611"/>
                  </a:lnTo>
                  <a:lnTo>
                    <a:pt x="2749" y="2600"/>
                  </a:lnTo>
                  <a:lnTo>
                    <a:pt x="2759" y="2591"/>
                  </a:lnTo>
                  <a:lnTo>
                    <a:pt x="2769" y="2581"/>
                  </a:lnTo>
                  <a:lnTo>
                    <a:pt x="2779" y="2572"/>
                  </a:lnTo>
                  <a:lnTo>
                    <a:pt x="2789" y="2561"/>
                  </a:lnTo>
                  <a:lnTo>
                    <a:pt x="2798" y="2551"/>
                  </a:lnTo>
                  <a:lnTo>
                    <a:pt x="2808" y="2542"/>
                  </a:lnTo>
                  <a:lnTo>
                    <a:pt x="2819" y="2532"/>
                  </a:lnTo>
                  <a:lnTo>
                    <a:pt x="2828" y="2521"/>
                  </a:lnTo>
                  <a:lnTo>
                    <a:pt x="2838" y="2512"/>
                  </a:lnTo>
                  <a:lnTo>
                    <a:pt x="2847" y="2502"/>
                  </a:lnTo>
                  <a:lnTo>
                    <a:pt x="2858" y="2493"/>
                  </a:lnTo>
                  <a:lnTo>
                    <a:pt x="2873" y="2482"/>
                  </a:lnTo>
                  <a:lnTo>
                    <a:pt x="2888" y="2471"/>
                  </a:lnTo>
                  <a:lnTo>
                    <a:pt x="2902" y="2460"/>
                  </a:lnTo>
                  <a:lnTo>
                    <a:pt x="2917" y="2450"/>
                  </a:lnTo>
                  <a:lnTo>
                    <a:pt x="2930" y="2438"/>
                  </a:lnTo>
                  <a:lnTo>
                    <a:pt x="2943" y="2426"/>
                  </a:lnTo>
                  <a:lnTo>
                    <a:pt x="2955" y="2414"/>
                  </a:lnTo>
                  <a:lnTo>
                    <a:pt x="2968" y="2403"/>
                  </a:lnTo>
                  <a:lnTo>
                    <a:pt x="2979" y="2390"/>
                  </a:lnTo>
                  <a:lnTo>
                    <a:pt x="2990" y="2378"/>
                  </a:lnTo>
                  <a:lnTo>
                    <a:pt x="2999" y="2365"/>
                  </a:lnTo>
                  <a:lnTo>
                    <a:pt x="3010" y="2353"/>
                  </a:lnTo>
                  <a:lnTo>
                    <a:pt x="3018" y="2339"/>
                  </a:lnTo>
                  <a:lnTo>
                    <a:pt x="3028" y="2326"/>
                  </a:lnTo>
                  <a:lnTo>
                    <a:pt x="3036" y="2313"/>
                  </a:lnTo>
                  <a:lnTo>
                    <a:pt x="3046" y="2301"/>
                  </a:lnTo>
                  <a:lnTo>
                    <a:pt x="3053" y="2287"/>
                  </a:lnTo>
                  <a:lnTo>
                    <a:pt x="3060" y="2273"/>
                  </a:lnTo>
                  <a:lnTo>
                    <a:pt x="3068" y="2258"/>
                  </a:lnTo>
                  <a:lnTo>
                    <a:pt x="3075" y="2245"/>
                  </a:lnTo>
                  <a:lnTo>
                    <a:pt x="3079" y="2231"/>
                  </a:lnTo>
                  <a:lnTo>
                    <a:pt x="3085" y="2216"/>
                  </a:lnTo>
                  <a:lnTo>
                    <a:pt x="3091" y="2202"/>
                  </a:lnTo>
                  <a:lnTo>
                    <a:pt x="3097" y="2189"/>
                  </a:lnTo>
                  <a:lnTo>
                    <a:pt x="3102" y="2173"/>
                  </a:lnTo>
                  <a:lnTo>
                    <a:pt x="3107" y="2159"/>
                  </a:lnTo>
                  <a:lnTo>
                    <a:pt x="3111" y="2143"/>
                  </a:lnTo>
                  <a:lnTo>
                    <a:pt x="3115" y="2129"/>
                  </a:lnTo>
                  <a:lnTo>
                    <a:pt x="3119" y="2113"/>
                  </a:lnTo>
                  <a:lnTo>
                    <a:pt x="3123" y="2099"/>
                  </a:lnTo>
                  <a:lnTo>
                    <a:pt x="3126" y="2084"/>
                  </a:lnTo>
                  <a:lnTo>
                    <a:pt x="3131" y="2069"/>
                  </a:lnTo>
                  <a:lnTo>
                    <a:pt x="3133" y="2052"/>
                  </a:lnTo>
                  <a:lnTo>
                    <a:pt x="3136" y="2038"/>
                  </a:lnTo>
                  <a:lnTo>
                    <a:pt x="3138" y="2021"/>
                  </a:lnTo>
                  <a:lnTo>
                    <a:pt x="3142" y="2007"/>
                  </a:lnTo>
                  <a:lnTo>
                    <a:pt x="3143" y="1990"/>
                  </a:lnTo>
                  <a:lnTo>
                    <a:pt x="3145" y="1976"/>
                  </a:lnTo>
                  <a:lnTo>
                    <a:pt x="3148" y="1959"/>
                  </a:lnTo>
                  <a:lnTo>
                    <a:pt x="3150" y="1945"/>
                  </a:lnTo>
                  <a:lnTo>
                    <a:pt x="3151" y="1928"/>
                  </a:lnTo>
                  <a:lnTo>
                    <a:pt x="3154" y="1913"/>
                  </a:lnTo>
                  <a:lnTo>
                    <a:pt x="3155" y="1897"/>
                  </a:lnTo>
                  <a:lnTo>
                    <a:pt x="3157" y="1881"/>
                  </a:lnTo>
                  <a:lnTo>
                    <a:pt x="3158" y="1865"/>
                  </a:lnTo>
                  <a:lnTo>
                    <a:pt x="3161" y="1850"/>
                  </a:lnTo>
                  <a:lnTo>
                    <a:pt x="3162" y="1834"/>
                  </a:lnTo>
                  <a:lnTo>
                    <a:pt x="3164" y="1819"/>
                  </a:lnTo>
                  <a:lnTo>
                    <a:pt x="3166" y="1802"/>
                  </a:lnTo>
                  <a:lnTo>
                    <a:pt x="3168" y="1787"/>
                  </a:lnTo>
                  <a:lnTo>
                    <a:pt x="3169" y="1770"/>
                  </a:lnTo>
                  <a:lnTo>
                    <a:pt x="3172" y="1755"/>
                  </a:lnTo>
                  <a:lnTo>
                    <a:pt x="3173" y="1739"/>
                  </a:lnTo>
                  <a:lnTo>
                    <a:pt x="3175" y="1724"/>
                  </a:lnTo>
                  <a:lnTo>
                    <a:pt x="3176" y="1708"/>
                  </a:lnTo>
                  <a:lnTo>
                    <a:pt x="3180" y="1694"/>
                  </a:lnTo>
                  <a:lnTo>
                    <a:pt x="3181" y="1677"/>
                  </a:lnTo>
                  <a:lnTo>
                    <a:pt x="3184" y="1661"/>
                  </a:lnTo>
                  <a:lnTo>
                    <a:pt x="3186" y="1646"/>
                  </a:lnTo>
                  <a:lnTo>
                    <a:pt x="3190" y="1631"/>
                  </a:lnTo>
                  <a:lnTo>
                    <a:pt x="3192" y="1616"/>
                  </a:lnTo>
                  <a:lnTo>
                    <a:pt x="3195" y="1602"/>
                  </a:lnTo>
                  <a:lnTo>
                    <a:pt x="3199" y="1587"/>
                  </a:lnTo>
                  <a:lnTo>
                    <a:pt x="3204" y="1573"/>
                  </a:lnTo>
                  <a:lnTo>
                    <a:pt x="3204" y="1566"/>
                  </a:lnTo>
                  <a:lnTo>
                    <a:pt x="3205" y="1559"/>
                  </a:lnTo>
                  <a:lnTo>
                    <a:pt x="3206" y="1551"/>
                  </a:lnTo>
                  <a:lnTo>
                    <a:pt x="3209" y="1544"/>
                  </a:lnTo>
                  <a:lnTo>
                    <a:pt x="3209" y="1537"/>
                  </a:lnTo>
                  <a:lnTo>
                    <a:pt x="3210" y="1530"/>
                  </a:lnTo>
                  <a:lnTo>
                    <a:pt x="3211" y="1523"/>
                  </a:lnTo>
                  <a:lnTo>
                    <a:pt x="3213" y="1517"/>
                  </a:lnTo>
                  <a:lnTo>
                    <a:pt x="3213" y="1509"/>
                  </a:lnTo>
                  <a:lnTo>
                    <a:pt x="3215" y="1502"/>
                  </a:lnTo>
                  <a:lnTo>
                    <a:pt x="3216" y="1495"/>
                  </a:lnTo>
                  <a:lnTo>
                    <a:pt x="3218" y="1489"/>
                  </a:lnTo>
                  <a:lnTo>
                    <a:pt x="3218" y="1482"/>
                  </a:lnTo>
                  <a:lnTo>
                    <a:pt x="3219" y="1476"/>
                  </a:lnTo>
                  <a:lnTo>
                    <a:pt x="3221" y="1469"/>
                  </a:lnTo>
                  <a:lnTo>
                    <a:pt x="3223" y="1463"/>
                  </a:lnTo>
                  <a:lnTo>
                    <a:pt x="3223" y="1456"/>
                  </a:lnTo>
                  <a:lnTo>
                    <a:pt x="3224" y="1448"/>
                  </a:lnTo>
                  <a:lnTo>
                    <a:pt x="3225" y="1441"/>
                  </a:lnTo>
                  <a:lnTo>
                    <a:pt x="3228" y="1435"/>
                  </a:lnTo>
                  <a:lnTo>
                    <a:pt x="3228" y="1428"/>
                  </a:lnTo>
                  <a:lnTo>
                    <a:pt x="3229" y="1422"/>
                  </a:lnTo>
                  <a:lnTo>
                    <a:pt x="3230" y="1415"/>
                  </a:lnTo>
                  <a:lnTo>
                    <a:pt x="3233" y="1409"/>
                  </a:lnTo>
                  <a:lnTo>
                    <a:pt x="3233" y="1402"/>
                  </a:lnTo>
                  <a:lnTo>
                    <a:pt x="3235" y="1395"/>
                  </a:lnTo>
                  <a:lnTo>
                    <a:pt x="3235" y="1387"/>
                  </a:lnTo>
                  <a:lnTo>
                    <a:pt x="3237" y="1382"/>
                  </a:lnTo>
                  <a:lnTo>
                    <a:pt x="3240" y="1368"/>
                  </a:lnTo>
                  <a:lnTo>
                    <a:pt x="3243" y="1356"/>
                  </a:lnTo>
                  <a:lnTo>
                    <a:pt x="3243" y="1349"/>
                  </a:lnTo>
                  <a:lnTo>
                    <a:pt x="3245" y="1342"/>
                  </a:lnTo>
                  <a:lnTo>
                    <a:pt x="3246" y="1335"/>
                  </a:lnTo>
                  <a:lnTo>
                    <a:pt x="3247" y="1329"/>
                  </a:lnTo>
                  <a:lnTo>
                    <a:pt x="3247" y="1322"/>
                  </a:lnTo>
                  <a:lnTo>
                    <a:pt x="3249" y="1316"/>
                  </a:lnTo>
                  <a:lnTo>
                    <a:pt x="3249" y="1309"/>
                  </a:lnTo>
                  <a:lnTo>
                    <a:pt x="3252" y="1303"/>
                  </a:lnTo>
                  <a:lnTo>
                    <a:pt x="3252" y="1295"/>
                  </a:lnTo>
                  <a:lnTo>
                    <a:pt x="3253" y="1289"/>
                  </a:lnTo>
                  <a:lnTo>
                    <a:pt x="3254" y="1282"/>
                  </a:lnTo>
                  <a:lnTo>
                    <a:pt x="3256" y="1276"/>
                  </a:lnTo>
                  <a:lnTo>
                    <a:pt x="3258" y="1263"/>
                  </a:lnTo>
                  <a:lnTo>
                    <a:pt x="3261" y="1251"/>
                  </a:lnTo>
                  <a:lnTo>
                    <a:pt x="3261" y="1244"/>
                  </a:lnTo>
                  <a:lnTo>
                    <a:pt x="3262" y="1237"/>
                  </a:lnTo>
                  <a:lnTo>
                    <a:pt x="3264" y="1231"/>
                  </a:lnTo>
                  <a:lnTo>
                    <a:pt x="3265" y="1225"/>
                  </a:lnTo>
                  <a:lnTo>
                    <a:pt x="3266" y="1218"/>
                  </a:lnTo>
                  <a:lnTo>
                    <a:pt x="3267" y="1210"/>
                  </a:lnTo>
                  <a:lnTo>
                    <a:pt x="3268" y="1204"/>
                  </a:lnTo>
                  <a:lnTo>
                    <a:pt x="3271" y="1199"/>
                  </a:lnTo>
                  <a:lnTo>
                    <a:pt x="3271" y="1191"/>
                  </a:lnTo>
                  <a:lnTo>
                    <a:pt x="3273" y="1185"/>
                  </a:lnTo>
                  <a:lnTo>
                    <a:pt x="3273" y="1178"/>
                  </a:lnTo>
                  <a:lnTo>
                    <a:pt x="3276" y="1172"/>
                  </a:lnTo>
                  <a:lnTo>
                    <a:pt x="3279" y="1159"/>
                  </a:lnTo>
                  <a:lnTo>
                    <a:pt x="3283" y="1147"/>
                  </a:lnTo>
                  <a:close/>
                </a:path>
              </a:pathLst>
            </a:custGeom>
            <a:solidFill>
              <a:srgbClr val="CC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0"/>
          <p:cNvGrpSpPr>
            <a:grpSpLocks noChangeAspect="1"/>
          </p:cNvGrpSpPr>
          <p:nvPr/>
        </p:nvGrpSpPr>
        <p:grpSpPr bwMode="auto">
          <a:xfrm>
            <a:off x="1524000" y="5105400"/>
            <a:ext cx="865188" cy="850900"/>
            <a:chOff x="4921" y="2069"/>
            <a:chExt cx="726" cy="714"/>
          </a:xfrm>
        </p:grpSpPr>
        <p:sp>
          <p:nvSpPr>
            <p:cNvPr id="36873" name="AutoShape 31"/>
            <p:cNvSpPr>
              <a:spLocks noChangeAspect="1" noChangeArrowheads="1" noTextEdit="1"/>
            </p:cNvSpPr>
            <p:nvPr/>
          </p:nvSpPr>
          <p:spPr bwMode="auto">
            <a:xfrm>
              <a:off x="4921" y="2069"/>
              <a:ext cx="726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74" name="Freeform 32"/>
            <p:cNvSpPr>
              <a:spLocks/>
            </p:cNvSpPr>
            <p:nvPr/>
          </p:nvSpPr>
          <p:spPr bwMode="auto">
            <a:xfrm>
              <a:off x="4954" y="2144"/>
              <a:ext cx="656" cy="635"/>
            </a:xfrm>
            <a:custGeom>
              <a:avLst/>
              <a:gdLst>
                <a:gd name="T0" fmla="*/ 0 w 3283"/>
                <a:gd name="T1" fmla="*/ 0 h 3178"/>
                <a:gd name="T2" fmla="*/ 0 w 3283"/>
                <a:gd name="T3" fmla="*/ 0 h 3178"/>
                <a:gd name="T4" fmla="*/ 0 w 3283"/>
                <a:gd name="T5" fmla="*/ 0 h 3178"/>
                <a:gd name="T6" fmla="*/ 0 w 3283"/>
                <a:gd name="T7" fmla="*/ 0 h 3178"/>
                <a:gd name="T8" fmla="*/ 0 w 3283"/>
                <a:gd name="T9" fmla="*/ 0 h 3178"/>
                <a:gd name="T10" fmla="*/ 0 w 3283"/>
                <a:gd name="T11" fmla="*/ 0 h 3178"/>
                <a:gd name="T12" fmla="*/ 0 w 3283"/>
                <a:gd name="T13" fmla="*/ 0 h 3178"/>
                <a:gd name="T14" fmla="*/ 0 w 3283"/>
                <a:gd name="T15" fmla="*/ 0 h 3178"/>
                <a:gd name="T16" fmla="*/ 0 w 3283"/>
                <a:gd name="T17" fmla="*/ 0 h 3178"/>
                <a:gd name="T18" fmla="*/ 0 w 3283"/>
                <a:gd name="T19" fmla="*/ 0 h 3178"/>
                <a:gd name="T20" fmla="*/ 0 w 3283"/>
                <a:gd name="T21" fmla="*/ 0 h 3178"/>
                <a:gd name="T22" fmla="*/ 0 w 3283"/>
                <a:gd name="T23" fmla="*/ 0 h 3178"/>
                <a:gd name="T24" fmla="*/ 0 w 3283"/>
                <a:gd name="T25" fmla="*/ 0 h 3178"/>
                <a:gd name="T26" fmla="*/ 0 w 3283"/>
                <a:gd name="T27" fmla="*/ 0 h 3178"/>
                <a:gd name="T28" fmla="*/ 0 w 3283"/>
                <a:gd name="T29" fmla="*/ 0 h 3178"/>
                <a:gd name="T30" fmla="*/ 0 w 3283"/>
                <a:gd name="T31" fmla="*/ 0 h 3178"/>
                <a:gd name="T32" fmla="*/ 0 w 3283"/>
                <a:gd name="T33" fmla="*/ 0 h 3178"/>
                <a:gd name="T34" fmla="*/ 0 w 3283"/>
                <a:gd name="T35" fmla="*/ 0 h 3178"/>
                <a:gd name="T36" fmla="*/ 0 w 3283"/>
                <a:gd name="T37" fmla="*/ 0 h 3178"/>
                <a:gd name="T38" fmla="*/ 0 w 3283"/>
                <a:gd name="T39" fmla="*/ 0 h 3178"/>
                <a:gd name="T40" fmla="*/ 0 w 3283"/>
                <a:gd name="T41" fmla="*/ 0 h 3178"/>
                <a:gd name="T42" fmla="*/ 0 w 3283"/>
                <a:gd name="T43" fmla="*/ 0 h 3178"/>
                <a:gd name="T44" fmla="*/ 0 w 3283"/>
                <a:gd name="T45" fmla="*/ 0 h 3178"/>
                <a:gd name="T46" fmla="*/ 0 w 3283"/>
                <a:gd name="T47" fmla="*/ 0 h 3178"/>
                <a:gd name="T48" fmla="*/ 0 w 3283"/>
                <a:gd name="T49" fmla="*/ 0 h 3178"/>
                <a:gd name="T50" fmla="*/ 0 w 3283"/>
                <a:gd name="T51" fmla="*/ 0 h 3178"/>
                <a:gd name="T52" fmla="*/ 0 w 3283"/>
                <a:gd name="T53" fmla="*/ 0 h 3178"/>
                <a:gd name="T54" fmla="*/ 0 w 3283"/>
                <a:gd name="T55" fmla="*/ 0 h 3178"/>
                <a:gd name="T56" fmla="*/ 0 w 3283"/>
                <a:gd name="T57" fmla="*/ 0 h 3178"/>
                <a:gd name="T58" fmla="*/ 0 w 3283"/>
                <a:gd name="T59" fmla="*/ 0 h 3178"/>
                <a:gd name="T60" fmla="*/ 0 w 3283"/>
                <a:gd name="T61" fmla="*/ 0 h 3178"/>
                <a:gd name="T62" fmla="*/ 0 w 3283"/>
                <a:gd name="T63" fmla="*/ 0 h 3178"/>
                <a:gd name="T64" fmla="*/ 0 w 3283"/>
                <a:gd name="T65" fmla="*/ 0 h 3178"/>
                <a:gd name="T66" fmla="*/ 0 w 3283"/>
                <a:gd name="T67" fmla="*/ 0 h 3178"/>
                <a:gd name="T68" fmla="*/ 0 w 3283"/>
                <a:gd name="T69" fmla="*/ 0 h 3178"/>
                <a:gd name="T70" fmla="*/ 0 w 3283"/>
                <a:gd name="T71" fmla="*/ 0 h 3178"/>
                <a:gd name="T72" fmla="*/ 0 w 3283"/>
                <a:gd name="T73" fmla="*/ 0 h 3178"/>
                <a:gd name="T74" fmla="*/ 0 w 3283"/>
                <a:gd name="T75" fmla="*/ 0 h 3178"/>
                <a:gd name="T76" fmla="*/ 0 w 3283"/>
                <a:gd name="T77" fmla="*/ 0 h 3178"/>
                <a:gd name="T78" fmla="*/ 0 w 3283"/>
                <a:gd name="T79" fmla="*/ 0 h 3178"/>
                <a:gd name="T80" fmla="*/ 0 w 3283"/>
                <a:gd name="T81" fmla="*/ 0 h 3178"/>
                <a:gd name="T82" fmla="*/ 0 w 3283"/>
                <a:gd name="T83" fmla="*/ 0 h 3178"/>
                <a:gd name="T84" fmla="*/ 0 w 3283"/>
                <a:gd name="T85" fmla="*/ 0 h 3178"/>
                <a:gd name="T86" fmla="*/ 0 w 3283"/>
                <a:gd name="T87" fmla="*/ 0 h 3178"/>
                <a:gd name="T88" fmla="*/ 0 w 3283"/>
                <a:gd name="T89" fmla="*/ 0 h 3178"/>
                <a:gd name="T90" fmla="*/ 0 w 3283"/>
                <a:gd name="T91" fmla="*/ 0 h 3178"/>
                <a:gd name="T92" fmla="*/ 0 w 3283"/>
                <a:gd name="T93" fmla="*/ 0 h 3178"/>
                <a:gd name="T94" fmla="*/ 0 w 3283"/>
                <a:gd name="T95" fmla="*/ 0 h 3178"/>
                <a:gd name="T96" fmla="*/ 0 w 3283"/>
                <a:gd name="T97" fmla="*/ 0 h 3178"/>
                <a:gd name="T98" fmla="*/ 0 w 3283"/>
                <a:gd name="T99" fmla="*/ 0 h 3178"/>
                <a:gd name="T100" fmla="*/ 0 w 3283"/>
                <a:gd name="T101" fmla="*/ 0 h 3178"/>
                <a:gd name="T102" fmla="*/ 0 w 3283"/>
                <a:gd name="T103" fmla="*/ 0 h 3178"/>
                <a:gd name="T104" fmla="*/ 0 w 3283"/>
                <a:gd name="T105" fmla="*/ 0 h 3178"/>
                <a:gd name="T106" fmla="*/ 0 w 3283"/>
                <a:gd name="T107" fmla="*/ 0 h 3178"/>
                <a:gd name="T108" fmla="*/ 0 w 3283"/>
                <a:gd name="T109" fmla="*/ 0 h 3178"/>
                <a:gd name="T110" fmla="*/ 0 w 3283"/>
                <a:gd name="T111" fmla="*/ 0 h 3178"/>
                <a:gd name="T112" fmla="*/ 0 w 3283"/>
                <a:gd name="T113" fmla="*/ 0 h 3178"/>
                <a:gd name="T114" fmla="*/ 0 w 3283"/>
                <a:gd name="T115" fmla="*/ 0 h 3178"/>
                <a:gd name="T116" fmla="*/ 0 w 3283"/>
                <a:gd name="T117" fmla="*/ 0 h 3178"/>
                <a:gd name="T118" fmla="*/ 0 w 3283"/>
                <a:gd name="T119" fmla="*/ 0 h 3178"/>
                <a:gd name="T120" fmla="*/ 0 w 3283"/>
                <a:gd name="T121" fmla="*/ 0 h 31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83"/>
                <a:gd name="T184" fmla="*/ 0 h 3178"/>
                <a:gd name="T185" fmla="*/ 3283 w 3283"/>
                <a:gd name="T186" fmla="*/ 3178 h 31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83" h="3178">
                  <a:moveTo>
                    <a:pt x="3283" y="1147"/>
                  </a:moveTo>
                  <a:lnTo>
                    <a:pt x="3277" y="1133"/>
                  </a:lnTo>
                  <a:lnTo>
                    <a:pt x="3272" y="1120"/>
                  </a:lnTo>
                  <a:lnTo>
                    <a:pt x="3266" y="1106"/>
                  </a:lnTo>
                  <a:lnTo>
                    <a:pt x="3261" y="1093"/>
                  </a:lnTo>
                  <a:lnTo>
                    <a:pt x="3255" y="1079"/>
                  </a:lnTo>
                  <a:lnTo>
                    <a:pt x="3251" y="1066"/>
                  </a:lnTo>
                  <a:lnTo>
                    <a:pt x="3245" y="1053"/>
                  </a:lnTo>
                  <a:lnTo>
                    <a:pt x="3240" y="1041"/>
                  </a:lnTo>
                  <a:lnTo>
                    <a:pt x="3233" y="1026"/>
                  </a:lnTo>
                  <a:lnTo>
                    <a:pt x="3227" y="1014"/>
                  </a:lnTo>
                  <a:lnTo>
                    <a:pt x="3221" y="1000"/>
                  </a:lnTo>
                  <a:lnTo>
                    <a:pt x="3215" y="988"/>
                  </a:lnTo>
                  <a:lnTo>
                    <a:pt x="3207" y="975"/>
                  </a:lnTo>
                  <a:lnTo>
                    <a:pt x="3201" y="963"/>
                  </a:lnTo>
                  <a:lnTo>
                    <a:pt x="3195" y="950"/>
                  </a:lnTo>
                  <a:lnTo>
                    <a:pt x="3190" y="938"/>
                  </a:lnTo>
                  <a:lnTo>
                    <a:pt x="3181" y="925"/>
                  </a:lnTo>
                  <a:lnTo>
                    <a:pt x="3174" y="913"/>
                  </a:lnTo>
                  <a:lnTo>
                    <a:pt x="3167" y="900"/>
                  </a:lnTo>
                  <a:lnTo>
                    <a:pt x="3160" y="888"/>
                  </a:lnTo>
                  <a:lnTo>
                    <a:pt x="3152" y="874"/>
                  </a:lnTo>
                  <a:lnTo>
                    <a:pt x="3145" y="862"/>
                  </a:lnTo>
                  <a:lnTo>
                    <a:pt x="3138" y="849"/>
                  </a:lnTo>
                  <a:lnTo>
                    <a:pt x="3131" y="837"/>
                  </a:lnTo>
                  <a:lnTo>
                    <a:pt x="3123" y="824"/>
                  </a:lnTo>
                  <a:lnTo>
                    <a:pt x="3115" y="812"/>
                  </a:lnTo>
                  <a:lnTo>
                    <a:pt x="3107" y="800"/>
                  </a:lnTo>
                  <a:lnTo>
                    <a:pt x="3100" y="788"/>
                  </a:lnTo>
                  <a:lnTo>
                    <a:pt x="3091" y="775"/>
                  </a:lnTo>
                  <a:lnTo>
                    <a:pt x="3084" y="764"/>
                  </a:lnTo>
                  <a:lnTo>
                    <a:pt x="3077" y="751"/>
                  </a:lnTo>
                  <a:lnTo>
                    <a:pt x="3070" y="740"/>
                  </a:lnTo>
                  <a:lnTo>
                    <a:pt x="3062" y="727"/>
                  </a:lnTo>
                  <a:lnTo>
                    <a:pt x="3053" y="715"/>
                  </a:lnTo>
                  <a:lnTo>
                    <a:pt x="3045" y="703"/>
                  </a:lnTo>
                  <a:lnTo>
                    <a:pt x="3038" y="691"/>
                  </a:lnTo>
                  <a:lnTo>
                    <a:pt x="3029" y="678"/>
                  </a:lnTo>
                  <a:lnTo>
                    <a:pt x="3021" y="668"/>
                  </a:lnTo>
                  <a:lnTo>
                    <a:pt x="3014" y="654"/>
                  </a:lnTo>
                  <a:lnTo>
                    <a:pt x="3007" y="644"/>
                  </a:lnTo>
                  <a:lnTo>
                    <a:pt x="2998" y="630"/>
                  </a:lnTo>
                  <a:lnTo>
                    <a:pt x="2990" y="618"/>
                  </a:lnTo>
                  <a:lnTo>
                    <a:pt x="2981" y="607"/>
                  </a:lnTo>
                  <a:lnTo>
                    <a:pt x="2974" y="595"/>
                  </a:lnTo>
                  <a:lnTo>
                    <a:pt x="2966" y="583"/>
                  </a:lnTo>
                  <a:lnTo>
                    <a:pt x="2957" y="571"/>
                  </a:lnTo>
                  <a:lnTo>
                    <a:pt x="2950" y="559"/>
                  </a:lnTo>
                  <a:lnTo>
                    <a:pt x="2943" y="548"/>
                  </a:lnTo>
                  <a:lnTo>
                    <a:pt x="2935" y="535"/>
                  </a:lnTo>
                  <a:lnTo>
                    <a:pt x="2928" y="523"/>
                  </a:lnTo>
                  <a:lnTo>
                    <a:pt x="2919" y="511"/>
                  </a:lnTo>
                  <a:lnTo>
                    <a:pt x="2912" y="499"/>
                  </a:lnTo>
                  <a:lnTo>
                    <a:pt x="2905" y="486"/>
                  </a:lnTo>
                  <a:lnTo>
                    <a:pt x="2898" y="475"/>
                  </a:lnTo>
                  <a:lnTo>
                    <a:pt x="2891" y="462"/>
                  </a:lnTo>
                  <a:lnTo>
                    <a:pt x="2883" y="451"/>
                  </a:lnTo>
                  <a:lnTo>
                    <a:pt x="2876" y="438"/>
                  </a:lnTo>
                  <a:lnTo>
                    <a:pt x="2869" y="427"/>
                  </a:lnTo>
                  <a:lnTo>
                    <a:pt x="2862" y="414"/>
                  </a:lnTo>
                  <a:lnTo>
                    <a:pt x="2855" y="403"/>
                  </a:lnTo>
                  <a:lnTo>
                    <a:pt x="2847" y="391"/>
                  </a:lnTo>
                  <a:lnTo>
                    <a:pt x="2840" y="379"/>
                  </a:lnTo>
                  <a:lnTo>
                    <a:pt x="2834" y="367"/>
                  </a:lnTo>
                  <a:lnTo>
                    <a:pt x="2828" y="357"/>
                  </a:lnTo>
                  <a:lnTo>
                    <a:pt x="2822" y="348"/>
                  </a:lnTo>
                  <a:lnTo>
                    <a:pt x="2818" y="341"/>
                  </a:lnTo>
                  <a:lnTo>
                    <a:pt x="2813" y="334"/>
                  </a:lnTo>
                  <a:lnTo>
                    <a:pt x="2809" y="327"/>
                  </a:lnTo>
                  <a:lnTo>
                    <a:pt x="2804" y="319"/>
                  </a:lnTo>
                  <a:lnTo>
                    <a:pt x="2801" y="313"/>
                  </a:lnTo>
                  <a:lnTo>
                    <a:pt x="2797" y="306"/>
                  </a:lnTo>
                  <a:lnTo>
                    <a:pt x="2794" y="300"/>
                  </a:lnTo>
                  <a:lnTo>
                    <a:pt x="2789" y="293"/>
                  </a:lnTo>
                  <a:lnTo>
                    <a:pt x="2785" y="286"/>
                  </a:lnTo>
                  <a:lnTo>
                    <a:pt x="2782" y="280"/>
                  </a:lnTo>
                  <a:lnTo>
                    <a:pt x="2778" y="274"/>
                  </a:lnTo>
                  <a:lnTo>
                    <a:pt x="2771" y="261"/>
                  </a:lnTo>
                  <a:lnTo>
                    <a:pt x="2764" y="249"/>
                  </a:lnTo>
                  <a:lnTo>
                    <a:pt x="2755" y="236"/>
                  </a:lnTo>
                  <a:lnTo>
                    <a:pt x="2748" y="224"/>
                  </a:lnTo>
                  <a:lnTo>
                    <a:pt x="2740" y="211"/>
                  </a:lnTo>
                  <a:lnTo>
                    <a:pt x="2733" y="199"/>
                  </a:lnTo>
                  <a:lnTo>
                    <a:pt x="2724" y="186"/>
                  </a:lnTo>
                  <a:lnTo>
                    <a:pt x="2716" y="174"/>
                  </a:lnTo>
                  <a:lnTo>
                    <a:pt x="2708" y="160"/>
                  </a:lnTo>
                  <a:lnTo>
                    <a:pt x="2699" y="148"/>
                  </a:lnTo>
                  <a:lnTo>
                    <a:pt x="2694" y="141"/>
                  </a:lnTo>
                  <a:lnTo>
                    <a:pt x="2691" y="136"/>
                  </a:lnTo>
                  <a:lnTo>
                    <a:pt x="2686" y="133"/>
                  </a:lnTo>
                  <a:lnTo>
                    <a:pt x="2682" y="129"/>
                  </a:lnTo>
                  <a:lnTo>
                    <a:pt x="2676" y="126"/>
                  </a:lnTo>
                  <a:lnTo>
                    <a:pt x="2672" y="123"/>
                  </a:lnTo>
                  <a:lnTo>
                    <a:pt x="2666" y="121"/>
                  </a:lnTo>
                  <a:lnTo>
                    <a:pt x="2660" y="119"/>
                  </a:lnTo>
                  <a:lnTo>
                    <a:pt x="2645" y="119"/>
                  </a:lnTo>
                  <a:lnTo>
                    <a:pt x="2631" y="119"/>
                  </a:lnTo>
                  <a:lnTo>
                    <a:pt x="2617" y="119"/>
                  </a:lnTo>
                  <a:lnTo>
                    <a:pt x="2603" y="119"/>
                  </a:lnTo>
                  <a:lnTo>
                    <a:pt x="2589" y="119"/>
                  </a:lnTo>
                  <a:lnTo>
                    <a:pt x="2576" y="119"/>
                  </a:lnTo>
                  <a:lnTo>
                    <a:pt x="2562" y="119"/>
                  </a:lnTo>
                  <a:lnTo>
                    <a:pt x="2548" y="119"/>
                  </a:lnTo>
                  <a:lnTo>
                    <a:pt x="2534" y="119"/>
                  </a:lnTo>
                  <a:lnTo>
                    <a:pt x="2521" y="119"/>
                  </a:lnTo>
                  <a:lnTo>
                    <a:pt x="2507" y="119"/>
                  </a:lnTo>
                  <a:lnTo>
                    <a:pt x="2493" y="120"/>
                  </a:lnTo>
                  <a:lnTo>
                    <a:pt x="2479" y="120"/>
                  </a:lnTo>
                  <a:lnTo>
                    <a:pt x="2466" y="121"/>
                  </a:lnTo>
                  <a:lnTo>
                    <a:pt x="2453" y="121"/>
                  </a:lnTo>
                  <a:lnTo>
                    <a:pt x="2440" y="122"/>
                  </a:lnTo>
                  <a:lnTo>
                    <a:pt x="2425" y="122"/>
                  </a:lnTo>
                  <a:lnTo>
                    <a:pt x="2411" y="122"/>
                  </a:lnTo>
                  <a:lnTo>
                    <a:pt x="2398" y="123"/>
                  </a:lnTo>
                  <a:lnTo>
                    <a:pt x="2385" y="125"/>
                  </a:lnTo>
                  <a:lnTo>
                    <a:pt x="2370" y="125"/>
                  </a:lnTo>
                  <a:lnTo>
                    <a:pt x="2357" y="125"/>
                  </a:lnTo>
                  <a:lnTo>
                    <a:pt x="2344" y="126"/>
                  </a:lnTo>
                  <a:lnTo>
                    <a:pt x="2331" y="127"/>
                  </a:lnTo>
                  <a:lnTo>
                    <a:pt x="2316" y="127"/>
                  </a:lnTo>
                  <a:lnTo>
                    <a:pt x="2303" y="128"/>
                  </a:lnTo>
                  <a:lnTo>
                    <a:pt x="2290" y="129"/>
                  </a:lnTo>
                  <a:lnTo>
                    <a:pt x="2277" y="131"/>
                  </a:lnTo>
                  <a:lnTo>
                    <a:pt x="2263" y="131"/>
                  </a:lnTo>
                  <a:lnTo>
                    <a:pt x="2249" y="132"/>
                  </a:lnTo>
                  <a:lnTo>
                    <a:pt x="2236" y="133"/>
                  </a:lnTo>
                  <a:lnTo>
                    <a:pt x="2223" y="134"/>
                  </a:lnTo>
                  <a:lnTo>
                    <a:pt x="2209" y="134"/>
                  </a:lnTo>
                  <a:lnTo>
                    <a:pt x="2194" y="134"/>
                  </a:lnTo>
                  <a:lnTo>
                    <a:pt x="2181" y="135"/>
                  </a:lnTo>
                  <a:lnTo>
                    <a:pt x="2168" y="136"/>
                  </a:lnTo>
                  <a:lnTo>
                    <a:pt x="2154" y="136"/>
                  </a:lnTo>
                  <a:lnTo>
                    <a:pt x="2139" y="138"/>
                  </a:lnTo>
                  <a:lnTo>
                    <a:pt x="2126" y="139"/>
                  </a:lnTo>
                  <a:lnTo>
                    <a:pt x="2113" y="140"/>
                  </a:lnTo>
                  <a:lnTo>
                    <a:pt x="2099" y="140"/>
                  </a:lnTo>
                  <a:lnTo>
                    <a:pt x="2086" y="141"/>
                  </a:lnTo>
                  <a:lnTo>
                    <a:pt x="2071" y="142"/>
                  </a:lnTo>
                  <a:lnTo>
                    <a:pt x="2058" y="144"/>
                  </a:lnTo>
                  <a:lnTo>
                    <a:pt x="2044" y="144"/>
                  </a:lnTo>
                  <a:lnTo>
                    <a:pt x="2031" y="145"/>
                  </a:lnTo>
                  <a:lnTo>
                    <a:pt x="2017" y="146"/>
                  </a:lnTo>
                  <a:lnTo>
                    <a:pt x="2004" y="147"/>
                  </a:lnTo>
                  <a:lnTo>
                    <a:pt x="1990" y="147"/>
                  </a:lnTo>
                  <a:lnTo>
                    <a:pt x="1976" y="147"/>
                  </a:lnTo>
                  <a:lnTo>
                    <a:pt x="1961" y="148"/>
                  </a:lnTo>
                  <a:lnTo>
                    <a:pt x="1948" y="150"/>
                  </a:lnTo>
                  <a:lnTo>
                    <a:pt x="1934" y="150"/>
                  </a:lnTo>
                  <a:lnTo>
                    <a:pt x="1919" y="150"/>
                  </a:lnTo>
                  <a:lnTo>
                    <a:pt x="1905" y="151"/>
                  </a:lnTo>
                  <a:lnTo>
                    <a:pt x="1892" y="152"/>
                  </a:lnTo>
                  <a:lnTo>
                    <a:pt x="1877" y="152"/>
                  </a:lnTo>
                  <a:lnTo>
                    <a:pt x="1863" y="153"/>
                  </a:lnTo>
                  <a:lnTo>
                    <a:pt x="1849" y="153"/>
                  </a:lnTo>
                  <a:lnTo>
                    <a:pt x="1836" y="154"/>
                  </a:lnTo>
                  <a:lnTo>
                    <a:pt x="1821" y="154"/>
                  </a:lnTo>
                  <a:lnTo>
                    <a:pt x="1807" y="156"/>
                  </a:lnTo>
                  <a:lnTo>
                    <a:pt x="1793" y="157"/>
                  </a:lnTo>
                  <a:lnTo>
                    <a:pt x="1779" y="158"/>
                  </a:lnTo>
                  <a:lnTo>
                    <a:pt x="1765" y="164"/>
                  </a:lnTo>
                  <a:lnTo>
                    <a:pt x="1753" y="171"/>
                  </a:lnTo>
                  <a:lnTo>
                    <a:pt x="1739" y="178"/>
                  </a:lnTo>
                  <a:lnTo>
                    <a:pt x="1727" y="186"/>
                  </a:lnTo>
                  <a:lnTo>
                    <a:pt x="1714" y="192"/>
                  </a:lnTo>
                  <a:lnTo>
                    <a:pt x="1700" y="199"/>
                  </a:lnTo>
                  <a:lnTo>
                    <a:pt x="1687" y="206"/>
                  </a:lnTo>
                  <a:lnTo>
                    <a:pt x="1675" y="213"/>
                  </a:lnTo>
                  <a:lnTo>
                    <a:pt x="1662" y="219"/>
                  </a:lnTo>
                  <a:lnTo>
                    <a:pt x="1650" y="226"/>
                  </a:lnTo>
                  <a:lnTo>
                    <a:pt x="1637" y="233"/>
                  </a:lnTo>
                  <a:lnTo>
                    <a:pt x="1625" y="241"/>
                  </a:lnTo>
                  <a:lnTo>
                    <a:pt x="1612" y="248"/>
                  </a:lnTo>
                  <a:lnTo>
                    <a:pt x="1600" y="255"/>
                  </a:lnTo>
                  <a:lnTo>
                    <a:pt x="1587" y="262"/>
                  </a:lnTo>
                  <a:lnTo>
                    <a:pt x="1575" y="269"/>
                  </a:lnTo>
                  <a:lnTo>
                    <a:pt x="1561" y="275"/>
                  </a:lnTo>
                  <a:lnTo>
                    <a:pt x="1549" y="282"/>
                  </a:lnTo>
                  <a:lnTo>
                    <a:pt x="1535" y="290"/>
                  </a:lnTo>
                  <a:lnTo>
                    <a:pt x="1523" y="297"/>
                  </a:lnTo>
                  <a:lnTo>
                    <a:pt x="1510" y="303"/>
                  </a:lnTo>
                  <a:lnTo>
                    <a:pt x="1498" y="310"/>
                  </a:lnTo>
                  <a:lnTo>
                    <a:pt x="1485" y="317"/>
                  </a:lnTo>
                  <a:lnTo>
                    <a:pt x="1473" y="324"/>
                  </a:lnTo>
                  <a:lnTo>
                    <a:pt x="1460" y="331"/>
                  </a:lnTo>
                  <a:lnTo>
                    <a:pt x="1448" y="339"/>
                  </a:lnTo>
                  <a:lnTo>
                    <a:pt x="1435" y="346"/>
                  </a:lnTo>
                  <a:lnTo>
                    <a:pt x="1423" y="353"/>
                  </a:lnTo>
                  <a:lnTo>
                    <a:pt x="1410" y="360"/>
                  </a:lnTo>
                  <a:lnTo>
                    <a:pt x="1398" y="367"/>
                  </a:lnTo>
                  <a:lnTo>
                    <a:pt x="1386" y="374"/>
                  </a:lnTo>
                  <a:lnTo>
                    <a:pt x="1374" y="382"/>
                  </a:lnTo>
                  <a:lnTo>
                    <a:pt x="1361" y="388"/>
                  </a:lnTo>
                  <a:lnTo>
                    <a:pt x="1349" y="395"/>
                  </a:lnTo>
                  <a:lnTo>
                    <a:pt x="1336" y="402"/>
                  </a:lnTo>
                  <a:lnTo>
                    <a:pt x="1324" y="409"/>
                  </a:lnTo>
                  <a:lnTo>
                    <a:pt x="1311" y="416"/>
                  </a:lnTo>
                  <a:lnTo>
                    <a:pt x="1299" y="424"/>
                  </a:lnTo>
                  <a:lnTo>
                    <a:pt x="1285" y="431"/>
                  </a:lnTo>
                  <a:lnTo>
                    <a:pt x="1273" y="438"/>
                  </a:lnTo>
                  <a:lnTo>
                    <a:pt x="1260" y="445"/>
                  </a:lnTo>
                  <a:lnTo>
                    <a:pt x="1248" y="452"/>
                  </a:lnTo>
                  <a:lnTo>
                    <a:pt x="1235" y="459"/>
                  </a:lnTo>
                  <a:lnTo>
                    <a:pt x="1223" y="467"/>
                  </a:lnTo>
                  <a:lnTo>
                    <a:pt x="1210" y="474"/>
                  </a:lnTo>
                  <a:lnTo>
                    <a:pt x="1198" y="481"/>
                  </a:lnTo>
                  <a:lnTo>
                    <a:pt x="1185" y="488"/>
                  </a:lnTo>
                  <a:lnTo>
                    <a:pt x="1173" y="495"/>
                  </a:lnTo>
                  <a:lnTo>
                    <a:pt x="1159" y="502"/>
                  </a:lnTo>
                  <a:lnTo>
                    <a:pt x="1147" y="510"/>
                  </a:lnTo>
                  <a:lnTo>
                    <a:pt x="1134" y="517"/>
                  </a:lnTo>
                  <a:lnTo>
                    <a:pt x="1122" y="524"/>
                  </a:lnTo>
                  <a:lnTo>
                    <a:pt x="1107" y="531"/>
                  </a:lnTo>
                  <a:lnTo>
                    <a:pt x="1095" y="538"/>
                  </a:lnTo>
                  <a:lnTo>
                    <a:pt x="1082" y="546"/>
                  </a:lnTo>
                  <a:lnTo>
                    <a:pt x="1070" y="553"/>
                  </a:lnTo>
                  <a:lnTo>
                    <a:pt x="1057" y="560"/>
                  </a:lnTo>
                  <a:lnTo>
                    <a:pt x="1044" y="567"/>
                  </a:lnTo>
                  <a:lnTo>
                    <a:pt x="1031" y="574"/>
                  </a:lnTo>
                  <a:lnTo>
                    <a:pt x="1019" y="583"/>
                  </a:lnTo>
                  <a:lnTo>
                    <a:pt x="1006" y="590"/>
                  </a:lnTo>
                  <a:lnTo>
                    <a:pt x="994" y="598"/>
                  </a:lnTo>
                  <a:lnTo>
                    <a:pt x="980" y="605"/>
                  </a:lnTo>
                  <a:lnTo>
                    <a:pt x="968" y="614"/>
                  </a:lnTo>
                  <a:lnTo>
                    <a:pt x="960" y="615"/>
                  </a:lnTo>
                  <a:lnTo>
                    <a:pt x="954" y="617"/>
                  </a:lnTo>
                  <a:lnTo>
                    <a:pt x="947" y="618"/>
                  </a:lnTo>
                  <a:lnTo>
                    <a:pt x="943" y="622"/>
                  </a:lnTo>
                  <a:lnTo>
                    <a:pt x="933" y="627"/>
                  </a:lnTo>
                  <a:lnTo>
                    <a:pt x="925" y="633"/>
                  </a:lnTo>
                  <a:lnTo>
                    <a:pt x="916" y="638"/>
                  </a:lnTo>
                  <a:lnTo>
                    <a:pt x="907" y="644"/>
                  </a:lnTo>
                  <a:lnTo>
                    <a:pt x="899" y="648"/>
                  </a:lnTo>
                  <a:lnTo>
                    <a:pt x="890" y="653"/>
                  </a:lnTo>
                  <a:lnTo>
                    <a:pt x="968" y="1820"/>
                  </a:lnTo>
                  <a:lnTo>
                    <a:pt x="1760" y="2156"/>
                  </a:lnTo>
                  <a:lnTo>
                    <a:pt x="1770" y="2146"/>
                  </a:lnTo>
                  <a:lnTo>
                    <a:pt x="1779" y="2136"/>
                  </a:lnTo>
                  <a:lnTo>
                    <a:pt x="1789" y="2125"/>
                  </a:lnTo>
                  <a:lnTo>
                    <a:pt x="1799" y="2116"/>
                  </a:lnTo>
                  <a:lnTo>
                    <a:pt x="1808" y="2105"/>
                  </a:lnTo>
                  <a:lnTo>
                    <a:pt x="1818" y="2096"/>
                  </a:lnTo>
                  <a:lnTo>
                    <a:pt x="1827" y="2085"/>
                  </a:lnTo>
                  <a:lnTo>
                    <a:pt x="1838" y="2075"/>
                  </a:lnTo>
                  <a:lnTo>
                    <a:pt x="1846" y="2064"/>
                  </a:lnTo>
                  <a:lnTo>
                    <a:pt x="1856" y="2054"/>
                  </a:lnTo>
                  <a:lnTo>
                    <a:pt x="1864" y="2043"/>
                  </a:lnTo>
                  <a:lnTo>
                    <a:pt x="1874" y="2032"/>
                  </a:lnTo>
                  <a:lnTo>
                    <a:pt x="1882" y="2021"/>
                  </a:lnTo>
                  <a:lnTo>
                    <a:pt x="1892" y="2011"/>
                  </a:lnTo>
                  <a:lnTo>
                    <a:pt x="1901" y="2000"/>
                  </a:lnTo>
                  <a:lnTo>
                    <a:pt x="1911" y="1990"/>
                  </a:lnTo>
                  <a:lnTo>
                    <a:pt x="1919" y="1978"/>
                  </a:lnTo>
                  <a:lnTo>
                    <a:pt x="1928" y="1968"/>
                  </a:lnTo>
                  <a:lnTo>
                    <a:pt x="1936" y="1956"/>
                  </a:lnTo>
                  <a:lnTo>
                    <a:pt x="1946" y="1945"/>
                  </a:lnTo>
                  <a:lnTo>
                    <a:pt x="1954" y="1933"/>
                  </a:lnTo>
                  <a:lnTo>
                    <a:pt x="1962" y="1922"/>
                  </a:lnTo>
                  <a:lnTo>
                    <a:pt x="1971" y="1911"/>
                  </a:lnTo>
                  <a:lnTo>
                    <a:pt x="1980" y="1901"/>
                  </a:lnTo>
                  <a:lnTo>
                    <a:pt x="1987" y="1889"/>
                  </a:lnTo>
                  <a:lnTo>
                    <a:pt x="1997" y="1878"/>
                  </a:lnTo>
                  <a:lnTo>
                    <a:pt x="2004" y="1867"/>
                  </a:lnTo>
                  <a:lnTo>
                    <a:pt x="2014" y="1856"/>
                  </a:lnTo>
                  <a:lnTo>
                    <a:pt x="2022" y="1844"/>
                  </a:lnTo>
                  <a:lnTo>
                    <a:pt x="2031" y="1834"/>
                  </a:lnTo>
                  <a:lnTo>
                    <a:pt x="2039" y="1823"/>
                  </a:lnTo>
                  <a:lnTo>
                    <a:pt x="2048" y="1812"/>
                  </a:lnTo>
                  <a:lnTo>
                    <a:pt x="2056" y="1800"/>
                  </a:lnTo>
                  <a:lnTo>
                    <a:pt x="2064" y="1788"/>
                  </a:lnTo>
                  <a:lnTo>
                    <a:pt x="2072" y="1776"/>
                  </a:lnTo>
                  <a:lnTo>
                    <a:pt x="2081" y="1765"/>
                  </a:lnTo>
                  <a:lnTo>
                    <a:pt x="2088" y="1753"/>
                  </a:lnTo>
                  <a:lnTo>
                    <a:pt x="2098" y="1743"/>
                  </a:lnTo>
                  <a:lnTo>
                    <a:pt x="2105" y="1731"/>
                  </a:lnTo>
                  <a:lnTo>
                    <a:pt x="2114" y="1720"/>
                  </a:lnTo>
                  <a:lnTo>
                    <a:pt x="2121" y="1708"/>
                  </a:lnTo>
                  <a:lnTo>
                    <a:pt x="2131" y="1697"/>
                  </a:lnTo>
                  <a:lnTo>
                    <a:pt x="2138" y="1685"/>
                  </a:lnTo>
                  <a:lnTo>
                    <a:pt x="2148" y="1675"/>
                  </a:lnTo>
                  <a:lnTo>
                    <a:pt x="2156" y="1663"/>
                  </a:lnTo>
                  <a:lnTo>
                    <a:pt x="2165" y="1652"/>
                  </a:lnTo>
                  <a:lnTo>
                    <a:pt x="2173" y="1641"/>
                  </a:lnTo>
                  <a:lnTo>
                    <a:pt x="2182" y="1630"/>
                  </a:lnTo>
                  <a:lnTo>
                    <a:pt x="2190" y="1618"/>
                  </a:lnTo>
                  <a:lnTo>
                    <a:pt x="2198" y="1608"/>
                  </a:lnTo>
                  <a:lnTo>
                    <a:pt x="2206" y="1596"/>
                  </a:lnTo>
                  <a:lnTo>
                    <a:pt x="2215" y="1585"/>
                  </a:lnTo>
                  <a:lnTo>
                    <a:pt x="2223" y="1573"/>
                  </a:lnTo>
                  <a:lnTo>
                    <a:pt x="2233" y="1562"/>
                  </a:lnTo>
                  <a:lnTo>
                    <a:pt x="2241" y="1551"/>
                  </a:lnTo>
                  <a:lnTo>
                    <a:pt x="2251" y="1541"/>
                  </a:lnTo>
                  <a:lnTo>
                    <a:pt x="2258" y="1529"/>
                  </a:lnTo>
                  <a:lnTo>
                    <a:pt x="2267" y="1518"/>
                  </a:lnTo>
                  <a:lnTo>
                    <a:pt x="2276" y="1507"/>
                  </a:lnTo>
                  <a:lnTo>
                    <a:pt x="2285" y="1496"/>
                  </a:lnTo>
                  <a:lnTo>
                    <a:pt x="2294" y="1486"/>
                  </a:lnTo>
                  <a:lnTo>
                    <a:pt x="2304" y="1475"/>
                  </a:lnTo>
                  <a:lnTo>
                    <a:pt x="2313" y="1464"/>
                  </a:lnTo>
                  <a:lnTo>
                    <a:pt x="2324" y="1454"/>
                  </a:lnTo>
                  <a:lnTo>
                    <a:pt x="2328" y="1446"/>
                  </a:lnTo>
                  <a:lnTo>
                    <a:pt x="2334" y="1439"/>
                  </a:lnTo>
                  <a:lnTo>
                    <a:pt x="2339" y="1432"/>
                  </a:lnTo>
                  <a:lnTo>
                    <a:pt x="2345" y="1425"/>
                  </a:lnTo>
                  <a:lnTo>
                    <a:pt x="2350" y="1417"/>
                  </a:lnTo>
                  <a:lnTo>
                    <a:pt x="2356" y="1410"/>
                  </a:lnTo>
                  <a:lnTo>
                    <a:pt x="2361" y="1403"/>
                  </a:lnTo>
                  <a:lnTo>
                    <a:pt x="2367" y="1396"/>
                  </a:lnTo>
                  <a:lnTo>
                    <a:pt x="2371" y="1389"/>
                  </a:lnTo>
                  <a:lnTo>
                    <a:pt x="2377" y="1382"/>
                  </a:lnTo>
                  <a:lnTo>
                    <a:pt x="2382" y="1374"/>
                  </a:lnTo>
                  <a:lnTo>
                    <a:pt x="2388" y="1367"/>
                  </a:lnTo>
                  <a:lnTo>
                    <a:pt x="2393" y="1360"/>
                  </a:lnTo>
                  <a:lnTo>
                    <a:pt x="2399" y="1353"/>
                  </a:lnTo>
                  <a:lnTo>
                    <a:pt x="2405" y="1346"/>
                  </a:lnTo>
                  <a:lnTo>
                    <a:pt x="2411" y="1340"/>
                  </a:lnTo>
                  <a:lnTo>
                    <a:pt x="2416" y="1332"/>
                  </a:lnTo>
                  <a:lnTo>
                    <a:pt x="2420" y="1325"/>
                  </a:lnTo>
                  <a:lnTo>
                    <a:pt x="2425" y="1318"/>
                  </a:lnTo>
                  <a:lnTo>
                    <a:pt x="2431" y="1311"/>
                  </a:lnTo>
                  <a:lnTo>
                    <a:pt x="2436" y="1304"/>
                  </a:lnTo>
                  <a:lnTo>
                    <a:pt x="2442" y="1297"/>
                  </a:lnTo>
                  <a:lnTo>
                    <a:pt x="2447" y="1289"/>
                  </a:lnTo>
                  <a:lnTo>
                    <a:pt x="2453" y="1283"/>
                  </a:lnTo>
                  <a:lnTo>
                    <a:pt x="2456" y="1276"/>
                  </a:lnTo>
                  <a:lnTo>
                    <a:pt x="2462" y="1269"/>
                  </a:lnTo>
                  <a:lnTo>
                    <a:pt x="2466" y="1262"/>
                  </a:lnTo>
                  <a:lnTo>
                    <a:pt x="2472" y="1255"/>
                  </a:lnTo>
                  <a:lnTo>
                    <a:pt x="2477" y="1248"/>
                  </a:lnTo>
                  <a:lnTo>
                    <a:pt x="2481" y="1240"/>
                  </a:lnTo>
                  <a:lnTo>
                    <a:pt x="2486" y="1233"/>
                  </a:lnTo>
                  <a:lnTo>
                    <a:pt x="2492" y="1226"/>
                  </a:lnTo>
                  <a:lnTo>
                    <a:pt x="2479" y="1230"/>
                  </a:lnTo>
                  <a:lnTo>
                    <a:pt x="2467" y="1234"/>
                  </a:lnTo>
                  <a:lnTo>
                    <a:pt x="2454" y="1239"/>
                  </a:lnTo>
                  <a:lnTo>
                    <a:pt x="2442" y="1244"/>
                  </a:lnTo>
                  <a:lnTo>
                    <a:pt x="2429" y="1249"/>
                  </a:lnTo>
                  <a:lnTo>
                    <a:pt x="2417" y="1255"/>
                  </a:lnTo>
                  <a:lnTo>
                    <a:pt x="2404" y="1260"/>
                  </a:lnTo>
                  <a:lnTo>
                    <a:pt x="2392" y="1267"/>
                  </a:lnTo>
                  <a:lnTo>
                    <a:pt x="2379" y="1271"/>
                  </a:lnTo>
                  <a:lnTo>
                    <a:pt x="2367" y="1277"/>
                  </a:lnTo>
                  <a:lnTo>
                    <a:pt x="2355" y="1282"/>
                  </a:lnTo>
                  <a:lnTo>
                    <a:pt x="2343" y="1289"/>
                  </a:lnTo>
                  <a:lnTo>
                    <a:pt x="2330" y="1295"/>
                  </a:lnTo>
                  <a:lnTo>
                    <a:pt x="2319" y="1301"/>
                  </a:lnTo>
                  <a:lnTo>
                    <a:pt x="2306" y="1309"/>
                  </a:lnTo>
                  <a:lnTo>
                    <a:pt x="2295" y="1316"/>
                  </a:lnTo>
                  <a:lnTo>
                    <a:pt x="2282" y="1322"/>
                  </a:lnTo>
                  <a:lnTo>
                    <a:pt x="2270" y="1328"/>
                  </a:lnTo>
                  <a:lnTo>
                    <a:pt x="2258" y="1334"/>
                  </a:lnTo>
                  <a:lnTo>
                    <a:pt x="2247" y="1341"/>
                  </a:lnTo>
                  <a:lnTo>
                    <a:pt x="2234" y="1348"/>
                  </a:lnTo>
                  <a:lnTo>
                    <a:pt x="2222" y="1355"/>
                  </a:lnTo>
                  <a:lnTo>
                    <a:pt x="2210" y="1362"/>
                  </a:lnTo>
                  <a:lnTo>
                    <a:pt x="2199" y="1370"/>
                  </a:lnTo>
                  <a:lnTo>
                    <a:pt x="2187" y="1377"/>
                  </a:lnTo>
                  <a:lnTo>
                    <a:pt x="2175" y="1384"/>
                  </a:lnTo>
                  <a:lnTo>
                    <a:pt x="2163" y="1391"/>
                  </a:lnTo>
                  <a:lnTo>
                    <a:pt x="2153" y="1398"/>
                  </a:lnTo>
                  <a:lnTo>
                    <a:pt x="2141" y="1405"/>
                  </a:lnTo>
                  <a:lnTo>
                    <a:pt x="2129" y="1413"/>
                  </a:lnTo>
                  <a:lnTo>
                    <a:pt x="2117" y="1420"/>
                  </a:lnTo>
                  <a:lnTo>
                    <a:pt x="2106" y="1428"/>
                  </a:lnTo>
                  <a:lnTo>
                    <a:pt x="2093" y="1435"/>
                  </a:lnTo>
                  <a:lnTo>
                    <a:pt x="2081" y="1442"/>
                  </a:lnTo>
                  <a:lnTo>
                    <a:pt x="2069" y="1450"/>
                  </a:lnTo>
                  <a:lnTo>
                    <a:pt x="2058" y="1457"/>
                  </a:lnTo>
                  <a:lnTo>
                    <a:pt x="2045" y="1464"/>
                  </a:lnTo>
                  <a:lnTo>
                    <a:pt x="2033" y="1471"/>
                  </a:lnTo>
                  <a:lnTo>
                    <a:pt x="2021" y="1478"/>
                  </a:lnTo>
                  <a:lnTo>
                    <a:pt x="2010" y="1486"/>
                  </a:lnTo>
                  <a:lnTo>
                    <a:pt x="1997" y="1493"/>
                  </a:lnTo>
                  <a:lnTo>
                    <a:pt x="1985" y="1500"/>
                  </a:lnTo>
                  <a:lnTo>
                    <a:pt x="1973" y="1507"/>
                  </a:lnTo>
                  <a:lnTo>
                    <a:pt x="1962" y="1514"/>
                  </a:lnTo>
                  <a:lnTo>
                    <a:pt x="1949" y="1521"/>
                  </a:lnTo>
                  <a:lnTo>
                    <a:pt x="1937" y="1529"/>
                  </a:lnTo>
                  <a:lnTo>
                    <a:pt x="1925" y="1536"/>
                  </a:lnTo>
                  <a:lnTo>
                    <a:pt x="1915" y="1544"/>
                  </a:lnTo>
                  <a:lnTo>
                    <a:pt x="1901" y="1550"/>
                  </a:lnTo>
                  <a:lnTo>
                    <a:pt x="1889" y="1557"/>
                  </a:lnTo>
                  <a:lnTo>
                    <a:pt x="1877" y="1564"/>
                  </a:lnTo>
                  <a:lnTo>
                    <a:pt x="1865" y="1572"/>
                  </a:lnTo>
                  <a:lnTo>
                    <a:pt x="1852" y="1578"/>
                  </a:lnTo>
                  <a:lnTo>
                    <a:pt x="1842" y="1585"/>
                  </a:lnTo>
                  <a:lnTo>
                    <a:pt x="1828" y="1592"/>
                  </a:lnTo>
                  <a:lnTo>
                    <a:pt x="1818" y="1599"/>
                  </a:lnTo>
                  <a:lnTo>
                    <a:pt x="1804" y="1605"/>
                  </a:lnTo>
                  <a:lnTo>
                    <a:pt x="1793" y="1612"/>
                  </a:lnTo>
                  <a:lnTo>
                    <a:pt x="1781" y="1618"/>
                  </a:lnTo>
                  <a:lnTo>
                    <a:pt x="1769" y="1625"/>
                  </a:lnTo>
                  <a:lnTo>
                    <a:pt x="1755" y="1631"/>
                  </a:lnTo>
                  <a:lnTo>
                    <a:pt x="1745" y="1639"/>
                  </a:lnTo>
                  <a:lnTo>
                    <a:pt x="1732" y="1645"/>
                  </a:lnTo>
                  <a:lnTo>
                    <a:pt x="1721" y="1652"/>
                  </a:lnTo>
                  <a:lnTo>
                    <a:pt x="1712" y="1645"/>
                  </a:lnTo>
                  <a:lnTo>
                    <a:pt x="1704" y="1639"/>
                  </a:lnTo>
                  <a:lnTo>
                    <a:pt x="1696" y="1633"/>
                  </a:lnTo>
                  <a:lnTo>
                    <a:pt x="1688" y="1627"/>
                  </a:lnTo>
                  <a:lnTo>
                    <a:pt x="1680" y="1620"/>
                  </a:lnTo>
                  <a:lnTo>
                    <a:pt x="1672" y="1615"/>
                  </a:lnTo>
                  <a:lnTo>
                    <a:pt x="1663" y="1608"/>
                  </a:lnTo>
                  <a:lnTo>
                    <a:pt x="1656" y="1603"/>
                  </a:lnTo>
                  <a:lnTo>
                    <a:pt x="1648" y="1596"/>
                  </a:lnTo>
                  <a:lnTo>
                    <a:pt x="1641" y="1590"/>
                  </a:lnTo>
                  <a:lnTo>
                    <a:pt x="1632" y="1584"/>
                  </a:lnTo>
                  <a:lnTo>
                    <a:pt x="1625" y="1578"/>
                  </a:lnTo>
                  <a:lnTo>
                    <a:pt x="1617" y="1570"/>
                  </a:lnTo>
                  <a:lnTo>
                    <a:pt x="1610" y="1566"/>
                  </a:lnTo>
                  <a:lnTo>
                    <a:pt x="1602" y="1559"/>
                  </a:lnTo>
                  <a:lnTo>
                    <a:pt x="1595" y="1554"/>
                  </a:lnTo>
                  <a:lnTo>
                    <a:pt x="1587" y="1547"/>
                  </a:lnTo>
                  <a:lnTo>
                    <a:pt x="1580" y="1541"/>
                  </a:lnTo>
                  <a:lnTo>
                    <a:pt x="1571" y="1535"/>
                  </a:lnTo>
                  <a:lnTo>
                    <a:pt x="1564" y="1529"/>
                  </a:lnTo>
                  <a:lnTo>
                    <a:pt x="1556" y="1521"/>
                  </a:lnTo>
                  <a:lnTo>
                    <a:pt x="1549" y="1517"/>
                  </a:lnTo>
                  <a:lnTo>
                    <a:pt x="1541" y="1509"/>
                  </a:lnTo>
                  <a:lnTo>
                    <a:pt x="1534" y="1505"/>
                  </a:lnTo>
                  <a:lnTo>
                    <a:pt x="1526" y="1498"/>
                  </a:lnTo>
                  <a:lnTo>
                    <a:pt x="1519" y="1492"/>
                  </a:lnTo>
                  <a:lnTo>
                    <a:pt x="1511" y="1486"/>
                  </a:lnTo>
                  <a:lnTo>
                    <a:pt x="1504" y="1480"/>
                  </a:lnTo>
                  <a:lnTo>
                    <a:pt x="1497" y="1472"/>
                  </a:lnTo>
                  <a:lnTo>
                    <a:pt x="1490" y="1468"/>
                  </a:lnTo>
                  <a:lnTo>
                    <a:pt x="1483" y="1460"/>
                  </a:lnTo>
                  <a:lnTo>
                    <a:pt x="1476" y="1456"/>
                  </a:lnTo>
                  <a:lnTo>
                    <a:pt x="1467" y="1448"/>
                  </a:lnTo>
                  <a:lnTo>
                    <a:pt x="1460" y="1442"/>
                  </a:lnTo>
                  <a:lnTo>
                    <a:pt x="1453" y="1435"/>
                  </a:lnTo>
                  <a:lnTo>
                    <a:pt x="1446" y="1429"/>
                  </a:lnTo>
                  <a:lnTo>
                    <a:pt x="1437" y="1422"/>
                  </a:lnTo>
                  <a:lnTo>
                    <a:pt x="1430" y="1416"/>
                  </a:lnTo>
                  <a:lnTo>
                    <a:pt x="1423" y="1410"/>
                  </a:lnTo>
                  <a:lnTo>
                    <a:pt x="1416" y="1404"/>
                  </a:lnTo>
                  <a:lnTo>
                    <a:pt x="1409" y="1397"/>
                  </a:lnTo>
                  <a:lnTo>
                    <a:pt x="1401" y="1391"/>
                  </a:lnTo>
                  <a:lnTo>
                    <a:pt x="1394" y="1385"/>
                  </a:lnTo>
                  <a:lnTo>
                    <a:pt x="1387" y="1379"/>
                  </a:lnTo>
                  <a:lnTo>
                    <a:pt x="1380" y="1372"/>
                  </a:lnTo>
                  <a:lnTo>
                    <a:pt x="1373" y="1366"/>
                  </a:lnTo>
                  <a:lnTo>
                    <a:pt x="1366" y="1360"/>
                  </a:lnTo>
                  <a:lnTo>
                    <a:pt x="1358" y="1354"/>
                  </a:lnTo>
                  <a:lnTo>
                    <a:pt x="1351" y="1347"/>
                  </a:lnTo>
                  <a:lnTo>
                    <a:pt x="1344" y="1340"/>
                  </a:lnTo>
                  <a:lnTo>
                    <a:pt x="1337" y="1332"/>
                  </a:lnTo>
                  <a:lnTo>
                    <a:pt x="1330" y="1326"/>
                  </a:lnTo>
                  <a:lnTo>
                    <a:pt x="1322" y="1319"/>
                  </a:lnTo>
                  <a:lnTo>
                    <a:pt x="1315" y="1313"/>
                  </a:lnTo>
                  <a:lnTo>
                    <a:pt x="1308" y="1306"/>
                  </a:lnTo>
                  <a:lnTo>
                    <a:pt x="1301" y="1300"/>
                  </a:lnTo>
                  <a:lnTo>
                    <a:pt x="1294" y="1293"/>
                  </a:lnTo>
                  <a:lnTo>
                    <a:pt x="1287" y="1286"/>
                  </a:lnTo>
                  <a:lnTo>
                    <a:pt x="1279" y="1279"/>
                  </a:lnTo>
                  <a:lnTo>
                    <a:pt x="1273" y="1273"/>
                  </a:lnTo>
                  <a:lnTo>
                    <a:pt x="1266" y="1265"/>
                  </a:lnTo>
                  <a:lnTo>
                    <a:pt x="1259" y="1260"/>
                  </a:lnTo>
                  <a:lnTo>
                    <a:pt x="1252" y="1252"/>
                  </a:lnTo>
                  <a:lnTo>
                    <a:pt x="1246" y="1246"/>
                  </a:lnTo>
                  <a:lnTo>
                    <a:pt x="1242" y="1239"/>
                  </a:lnTo>
                  <a:lnTo>
                    <a:pt x="1241" y="1232"/>
                  </a:lnTo>
                  <a:lnTo>
                    <a:pt x="1239" y="1226"/>
                  </a:lnTo>
                  <a:lnTo>
                    <a:pt x="1238" y="1220"/>
                  </a:lnTo>
                  <a:lnTo>
                    <a:pt x="1234" y="1207"/>
                  </a:lnTo>
                  <a:lnTo>
                    <a:pt x="1232" y="1195"/>
                  </a:lnTo>
                  <a:lnTo>
                    <a:pt x="1228" y="1182"/>
                  </a:lnTo>
                  <a:lnTo>
                    <a:pt x="1226" y="1171"/>
                  </a:lnTo>
                  <a:lnTo>
                    <a:pt x="1223" y="1158"/>
                  </a:lnTo>
                  <a:lnTo>
                    <a:pt x="1221" y="1147"/>
                  </a:lnTo>
                  <a:lnTo>
                    <a:pt x="1217" y="1134"/>
                  </a:lnTo>
                  <a:lnTo>
                    <a:pt x="1214" y="1122"/>
                  </a:lnTo>
                  <a:lnTo>
                    <a:pt x="1210" y="1110"/>
                  </a:lnTo>
                  <a:lnTo>
                    <a:pt x="1208" y="1098"/>
                  </a:lnTo>
                  <a:lnTo>
                    <a:pt x="1204" y="1085"/>
                  </a:lnTo>
                  <a:lnTo>
                    <a:pt x="1202" y="1073"/>
                  </a:lnTo>
                  <a:lnTo>
                    <a:pt x="1198" y="1061"/>
                  </a:lnTo>
                  <a:lnTo>
                    <a:pt x="1196" y="1049"/>
                  </a:lnTo>
                  <a:lnTo>
                    <a:pt x="1199" y="1042"/>
                  </a:lnTo>
                  <a:lnTo>
                    <a:pt x="1204" y="1035"/>
                  </a:lnTo>
                  <a:lnTo>
                    <a:pt x="1209" y="1027"/>
                  </a:lnTo>
                  <a:lnTo>
                    <a:pt x="1214" y="1020"/>
                  </a:lnTo>
                  <a:lnTo>
                    <a:pt x="1217" y="1013"/>
                  </a:lnTo>
                  <a:lnTo>
                    <a:pt x="1222" y="1006"/>
                  </a:lnTo>
                  <a:lnTo>
                    <a:pt x="1227" y="999"/>
                  </a:lnTo>
                  <a:lnTo>
                    <a:pt x="1233" y="993"/>
                  </a:lnTo>
                  <a:lnTo>
                    <a:pt x="1236" y="986"/>
                  </a:lnTo>
                  <a:lnTo>
                    <a:pt x="1242" y="978"/>
                  </a:lnTo>
                  <a:lnTo>
                    <a:pt x="1247" y="971"/>
                  </a:lnTo>
                  <a:lnTo>
                    <a:pt x="1253" y="965"/>
                  </a:lnTo>
                  <a:lnTo>
                    <a:pt x="1258" y="958"/>
                  </a:lnTo>
                  <a:lnTo>
                    <a:pt x="1264" y="952"/>
                  </a:lnTo>
                  <a:lnTo>
                    <a:pt x="1269" y="945"/>
                  </a:lnTo>
                  <a:lnTo>
                    <a:pt x="1275" y="939"/>
                  </a:lnTo>
                  <a:lnTo>
                    <a:pt x="1279" y="932"/>
                  </a:lnTo>
                  <a:lnTo>
                    <a:pt x="1285" y="925"/>
                  </a:lnTo>
                  <a:lnTo>
                    <a:pt x="1290" y="917"/>
                  </a:lnTo>
                  <a:lnTo>
                    <a:pt x="1296" y="911"/>
                  </a:lnTo>
                  <a:lnTo>
                    <a:pt x="1301" y="904"/>
                  </a:lnTo>
                  <a:lnTo>
                    <a:pt x="1307" y="898"/>
                  </a:lnTo>
                  <a:lnTo>
                    <a:pt x="1312" y="891"/>
                  </a:lnTo>
                  <a:lnTo>
                    <a:pt x="1318" y="885"/>
                  </a:lnTo>
                  <a:lnTo>
                    <a:pt x="1322" y="878"/>
                  </a:lnTo>
                  <a:lnTo>
                    <a:pt x="1328" y="871"/>
                  </a:lnTo>
                  <a:lnTo>
                    <a:pt x="1334" y="864"/>
                  </a:lnTo>
                  <a:lnTo>
                    <a:pt x="1340" y="858"/>
                  </a:lnTo>
                  <a:lnTo>
                    <a:pt x="1352" y="845"/>
                  </a:lnTo>
                  <a:lnTo>
                    <a:pt x="1364" y="833"/>
                  </a:lnTo>
                  <a:lnTo>
                    <a:pt x="1369" y="825"/>
                  </a:lnTo>
                  <a:lnTo>
                    <a:pt x="1375" y="818"/>
                  </a:lnTo>
                  <a:lnTo>
                    <a:pt x="1380" y="811"/>
                  </a:lnTo>
                  <a:lnTo>
                    <a:pt x="1386" y="805"/>
                  </a:lnTo>
                  <a:lnTo>
                    <a:pt x="1391" y="798"/>
                  </a:lnTo>
                  <a:lnTo>
                    <a:pt x="1398" y="792"/>
                  </a:lnTo>
                  <a:lnTo>
                    <a:pt x="1403" y="785"/>
                  </a:lnTo>
                  <a:lnTo>
                    <a:pt x="1410" y="779"/>
                  </a:lnTo>
                  <a:lnTo>
                    <a:pt x="1415" y="772"/>
                  </a:lnTo>
                  <a:lnTo>
                    <a:pt x="1422" y="766"/>
                  </a:lnTo>
                  <a:lnTo>
                    <a:pt x="1427" y="758"/>
                  </a:lnTo>
                  <a:lnTo>
                    <a:pt x="1434" y="752"/>
                  </a:lnTo>
                  <a:lnTo>
                    <a:pt x="1446" y="739"/>
                  </a:lnTo>
                  <a:lnTo>
                    <a:pt x="1459" y="727"/>
                  </a:lnTo>
                  <a:lnTo>
                    <a:pt x="1465" y="720"/>
                  </a:lnTo>
                  <a:lnTo>
                    <a:pt x="1471" y="713"/>
                  </a:lnTo>
                  <a:lnTo>
                    <a:pt x="1477" y="707"/>
                  </a:lnTo>
                  <a:lnTo>
                    <a:pt x="1484" y="701"/>
                  </a:lnTo>
                  <a:lnTo>
                    <a:pt x="1490" y="694"/>
                  </a:lnTo>
                  <a:lnTo>
                    <a:pt x="1496" y="687"/>
                  </a:lnTo>
                  <a:lnTo>
                    <a:pt x="1502" y="681"/>
                  </a:lnTo>
                  <a:lnTo>
                    <a:pt x="1509" y="675"/>
                  </a:lnTo>
                  <a:lnTo>
                    <a:pt x="1515" y="668"/>
                  </a:lnTo>
                  <a:lnTo>
                    <a:pt x="1521" y="662"/>
                  </a:lnTo>
                  <a:lnTo>
                    <a:pt x="1528" y="654"/>
                  </a:lnTo>
                  <a:lnTo>
                    <a:pt x="1535" y="648"/>
                  </a:lnTo>
                  <a:lnTo>
                    <a:pt x="1541" y="641"/>
                  </a:lnTo>
                  <a:lnTo>
                    <a:pt x="1547" y="635"/>
                  </a:lnTo>
                  <a:lnTo>
                    <a:pt x="1555" y="629"/>
                  </a:lnTo>
                  <a:lnTo>
                    <a:pt x="1562" y="623"/>
                  </a:lnTo>
                  <a:lnTo>
                    <a:pt x="1568" y="617"/>
                  </a:lnTo>
                  <a:lnTo>
                    <a:pt x="1575" y="612"/>
                  </a:lnTo>
                  <a:lnTo>
                    <a:pt x="1582" y="607"/>
                  </a:lnTo>
                  <a:lnTo>
                    <a:pt x="1589" y="602"/>
                  </a:lnTo>
                  <a:lnTo>
                    <a:pt x="1595" y="595"/>
                  </a:lnTo>
                  <a:lnTo>
                    <a:pt x="1601" y="587"/>
                  </a:lnTo>
                  <a:lnTo>
                    <a:pt x="1607" y="580"/>
                  </a:lnTo>
                  <a:lnTo>
                    <a:pt x="1614" y="574"/>
                  </a:lnTo>
                  <a:lnTo>
                    <a:pt x="1619" y="567"/>
                  </a:lnTo>
                  <a:lnTo>
                    <a:pt x="1625" y="560"/>
                  </a:lnTo>
                  <a:lnTo>
                    <a:pt x="1631" y="554"/>
                  </a:lnTo>
                  <a:lnTo>
                    <a:pt x="1637" y="549"/>
                  </a:lnTo>
                  <a:lnTo>
                    <a:pt x="1649" y="540"/>
                  </a:lnTo>
                  <a:lnTo>
                    <a:pt x="1661" y="535"/>
                  </a:lnTo>
                  <a:lnTo>
                    <a:pt x="2541" y="742"/>
                  </a:lnTo>
                  <a:lnTo>
                    <a:pt x="2620" y="772"/>
                  </a:lnTo>
                  <a:lnTo>
                    <a:pt x="2621" y="788"/>
                  </a:lnTo>
                  <a:lnTo>
                    <a:pt x="2625" y="806"/>
                  </a:lnTo>
                  <a:lnTo>
                    <a:pt x="2626" y="823"/>
                  </a:lnTo>
                  <a:lnTo>
                    <a:pt x="2630" y="841"/>
                  </a:lnTo>
                  <a:lnTo>
                    <a:pt x="2632" y="858"/>
                  </a:lnTo>
                  <a:lnTo>
                    <a:pt x="2635" y="876"/>
                  </a:lnTo>
                  <a:lnTo>
                    <a:pt x="2637" y="894"/>
                  </a:lnTo>
                  <a:lnTo>
                    <a:pt x="2641" y="911"/>
                  </a:lnTo>
                  <a:lnTo>
                    <a:pt x="2642" y="928"/>
                  </a:lnTo>
                  <a:lnTo>
                    <a:pt x="2644" y="946"/>
                  </a:lnTo>
                  <a:lnTo>
                    <a:pt x="2647" y="964"/>
                  </a:lnTo>
                  <a:lnTo>
                    <a:pt x="2650" y="982"/>
                  </a:lnTo>
                  <a:lnTo>
                    <a:pt x="2651" y="999"/>
                  </a:lnTo>
                  <a:lnTo>
                    <a:pt x="2654" y="1017"/>
                  </a:lnTo>
                  <a:lnTo>
                    <a:pt x="2656" y="1035"/>
                  </a:lnTo>
                  <a:lnTo>
                    <a:pt x="2660" y="1053"/>
                  </a:lnTo>
                  <a:lnTo>
                    <a:pt x="2661" y="1069"/>
                  </a:lnTo>
                  <a:lnTo>
                    <a:pt x="2663" y="1087"/>
                  </a:lnTo>
                  <a:lnTo>
                    <a:pt x="2664" y="1105"/>
                  </a:lnTo>
                  <a:lnTo>
                    <a:pt x="2668" y="1123"/>
                  </a:lnTo>
                  <a:lnTo>
                    <a:pt x="2669" y="1140"/>
                  </a:lnTo>
                  <a:lnTo>
                    <a:pt x="2672" y="1158"/>
                  </a:lnTo>
                  <a:lnTo>
                    <a:pt x="2673" y="1176"/>
                  </a:lnTo>
                  <a:lnTo>
                    <a:pt x="2676" y="1194"/>
                  </a:lnTo>
                  <a:lnTo>
                    <a:pt x="2678" y="1212"/>
                  </a:lnTo>
                  <a:lnTo>
                    <a:pt x="2680" y="1230"/>
                  </a:lnTo>
                  <a:lnTo>
                    <a:pt x="2681" y="1248"/>
                  </a:lnTo>
                  <a:lnTo>
                    <a:pt x="2684" y="1265"/>
                  </a:lnTo>
                  <a:lnTo>
                    <a:pt x="2685" y="1283"/>
                  </a:lnTo>
                  <a:lnTo>
                    <a:pt x="2687" y="1301"/>
                  </a:lnTo>
                  <a:lnTo>
                    <a:pt x="2690" y="1319"/>
                  </a:lnTo>
                  <a:lnTo>
                    <a:pt x="2692" y="1337"/>
                  </a:lnTo>
                  <a:lnTo>
                    <a:pt x="2692" y="1354"/>
                  </a:lnTo>
                  <a:lnTo>
                    <a:pt x="2694" y="1372"/>
                  </a:lnTo>
                  <a:lnTo>
                    <a:pt x="2694" y="1390"/>
                  </a:lnTo>
                  <a:lnTo>
                    <a:pt x="2697" y="1408"/>
                  </a:lnTo>
                  <a:lnTo>
                    <a:pt x="2698" y="1426"/>
                  </a:lnTo>
                  <a:lnTo>
                    <a:pt x="2699" y="1444"/>
                  </a:lnTo>
                  <a:lnTo>
                    <a:pt x="2700" y="1462"/>
                  </a:lnTo>
                  <a:lnTo>
                    <a:pt x="2703" y="1480"/>
                  </a:lnTo>
                  <a:lnTo>
                    <a:pt x="2703" y="1498"/>
                  </a:lnTo>
                  <a:lnTo>
                    <a:pt x="2704" y="1515"/>
                  </a:lnTo>
                  <a:lnTo>
                    <a:pt x="2705" y="1533"/>
                  </a:lnTo>
                  <a:lnTo>
                    <a:pt x="2706" y="1551"/>
                  </a:lnTo>
                  <a:lnTo>
                    <a:pt x="2706" y="1569"/>
                  </a:lnTo>
                  <a:lnTo>
                    <a:pt x="2709" y="1587"/>
                  </a:lnTo>
                  <a:lnTo>
                    <a:pt x="2709" y="1605"/>
                  </a:lnTo>
                  <a:lnTo>
                    <a:pt x="2711" y="1624"/>
                  </a:lnTo>
                  <a:lnTo>
                    <a:pt x="2711" y="1642"/>
                  </a:lnTo>
                  <a:lnTo>
                    <a:pt x="2712" y="1660"/>
                  </a:lnTo>
                  <a:lnTo>
                    <a:pt x="2712" y="1678"/>
                  </a:lnTo>
                  <a:lnTo>
                    <a:pt x="2713" y="1696"/>
                  </a:lnTo>
                  <a:lnTo>
                    <a:pt x="2713" y="1714"/>
                  </a:lnTo>
                  <a:lnTo>
                    <a:pt x="2715" y="1733"/>
                  </a:lnTo>
                  <a:lnTo>
                    <a:pt x="2716" y="1751"/>
                  </a:lnTo>
                  <a:lnTo>
                    <a:pt x="2717" y="1770"/>
                  </a:lnTo>
                  <a:lnTo>
                    <a:pt x="2717" y="1788"/>
                  </a:lnTo>
                  <a:lnTo>
                    <a:pt x="2717" y="1806"/>
                  </a:lnTo>
                  <a:lnTo>
                    <a:pt x="2717" y="1824"/>
                  </a:lnTo>
                  <a:lnTo>
                    <a:pt x="2718" y="1843"/>
                  </a:lnTo>
                  <a:lnTo>
                    <a:pt x="2718" y="1861"/>
                  </a:lnTo>
                  <a:lnTo>
                    <a:pt x="2718" y="1880"/>
                  </a:lnTo>
                  <a:lnTo>
                    <a:pt x="2718" y="1899"/>
                  </a:lnTo>
                  <a:lnTo>
                    <a:pt x="2719" y="1918"/>
                  </a:lnTo>
                  <a:lnTo>
                    <a:pt x="2719" y="1926"/>
                  </a:lnTo>
                  <a:lnTo>
                    <a:pt x="2719" y="1933"/>
                  </a:lnTo>
                  <a:lnTo>
                    <a:pt x="2719" y="1940"/>
                  </a:lnTo>
                  <a:lnTo>
                    <a:pt x="2719" y="1947"/>
                  </a:lnTo>
                  <a:lnTo>
                    <a:pt x="2719" y="1954"/>
                  </a:lnTo>
                  <a:lnTo>
                    <a:pt x="2721" y="1962"/>
                  </a:lnTo>
                  <a:lnTo>
                    <a:pt x="2722" y="1969"/>
                  </a:lnTo>
                  <a:lnTo>
                    <a:pt x="2723" y="1976"/>
                  </a:lnTo>
                  <a:lnTo>
                    <a:pt x="2723" y="1982"/>
                  </a:lnTo>
                  <a:lnTo>
                    <a:pt x="2724" y="1989"/>
                  </a:lnTo>
                  <a:lnTo>
                    <a:pt x="2725" y="1996"/>
                  </a:lnTo>
                  <a:lnTo>
                    <a:pt x="2727" y="2003"/>
                  </a:lnTo>
                  <a:lnTo>
                    <a:pt x="2727" y="2009"/>
                  </a:lnTo>
                  <a:lnTo>
                    <a:pt x="2729" y="2017"/>
                  </a:lnTo>
                  <a:lnTo>
                    <a:pt x="2729" y="2024"/>
                  </a:lnTo>
                  <a:lnTo>
                    <a:pt x="2731" y="2031"/>
                  </a:lnTo>
                  <a:lnTo>
                    <a:pt x="2731" y="2037"/>
                  </a:lnTo>
                  <a:lnTo>
                    <a:pt x="2733" y="2043"/>
                  </a:lnTo>
                  <a:lnTo>
                    <a:pt x="2733" y="2050"/>
                  </a:lnTo>
                  <a:lnTo>
                    <a:pt x="2734" y="2057"/>
                  </a:lnTo>
                  <a:lnTo>
                    <a:pt x="2734" y="2063"/>
                  </a:lnTo>
                  <a:lnTo>
                    <a:pt x="2734" y="2069"/>
                  </a:lnTo>
                  <a:lnTo>
                    <a:pt x="2734" y="2076"/>
                  </a:lnTo>
                  <a:lnTo>
                    <a:pt x="2735" y="2084"/>
                  </a:lnTo>
                  <a:lnTo>
                    <a:pt x="2734" y="2090"/>
                  </a:lnTo>
                  <a:lnTo>
                    <a:pt x="2734" y="2096"/>
                  </a:lnTo>
                  <a:lnTo>
                    <a:pt x="2734" y="2103"/>
                  </a:lnTo>
                  <a:lnTo>
                    <a:pt x="2734" y="2110"/>
                  </a:lnTo>
                  <a:lnTo>
                    <a:pt x="2733" y="2116"/>
                  </a:lnTo>
                  <a:lnTo>
                    <a:pt x="2731" y="2122"/>
                  </a:lnTo>
                  <a:lnTo>
                    <a:pt x="2730" y="2129"/>
                  </a:lnTo>
                  <a:lnTo>
                    <a:pt x="2729" y="2136"/>
                  </a:lnTo>
                  <a:lnTo>
                    <a:pt x="1334" y="2720"/>
                  </a:lnTo>
                  <a:lnTo>
                    <a:pt x="1326" y="2707"/>
                  </a:lnTo>
                  <a:lnTo>
                    <a:pt x="1318" y="2695"/>
                  </a:lnTo>
                  <a:lnTo>
                    <a:pt x="1309" y="2683"/>
                  </a:lnTo>
                  <a:lnTo>
                    <a:pt x="1302" y="2671"/>
                  </a:lnTo>
                  <a:lnTo>
                    <a:pt x="1294" y="2658"/>
                  </a:lnTo>
                  <a:lnTo>
                    <a:pt x="1287" y="2647"/>
                  </a:lnTo>
                  <a:lnTo>
                    <a:pt x="1279" y="2634"/>
                  </a:lnTo>
                  <a:lnTo>
                    <a:pt x="1272" y="2623"/>
                  </a:lnTo>
                  <a:lnTo>
                    <a:pt x="1264" y="2610"/>
                  </a:lnTo>
                  <a:lnTo>
                    <a:pt x="1257" y="2598"/>
                  </a:lnTo>
                  <a:lnTo>
                    <a:pt x="1248" y="2586"/>
                  </a:lnTo>
                  <a:lnTo>
                    <a:pt x="1241" y="2574"/>
                  </a:lnTo>
                  <a:lnTo>
                    <a:pt x="1233" y="2561"/>
                  </a:lnTo>
                  <a:lnTo>
                    <a:pt x="1226" y="2550"/>
                  </a:lnTo>
                  <a:lnTo>
                    <a:pt x="1218" y="2537"/>
                  </a:lnTo>
                  <a:lnTo>
                    <a:pt x="1211" y="2526"/>
                  </a:lnTo>
                  <a:lnTo>
                    <a:pt x="1203" y="2513"/>
                  </a:lnTo>
                  <a:lnTo>
                    <a:pt x="1196" y="2501"/>
                  </a:lnTo>
                  <a:lnTo>
                    <a:pt x="1189" y="2489"/>
                  </a:lnTo>
                  <a:lnTo>
                    <a:pt x="1181" y="2477"/>
                  </a:lnTo>
                  <a:lnTo>
                    <a:pt x="1173" y="2464"/>
                  </a:lnTo>
                  <a:lnTo>
                    <a:pt x="1166" y="2453"/>
                  </a:lnTo>
                  <a:lnTo>
                    <a:pt x="1159" y="2440"/>
                  </a:lnTo>
                  <a:lnTo>
                    <a:pt x="1151" y="2429"/>
                  </a:lnTo>
                  <a:lnTo>
                    <a:pt x="1143" y="2416"/>
                  </a:lnTo>
                  <a:lnTo>
                    <a:pt x="1136" y="2404"/>
                  </a:lnTo>
                  <a:lnTo>
                    <a:pt x="1129" y="2392"/>
                  </a:lnTo>
                  <a:lnTo>
                    <a:pt x="1122" y="2381"/>
                  </a:lnTo>
                  <a:lnTo>
                    <a:pt x="1114" y="2368"/>
                  </a:lnTo>
                  <a:lnTo>
                    <a:pt x="1107" y="2356"/>
                  </a:lnTo>
                  <a:lnTo>
                    <a:pt x="1100" y="2344"/>
                  </a:lnTo>
                  <a:lnTo>
                    <a:pt x="1093" y="2334"/>
                  </a:lnTo>
                  <a:lnTo>
                    <a:pt x="1084" y="2320"/>
                  </a:lnTo>
                  <a:lnTo>
                    <a:pt x="1077" y="2308"/>
                  </a:lnTo>
                  <a:lnTo>
                    <a:pt x="1070" y="2296"/>
                  </a:lnTo>
                  <a:lnTo>
                    <a:pt x="1063" y="2284"/>
                  </a:lnTo>
                  <a:lnTo>
                    <a:pt x="1056" y="2271"/>
                  </a:lnTo>
                  <a:lnTo>
                    <a:pt x="1049" y="2261"/>
                  </a:lnTo>
                  <a:lnTo>
                    <a:pt x="1041" y="2247"/>
                  </a:lnTo>
                  <a:lnTo>
                    <a:pt x="1034" y="2237"/>
                  </a:lnTo>
                  <a:lnTo>
                    <a:pt x="1026" y="2223"/>
                  </a:lnTo>
                  <a:lnTo>
                    <a:pt x="1019" y="2212"/>
                  </a:lnTo>
                  <a:lnTo>
                    <a:pt x="1012" y="2200"/>
                  </a:lnTo>
                  <a:lnTo>
                    <a:pt x="1004" y="2188"/>
                  </a:lnTo>
                  <a:lnTo>
                    <a:pt x="997" y="2176"/>
                  </a:lnTo>
                  <a:lnTo>
                    <a:pt x="990" y="2164"/>
                  </a:lnTo>
                  <a:lnTo>
                    <a:pt x="983" y="2152"/>
                  </a:lnTo>
                  <a:lnTo>
                    <a:pt x="976" y="2141"/>
                  </a:lnTo>
                  <a:lnTo>
                    <a:pt x="967" y="2128"/>
                  </a:lnTo>
                  <a:lnTo>
                    <a:pt x="960" y="2116"/>
                  </a:lnTo>
                  <a:lnTo>
                    <a:pt x="953" y="2104"/>
                  </a:lnTo>
                  <a:lnTo>
                    <a:pt x="946" y="2092"/>
                  </a:lnTo>
                  <a:lnTo>
                    <a:pt x="939" y="2079"/>
                  </a:lnTo>
                  <a:lnTo>
                    <a:pt x="931" y="2068"/>
                  </a:lnTo>
                  <a:lnTo>
                    <a:pt x="924" y="2055"/>
                  </a:lnTo>
                  <a:lnTo>
                    <a:pt x="917" y="2044"/>
                  </a:lnTo>
                  <a:lnTo>
                    <a:pt x="910" y="2031"/>
                  </a:lnTo>
                  <a:lnTo>
                    <a:pt x="903" y="2019"/>
                  </a:lnTo>
                  <a:lnTo>
                    <a:pt x="896" y="2007"/>
                  </a:lnTo>
                  <a:lnTo>
                    <a:pt x="888" y="1995"/>
                  </a:lnTo>
                  <a:lnTo>
                    <a:pt x="881" y="1983"/>
                  </a:lnTo>
                  <a:lnTo>
                    <a:pt x="874" y="1971"/>
                  </a:lnTo>
                  <a:lnTo>
                    <a:pt x="867" y="1959"/>
                  </a:lnTo>
                  <a:lnTo>
                    <a:pt x="860" y="1948"/>
                  </a:lnTo>
                  <a:lnTo>
                    <a:pt x="846" y="1935"/>
                  </a:lnTo>
                  <a:lnTo>
                    <a:pt x="835" y="1922"/>
                  </a:lnTo>
                  <a:lnTo>
                    <a:pt x="824" y="1909"/>
                  </a:lnTo>
                  <a:lnTo>
                    <a:pt x="813" y="1896"/>
                  </a:lnTo>
                  <a:lnTo>
                    <a:pt x="802" y="1881"/>
                  </a:lnTo>
                  <a:lnTo>
                    <a:pt x="791" y="1868"/>
                  </a:lnTo>
                  <a:lnTo>
                    <a:pt x="781" y="1855"/>
                  </a:lnTo>
                  <a:lnTo>
                    <a:pt x="772" y="1842"/>
                  </a:lnTo>
                  <a:lnTo>
                    <a:pt x="762" y="1828"/>
                  </a:lnTo>
                  <a:lnTo>
                    <a:pt x="752" y="1813"/>
                  </a:lnTo>
                  <a:lnTo>
                    <a:pt x="742" y="1799"/>
                  </a:lnTo>
                  <a:lnTo>
                    <a:pt x="735" y="1785"/>
                  </a:lnTo>
                  <a:lnTo>
                    <a:pt x="726" y="1770"/>
                  </a:lnTo>
                  <a:lnTo>
                    <a:pt x="718" y="1756"/>
                  </a:lnTo>
                  <a:lnTo>
                    <a:pt x="711" y="1741"/>
                  </a:lnTo>
                  <a:lnTo>
                    <a:pt x="704" y="1727"/>
                  </a:lnTo>
                  <a:lnTo>
                    <a:pt x="697" y="1712"/>
                  </a:lnTo>
                  <a:lnTo>
                    <a:pt x="690" y="1696"/>
                  </a:lnTo>
                  <a:lnTo>
                    <a:pt x="683" y="1680"/>
                  </a:lnTo>
                  <a:lnTo>
                    <a:pt x="677" y="1666"/>
                  </a:lnTo>
                  <a:lnTo>
                    <a:pt x="669" y="1649"/>
                  </a:lnTo>
                  <a:lnTo>
                    <a:pt x="665" y="1635"/>
                  </a:lnTo>
                  <a:lnTo>
                    <a:pt x="659" y="1618"/>
                  </a:lnTo>
                  <a:lnTo>
                    <a:pt x="654" y="1604"/>
                  </a:lnTo>
                  <a:lnTo>
                    <a:pt x="648" y="1587"/>
                  </a:lnTo>
                  <a:lnTo>
                    <a:pt x="643" y="1572"/>
                  </a:lnTo>
                  <a:lnTo>
                    <a:pt x="638" y="1555"/>
                  </a:lnTo>
                  <a:lnTo>
                    <a:pt x="635" y="1539"/>
                  </a:lnTo>
                  <a:lnTo>
                    <a:pt x="630" y="1523"/>
                  </a:lnTo>
                  <a:lnTo>
                    <a:pt x="626" y="1507"/>
                  </a:lnTo>
                  <a:lnTo>
                    <a:pt x="623" y="1490"/>
                  </a:lnTo>
                  <a:lnTo>
                    <a:pt x="620" y="1475"/>
                  </a:lnTo>
                  <a:lnTo>
                    <a:pt x="617" y="1457"/>
                  </a:lnTo>
                  <a:lnTo>
                    <a:pt x="613" y="1440"/>
                  </a:lnTo>
                  <a:lnTo>
                    <a:pt x="610" y="1423"/>
                  </a:lnTo>
                  <a:lnTo>
                    <a:pt x="608" y="1407"/>
                  </a:lnTo>
                  <a:lnTo>
                    <a:pt x="605" y="1390"/>
                  </a:lnTo>
                  <a:lnTo>
                    <a:pt x="604" y="1373"/>
                  </a:lnTo>
                  <a:lnTo>
                    <a:pt x="601" y="1356"/>
                  </a:lnTo>
                  <a:lnTo>
                    <a:pt x="600" y="1340"/>
                  </a:lnTo>
                  <a:lnTo>
                    <a:pt x="598" y="1322"/>
                  </a:lnTo>
                  <a:lnTo>
                    <a:pt x="596" y="1304"/>
                  </a:lnTo>
                  <a:lnTo>
                    <a:pt x="594" y="1287"/>
                  </a:lnTo>
                  <a:lnTo>
                    <a:pt x="594" y="1270"/>
                  </a:lnTo>
                  <a:lnTo>
                    <a:pt x="593" y="1252"/>
                  </a:lnTo>
                  <a:lnTo>
                    <a:pt x="593" y="1234"/>
                  </a:lnTo>
                  <a:lnTo>
                    <a:pt x="593" y="1218"/>
                  </a:lnTo>
                  <a:lnTo>
                    <a:pt x="593" y="1201"/>
                  </a:lnTo>
                  <a:lnTo>
                    <a:pt x="592" y="1183"/>
                  </a:lnTo>
                  <a:lnTo>
                    <a:pt x="592" y="1165"/>
                  </a:lnTo>
                  <a:lnTo>
                    <a:pt x="592" y="1147"/>
                  </a:lnTo>
                  <a:lnTo>
                    <a:pt x="593" y="1130"/>
                  </a:lnTo>
                  <a:lnTo>
                    <a:pt x="593" y="1112"/>
                  </a:lnTo>
                  <a:lnTo>
                    <a:pt x="593" y="1094"/>
                  </a:lnTo>
                  <a:lnTo>
                    <a:pt x="594" y="1077"/>
                  </a:lnTo>
                  <a:lnTo>
                    <a:pt x="596" y="1060"/>
                  </a:lnTo>
                  <a:lnTo>
                    <a:pt x="596" y="1042"/>
                  </a:lnTo>
                  <a:lnTo>
                    <a:pt x="599" y="1024"/>
                  </a:lnTo>
                  <a:lnTo>
                    <a:pt x="600" y="1006"/>
                  </a:lnTo>
                  <a:lnTo>
                    <a:pt x="602" y="989"/>
                  </a:lnTo>
                  <a:lnTo>
                    <a:pt x="604" y="971"/>
                  </a:lnTo>
                  <a:lnTo>
                    <a:pt x="606" y="955"/>
                  </a:lnTo>
                  <a:lnTo>
                    <a:pt x="608" y="937"/>
                  </a:lnTo>
                  <a:lnTo>
                    <a:pt x="612" y="920"/>
                  </a:lnTo>
                  <a:lnTo>
                    <a:pt x="612" y="907"/>
                  </a:lnTo>
                  <a:lnTo>
                    <a:pt x="612" y="895"/>
                  </a:lnTo>
                  <a:lnTo>
                    <a:pt x="612" y="883"/>
                  </a:lnTo>
                  <a:lnTo>
                    <a:pt x="612" y="871"/>
                  </a:lnTo>
                  <a:lnTo>
                    <a:pt x="612" y="859"/>
                  </a:lnTo>
                  <a:lnTo>
                    <a:pt x="613" y="847"/>
                  </a:lnTo>
                  <a:lnTo>
                    <a:pt x="613" y="835"/>
                  </a:lnTo>
                  <a:lnTo>
                    <a:pt x="614" y="824"/>
                  </a:lnTo>
                  <a:lnTo>
                    <a:pt x="614" y="812"/>
                  </a:lnTo>
                  <a:lnTo>
                    <a:pt x="616" y="800"/>
                  </a:lnTo>
                  <a:lnTo>
                    <a:pt x="617" y="788"/>
                  </a:lnTo>
                  <a:lnTo>
                    <a:pt x="618" y="778"/>
                  </a:lnTo>
                  <a:lnTo>
                    <a:pt x="618" y="767"/>
                  </a:lnTo>
                  <a:lnTo>
                    <a:pt x="619" y="756"/>
                  </a:lnTo>
                  <a:lnTo>
                    <a:pt x="620" y="745"/>
                  </a:lnTo>
                  <a:lnTo>
                    <a:pt x="623" y="734"/>
                  </a:lnTo>
                  <a:lnTo>
                    <a:pt x="623" y="723"/>
                  </a:lnTo>
                  <a:lnTo>
                    <a:pt x="624" y="712"/>
                  </a:lnTo>
                  <a:lnTo>
                    <a:pt x="625" y="700"/>
                  </a:lnTo>
                  <a:lnTo>
                    <a:pt x="626" y="689"/>
                  </a:lnTo>
                  <a:lnTo>
                    <a:pt x="628" y="678"/>
                  </a:lnTo>
                  <a:lnTo>
                    <a:pt x="629" y="668"/>
                  </a:lnTo>
                  <a:lnTo>
                    <a:pt x="630" y="657"/>
                  </a:lnTo>
                  <a:lnTo>
                    <a:pt x="632" y="646"/>
                  </a:lnTo>
                  <a:lnTo>
                    <a:pt x="632" y="635"/>
                  </a:lnTo>
                  <a:lnTo>
                    <a:pt x="635" y="624"/>
                  </a:lnTo>
                  <a:lnTo>
                    <a:pt x="635" y="614"/>
                  </a:lnTo>
                  <a:lnTo>
                    <a:pt x="637" y="603"/>
                  </a:lnTo>
                  <a:lnTo>
                    <a:pt x="637" y="592"/>
                  </a:lnTo>
                  <a:lnTo>
                    <a:pt x="640" y="583"/>
                  </a:lnTo>
                  <a:lnTo>
                    <a:pt x="640" y="573"/>
                  </a:lnTo>
                  <a:lnTo>
                    <a:pt x="642" y="563"/>
                  </a:lnTo>
                  <a:lnTo>
                    <a:pt x="1533" y="0"/>
                  </a:lnTo>
                  <a:lnTo>
                    <a:pt x="583" y="178"/>
                  </a:lnTo>
                  <a:lnTo>
                    <a:pt x="577" y="193"/>
                  </a:lnTo>
                  <a:lnTo>
                    <a:pt x="573" y="207"/>
                  </a:lnTo>
                  <a:lnTo>
                    <a:pt x="567" y="221"/>
                  </a:lnTo>
                  <a:lnTo>
                    <a:pt x="562" y="237"/>
                  </a:lnTo>
                  <a:lnTo>
                    <a:pt x="556" y="251"/>
                  </a:lnTo>
                  <a:lnTo>
                    <a:pt x="551" y="267"/>
                  </a:lnTo>
                  <a:lnTo>
                    <a:pt x="545" y="281"/>
                  </a:lnTo>
                  <a:lnTo>
                    <a:pt x="541" y="297"/>
                  </a:lnTo>
                  <a:lnTo>
                    <a:pt x="535" y="311"/>
                  </a:lnTo>
                  <a:lnTo>
                    <a:pt x="531" y="325"/>
                  </a:lnTo>
                  <a:lnTo>
                    <a:pt x="525" y="340"/>
                  </a:lnTo>
                  <a:lnTo>
                    <a:pt x="520" y="355"/>
                  </a:lnTo>
                  <a:lnTo>
                    <a:pt x="514" y="370"/>
                  </a:lnTo>
                  <a:lnTo>
                    <a:pt x="509" y="385"/>
                  </a:lnTo>
                  <a:lnTo>
                    <a:pt x="503" y="400"/>
                  </a:lnTo>
                  <a:lnTo>
                    <a:pt x="500" y="415"/>
                  </a:lnTo>
                  <a:lnTo>
                    <a:pt x="494" y="430"/>
                  </a:lnTo>
                  <a:lnTo>
                    <a:pt x="489" y="444"/>
                  </a:lnTo>
                  <a:lnTo>
                    <a:pt x="483" y="458"/>
                  </a:lnTo>
                  <a:lnTo>
                    <a:pt x="478" y="474"/>
                  </a:lnTo>
                  <a:lnTo>
                    <a:pt x="472" y="488"/>
                  </a:lnTo>
                  <a:lnTo>
                    <a:pt x="467" y="504"/>
                  </a:lnTo>
                  <a:lnTo>
                    <a:pt x="461" y="518"/>
                  </a:lnTo>
                  <a:lnTo>
                    <a:pt x="457" y="534"/>
                  </a:lnTo>
                  <a:lnTo>
                    <a:pt x="451" y="548"/>
                  </a:lnTo>
                  <a:lnTo>
                    <a:pt x="446" y="562"/>
                  </a:lnTo>
                  <a:lnTo>
                    <a:pt x="440" y="577"/>
                  </a:lnTo>
                  <a:lnTo>
                    <a:pt x="436" y="592"/>
                  </a:lnTo>
                  <a:lnTo>
                    <a:pt x="430" y="607"/>
                  </a:lnTo>
                  <a:lnTo>
                    <a:pt x="425" y="622"/>
                  </a:lnTo>
                  <a:lnTo>
                    <a:pt x="419" y="636"/>
                  </a:lnTo>
                  <a:lnTo>
                    <a:pt x="416" y="652"/>
                  </a:lnTo>
                  <a:lnTo>
                    <a:pt x="410" y="666"/>
                  </a:lnTo>
                  <a:lnTo>
                    <a:pt x="405" y="681"/>
                  </a:lnTo>
                  <a:lnTo>
                    <a:pt x="399" y="695"/>
                  </a:lnTo>
                  <a:lnTo>
                    <a:pt x="394" y="709"/>
                  </a:lnTo>
                  <a:lnTo>
                    <a:pt x="388" y="724"/>
                  </a:lnTo>
                  <a:lnTo>
                    <a:pt x="384" y="738"/>
                  </a:lnTo>
                  <a:lnTo>
                    <a:pt x="378" y="752"/>
                  </a:lnTo>
                  <a:lnTo>
                    <a:pt x="373" y="768"/>
                  </a:lnTo>
                  <a:lnTo>
                    <a:pt x="367" y="782"/>
                  </a:lnTo>
                  <a:lnTo>
                    <a:pt x="362" y="797"/>
                  </a:lnTo>
                  <a:lnTo>
                    <a:pt x="357" y="811"/>
                  </a:lnTo>
                  <a:lnTo>
                    <a:pt x="352" y="827"/>
                  </a:lnTo>
                  <a:lnTo>
                    <a:pt x="347" y="841"/>
                  </a:lnTo>
                  <a:lnTo>
                    <a:pt x="343" y="855"/>
                  </a:lnTo>
                  <a:lnTo>
                    <a:pt x="337" y="870"/>
                  </a:lnTo>
                  <a:lnTo>
                    <a:pt x="333" y="885"/>
                  </a:lnTo>
                  <a:lnTo>
                    <a:pt x="327" y="900"/>
                  </a:lnTo>
                  <a:lnTo>
                    <a:pt x="323" y="914"/>
                  </a:lnTo>
                  <a:lnTo>
                    <a:pt x="318" y="928"/>
                  </a:lnTo>
                  <a:lnTo>
                    <a:pt x="313" y="943"/>
                  </a:lnTo>
                  <a:lnTo>
                    <a:pt x="307" y="957"/>
                  </a:lnTo>
                  <a:lnTo>
                    <a:pt x="303" y="971"/>
                  </a:lnTo>
                  <a:lnTo>
                    <a:pt x="297" y="986"/>
                  </a:lnTo>
                  <a:lnTo>
                    <a:pt x="294" y="1001"/>
                  </a:lnTo>
                  <a:lnTo>
                    <a:pt x="288" y="1016"/>
                  </a:lnTo>
                  <a:lnTo>
                    <a:pt x="283" y="1030"/>
                  </a:lnTo>
                  <a:lnTo>
                    <a:pt x="278" y="1044"/>
                  </a:lnTo>
                  <a:lnTo>
                    <a:pt x="275" y="1060"/>
                  </a:lnTo>
                  <a:lnTo>
                    <a:pt x="270" y="1074"/>
                  </a:lnTo>
                  <a:lnTo>
                    <a:pt x="265" y="1088"/>
                  </a:lnTo>
                  <a:lnTo>
                    <a:pt x="260" y="1103"/>
                  </a:lnTo>
                  <a:lnTo>
                    <a:pt x="257" y="1118"/>
                  </a:lnTo>
                  <a:lnTo>
                    <a:pt x="252" y="1130"/>
                  </a:lnTo>
                  <a:lnTo>
                    <a:pt x="248" y="1144"/>
                  </a:lnTo>
                  <a:lnTo>
                    <a:pt x="244" y="1155"/>
                  </a:lnTo>
                  <a:lnTo>
                    <a:pt x="240" y="1169"/>
                  </a:lnTo>
                  <a:lnTo>
                    <a:pt x="235" y="1181"/>
                  </a:lnTo>
                  <a:lnTo>
                    <a:pt x="232" y="1195"/>
                  </a:lnTo>
                  <a:lnTo>
                    <a:pt x="228" y="1207"/>
                  </a:lnTo>
                  <a:lnTo>
                    <a:pt x="225" y="1221"/>
                  </a:lnTo>
                  <a:lnTo>
                    <a:pt x="220" y="1233"/>
                  </a:lnTo>
                  <a:lnTo>
                    <a:pt x="215" y="1246"/>
                  </a:lnTo>
                  <a:lnTo>
                    <a:pt x="210" y="1260"/>
                  </a:lnTo>
                  <a:lnTo>
                    <a:pt x="207" y="1273"/>
                  </a:lnTo>
                  <a:lnTo>
                    <a:pt x="202" y="1286"/>
                  </a:lnTo>
                  <a:lnTo>
                    <a:pt x="198" y="1299"/>
                  </a:lnTo>
                  <a:lnTo>
                    <a:pt x="193" y="1312"/>
                  </a:lnTo>
                  <a:lnTo>
                    <a:pt x="190" y="1326"/>
                  </a:lnTo>
                  <a:lnTo>
                    <a:pt x="184" y="1338"/>
                  </a:lnTo>
                  <a:lnTo>
                    <a:pt x="180" y="1352"/>
                  </a:lnTo>
                  <a:lnTo>
                    <a:pt x="174" y="1365"/>
                  </a:lnTo>
                  <a:lnTo>
                    <a:pt x="171" y="1378"/>
                  </a:lnTo>
                  <a:lnTo>
                    <a:pt x="166" y="1390"/>
                  </a:lnTo>
                  <a:lnTo>
                    <a:pt x="161" y="1404"/>
                  </a:lnTo>
                  <a:lnTo>
                    <a:pt x="156" y="1416"/>
                  </a:lnTo>
                  <a:lnTo>
                    <a:pt x="153" y="1431"/>
                  </a:lnTo>
                  <a:lnTo>
                    <a:pt x="148" y="1442"/>
                  </a:lnTo>
                  <a:lnTo>
                    <a:pt x="143" y="1456"/>
                  </a:lnTo>
                  <a:lnTo>
                    <a:pt x="138" y="1469"/>
                  </a:lnTo>
                  <a:lnTo>
                    <a:pt x="135" y="1482"/>
                  </a:lnTo>
                  <a:lnTo>
                    <a:pt x="130" y="1494"/>
                  </a:lnTo>
                  <a:lnTo>
                    <a:pt x="125" y="1508"/>
                  </a:lnTo>
                  <a:lnTo>
                    <a:pt x="120" y="1520"/>
                  </a:lnTo>
                  <a:lnTo>
                    <a:pt x="117" y="1535"/>
                  </a:lnTo>
                  <a:lnTo>
                    <a:pt x="111" y="1547"/>
                  </a:lnTo>
                  <a:lnTo>
                    <a:pt x="106" y="1560"/>
                  </a:lnTo>
                  <a:lnTo>
                    <a:pt x="101" y="1572"/>
                  </a:lnTo>
                  <a:lnTo>
                    <a:pt x="98" y="1585"/>
                  </a:lnTo>
                  <a:lnTo>
                    <a:pt x="93" y="1597"/>
                  </a:lnTo>
                  <a:lnTo>
                    <a:pt x="88" y="1610"/>
                  </a:lnTo>
                  <a:lnTo>
                    <a:pt x="85" y="1622"/>
                  </a:lnTo>
                  <a:lnTo>
                    <a:pt x="81" y="1635"/>
                  </a:lnTo>
                  <a:lnTo>
                    <a:pt x="76" y="1647"/>
                  </a:lnTo>
                  <a:lnTo>
                    <a:pt x="71" y="1660"/>
                  </a:lnTo>
                  <a:lnTo>
                    <a:pt x="67" y="1672"/>
                  </a:lnTo>
                  <a:lnTo>
                    <a:pt x="63" y="1685"/>
                  </a:lnTo>
                  <a:lnTo>
                    <a:pt x="59" y="1697"/>
                  </a:lnTo>
                  <a:lnTo>
                    <a:pt x="56" y="1710"/>
                  </a:lnTo>
                  <a:lnTo>
                    <a:pt x="52" y="1722"/>
                  </a:lnTo>
                  <a:lnTo>
                    <a:pt x="49" y="1736"/>
                  </a:lnTo>
                  <a:lnTo>
                    <a:pt x="44" y="1747"/>
                  </a:lnTo>
                  <a:lnTo>
                    <a:pt x="40" y="1759"/>
                  </a:lnTo>
                  <a:lnTo>
                    <a:pt x="37" y="1771"/>
                  </a:lnTo>
                  <a:lnTo>
                    <a:pt x="33" y="1785"/>
                  </a:lnTo>
                  <a:lnTo>
                    <a:pt x="30" y="1797"/>
                  </a:lnTo>
                  <a:lnTo>
                    <a:pt x="26" y="1808"/>
                  </a:lnTo>
                  <a:lnTo>
                    <a:pt x="22" y="1820"/>
                  </a:lnTo>
                  <a:lnTo>
                    <a:pt x="20" y="1834"/>
                  </a:lnTo>
                  <a:lnTo>
                    <a:pt x="16" y="1844"/>
                  </a:lnTo>
                  <a:lnTo>
                    <a:pt x="14" y="1858"/>
                  </a:lnTo>
                  <a:lnTo>
                    <a:pt x="12" y="1868"/>
                  </a:lnTo>
                  <a:lnTo>
                    <a:pt x="9" y="1881"/>
                  </a:lnTo>
                  <a:lnTo>
                    <a:pt x="6" y="1892"/>
                  </a:lnTo>
                  <a:lnTo>
                    <a:pt x="3" y="1905"/>
                  </a:lnTo>
                  <a:lnTo>
                    <a:pt x="1" y="1916"/>
                  </a:lnTo>
                  <a:lnTo>
                    <a:pt x="0" y="1929"/>
                  </a:lnTo>
                  <a:lnTo>
                    <a:pt x="9" y="1939"/>
                  </a:lnTo>
                  <a:lnTo>
                    <a:pt x="18" y="1948"/>
                  </a:lnTo>
                  <a:lnTo>
                    <a:pt x="24" y="1957"/>
                  </a:lnTo>
                  <a:lnTo>
                    <a:pt x="31" y="1965"/>
                  </a:lnTo>
                  <a:lnTo>
                    <a:pt x="36" y="1971"/>
                  </a:lnTo>
                  <a:lnTo>
                    <a:pt x="40" y="1978"/>
                  </a:lnTo>
                  <a:lnTo>
                    <a:pt x="44" y="1983"/>
                  </a:lnTo>
                  <a:lnTo>
                    <a:pt x="49" y="1988"/>
                  </a:lnTo>
                  <a:lnTo>
                    <a:pt x="840" y="2967"/>
                  </a:lnTo>
                  <a:lnTo>
                    <a:pt x="856" y="2970"/>
                  </a:lnTo>
                  <a:lnTo>
                    <a:pt x="873" y="2972"/>
                  </a:lnTo>
                  <a:lnTo>
                    <a:pt x="890" y="2976"/>
                  </a:lnTo>
                  <a:lnTo>
                    <a:pt x="906" y="2979"/>
                  </a:lnTo>
                  <a:lnTo>
                    <a:pt x="922" y="2982"/>
                  </a:lnTo>
                  <a:lnTo>
                    <a:pt x="940" y="2984"/>
                  </a:lnTo>
                  <a:lnTo>
                    <a:pt x="955" y="2988"/>
                  </a:lnTo>
                  <a:lnTo>
                    <a:pt x="973" y="2991"/>
                  </a:lnTo>
                  <a:lnTo>
                    <a:pt x="989" y="2994"/>
                  </a:lnTo>
                  <a:lnTo>
                    <a:pt x="1006" y="2996"/>
                  </a:lnTo>
                  <a:lnTo>
                    <a:pt x="1022" y="2998"/>
                  </a:lnTo>
                  <a:lnTo>
                    <a:pt x="1039" y="3002"/>
                  </a:lnTo>
                  <a:lnTo>
                    <a:pt x="1056" y="3004"/>
                  </a:lnTo>
                  <a:lnTo>
                    <a:pt x="1073" y="3008"/>
                  </a:lnTo>
                  <a:lnTo>
                    <a:pt x="1089" y="3010"/>
                  </a:lnTo>
                  <a:lnTo>
                    <a:pt x="1107" y="3014"/>
                  </a:lnTo>
                  <a:lnTo>
                    <a:pt x="1123" y="3015"/>
                  </a:lnTo>
                  <a:lnTo>
                    <a:pt x="1141" y="3019"/>
                  </a:lnTo>
                  <a:lnTo>
                    <a:pt x="1156" y="3020"/>
                  </a:lnTo>
                  <a:lnTo>
                    <a:pt x="1174" y="3024"/>
                  </a:lnTo>
                  <a:lnTo>
                    <a:pt x="1191" y="3026"/>
                  </a:lnTo>
                  <a:lnTo>
                    <a:pt x="1208" y="3028"/>
                  </a:lnTo>
                  <a:lnTo>
                    <a:pt x="1224" y="3031"/>
                  </a:lnTo>
                  <a:lnTo>
                    <a:pt x="1242" y="3034"/>
                  </a:lnTo>
                  <a:lnTo>
                    <a:pt x="1259" y="3037"/>
                  </a:lnTo>
                  <a:lnTo>
                    <a:pt x="1276" y="3039"/>
                  </a:lnTo>
                  <a:lnTo>
                    <a:pt x="1293" y="3042"/>
                  </a:lnTo>
                  <a:lnTo>
                    <a:pt x="1311" y="3045"/>
                  </a:lnTo>
                  <a:lnTo>
                    <a:pt x="1327" y="3048"/>
                  </a:lnTo>
                  <a:lnTo>
                    <a:pt x="1344" y="3050"/>
                  </a:lnTo>
                  <a:lnTo>
                    <a:pt x="1361" y="3052"/>
                  </a:lnTo>
                  <a:lnTo>
                    <a:pt x="1379" y="3056"/>
                  </a:lnTo>
                  <a:lnTo>
                    <a:pt x="1394" y="3057"/>
                  </a:lnTo>
                  <a:lnTo>
                    <a:pt x="1411" y="3059"/>
                  </a:lnTo>
                  <a:lnTo>
                    <a:pt x="1428" y="3062"/>
                  </a:lnTo>
                  <a:lnTo>
                    <a:pt x="1446" y="3065"/>
                  </a:lnTo>
                  <a:lnTo>
                    <a:pt x="1462" y="3068"/>
                  </a:lnTo>
                  <a:lnTo>
                    <a:pt x="1479" y="3070"/>
                  </a:lnTo>
                  <a:lnTo>
                    <a:pt x="1496" y="3073"/>
                  </a:lnTo>
                  <a:lnTo>
                    <a:pt x="1514" y="3076"/>
                  </a:lnTo>
                  <a:lnTo>
                    <a:pt x="1529" y="3079"/>
                  </a:lnTo>
                  <a:lnTo>
                    <a:pt x="1546" y="3081"/>
                  </a:lnTo>
                  <a:lnTo>
                    <a:pt x="1563" y="3083"/>
                  </a:lnTo>
                  <a:lnTo>
                    <a:pt x="1581" y="3087"/>
                  </a:lnTo>
                  <a:lnTo>
                    <a:pt x="1598" y="3089"/>
                  </a:lnTo>
                  <a:lnTo>
                    <a:pt x="1614" y="3092"/>
                  </a:lnTo>
                  <a:lnTo>
                    <a:pt x="1631" y="3094"/>
                  </a:lnTo>
                  <a:lnTo>
                    <a:pt x="1649" y="3098"/>
                  </a:lnTo>
                  <a:lnTo>
                    <a:pt x="1665" y="3100"/>
                  </a:lnTo>
                  <a:lnTo>
                    <a:pt x="1681" y="3103"/>
                  </a:lnTo>
                  <a:lnTo>
                    <a:pt x="1698" y="3105"/>
                  </a:lnTo>
                  <a:lnTo>
                    <a:pt x="1716" y="3108"/>
                  </a:lnTo>
                  <a:lnTo>
                    <a:pt x="1732" y="3111"/>
                  </a:lnTo>
                  <a:lnTo>
                    <a:pt x="1748" y="3113"/>
                  </a:lnTo>
                  <a:lnTo>
                    <a:pt x="1765" y="3116"/>
                  </a:lnTo>
                  <a:lnTo>
                    <a:pt x="1783" y="3119"/>
                  </a:lnTo>
                  <a:lnTo>
                    <a:pt x="1799" y="3122"/>
                  </a:lnTo>
                  <a:lnTo>
                    <a:pt x="1816" y="3125"/>
                  </a:lnTo>
                  <a:lnTo>
                    <a:pt x="1832" y="3128"/>
                  </a:lnTo>
                  <a:lnTo>
                    <a:pt x="1850" y="3131"/>
                  </a:lnTo>
                  <a:lnTo>
                    <a:pt x="1867" y="3135"/>
                  </a:lnTo>
                  <a:lnTo>
                    <a:pt x="1883" y="3138"/>
                  </a:lnTo>
                  <a:lnTo>
                    <a:pt x="1900" y="3142"/>
                  </a:lnTo>
                  <a:lnTo>
                    <a:pt x="1918" y="3146"/>
                  </a:lnTo>
                  <a:lnTo>
                    <a:pt x="1928" y="3143"/>
                  </a:lnTo>
                  <a:lnTo>
                    <a:pt x="1937" y="3143"/>
                  </a:lnTo>
                  <a:lnTo>
                    <a:pt x="1948" y="3143"/>
                  </a:lnTo>
                  <a:lnTo>
                    <a:pt x="1959" y="3146"/>
                  </a:lnTo>
                  <a:lnTo>
                    <a:pt x="1970" y="3146"/>
                  </a:lnTo>
                  <a:lnTo>
                    <a:pt x="1980" y="3148"/>
                  </a:lnTo>
                  <a:lnTo>
                    <a:pt x="1991" y="3149"/>
                  </a:lnTo>
                  <a:lnTo>
                    <a:pt x="2003" y="3153"/>
                  </a:lnTo>
                  <a:lnTo>
                    <a:pt x="2014" y="3154"/>
                  </a:lnTo>
                  <a:lnTo>
                    <a:pt x="2025" y="3156"/>
                  </a:lnTo>
                  <a:lnTo>
                    <a:pt x="2035" y="3159"/>
                  </a:lnTo>
                  <a:lnTo>
                    <a:pt x="2046" y="3162"/>
                  </a:lnTo>
                  <a:lnTo>
                    <a:pt x="2057" y="3165"/>
                  </a:lnTo>
                  <a:lnTo>
                    <a:pt x="2068" y="3167"/>
                  </a:lnTo>
                  <a:lnTo>
                    <a:pt x="2078" y="3169"/>
                  </a:lnTo>
                  <a:lnTo>
                    <a:pt x="2090" y="3173"/>
                  </a:lnTo>
                  <a:lnTo>
                    <a:pt x="2100" y="3174"/>
                  </a:lnTo>
                  <a:lnTo>
                    <a:pt x="2111" y="3175"/>
                  </a:lnTo>
                  <a:lnTo>
                    <a:pt x="2121" y="3177"/>
                  </a:lnTo>
                  <a:lnTo>
                    <a:pt x="2132" y="3178"/>
                  </a:lnTo>
                  <a:lnTo>
                    <a:pt x="2142" y="3177"/>
                  </a:lnTo>
                  <a:lnTo>
                    <a:pt x="2151" y="3177"/>
                  </a:lnTo>
                  <a:lnTo>
                    <a:pt x="2161" y="3175"/>
                  </a:lnTo>
                  <a:lnTo>
                    <a:pt x="2170" y="3175"/>
                  </a:lnTo>
                  <a:lnTo>
                    <a:pt x="2179" y="3172"/>
                  </a:lnTo>
                  <a:lnTo>
                    <a:pt x="2187" y="3169"/>
                  </a:lnTo>
                  <a:lnTo>
                    <a:pt x="2196" y="3166"/>
                  </a:lnTo>
                  <a:lnTo>
                    <a:pt x="2205" y="3162"/>
                  </a:lnTo>
                  <a:lnTo>
                    <a:pt x="2212" y="3156"/>
                  </a:lnTo>
                  <a:lnTo>
                    <a:pt x="2220" y="3150"/>
                  </a:lnTo>
                  <a:lnTo>
                    <a:pt x="2227" y="3142"/>
                  </a:lnTo>
                  <a:lnTo>
                    <a:pt x="2235" y="3135"/>
                  </a:lnTo>
                  <a:lnTo>
                    <a:pt x="2245" y="3124"/>
                  </a:lnTo>
                  <a:lnTo>
                    <a:pt x="2254" y="3113"/>
                  </a:lnTo>
                  <a:lnTo>
                    <a:pt x="2264" y="3103"/>
                  </a:lnTo>
                  <a:lnTo>
                    <a:pt x="2275" y="3092"/>
                  </a:lnTo>
                  <a:lnTo>
                    <a:pt x="2284" y="3081"/>
                  </a:lnTo>
                  <a:lnTo>
                    <a:pt x="2294" y="3070"/>
                  </a:lnTo>
                  <a:lnTo>
                    <a:pt x="2303" y="3059"/>
                  </a:lnTo>
                  <a:lnTo>
                    <a:pt x="2314" y="3050"/>
                  </a:lnTo>
                  <a:lnTo>
                    <a:pt x="2324" y="3039"/>
                  </a:lnTo>
                  <a:lnTo>
                    <a:pt x="2333" y="3028"/>
                  </a:lnTo>
                  <a:lnTo>
                    <a:pt x="2343" y="3018"/>
                  </a:lnTo>
                  <a:lnTo>
                    <a:pt x="2353" y="3008"/>
                  </a:lnTo>
                  <a:lnTo>
                    <a:pt x="2363" y="2997"/>
                  </a:lnTo>
                  <a:lnTo>
                    <a:pt x="2374" y="2988"/>
                  </a:lnTo>
                  <a:lnTo>
                    <a:pt x="2383" y="2978"/>
                  </a:lnTo>
                  <a:lnTo>
                    <a:pt x="2394" y="2969"/>
                  </a:lnTo>
                  <a:lnTo>
                    <a:pt x="2403" y="2958"/>
                  </a:lnTo>
                  <a:lnTo>
                    <a:pt x="2413" y="2947"/>
                  </a:lnTo>
                  <a:lnTo>
                    <a:pt x="2422" y="2937"/>
                  </a:lnTo>
                  <a:lnTo>
                    <a:pt x="2432" y="2928"/>
                  </a:lnTo>
                  <a:lnTo>
                    <a:pt x="2442" y="2917"/>
                  </a:lnTo>
                  <a:lnTo>
                    <a:pt x="2452" y="2908"/>
                  </a:lnTo>
                  <a:lnTo>
                    <a:pt x="2461" y="2898"/>
                  </a:lnTo>
                  <a:lnTo>
                    <a:pt x="2472" y="2888"/>
                  </a:lnTo>
                  <a:lnTo>
                    <a:pt x="2480" y="2878"/>
                  </a:lnTo>
                  <a:lnTo>
                    <a:pt x="2491" y="2868"/>
                  </a:lnTo>
                  <a:lnTo>
                    <a:pt x="2499" y="2859"/>
                  </a:lnTo>
                  <a:lnTo>
                    <a:pt x="2510" y="2849"/>
                  </a:lnTo>
                  <a:lnTo>
                    <a:pt x="2520" y="2838"/>
                  </a:lnTo>
                  <a:lnTo>
                    <a:pt x="2529" y="2829"/>
                  </a:lnTo>
                  <a:lnTo>
                    <a:pt x="2539" y="2819"/>
                  </a:lnTo>
                  <a:lnTo>
                    <a:pt x="2550" y="2810"/>
                  </a:lnTo>
                  <a:lnTo>
                    <a:pt x="2558" y="2799"/>
                  </a:lnTo>
                  <a:lnTo>
                    <a:pt x="2568" y="2789"/>
                  </a:lnTo>
                  <a:lnTo>
                    <a:pt x="2577" y="2780"/>
                  </a:lnTo>
                  <a:lnTo>
                    <a:pt x="2587" y="2770"/>
                  </a:lnTo>
                  <a:lnTo>
                    <a:pt x="2596" y="2759"/>
                  </a:lnTo>
                  <a:lnTo>
                    <a:pt x="2606" y="2750"/>
                  </a:lnTo>
                  <a:lnTo>
                    <a:pt x="2615" y="2740"/>
                  </a:lnTo>
                  <a:lnTo>
                    <a:pt x="2626" y="2731"/>
                  </a:lnTo>
                  <a:lnTo>
                    <a:pt x="2635" y="2720"/>
                  </a:lnTo>
                  <a:lnTo>
                    <a:pt x="2644" y="2710"/>
                  </a:lnTo>
                  <a:lnTo>
                    <a:pt x="2654" y="2701"/>
                  </a:lnTo>
                  <a:lnTo>
                    <a:pt x="2663" y="2691"/>
                  </a:lnTo>
                  <a:lnTo>
                    <a:pt x="2673" y="2680"/>
                  </a:lnTo>
                  <a:lnTo>
                    <a:pt x="2682" y="2671"/>
                  </a:lnTo>
                  <a:lnTo>
                    <a:pt x="2692" y="2661"/>
                  </a:lnTo>
                  <a:lnTo>
                    <a:pt x="2703" y="2652"/>
                  </a:lnTo>
                  <a:lnTo>
                    <a:pt x="2711" y="2641"/>
                  </a:lnTo>
                  <a:lnTo>
                    <a:pt x="2721" y="2631"/>
                  </a:lnTo>
                  <a:lnTo>
                    <a:pt x="2730" y="2621"/>
                  </a:lnTo>
                  <a:lnTo>
                    <a:pt x="2741" y="2611"/>
                  </a:lnTo>
                  <a:lnTo>
                    <a:pt x="2749" y="2600"/>
                  </a:lnTo>
                  <a:lnTo>
                    <a:pt x="2759" y="2591"/>
                  </a:lnTo>
                  <a:lnTo>
                    <a:pt x="2769" y="2581"/>
                  </a:lnTo>
                  <a:lnTo>
                    <a:pt x="2779" y="2572"/>
                  </a:lnTo>
                  <a:lnTo>
                    <a:pt x="2789" y="2561"/>
                  </a:lnTo>
                  <a:lnTo>
                    <a:pt x="2798" y="2551"/>
                  </a:lnTo>
                  <a:lnTo>
                    <a:pt x="2808" y="2542"/>
                  </a:lnTo>
                  <a:lnTo>
                    <a:pt x="2819" y="2532"/>
                  </a:lnTo>
                  <a:lnTo>
                    <a:pt x="2828" y="2521"/>
                  </a:lnTo>
                  <a:lnTo>
                    <a:pt x="2838" y="2512"/>
                  </a:lnTo>
                  <a:lnTo>
                    <a:pt x="2847" y="2502"/>
                  </a:lnTo>
                  <a:lnTo>
                    <a:pt x="2858" y="2493"/>
                  </a:lnTo>
                  <a:lnTo>
                    <a:pt x="2873" y="2482"/>
                  </a:lnTo>
                  <a:lnTo>
                    <a:pt x="2888" y="2471"/>
                  </a:lnTo>
                  <a:lnTo>
                    <a:pt x="2902" y="2460"/>
                  </a:lnTo>
                  <a:lnTo>
                    <a:pt x="2917" y="2450"/>
                  </a:lnTo>
                  <a:lnTo>
                    <a:pt x="2930" y="2438"/>
                  </a:lnTo>
                  <a:lnTo>
                    <a:pt x="2943" y="2426"/>
                  </a:lnTo>
                  <a:lnTo>
                    <a:pt x="2955" y="2414"/>
                  </a:lnTo>
                  <a:lnTo>
                    <a:pt x="2968" y="2403"/>
                  </a:lnTo>
                  <a:lnTo>
                    <a:pt x="2979" y="2390"/>
                  </a:lnTo>
                  <a:lnTo>
                    <a:pt x="2990" y="2378"/>
                  </a:lnTo>
                  <a:lnTo>
                    <a:pt x="2999" y="2365"/>
                  </a:lnTo>
                  <a:lnTo>
                    <a:pt x="3010" y="2353"/>
                  </a:lnTo>
                  <a:lnTo>
                    <a:pt x="3018" y="2339"/>
                  </a:lnTo>
                  <a:lnTo>
                    <a:pt x="3028" y="2326"/>
                  </a:lnTo>
                  <a:lnTo>
                    <a:pt x="3036" y="2313"/>
                  </a:lnTo>
                  <a:lnTo>
                    <a:pt x="3046" y="2301"/>
                  </a:lnTo>
                  <a:lnTo>
                    <a:pt x="3053" y="2287"/>
                  </a:lnTo>
                  <a:lnTo>
                    <a:pt x="3060" y="2273"/>
                  </a:lnTo>
                  <a:lnTo>
                    <a:pt x="3068" y="2258"/>
                  </a:lnTo>
                  <a:lnTo>
                    <a:pt x="3075" y="2245"/>
                  </a:lnTo>
                  <a:lnTo>
                    <a:pt x="3079" y="2231"/>
                  </a:lnTo>
                  <a:lnTo>
                    <a:pt x="3085" y="2216"/>
                  </a:lnTo>
                  <a:lnTo>
                    <a:pt x="3091" y="2202"/>
                  </a:lnTo>
                  <a:lnTo>
                    <a:pt x="3097" y="2189"/>
                  </a:lnTo>
                  <a:lnTo>
                    <a:pt x="3102" y="2173"/>
                  </a:lnTo>
                  <a:lnTo>
                    <a:pt x="3107" y="2159"/>
                  </a:lnTo>
                  <a:lnTo>
                    <a:pt x="3111" y="2143"/>
                  </a:lnTo>
                  <a:lnTo>
                    <a:pt x="3115" y="2129"/>
                  </a:lnTo>
                  <a:lnTo>
                    <a:pt x="3119" y="2113"/>
                  </a:lnTo>
                  <a:lnTo>
                    <a:pt x="3123" y="2099"/>
                  </a:lnTo>
                  <a:lnTo>
                    <a:pt x="3126" y="2084"/>
                  </a:lnTo>
                  <a:lnTo>
                    <a:pt x="3131" y="2069"/>
                  </a:lnTo>
                  <a:lnTo>
                    <a:pt x="3133" y="2052"/>
                  </a:lnTo>
                  <a:lnTo>
                    <a:pt x="3136" y="2038"/>
                  </a:lnTo>
                  <a:lnTo>
                    <a:pt x="3138" y="2021"/>
                  </a:lnTo>
                  <a:lnTo>
                    <a:pt x="3142" y="2007"/>
                  </a:lnTo>
                  <a:lnTo>
                    <a:pt x="3143" y="1990"/>
                  </a:lnTo>
                  <a:lnTo>
                    <a:pt x="3145" y="1976"/>
                  </a:lnTo>
                  <a:lnTo>
                    <a:pt x="3148" y="1959"/>
                  </a:lnTo>
                  <a:lnTo>
                    <a:pt x="3150" y="1945"/>
                  </a:lnTo>
                  <a:lnTo>
                    <a:pt x="3151" y="1928"/>
                  </a:lnTo>
                  <a:lnTo>
                    <a:pt x="3154" y="1913"/>
                  </a:lnTo>
                  <a:lnTo>
                    <a:pt x="3155" y="1897"/>
                  </a:lnTo>
                  <a:lnTo>
                    <a:pt x="3157" y="1881"/>
                  </a:lnTo>
                  <a:lnTo>
                    <a:pt x="3158" y="1865"/>
                  </a:lnTo>
                  <a:lnTo>
                    <a:pt x="3161" y="1850"/>
                  </a:lnTo>
                  <a:lnTo>
                    <a:pt x="3162" y="1834"/>
                  </a:lnTo>
                  <a:lnTo>
                    <a:pt x="3164" y="1819"/>
                  </a:lnTo>
                  <a:lnTo>
                    <a:pt x="3166" y="1802"/>
                  </a:lnTo>
                  <a:lnTo>
                    <a:pt x="3168" y="1787"/>
                  </a:lnTo>
                  <a:lnTo>
                    <a:pt x="3169" y="1770"/>
                  </a:lnTo>
                  <a:lnTo>
                    <a:pt x="3172" y="1755"/>
                  </a:lnTo>
                  <a:lnTo>
                    <a:pt x="3173" y="1739"/>
                  </a:lnTo>
                  <a:lnTo>
                    <a:pt x="3175" y="1724"/>
                  </a:lnTo>
                  <a:lnTo>
                    <a:pt x="3176" y="1708"/>
                  </a:lnTo>
                  <a:lnTo>
                    <a:pt x="3180" y="1694"/>
                  </a:lnTo>
                  <a:lnTo>
                    <a:pt x="3181" y="1677"/>
                  </a:lnTo>
                  <a:lnTo>
                    <a:pt x="3184" y="1661"/>
                  </a:lnTo>
                  <a:lnTo>
                    <a:pt x="3186" y="1646"/>
                  </a:lnTo>
                  <a:lnTo>
                    <a:pt x="3190" y="1631"/>
                  </a:lnTo>
                  <a:lnTo>
                    <a:pt x="3192" y="1616"/>
                  </a:lnTo>
                  <a:lnTo>
                    <a:pt x="3195" y="1602"/>
                  </a:lnTo>
                  <a:lnTo>
                    <a:pt x="3199" y="1587"/>
                  </a:lnTo>
                  <a:lnTo>
                    <a:pt x="3204" y="1573"/>
                  </a:lnTo>
                  <a:lnTo>
                    <a:pt x="3204" y="1566"/>
                  </a:lnTo>
                  <a:lnTo>
                    <a:pt x="3205" y="1559"/>
                  </a:lnTo>
                  <a:lnTo>
                    <a:pt x="3206" y="1551"/>
                  </a:lnTo>
                  <a:lnTo>
                    <a:pt x="3209" y="1544"/>
                  </a:lnTo>
                  <a:lnTo>
                    <a:pt x="3209" y="1537"/>
                  </a:lnTo>
                  <a:lnTo>
                    <a:pt x="3210" y="1530"/>
                  </a:lnTo>
                  <a:lnTo>
                    <a:pt x="3211" y="1523"/>
                  </a:lnTo>
                  <a:lnTo>
                    <a:pt x="3213" y="1517"/>
                  </a:lnTo>
                  <a:lnTo>
                    <a:pt x="3213" y="1509"/>
                  </a:lnTo>
                  <a:lnTo>
                    <a:pt x="3215" y="1502"/>
                  </a:lnTo>
                  <a:lnTo>
                    <a:pt x="3216" y="1495"/>
                  </a:lnTo>
                  <a:lnTo>
                    <a:pt x="3218" y="1489"/>
                  </a:lnTo>
                  <a:lnTo>
                    <a:pt x="3218" y="1482"/>
                  </a:lnTo>
                  <a:lnTo>
                    <a:pt x="3219" y="1476"/>
                  </a:lnTo>
                  <a:lnTo>
                    <a:pt x="3221" y="1469"/>
                  </a:lnTo>
                  <a:lnTo>
                    <a:pt x="3223" y="1463"/>
                  </a:lnTo>
                  <a:lnTo>
                    <a:pt x="3223" y="1456"/>
                  </a:lnTo>
                  <a:lnTo>
                    <a:pt x="3224" y="1448"/>
                  </a:lnTo>
                  <a:lnTo>
                    <a:pt x="3225" y="1441"/>
                  </a:lnTo>
                  <a:lnTo>
                    <a:pt x="3228" y="1435"/>
                  </a:lnTo>
                  <a:lnTo>
                    <a:pt x="3228" y="1428"/>
                  </a:lnTo>
                  <a:lnTo>
                    <a:pt x="3229" y="1422"/>
                  </a:lnTo>
                  <a:lnTo>
                    <a:pt x="3230" y="1415"/>
                  </a:lnTo>
                  <a:lnTo>
                    <a:pt x="3233" y="1409"/>
                  </a:lnTo>
                  <a:lnTo>
                    <a:pt x="3233" y="1402"/>
                  </a:lnTo>
                  <a:lnTo>
                    <a:pt x="3235" y="1395"/>
                  </a:lnTo>
                  <a:lnTo>
                    <a:pt x="3235" y="1387"/>
                  </a:lnTo>
                  <a:lnTo>
                    <a:pt x="3237" y="1382"/>
                  </a:lnTo>
                  <a:lnTo>
                    <a:pt x="3240" y="1368"/>
                  </a:lnTo>
                  <a:lnTo>
                    <a:pt x="3243" y="1356"/>
                  </a:lnTo>
                  <a:lnTo>
                    <a:pt x="3243" y="1349"/>
                  </a:lnTo>
                  <a:lnTo>
                    <a:pt x="3245" y="1342"/>
                  </a:lnTo>
                  <a:lnTo>
                    <a:pt x="3246" y="1335"/>
                  </a:lnTo>
                  <a:lnTo>
                    <a:pt x="3247" y="1329"/>
                  </a:lnTo>
                  <a:lnTo>
                    <a:pt x="3247" y="1322"/>
                  </a:lnTo>
                  <a:lnTo>
                    <a:pt x="3249" y="1316"/>
                  </a:lnTo>
                  <a:lnTo>
                    <a:pt x="3249" y="1309"/>
                  </a:lnTo>
                  <a:lnTo>
                    <a:pt x="3252" y="1303"/>
                  </a:lnTo>
                  <a:lnTo>
                    <a:pt x="3252" y="1295"/>
                  </a:lnTo>
                  <a:lnTo>
                    <a:pt x="3253" y="1289"/>
                  </a:lnTo>
                  <a:lnTo>
                    <a:pt x="3254" y="1282"/>
                  </a:lnTo>
                  <a:lnTo>
                    <a:pt x="3256" y="1276"/>
                  </a:lnTo>
                  <a:lnTo>
                    <a:pt x="3258" y="1263"/>
                  </a:lnTo>
                  <a:lnTo>
                    <a:pt x="3261" y="1251"/>
                  </a:lnTo>
                  <a:lnTo>
                    <a:pt x="3261" y="1244"/>
                  </a:lnTo>
                  <a:lnTo>
                    <a:pt x="3262" y="1237"/>
                  </a:lnTo>
                  <a:lnTo>
                    <a:pt x="3264" y="1231"/>
                  </a:lnTo>
                  <a:lnTo>
                    <a:pt x="3265" y="1225"/>
                  </a:lnTo>
                  <a:lnTo>
                    <a:pt x="3266" y="1218"/>
                  </a:lnTo>
                  <a:lnTo>
                    <a:pt x="3267" y="1210"/>
                  </a:lnTo>
                  <a:lnTo>
                    <a:pt x="3268" y="1204"/>
                  </a:lnTo>
                  <a:lnTo>
                    <a:pt x="3271" y="1199"/>
                  </a:lnTo>
                  <a:lnTo>
                    <a:pt x="3271" y="1191"/>
                  </a:lnTo>
                  <a:lnTo>
                    <a:pt x="3273" y="1185"/>
                  </a:lnTo>
                  <a:lnTo>
                    <a:pt x="3273" y="1178"/>
                  </a:lnTo>
                  <a:lnTo>
                    <a:pt x="3276" y="1172"/>
                  </a:lnTo>
                  <a:lnTo>
                    <a:pt x="3279" y="1159"/>
                  </a:lnTo>
                  <a:lnTo>
                    <a:pt x="3283" y="1147"/>
                  </a:lnTo>
                  <a:close/>
                </a:path>
              </a:pathLst>
            </a:custGeom>
            <a:solidFill>
              <a:srgbClr val="6600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عنصر نائب للمحتوى 2"/>
          <p:cNvSpPr txBox="1">
            <a:spLocks/>
          </p:cNvSpPr>
          <p:nvPr/>
        </p:nvSpPr>
        <p:spPr>
          <a:xfrm>
            <a:off x="4800600" y="762000"/>
            <a:ext cx="3276600" cy="1144588"/>
          </a:xfrm>
          <a:prstGeom prst="rect">
            <a:avLst/>
          </a:prstGeom>
        </p:spPr>
        <p:txBody>
          <a:bodyPr rtlCol="1">
            <a:normAutofit fontScale="92500" lnSpcReduction="20000"/>
          </a:bodyPr>
          <a:lstStyle/>
          <a:p>
            <a:pPr marL="342900" indent="-342900" algn="ctr" rtl="1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ar-KW" sz="8800" b="1" dirty="0">
                <a:latin typeface="Microsoft Uighur" pitchFamily="2" charset="-78"/>
                <a:cs typeface="Microsoft Uighur" pitchFamily="2" charset="-78"/>
              </a:rPr>
              <a:t>1- المثير</a:t>
            </a:r>
          </a:p>
        </p:txBody>
      </p:sp>
      <p:sp>
        <p:nvSpPr>
          <p:cNvPr id="23" name="عنوان 1"/>
          <p:cNvSpPr txBox="1">
            <a:spLocks/>
          </p:cNvSpPr>
          <p:nvPr/>
        </p:nvSpPr>
        <p:spPr>
          <a:xfrm>
            <a:off x="3124200" y="1752600"/>
            <a:ext cx="5242520" cy="1249288"/>
          </a:xfrm>
          <a:prstGeom prst="rect">
            <a:avLst/>
          </a:prstGeom>
        </p:spPr>
        <p:txBody>
          <a:bodyPr rtlCol="1" anchor="ctr">
            <a:normAutofit/>
          </a:bodyPr>
          <a:lstStyle/>
          <a:p>
            <a:pPr marL="484632" algn="ctr" rtl="1" fontAlgn="auto">
              <a:spcAft>
                <a:spcPts val="0"/>
              </a:spcAft>
              <a:defRPr/>
            </a:pPr>
            <a:r>
              <a:rPr lang="ar-KW" sz="66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Microsoft Uighur" pitchFamily="2" charset="-78"/>
                <a:ea typeface="+mj-ea"/>
                <a:cs typeface="Microsoft Uighur" pitchFamily="2" charset="-78"/>
              </a:rPr>
              <a:t>2- يتعرف علي الشكل</a:t>
            </a:r>
          </a:p>
        </p:txBody>
      </p:sp>
      <p:pic>
        <p:nvPicPr>
          <p:cNvPr id="36871" name="Picture 2" descr="C:\Program Files\Microsoft Office\MEDIA\CAGCAT10\j0301480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3352800"/>
            <a:ext cx="1798638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3" descr="C:\Program Files\Microsoft Office\MEDIA\CAGCAT10\j0299763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200400"/>
            <a:ext cx="1827213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reeform 5"/>
          <p:cNvSpPr>
            <a:spLocks/>
          </p:cNvSpPr>
          <p:nvPr/>
        </p:nvSpPr>
        <p:spPr bwMode="auto">
          <a:xfrm rot="-1521546">
            <a:off x="3167063" y="1800225"/>
            <a:ext cx="5303837" cy="4249738"/>
          </a:xfrm>
          <a:custGeom>
            <a:avLst/>
            <a:gdLst>
              <a:gd name="T0" fmla="*/ 2147483647 w 2525"/>
              <a:gd name="T1" fmla="*/ 2147483647 h 2320"/>
              <a:gd name="T2" fmla="*/ 2147483647 w 2525"/>
              <a:gd name="T3" fmla="*/ 2147483647 h 2320"/>
              <a:gd name="T4" fmla="*/ 2147483647 w 2525"/>
              <a:gd name="T5" fmla="*/ 2147483647 h 2320"/>
              <a:gd name="T6" fmla="*/ 2147483647 w 2525"/>
              <a:gd name="T7" fmla="*/ 2147483647 h 2320"/>
              <a:gd name="T8" fmla="*/ 2147483647 w 2525"/>
              <a:gd name="T9" fmla="*/ 2147483647 h 2320"/>
              <a:gd name="T10" fmla="*/ 2147483647 w 2525"/>
              <a:gd name="T11" fmla="*/ 2147483647 h 2320"/>
              <a:gd name="T12" fmla="*/ 2147483647 w 2525"/>
              <a:gd name="T13" fmla="*/ 2147483647 h 2320"/>
              <a:gd name="T14" fmla="*/ 2147483647 w 2525"/>
              <a:gd name="T15" fmla="*/ 2147483647 h 2320"/>
              <a:gd name="T16" fmla="*/ 2147483647 w 2525"/>
              <a:gd name="T17" fmla="*/ 2147483647 h 2320"/>
              <a:gd name="T18" fmla="*/ 2147483647 w 2525"/>
              <a:gd name="T19" fmla="*/ 2147483647 h 2320"/>
              <a:gd name="T20" fmla="*/ 2147483647 w 2525"/>
              <a:gd name="T21" fmla="*/ 2147483647 h 2320"/>
              <a:gd name="T22" fmla="*/ 2147483647 w 2525"/>
              <a:gd name="T23" fmla="*/ 2147483647 h 2320"/>
              <a:gd name="T24" fmla="*/ 2147483647 w 2525"/>
              <a:gd name="T25" fmla="*/ 2147483647 h 2320"/>
              <a:gd name="T26" fmla="*/ 2147483647 w 2525"/>
              <a:gd name="T27" fmla="*/ 2147483647 h 2320"/>
              <a:gd name="T28" fmla="*/ 2147483647 w 2525"/>
              <a:gd name="T29" fmla="*/ 2147483647 h 2320"/>
              <a:gd name="T30" fmla="*/ 2147483647 w 2525"/>
              <a:gd name="T31" fmla="*/ 2147483647 h 2320"/>
              <a:gd name="T32" fmla="*/ 2147483647 w 2525"/>
              <a:gd name="T33" fmla="*/ 2147483647 h 2320"/>
              <a:gd name="T34" fmla="*/ 2147483647 w 2525"/>
              <a:gd name="T35" fmla="*/ 2147483647 h 2320"/>
              <a:gd name="T36" fmla="*/ 2147483647 w 2525"/>
              <a:gd name="T37" fmla="*/ 2147483647 h 2320"/>
              <a:gd name="T38" fmla="*/ 2147483647 w 2525"/>
              <a:gd name="T39" fmla="*/ 2147483647 h 2320"/>
              <a:gd name="T40" fmla="*/ 2147483647 w 2525"/>
              <a:gd name="T41" fmla="*/ 2147483647 h 2320"/>
              <a:gd name="T42" fmla="*/ 2147483647 w 2525"/>
              <a:gd name="T43" fmla="*/ 2147483647 h 2320"/>
              <a:gd name="T44" fmla="*/ 2147483647 w 2525"/>
              <a:gd name="T45" fmla="*/ 2147483647 h 2320"/>
              <a:gd name="T46" fmla="*/ 2147483647 w 2525"/>
              <a:gd name="T47" fmla="*/ 2147483647 h 2320"/>
              <a:gd name="T48" fmla="*/ 2147483647 w 2525"/>
              <a:gd name="T49" fmla="*/ 2147483647 h 2320"/>
              <a:gd name="T50" fmla="*/ 2147483647 w 2525"/>
              <a:gd name="T51" fmla="*/ 2147483647 h 2320"/>
              <a:gd name="T52" fmla="*/ 2147483647 w 2525"/>
              <a:gd name="T53" fmla="*/ 2147483647 h 2320"/>
              <a:gd name="T54" fmla="*/ 2147483647 w 2525"/>
              <a:gd name="T55" fmla="*/ 2147483647 h 2320"/>
              <a:gd name="T56" fmla="*/ 2147483647 w 2525"/>
              <a:gd name="T57" fmla="*/ 2147483647 h 2320"/>
              <a:gd name="T58" fmla="*/ 2147483647 w 2525"/>
              <a:gd name="T59" fmla="*/ 2147483647 h 2320"/>
              <a:gd name="T60" fmla="*/ 2147483647 w 2525"/>
              <a:gd name="T61" fmla="*/ 2147483647 h 2320"/>
              <a:gd name="T62" fmla="*/ 2147483647 w 2525"/>
              <a:gd name="T63" fmla="*/ 2147483647 h 2320"/>
              <a:gd name="T64" fmla="*/ 2147483647 w 2525"/>
              <a:gd name="T65" fmla="*/ 2147483647 h 2320"/>
              <a:gd name="T66" fmla="*/ 2147483647 w 2525"/>
              <a:gd name="T67" fmla="*/ 2147483647 h 2320"/>
              <a:gd name="T68" fmla="*/ 2147483647 w 2525"/>
              <a:gd name="T69" fmla="*/ 2147483647 h 232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525"/>
              <a:gd name="T106" fmla="*/ 0 h 2320"/>
              <a:gd name="T107" fmla="*/ 2525 w 2525"/>
              <a:gd name="T108" fmla="*/ 2320 h 232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525" h="2320">
                <a:moveTo>
                  <a:pt x="2217" y="1890"/>
                </a:moveTo>
                <a:lnTo>
                  <a:pt x="2236" y="1927"/>
                </a:lnTo>
                <a:lnTo>
                  <a:pt x="2031" y="1413"/>
                </a:lnTo>
                <a:lnTo>
                  <a:pt x="2040" y="1899"/>
                </a:lnTo>
                <a:lnTo>
                  <a:pt x="1872" y="1366"/>
                </a:lnTo>
                <a:lnTo>
                  <a:pt x="1612" y="1385"/>
                </a:lnTo>
                <a:lnTo>
                  <a:pt x="1761" y="1254"/>
                </a:lnTo>
                <a:lnTo>
                  <a:pt x="2487" y="1431"/>
                </a:lnTo>
                <a:lnTo>
                  <a:pt x="2525" y="168"/>
                </a:lnTo>
                <a:lnTo>
                  <a:pt x="2515" y="187"/>
                </a:lnTo>
                <a:lnTo>
                  <a:pt x="2497" y="196"/>
                </a:lnTo>
                <a:lnTo>
                  <a:pt x="2478" y="206"/>
                </a:lnTo>
                <a:lnTo>
                  <a:pt x="2459" y="225"/>
                </a:lnTo>
                <a:lnTo>
                  <a:pt x="2431" y="234"/>
                </a:lnTo>
                <a:lnTo>
                  <a:pt x="2413" y="234"/>
                </a:lnTo>
                <a:lnTo>
                  <a:pt x="2385" y="243"/>
                </a:lnTo>
                <a:lnTo>
                  <a:pt x="2366" y="253"/>
                </a:lnTo>
                <a:lnTo>
                  <a:pt x="2338" y="262"/>
                </a:lnTo>
                <a:lnTo>
                  <a:pt x="2310" y="271"/>
                </a:lnTo>
                <a:lnTo>
                  <a:pt x="2282" y="271"/>
                </a:lnTo>
                <a:lnTo>
                  <a:pt x="2264" y="281"/>
                </a:lnTo>
                <a:lnTo>
                  <a:pt x="2236" y="290"/>
                </a:lnTo>
                <a:lnTo>
                  <a:pt x="2208" y="290"/>
                </a:lnTo>
                <a:lnTo>
                  <a:pt x="2189" y="299"/>
                </a:lnTo>
                <a:lnTo>
                  <a:pt x="2171" y="309"/>
                </a:lnTo>
                <a:lnTo>
                  <a:pt x="2124" y="327"/>
                </a:lnTo>
                <a:lnTo>
                  <a:pt x="2087" y="346"/>
                </a:lnTo>
                <a:lnTo>
                  <a:pt x="2040" y="374"/>
                </a:lnTo>
                <a:lnTo>
                  <a:pt x="2003" y="393"/>
                </a:lnTo>
                <a:lnTo>
                  <a:pt x="1956" y="412"/>
                </a:lnTo>
                <a:lnTo>
                  <a:pt x="1919" y="440"/>
                </a:lnTo>
                <a:lnTo>
                  <a:pt x="1872" y="458"/>
                </a:lnTo>
                <a:lnTo>
                  <a:pt x="1835" y="486"/>
                </a:lnTo>
                <a:lnTo>
                  <a:pt x="1798" y="515"/>
                </a:lnTo>
                <a:lnTo>
                  <a:pt x="1751" y="543"/>
                </a:lnTo>
                <a:lnTo>
                  <a:pt x="1714" y="561"/>
                </a:lnTo>
                <a:lnTo>
                  <a:pt x="1677" y="589"/>
                </a:lnTo>
                <a:lnTo>
                  <a:pt x="1640" y="617"/>
                </a:lnTo>
                <a:lnTo>
                  <a:pt x="1593" y="646"/>
                </a:lnTo>
                <a:lnTo>
                  <a:pt x="1556" y="674"/>
                </a:lnTo>
                <a:lnTo>
                  <a:pt x="1518" y="702"/>
                </a:lnTo>
                <a:lnTo>
                  <a:pt x="1481" y="730"/>
                </a:lnTo>
                <a:lnTo>
                  <a:pt x="1435" y="758"/>
                </a:lnTo>
                <a:lnTo>
                  <a:pt x="1397" y="777"/>
                </a:lnTo>
                <a:lnTo>
                  <a:pt x="1360" y="805"/>
                </a:lnTo>
                <a:lnTo>
                  <a:pt x="1323" y="833"/>
                </a:lnTo>
                <a:lnTo>
                  <a:pt x="1286" y="861"/>
                </a:lnTo>
                <a:lnTo>
                  <a:pt x="1239" y="889"/>
                </a:lnTo>
                <a:lnTo>
                  <a:pt x="1202" y="917"/>
                </a:lnTo>
                <a:lnTo>
                  <a:pt x="1164" y="936"/>
                </a:lnTo>
                <a:lnTo>
                  <a:pt x="1127" y="964"/>
                </a:lnTo>
                <a:lnTo>
                  <a:pt x="1081" y="992"/>
                </a:lnTo>
                <a:lnTo>
                  <a:pt x="1043" y="1010"/>
                </a:lnTo>
                <a:lnTo>
                  <a:pt x="1006" y="1038"/>
                </a:lnTo>
                <a:lnTo>
                  <a:pt x="960" y="1057"/>
                </a:lnTo>
                <a:lnTo>
                  <a:pt x="922" y="1076"/>
                </a:lnTo>
                <a:lnTo>
                  <a:pt x="885" y="1104"/>
                </a:lnTo>
                <a:lnTo>
                  <a:pt x="913" y="1862"/>
                </a:lnTo>
                <a:lnTo>
                  <a:pt x="810" y="1123"/>
                </a:lnTo>
                <a:lnTo>
                  <a:pt x="969" y="926"/>
                </a:lnTo>
                <a:lnTo>
                  <a:pt x="997" y="0"/>
                </a:lnTo>
                <a:lnTo>
                  <a:pt x="531" y="458"/>
                </a:lnTo>
                <a:lnTo>
                  <a:pt x="680" y="1684"/>
                </a:lnTo>
                <a:lnTo>
                  <a:pt x="466" y="440"/>
                </a:lnTo>
                <a:lnTo>
                  <a:pt x="0" y="458"/>
                </a:lnTo>
                <a:lnTo>
                  <a:pt x="522" y="1927"/>
                </a:lnTo>
                <a:lnTo>
                  <a:pt x="894" y="2320"/>
                </a:lnTo>
                <a:lnTo>
                  <a:pt x="1136" y="1974"/>
                </a:lnTo>
                <a:lnTo>
                  <a:pt x="1705" y="2114"/>
                </a:lnTo>
                <a:lnTo>
                  <a:pt x="2217" y="1890"/>
                </a:lnTo>
                <a:close/>
              </a:path>
            </a:pathLst>
          </a:custGeom>
          <a:solidFill>
            <a:srgbClr val="FFB9FF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0" name="Freeform 6"/>
          <p:cNvSpPr>
            <a:spLocks/>
          </p:cNvSpPr>
          <p:nvPr/>
        </p:nvSpPr>
        <p:spPr bwMode="auto">
          <a:xfrm rot="-9275830">
            <a:off x="687388" y="1701800"/>
            <a:ext cx="4530725" cy="5040313"/>
          </a:xfrm>
          <a:custGeom>
            <a:avLst/>
            <a:gdLst>
              <a:gd name="T0" fmla="*/ 2147483647 w 2525"/>
              <a:gd name="T1" fmla="*/ 2147483647 h 2320"/>
              <a:gd name="T2" fmla="*/ 2147483647 w 2525"/>
              <a:gd name="T3" fmla="*/ 2147483647 h 2320"/>
              <a:gd name="T4" fmla="*/ 2147483647 w 2525"/>
              <a:gd name="T5" fmla="*/ 2147483647 h 2320"/>
              <a:gd name="T6" fmla="*/ 2147483647 w 2525"/>
              <a:gd name="T7" fmla="*/ 2147483647 h 2320"/>
              <a:gd name="T8" fmla="*/ 2147483647 w 2525"/>
              <a:gd name="T9" fmla="*/ 2147483647 h 2320"/>
              <a:gd name="T10" fmla="*/ 2147483647 w 2525"/>
              <a:gd name="T11" fmla="*/ 2147483647 h 2320"/>
              <a:gd name="T12" fmla="*/ 2147483647 w 2525"/>
              <a:gd name="T13" fmla="*/ 2147483647 h 2320"/>
              <a:gd name="T14" fmla="*/ 2147483647 w 2525"/>
              <a:gd name="T15" fmla="*/ 2147483647 h 2320"/>
              <a:gd name="T16" fmla="*/ 2147483647 w 2525"/>
              <a:gd name="T17" fmla="*/ 2147483647 h 2320"/>
              <a:gd name="T18" fmla="*/ 2147483647 w 2525"/>
              <a:gd name="T19" fmla="*/ 2147483647 h 2320"/>
              <a:gd name="T20" fmla="*/ 2147483647 w 2525"/>
              <a:gd name="T21" fmla="*/ 2147483647 h 2320"/>
              <a:gd name="T22" fmla="*/ 2147483647 w 2525"/>
              <a:gd name="T23" fmla="*/ 2147483647 h 2320"/>
              <a:gd name="T24" fmla="*/ 2147483647 w 2525"/>
              <a:gd name="T25" fmla="*/ 2147483647 h 2320"/>
              <a:gd name="T26" fmla="*/ 2147483647 w 2525"/>
              <a:gd name="T27" fmla="*/ 2147483647 h 2320"/>
              <a:gd name="T28" fmla="*/ 2147483647 w 2525"/>
              <a:gd name="T29" fmla="*/ 2147483647 h 2320"/>
              <a:gd name="T30" fmla="*/ 2147483647 w 2525"/>
              <a:gd name="T31" fmla="*/ 2147483647 h 2320"/>
              <a:gd name="T32" fmla="*/ 2147483647 w 2525"/>
              <a:gd name="T33" fmla="*/ 2147483647 h 2320"/>
              <a:gd name="T34" fmla="*/ 2147483647 w 2525"/>
              <a:gd name="T35" fmla="*/ 2147483647 h 2320"/>
              <a:gd name="T36" fmla="*/ 2147483647 w 2525"/>
              <a:gd name="T37" fmla="*/ 2147483647 h 2320"/>
              <a:gd name="T38" fmla="*/ 2147483647 w 2525"/>
              <a:gd name="T39" fmla="*/ 2147483647 h 2320"/>
              <a:gd name="T40" fmla="*/ 2147483647 w 2525"/>
              <a:gd name="T41" fmla="*/ 2147483647 h 2320"/>
              <a:gd name="T42" fmla="*/ 2147483647 w 2525"/>
              <a:gd name="T43" fmla="*/ 2147483647 h 2320"/>
              <a:gd name="T44" fmla="*/ 2147483647 w 2525"/>
              <a:gd name="T45" fmla="*/ 2147483647 h 2320"/>
              <a:gd name="T46" fmla="*/ 2147483647 w 2525"/>
              <a:gd name="T47" fmla="*/ 2147483647 h 2320"/>
              <a:gd name="T48" fmla="*/ 2147483647 w 2525"/>
              <a:gd name="T49" fmla="*/ 2147483647 h 2320"/>
              <a:gd name="T50" fmla="*/ 2147483647 w 2525"/>
              <a:gd name="T51" fmla="*/ 2147483647 h 2320"/>
              <a:gd name="T52" fmla="*/ 2147483647 w 2525"/>
              <a:gd name="T53" fmla="*/ 2147483647 h 2320"/>
              <a:gd name="T54" fmla="*/ 2147483647 w 2525"/>
              <a:gd name="T55" fmla="*/ 2147483647 h 2320"/>
              <a:gd name="T56" fmla="*/ 2147483647 w 2525"/>
              <a:gd name="T57" fmla="*/ 2147483647 h 2320"/>
              <a:gd name="T58" fmla="*/ 2147483647 w 2525"/>
              <a:gd name="T59" fmla="*/ 2147483647 h 2320"/>
              <a:gd name="T60" fmla="*/ 2147483647 w 2525"/>
              <a:gd name="T61" fmla="*/ 2147483647 h 2320"/>
              <a:gd name="T62" fmla="*/ 2147483647 w 2525"/>
              <a:gd name="T63" fmla="*/ 2147483647 h 2320"/>
              <a:gd name="T64" fmla="*/ 2147483647 w 2525"/>
              <a:gd name="T65" fmla="*/ 2147483647 h 2320"/>
              <a:gd name="T66" fmla="*/ 2147483647 w 2525"/>
              <a:gd name="T67" fmla="*/ 2147483647 h 2320"/>
              <a:gd name="T68" fmla="*/ 2147483647 w 2525"/>
              <a:gd name="T69" fmla="*/ 2147483647 h 232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525"/>
              <a:gd name="T106" fmla="*/ 0 h 2320"/>
              <a:gd name="T107" fmla="*/ 2525 w 2525"/>
              <a:gd name="T108" fmla="*/ 2320 h 232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525" h="2320">
                <a:moveTo>
                  <a:pt x="2217" y="1890"/>
                </a:moveTo>
                <a:lnTo>
                  <a:pt x="2236" y="1927"/>
                </a:lnTo>
                <a:lnTo>
                  <a:pt x="2031" y="1413"/>
                </a:lnTo>
                <a:lnTo>
                  <a:pt x="2040" y="1899"/>
                </a:lnTo>
                <a:lnTo>
                  <a:pt x="1872" y="1366"/>
                </a:lnTo>
                <a:lnTo>
                  <a:pt x="1612" y="1385"/>
                </a:lnTo>
                <a:lnTo>
                  <a:pt x="1761" y="1254"/>
                </a:lnTo>
                <a:lnTo>
                  <a:pt x="2487" y="1431"/>
                </a:lnTo>
                <a:lnTo>
                  <a:pt x="2525" y="168"/>
                </a:lnTo>
                <a:lnTo>
                  <a:pt x="2515" y="187"/>
                </a:lnTo>
                <a:lnTo>
                  <a:pt x="2497" y="196"/>
                </a:lnTo>
                <a:lnTo>
                  <a:pt x="2478" y="206"/>
                </a:lnTo>
                <a:lnTo>
                  <a:pt x="2459" y="225"/>
                </a:lnTo>
                <a:lnTo>
                  <a:pt x="2431" y="234"/>
                </a:lnTo>
                <a:lnTo>
                  <a:pt x="2413" y="234"/>
                </a:lnTo>
                <a:lnTo>
                  <a:pt x="2385" y="243"/>
                </a:lnTo>
                <a:lnTo>
                  <a:pt x="2366" y="253"/>
                </a:lnTo>
                <a:lnTo>
                  <a:pt x="2338" y="262"/>
                </a:lnTo>
                <a:lnTo>
                  <a:pt x="2310" y="271"/>
                </a:lnTo>
                <a:lnTo>
                  <a:pt x="2282" y="271"/>
                </a:lnTo>
                <a:lnTo>
                  <a:pt x="2264" y="281"/>
                </a:lnTo>
                <a:lnTo>
                  <a:pt x="2236" y="290"/>
                </a:lnTo>
                <a:lnTo>
                  <a:pt x="2208" y="290"/>
                </a:lnTo>
                <a:lnTo>
                  <a:pt x="2189" y="299"/>
                </a:lnTo>
                <a:lnTo>
                  <a:pt x="2171" y="309"/>
                </a:lnTo>
                <a:lnTo>
                  <a:pt x="2124" y="327"/>
                </a:lnTo>
                <a:lnTo>
                  <a:pt x="2087" y="346"/>
                </a:lnTo>
                <a:lnTo>
                  <a:pt x="2040" y="374"/>
                </a:lnTo>
                <a:lnTo>
                  <a:pt x="2003" y="393"/>
                </a:lnTo>
                <a:lnTo>
                  <a:pt x="1956" y="412"/>
                </a:lnTo>
                <a:lnTo>
                  <a:pt x="1919" y="440"/>
                </a:lnTo>
                <a:lnTo>
                  <a:pt x="1872" y="458"/>
                </a:lnTo>
                <a:lnTo>
                  <a:pt x="1835" y="486"/>
                </a:lnTo>
                <a:lnTo>
                  <a:pt x="1798" y="515"/>
                </a:lnTo>
                <a:lnTo>
                  <a:pt x="1751" y="543"/>
                </a:lnTo>
                <a:lnTo>
                  <a:pt x="1714" y="561"/>
                </a:lnTo>
                <a:lnTo>
                  <a:pt x="1677" y="589"/>
                </a:lnTo>
                <a:lnTo>
                  <a:pt x="1640" y="617"/>
                </a:lnTo>
                <a:lnTo>
                  <a:pt x="1593" y="646"/>
                </a:lnTo>
                <a:lnTo>
                  <a:pt x="1556" y="674"/>
                </a:lnTo>
                <a:lnTo>
                  <a:pt x="1518" y="702"/>
                </a:lnTo>
                <a:lnTo>
                  <a:pt x="1481" y="730"/>
                </a:lnTo>
                <a:lnTo>
                  <a:pt x="1435" y="758"/>
                </a:lnTo>
                <a:lnTo>
                  <a:pt x="1397" y="777"/>
                </a:lnTo>
                <a:lnTo>
                  <a:pt x="1360" y="805"/>
                </a:lnTo>
                <a:lnTo>
                  <a:pt x="1323" y="833"/>
                </a:lnTo>
                <a:lnTo>
                  <a:pt x="1286" y="861"/>
                </a:lnTo>
                <a:lnTo>
                  <a:pt x="1239" y="889"/>
                </a:lnTo>
                <a:lnTo>
                  <a:pt x="1202" y="917"/>
                </a:lnTo>
                <a:lnTo>
                  <a:pt x="1164" y="936"/>
                </a:lnTo>
                <a:lnTo>
                  <a:pt x="1127" y="964"/>
                </a:lnTo>
                <a:lnTo>
                  <a:pt x="1081" y="992"/>
                </a:lnTo>
                <a:lnTo>
                  <a:pt x="1043" y="1010"/>
                </a:lnTo>
                <a:lnTo>
                  <a:pt x="1006" y="1038"/>
                </a:lnTo>
                <a:lnTo>
                  <a:pt x="960" y="1057"/>
                </a:lnTo>
                <a:lnTo>
                  <a:pt x="922" y="1076"/>
                </a:lnTo>
                <a:lnTo>
                  <a:pt x="885" y="1104"/>
                </a:lnTo>
                <a:lnTo>
                  <a:pt x="913" y="1862"/>
                </a:lnTo>
                <a:lnTo>
                  <a:pt x="810" y="1123"/>
                </a:lnTo>
                <a:lnTo>
                  <a:pt x="969" y="926"/>
                </a:lnTo>
                <a:lnTo>
                  <a:pt x="997" y="0"/>
                </a:lnTo>
                <a:lnTo>
                  <a:pt x="531" y="458"/>
                </a:lnTo>
                <a:lnTo>
                  <a:pt x="680" y="1684"/>
                </a:lnTo>
                <a:lnTo>
                  <a:pt x="466" y="440"/>
                </a:lnTo>
                <a:lnTo>
                  <a:pt x="0" y="458"/>
                </a:lnTo>
                <a:lnTo>
                  <a:pt x="522" y="1927"/>
                </a:lnTo>
                <a:lnTo>
                  <a:pt x="894" y="2320"/>
                </a:lnTo>
                <a:lnTo>
                  <a:pt x="1136" y="1974"/>
                </a:lnTo>
                <a:lnTo>
                  <a:pt x="1705" y="2114"/>
                </a:lnTo>
                <a:lnTo>
                  <a:pt x="2217" y="1890"/>
                </a:lnTo>
                <a:close/>
              </a:path>
            </a:pathLst>
          </a:custGeom>
          <a:solidFill>
            <a:srgbClr val="29D6FF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rot="10800000"/>
          <a:lstStyle/>
          <a:p>
            <a:endParaRPr lang="en-US"/>
          </a:p>
        </p:txBody>
      </p:sp>
      <p:pic>
        <p:nvPicPr>
          <p:cNvPr id="37891" name="Picture 11" descr="GASI031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9291755">
            <a:off x="7231063" y="4819650"/>
            <a:ext cx="1279525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AutoShape 13"/>
          <p:cNvSpPr>
            <a:spLocks noChangeAspect="1" noChangeArrowheads="1" noTextEdit="1"/>
          </p:cNvSpPr>
          <p:nvPr/>
        </p:nvSpPr>
        <p:spPr bwMode="auto">
          <a:xfrm>
            <a:off x="6084888" y="5373688"/>
            <a:ext cx="1279525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3" name="Freeform 15"/>
          <p:cNvSpPr>
            <a:spLocks/>
          </p:cNvSpPr>
          <p:nvPr/>
        </p:nvSpPr>
        <p:spPr bwMode="auto">
          <a:xfrm>
            <a:off x="6167438" y="5481638"/>
            <a:ext cx="1079500" cy="1120775"/>
          </a:xfrm>
          <a:custGeom>
            <a:avLst/>
            <a:gdLst>
              <a:gd name="T0" fmla="*/ 2147483647 w 2722"/>
              <a:gd name="T1" fmla="*/ 2147483647 h 2820"/>
              <a:gd name="T2" fmla="*/ 2147483647 w 2722"/>
              <a:gd name="T3" fmla="*/ 2147483647 h 2820"/>
              <a:gd name="T4" fmla="*/ 2147483647 w 2722"/>
              <a:gd name="T5" fmla="*/ 2147483647 h 2820"/>
              <a:gd name="T6" fmla="*/ 2147483647 w 2722"/>
              <a:gd name="T7" fmla="*/ 2147483647 h 2820"/>
              <a:gd name="T8" fmla="*/ 2147483647 w 2722"/>
              <a:gd name="T9" fmla="*/ 2147483647 h 2820"/>
              <a:gd name="T10" fmla="*/ 2147483647 w 2722"/>
              <a:gd name="T11" fmla="*/ 2147483647 h 2820"/>
              <a:gd name="T12" fmla="*/ 2147483647 w 2722"/>
              <a:gd name="T13" fmla="*/ 2147483647 h 2820"/>
              <a:gd name="T14" fmla="*/ 2147483647 w 2722"/>
              <a:gd name="T15" fmla="*/ 2147483647 h 2820"/>
              <a:gd name="T16" fmla="*/ 2147483647 w 2722"/>
              <a:gd name="T17" fmla="*/ 2147483647 h 2820"/>
              <a:gd name="T18" fmla="*/ 2147483647 w 2722"/>
              <a:gd name="T19" fmla="*/ 2147483647 h 2820"/>
              <a:gd name="T20" fmla="*/ 2147483647 w 2722"/>
              <a:gd name="T21" fmla="*/ 2147483647 h 2820"/>
              <a:gd name="T22" fmla="*/ 2147483647 w 2722"/>
              <a:gd name="T23" fmla="*/ 2147483647 h 2820"/>
              <a:gd name="T24" fmla="*/ 2147483647 w 2722"/>
              <a:gd name="T25" fmla="*/ 2147483647 h 2820"/>
              <a:gd name="T26" fmla="*/ 2147483647 w 2722"/>
              <a:gd name="T27" fmla="*/ 2147483647 h 2820"/>
              <a:gd name="T28" fmla="*/ 2147483647 w 2722"/>
              <a:gd name="T29" fmla="*/ 2147483647 h 2820"/>
              <a:gd name="T30" fmla="*/ 2147483647 w 2722"/>
              <a:gd name="T31" fmla="*/ 2147483647 h 2820"/>
              <a:gd name="T32" fmla="*/ 2147483647 w 2722"/>
              <a:gd name="T33" fmla="*/ 2147483647 h 2820"/>
              <a:gd name="T34" fmla="*/ 2147483647 w 2722"/>
              <a:gd name="T35" fmla="*/ 2147483647 h 2820"/>
              <a:gd name="T36" fmla="*/ 2147483647 w 2722"/>
              <a:gd name="T37" fmla="*/ 2147483647 h 2820"/>
              <a:gd name="T38" fmla="*/ 2147483647 w 2722"/>
              <a:gd name="T39" fmla="*/ 2147483647 h 2820"/>
              <a:gd name="T40" fmla="*/ 2147483647 w 2722"/>
              <a:gd name="T41" fmla="*/ 2147483647 h 2820"/>
              <a:gd name="T42" fmla="*/ 2147483647 w 2722"/>
              <a:gd name="T43" fmla="*/ 2147483647 h 2820"/>
              <a:gd name="T44" fmla="*/ 2147483647 w 2722"/>
              <a:gd name="T45" fmla="*/ 2147483647 h 2820"/>
              <a:gd name="T46" fmla="*/ 2147483647 w 2722"/>
              <a:gd name="T47" fmla="*/ 2147483647 h 2820"/>
              <a:gd name="T48" fmla="*/ 2147483647 w 2722"/>
              <a:gd name="T49" fmla="*/ 2147483647 h 2820"/>
              <a:gd name="T50" fmla="*/ 2147483647 w 2722"/>
              <a:gd name="T51" fmla="*/ 2147483647 h 2820"/>
              <a:gd name="T52" fmla="*/ 2147483647 w 2722"/>
              <a:gd name="T53" fmla="*/ 2147483647 h 2820"/>
              <a:gd name="T54" fmla="*/ 2147483647 w 2722"/>
              <a:gd name="T55" fmla="*/ 2147483647 h 2820"/>
              <a:gd name="T56" fmla="*/ 2147483647 w 2722"/>
              <a:gd name="T57" fmla="*/ 2147483647 h 2820"/>
              <a:gd name="T58" fmla="*/ 2147483647 w 2722"/>
              <a:gd name="T59" fmla="*/ 2147483647 h 2820"/>
              <a:gd name="T60" fmla="*/ 2147483647 w 2722"/>
              <a:gd name="T61" fmla="*/ 2147483647 h 2820"/>
              <a:gd name="T62" fmla="*/ 2147483647 w 2722"/>
              <a:gd name="T63" fmla="*/ 2147483647 h 2820"/>
              <a:gd name="T64" fmla="*/ 2147483647 w 2722"/>
              <a:gd name="T65" fmla="*/ 2147483647 h 2820"/>
              <a:gd name="T66" fmla="*/ 2147483647 w 2722"/>
              <a:gd name="T67" fmla="*/ 2147483647 h 2820"/>
              <a:gd name="T68" fmla="*/ 2147483647 w 2722"/>
              <a:gd name="T69" fmla="*/ 2147483647 h 2820"/>
              <a:gd name="T70" fmla="*/ 2147483647 w 2722"/>
              <a:gd name="T71" fmla="*/ 2147483647 h 2820"/>
              <a:gd name="T72" fmla="*/ 2147483647 w 2722"/>
              <a:gd name="T73" fmla="*/ 2147483647 h 2820"/>
              <a:gd name="T74" fmla="*/ 2147483647 w 2722"/>
              <a:gd name="T75" fmla="*/ 2147483647 h 2820"/>
              <a:gd name="T76" fmla="*/ 2147483647 w 2722"/>
              <a:gd name="T77" fmla="*/ 2147483647 h 2820"/>
              <a:gd name="T78" fmla="*/ 2147483647 w 2722"/>
              <a:gd name="T79" fmla="*/ 2147483647 h 2820"/>
              <a:gd name="T80" fmla="*/ 2147483647 w 2722"/>
              <a:gd name="T81" fmla="*/ 2147483647 h 2820"/>
              <a:gd name="T82" fmla="*/ 2147483647 w 2722"/>
              <a:gd name="T83" fmla="*/ 2147483647 h 2820"/>
              <a:gd name="T84" fmla="*/ 2147483647 w 2722"/>
              <a:gd name="T85" fmla="*/ 2147483647 h 2820"/>
              <a:gd name="T86" fmla="*/ 2147483647 w 2722"/>
              <a:gd name="T87" fmla="*/ 2147483647 h 2820"/>
              <a:gd name="T88" fmla="*/ 2147483647 w 2722"/>
              <a:gd name="T89" fmla="*/ 2147483647 h 2820"/>
              <a:gd name="T90" fmla="*/ 2147483647 w 2722"/>
              <a:gd name="T91" fmla="*/ 2147483647 h 2820"/>
              <a:gd name="T92" fmla="*/ 2147483647 w 2722"/>
              <a:gd name="T93" fmla="*/ 2147483647 h 2820"/>
              <a:gd name="T94" fmla="*/ 2147483647 w 2722"/>
              <a:gd name="T95" fmla="*/ 2147483647 h 2820"/>
              <a:gd name="T96" fmla="*/ 2147483647 w 2722"/>
              <a:gd name="T97" fmla="*/ 2147483647 h 2820"/>
              <a:gd name="T98" fmla="*/ 2147483647 w 2722"/>
              <a:gd name="T99" fmla="*/ 2147483647 h 2820"/>
              <a:gd name="T100" fmla="*/ 2147483647 w 2722"/>
              <a:gd name="T101" fmla="*/ 2147483647 h 2820"/>
              <a:gd name="T102" fmla="*/ 2147483647 w 2722"/>
              <a:gd name="T103" fmla="*/ 2147483647 h 2820"/>
              <a:gd name="T104" fmla="*/ 2147483647 w 2722"/>
              <a:gd name="T105" fmla="*/ 2147483647 h 2820"/>
              <a:gd name="T106" fmla="*/ 2147483647 w 2722"/>
              <a:gd name="T107" fmla="*/ 2147483647 h 2820"/>
              <a:gd name="T108" fmla="*/ 2147483647 w 2722"/>
              <a:gd name="T109" fmla="*/ 2147483647 h 2820"/>
              <a:gd name="T110" fmla="*/ 2147483647 w 2722"/>
              <a:gd name="T111" fmla="*/ 2147483647 h 2820"/>
              <a:gd name="T112" fmla="*/ 2147483647 w 2722"/>
              <a:gd name="T113" fmla="*/ 2147483647 h 2820"/>
              <a:gd name="T114" fmla="*/ 2147483647 w 2722"/>
              <a:gd name="T115" fmla="*/ 2147483647 h 2820"/>
              <a:gd name="T116" fmla="*/ 2147483647 w 2722"/>
              <a:gd name="T117" fmla="*/ 2147483647 h 2820"/>
              <a:gd name="T118" fmla="*/ 2147483647 w 2722"/>
              <a:gd name="T119" fmla="*/ 2147483647 h 2820"/>
              <a:gd name="T120" fmla="*/ 2147483647 w 2722"/>
              <a:gd name="T121" fmla="*/ 2147483647 h 2820"/>
              <a:gd name="T122" fmla="*/ 2147483647 w 2722"/>
              <a:gd name="T123" fmla="*/ 2147483647 h 2820"/>
              <a:gd name="T124" fmla="*/ 2147483647 w 2722"/>
              <a:gd name="T125" fmla="*/ 2147483647 h 282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722"/>
              <a:gd name="T190" fmla="*/ 0 h 2820"/>
              <a:gd name="T191" fmla="*/ 2722 w 2722"/>
              <a:gd name="T192" fmla="*/ 2820 h 282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722" h="2820">
                <a:moveTo>
                  <a:pt x="657" y="2820"/>
                </a:moveTo>
                <a:lnTo>
                  <a:pt x="658" y="2819"/>
                </a:lnTo>
                <a:lnTo>
                  <a:pt x="663" y="2818"/>
                </a:lnTo>
                <a:lnTo>
                  <a:pt x="667" y="2817"/>
                </a:lnTo>
                <a:lnTo>
                  <a:pt x="669" y="2817"/>
                </a:lnTo>
                <a:lnTo>
                  <a:pt x="656" y="2794"/>
                </a:lnTo>
                <a:lnTo>
                  <a:pt x="642" y="2771"/>
                </a:lnTo>
                <a:lnTo>
                  <a:pt x="628" y="2747"/>
                </a:lnTo>
                <a:lnTo>
                  <a:pt x="615" y="2724"/>
                </a:lnTo>
                <a:lnTo>
                  <a:pt x="602" y="2699"/>
                </a:lnTo>
                <a:lnTo>
                  <a:pt x="590" y="2675"/>
                </a:lnTo>
                <a:lnTo>
                  <a:pt x="577" y="2651"/>
                </a:lnTo>
                <a:lnTo>
                  <a:pt x="565" y="2627"/>
                </a:lnTo>
                <a:lnTo>
                  <a:pt x="553" y="2602"/>
                </a:lnTo>
                <a:lnTo>
                  <a:pt x="540" y="2577"/>
                </a:lnTo>
                <a:lnTo>
                  <a:pt x="528" y="2552"/>
                </a:lnTo>
                <a:lnTo>
                  <a:pt x="516" y="2528"/>
                </a:lnTo>
                <a:lnTo>
                  <a:pt x="504" y="2502"/>
                </a:lnTo>
                <a:lnTo>
                  <a:pt x="493" y="2477"/>
                </a:lnTo>
                <a:lnTo>
                  <a:pt x="481" y="2451"/>
                </a:lnTo>
                <a:lnTo>
                  <a:pt x="471" y="2426"/>
                </a:lnTo>
                <a:lnTo>
                  <a:pt x="458" y="2399"/>
                </a:lnTo>
                <a:lnTo>
                  <a:pt x="447" y="2373"/>
                </a:lnTo>
                <a:lnTo>
                  <a:pt x="436" y="2346"/>
                </a:lnTo>
                <a:lnTo>
                  <a:pt x="426" y="2321"/>
                </a:lnTo>
                <a:lnTo>
                  <a:pt x="415" y="2293"/>
                </a:lnTo>
                <a:lnTo>
                  <a:pt x="406" y="2267"/>
                </a:lnTo>
                <a:lnTo>
                  <a:pt x="396" y="2240"/>
                </a:lnTo>
                <a:lnTo>
                  <a:pt x="387" y="2213"/>
                </a:lnTo>
                <a:lnTo>
                  <a:pt x="377" y="2186"/>
                </a:lnTo>
                <a:lnTo>
                  <a:pt x="368" y="2159"/>
                </a:lnTo>
                <a:lnTo>
                  <a:pt x="358" y="2132"/>
                </a:lnTo>
                <a:lnTo>
                  <a:pt x="351" y="2105"/>
                </a:lnTo>
                <a:lnTo>
                  <a:pt x="341" y="2078"/>
                </a:lnTo>
                <a:lnTo>
                  <a:pt x="334" y="2050"/>
                </a:lnTo>
                <a:lnTo>
                  <a:pt x="326" y="2022"/>
                </a:lnTo>
                <a:lnTo>
                  <a:pt x="320" y="1996"/>
                </a:lnTo>
                <a:lnTo>
                  <a:pt x="311" y="1967"/>
                </a:lnTo>
                <a:lnTo>
                  <a:pt x="305" y="1940"/>
                </a:lnTo>
                <a:lnTo>
                  <a:pt x="299" y="1911"/>
                </a:lnTo>
                <a:lnTo>
                  <a:pt x="292" y="1883"/>
                </a:lnTo>
                <a:lnTo>
                  <a:pt x="286" y="1855"/>
                </a:lnTo>
                <a:lnTo>
                  <a:pt x="281" y="1827"/>
                </a:lnTo>
                <a:lnTo>
                  <a:pt x="275" y="1800"/>
                </a:lnTo>
                <a:lnTo>
                  <a:pt x="271" y="1772"/>
                </a:lnTo>
                <a:lnTo>
                  <a:pt x="266" y="1743"/>
                </a:lnTo>
                <a:lnTo>
                  <a:pt x="261" y="1716"/>
                </a:lnTo>
                <a:lnTo>
                  <a:pt x="258" y="1688"/>
                </a:lnTo>
                <a:lnTo>
                  <a:pt x="255" y="1661"/>
                </a:lnTo>
                <a:lnTo>
                  <a:pt x="252" y="1632"/>
                </a:lnTo>
                <a:lnTo>
                  <a:pt x="250" y="1604"/>
                </a:lnTo>
                <a:lnTo>
                  <a:pt x="248" y="1577"/>
                </a:lnTo>
                <a:lnTo>
                  <a:pt x="247" y="1549"/>
                </a:lnTo>
                <a:lnTo>
                  <a:pt x="244" y="1520"/>
                </a:lnTo>
                <a:lnTo>
                  <a:pt x="243" y="1493"/>
                </a:lnTo>
                <a:lnTo>
                  <a:pt x="243" y="1465"/>
                </a:lnTo>
                <a:lnTo>
                  <a:pt x="243" y="1438"/>
                </a:lnTo>
                <a:lnTo>
                  <a:pt x="243" y="1409"/>
                </a:lnTo>
                <a:lnTo>
                  <a:pt x="244" y="1381"/>
                </a:lnTo>
                <a:lnTo>
                  <a:pt x="246" y="1354"/>
                </a:lnTo>
                <a:lnTo>
                  <a:pt x="249" y="1327"/>
                </a:lnTo>
                <a:lnTo>
                  <a:pt x="250" y="1299"/>
                </a:lnTo>
                <a:lnTo>
                  <a:pt x="253" y="1272"/>
                </a:lnTo>
                <a:lnTo>
                  <a:pt x="256" y="1245"/>
                </a:lnTo>
                <a:lnTo>
                  <a:pt x="260" y="1218"/>
                </a:lnTo>
                <a:lnTo>
                  <a:pt x="264" y="1190"/>
                </a:lnTo>
                <a:lnTo>
                  <a:pt x="269" y="1164"/>
                </a:lnTo>
                <a:lnTo>
                  <a:pt x="274" y="1136"/>
                </a:lnTo>
                <a:lnTo>
                  <a:pt x="281" y="1111"/>
                </a:lnTo>
                <a:lnTo>
                  <a:pt x="287" y="1092"/>
                </a:lnTo>
                <a:lnTo>
                  <a:pt x="293" y="1073"/>
                </a:lnTo>
                <a:lnTo>
                  <a:pt x="300" y="1054"/>
                </a:lnTo>
                <a:lnTo>
                  <a:pt x="308" y="1036"/>
                </a:lnTo>
                <a:lnTo>
                  <a:pt x="315" y="1016"/>
                </a:lnTo>
                <a:lnTo>
                  <a:pt x="323" y="999"/>
                </a:lnTo>
                <a:lnTo>
                  <a:pt x="332" y="981"/>
                </a:lnTo>
                <a:lnTo>
                  <a:pt x="341" y="964"/>
                </a:lnTo>
                <a:lnTo>
                  <a:pt x="349" y="946"/>
                </a:lnTo>
                <a:lnTo>
                  <a:pt x="357" y="929"/>
                </a:lnTo>
                <a:lnTo>
                  <a:pt x="367" y="911"/>
                </a:lnTo>
                <a:lnTo>
                  <a:pt x="376" y="895"/>
                </a:lnTo>
                <a:lnTo>
                  <a:pt x="386" y="878"/>
                </a:lnTo>
                <a:lnTo>
                  <a:pt x="395" y="863"/>
                </a:lnTo>
                <a:lnTo>
                  <a:pt x="406" y="847"/>
                </a:lnTo>
                <a:lnTo>
                  <a:pt x="417" y="831"/>
                </a:lnTo>
                <a:lnTo>
                  <a:pt x="426" y="814"/>
                </a:lnTo>
                <a:lnTo>
                  <a:pt x="437" y="798"/>
                </a:lnTo>
                <a:lnTo>
                  <a:pt x="447" y="782"/>
                </a:lnTo>
                <a:lnTo>
                  <a:pt x="459" y="767"/>
                </a:lnTo>
                <a:lnTo>
                  <a:pt x="470" y="751"/>
                </a:lnTo>
                <a:lnTo>
                  <a:pt x="481" y="735"/>
                </a:lnTo>
                <a:lnTo>
                  <a:pt x="493" y="720"/>
                </a:lnTo>
                <a:lnTo>
                  <a:pt x="506" y="707"/>
                </a:lnTo>
                <a:lnTo>
                  <a:pt x="517" y="691"/>
                </a:lnTo>
                <a:lnTo>
                  <a:pt x="529" y="676"/>
                </a:lnTo>
                <a:lnTo>
                  <a:pt x="542" y="661"/>
                </a:lnTo>
                <a:lnTo>
                  <a:pt x="555" y="647"/>
                </a:lnTo>
                <a:lnTo>
                  <a:pt x="567" y="632"/>
                </a:lnTo>
                <a:lnTo>
                  <a:pt x="580" y="618"/>
                </a:lnTo>
                <a:lnTo>
                  <a:pt x="594" y="605"/>
                </a:lnTo>
                <a:lnTo>
                  <a:pt x="608" y="592"/>
                </a:lnTo>
                <a:lnTo>
                  <a:pt x="621" y="577"/>
                </a:lnTo>
                <a:lnTo>
                  <a:pt x="633" y="563"/>
                </a:lnTo>
                <a:lnTo>
                  <a:pt x="647" y="551"/>
                </a:lnTo>
                <a:lnTo>
                  <a:pt x="662" y="538"/>
                </a:lnTo>
                <a:lnTo>
                  <a:pt x="676" y="524"/>
                </a:lnTo>
                <a:lnTo>
                  <a:pt x="691" y="511"/>
                </a:lnTo>
                <a:lnTo>
                  <a:pt x="704" y="499"/>
                </a:lnTo>
                <a:lnTo>
                  <a:pt x="720" y="487"/>
                </a:lnTo>
                <a:lnTo>
                  <a:pt x="734" y="474"/>
                </a:lnTo>
                <a:lnTo>
                  <a:pt x="749" y="461"/>
                </a:lnTo>
                <a:lnTo>
                  <a:pt x="764" y="450"/>
                </a:lnTo>
                <a:lnTo>
                  <a:pt x="780" y="438"/>
                </a:lnTo>
                <a:lnTo>
                  <a:pt x="796" y="425"/>
                </a:lnTo>
                <a:lnTo>
                  <a:pt x="812" y="415"/>
                </a:lnTo>
                <a:lnTo>
                  <a:pt x="828" y="403"/>
                </a:lnTo>
                <a:lnTo>
                  <a:pt x="844" y="392"/>
                </a:lnTo>
                <a:lnTo>
                  <a:pt x="860" y="381"/>
                </a:lnTo>
                <a:lnTo>
                  <a:pt x="875" y="370"/>
                </a:lnTo>
                <a:lnTo>
                  <a:pt x="891" y="358"/>
                </a:lnTo>
                <a:lnTo>
                  <a:pt x="907" y="348"/>
                </a:lnTo>
                <a:lnTo>
                  <a:pt x="923" y="337"/>
                </a:lnTo>
                <a:lnTo>
                  <a:pt x="940" y="327"/>
                </a:lnTo>
                <a:lnTo>
                  <a:pt x="957" y="317"/>
                </a:lnTo>
                <a:lnTo>
                  <a:pt x="975" y="308"/>
                </a:lnTo>
                <a:lnTo>
                  <a:pt x="991" y="297"/>
                </a:lnTo>
                <a:lnTo>
                  <a:pt x="1009" y="287"/>
                </a:lnTo>
                <a:lnTo>
                  <a:pt x="1026" y="278"/>
                </a:lnTo>
                <a:lnTo>
                  <a:pt x="1044" y="268"/>
                </a:lnTo>
                <a:lnTo>
                  <a:pt x="1061" y="259"/>
                </a:lnTo>
                <a:lnTo>
                  <a:pt x="1079" y="249"/>
                </a:lnTo>
                <a:lnTo>
                  <a:pt x="1096" y="241"/>
                </a:lnTo>
                <a:lnTo>
                  <a:pt x="1116" y="232"/>
                </a:lnTo>
                <a:lnTo>
                  <a:pt x="1124" y="227"/>
                </a:lnTo>
                <a:lnTo>
                  <a:pt x="1133" y="223"/>
                </a:lnTo>
                <a:lnTo>
                  <a:pt x="1141" y="218"/>
                </a:lnTo>
                <a:lnTo>
                  <a:pt x="1151" y="215"/>
                </a:lnTo>
                <a:lnTo>
                  <a:pt x="1159" y="212"/>
                </a:lnTo>
                <a:lnTo>
                  <a:pt x="1169" y="209"/>
                </a:lnTo>
                <a:lnTo>
                  <a:pt x="1178" y="206"/>
                </a:lnTo>
                <a:lnTo>
                  <a:pt x="1188" y="202"/>
                </a:lnTo>
                <a:lnTo>
                  <a:pt x="1196" y="198"/>
                </a:lnTo>
                <a:lnTo>
                  <a:pt x="1206" y="195"/>
                </a:lnTo>
                <a:lnTo>
                  <a:pt x="1214" y="192"/>
                </a:lnTo>
                <a:lnTo>
                  <a:pt x="1224" y="189"/>
                </a:lnTo>
                <a:lnTo>
                  <a:pt x="1233" y="185"/>
                </a:lnTo>
                <a:lnTo>
                  <a:pt x="1243" y="183"/>
                </a:lnTo>
                <a:lnTo>
                  <a:pt x="1253" y="181"/>
                </a:lnTo>
                <a:lnTo>
                  <a:pt x="1262" y="179"/>
                </a:lnTo>
                <a:lnTo>
                  <a:pt x="1271" y="176"/>
                </a:lnTo>
                <a:lnTo>
                  <a:pt x="1280" y="174"/>
                </a:lnTo>
                <a:lnTo>
                  <a:pt x="1290" y="172"/>
                </a:lnTo>
                <a:lnTo>
                  <a:pt x="1299" y="170"/>
                </a:lnTo>
                <a:lnTo>
                  <a:pt x="1309" y="167"/>
                </a:lnTo>
                <a:lnTo>
                  <a:pt x="1318" y="165"/>
                </a:lnTo>
                <a:lnTo>
                  <a:pt x="1328" y="163"/>
                </a:lnTo>
                <a:lnTo>
                  <a:pt x="1338" y="162"/>
                </a:lnTo>
                <a:lnTo>
                  <a:pt x="1346" y="160"/>
                </a:lnTo>
                <a:lnTo>
                  <a:pt x="1356" y="159"/>
                </a:lnTo>
                <a:lnTo>
                  <a:pt x="1365" y="157"/>
                </a:lnTo>
                <a:lnTo>
                  <a:pt x="1375" y="156"/>
                </a:lnTo>
                <a:lnTo>
                  <a:pt x="1384" y="155"/>
                </a:lnTo>
                <a:lnTo>
                  <a:pt x="1394" y="154"/>
                </a:lnTo>
                <a:lnTo>
                  <a:pt x="1403" y="153"/>
                </a:lnTo>
                <a:lnTo>
                  <a:pt x="1413" y="153"/>
                </a:lnTo>
                <a:lnTo>
                  <a:pt x="1421" y="150"/>
                </a:lnTo>
                <a:lnTo>
                  <a:pt x="1431" y="149"/>
                </a:lnTo>
                <a:lnTo>
                  <a:pt x="1441" y="148"/>
                </a:lnTo>
                <a:lnTo>
                  <a:pt x="1450" y="148"/>
                </a:lnTo>
                <a:lnTo>
                  <a:pt x="1459" y="147"/>
                </a:lnTo>
                <a:lnTo>
                  <a:pt x="1468" y="146"/>
                </a:lnTo>
                <a:lnTo>
                  <a:pt x="1478" y="146"/>
                </a:lnTo>
                <a:lnTo>
                  <a:pt x="1487" y="146"/>
                </a:lnTo>
                <a:lnTo>
                  <a:pt x="1496" y="146"/>
                </a:lnTo>
                <a:lnTo>
                  <a:pt x="1505" y="146"/>
                </a:lnTo>
                <a:lnTo>
                  <a:pt x="1515" y="146"/>
                </a:lnTo>
                <a:lnTo>
                  <a:pt x="1525" y="146"/>
                </a:lnTo>
                <a:lnTo>
                  <a:pt x="1533" y="146"/>
                </a:lnTo>
                <a:lnTo>
                  <a:pt x="1543" y="146"/>
                </a:lnTo>
                <a:lnTo>
                  <a:pt x="1552" y="146"/>
                </a:lnTo>
                <a:lnTo>
                  <a:pt x="1562" y="147"/>
                </a:lnTo>
                <a:lnTo>
                  <a:pt x="1570" y="147"/>
                </a:lnTo>
                <a:lnTo>
                  <a:pt x="1580" y="147"/>
                </a:lnTo>
                <a:lnTo>
                  <a:pt x="1588" y="147"/>
                </a:lnTo>
                <a:lnTo>
                  <a:pt x="1598" y="148"/>
                </a:lnTo>
                <a:lnTo>
                  <a:pt x="1606" y="148"/>
                </a:lnTo>
                <a:lnTo>
                  <a:pt x="1616" y="149"/>
                </a:lnTo>
                <a:lnTo>
                  <a:pt x="1625" y="150"/>
                </a:lnTo>
                <a:lnTo>
                  <a:pt x="1635" y="152"/>
                </a:lnTo>
                <a:lnTo>
                  <a:pt x="1643" y="152"/>
                </a:lnTo>
                <a:lnTo>
                  <a:pt x="1652" y="153"/>
                </a:lnTo>
                <a:lnTo>
                  <a:pt x="1660" y="154"/>
                </a:lnTo>
                <a:lnTo>
                  <a:pt x="1670" y="156"/>
                </a:lnTo>
                <a:lnTo>
                  <a:pt x="1679" y="157"/>
                </a:lnTo>
                <a:lnTo>
                  <a:pt x="1687" y="159"/>
                </a:lnTo>
                <a:lnTo>
                  <a:pt x="1696" y="160"/>
                </a:lnTo>
                <a:lnTo>
                  <a:pt x="1705" y="162"/>
                </a:lnTo>
                <a:lnTo>
                  <a:pt x="1718" y="163"/>
                </a:lnTo>
                <a:lnTo>
                  <a:pt x="1732" y="165"/>
                </a:lnTo>
                <a:lnTo>
                  <a:pt x="1744" y="167"/>
                </a:lnTo>
                <a:lnTo>
                  <a:pt x="1758" y="171"/>
                </a:lnTo>
                <a:lnTo>
                  <a:pt x="1771" y="173"/>
                </a:lnTo>
                <a:lnTo>
                  <a:pt x="1784" y="176"/>
                </a:lnTo>
                <a:lnTo>
                  <a:pt x="1796" y="179"/>
                </a:lnTo>
                <a:lnTo>
                  <a:pt x="1810" y="182"/>
                </a:lnTo>
                <a:lnTo>
                  <a:pt x="1822" y="185"/>
                </a:lnTo>
                <a:lnTo>
                  <a:pt x="1835" y="189"/>
                </a:lnTo>
                <a:lnTo>
                  <a:pt x="1846" y="192"/>
                </a:lnTo>
                <a:lnTo>
                  <a:pt x="1859" y="196"/>
                </a:lnTo>
                <a:lnTo>
                  <a:pt x="1871" y="199"/>
                </a:lnTo>
                <a:lnTo>
                  <a:pt x="1882" y="205"/>
                </a:lnTo>
                <a:lnTo>
                  <a:pt x="1894" y="209"/>
                </a:lnTo>
                <a:lnTo>
                  <a:pt x="1907" y="214"/>
                </a:lnTo>
                <a:lnTo>
                  <a:pt x="1918" y="217"/>
                </a:lnTo>
                <a:lnTo>
                  <a:pt x="1929" y="223"/>
                </a:lnTo>
                <a:lnTo>
                  <a:pt x="1940" y="227"/>
                </a:lnTo>
                <a:lnTo>
                  <a:pt x="1952" y="233"/>
                </a:lnTo>
                <a:lnTo>
                  <a:pt x="1961" y="237"/>
                </a:lnTo>
                <a:lnTo>
                  <a:pt x="1973" y="243"/>
                </a:lnTo>
                <a:lnTo>
                  <a:pt x="1982" y="249"/>
                </a:lnTo>
                <a:lnTo>
                  <a:pt x="1994" y="256"/>
                </a:lnTo>
                <a:lnTo>
                  <a:pt x="2004" y="261"/>
                </a:lnTo>
                <a:lnTo>
                  <a:pt x="2013" y="267"/>
                </a:lnTo>
                <a:lnTo>
                  <a:pt x="2023" y="274"/>
                </a:lnTo>
                <a:lnTo>
                  <a:pt x="2033" y="280"/>
                </a:lnTo>
                <a:lnTo>
                  <a:pt x="2043" y="286"/>
                </a:lnTo>
                <a:lnTo>
                  <a:pt x="2052" y="293"/>
                </a:lnTo>
                <a:lnTo>
                  <a:pt x="2062" y="300"/>
                </a:lnTo>
                <a:lnTo>
                  <a:pt x="2072" y="308"/>
                </a:lnTo>
                <a:lnTo>
                  <a:pt x="2079" y="314"/>
                </a:lnTo>
                <a:lnTo>
                  <a:pt x="2089" y="320"/>
                </a:lnTo>
                <a:lnTo>
                  <a:pt x="2096" y="328"/>
                </a:lnTo>
                <a:lnTo>
                  <a:pt x="2106" y="335"/>
                </a:lnTo>
                <a:lnTo>
                  <a:pt x="2113" y="343"/>
                </a:lnTo>
                <a:lnTo>
                  <a:pt x="2122" y="350"/>
                </a:lnTo>
                <a:lnTo>
                  <a:pt x="2129" y="357"/>
                </a:lnTo>
                <a:lnTo>
                  <a:pt x="2137" y="366"/>
                </a:lnTo>
                <a:lnTo>
                  <a:pt x="2145" y="373"/>
                </a:lnTo>
                <a:lnTo>
                  <a:pt x="2152" y="382"/>
                </a:lnTo>
                <a:lnTo>
                  <a:pt x="2160" y="389"/>
                </a:lnTo>
                <a:lnTo>
                  <a:pt x="2167" y="398"/>
                </a:lnTo>
                <a:lnTo>
                  <a:pt x="2174" y="405"/>
                </a:lnTo>
                <a:lnTo>
                  <a:pt x="2181" y="414"/>
                </a:lnTo>
                <a:lnTo>
                  <a:pt x="2187" y="422"/>
                </a:lnTo>
                <a:lnTo>
                  <a:pt x="2195" y="432"/>
                </a:lnTo>
                <a:lnTo>
                  <a:pt x="2200" y="439"/>
                </a:lnTo>
                <a:lnTo>
                  <a:pt x="2206" y="448"/>
                </a:lnTo>
                <a:lnTo>
                  <a:pt x="2213" y="456"/>
                </a:lnTo>
                <a:lnTo>
                  <a:pt x="2219" y="466"/>
                </a:lnTo>
                <a:lnTo>
                  <a:pt x="2225" y="474"/>
                </a:lnTo>
                <a:lnTo>
                  <a:pt x="2230" y="483"/>
                </a:lnTo>
                <a:lnTo>
                  <a:pt x="2235" y="491"/>
                </a:lnTo>
                <a:lnTo>
                  <a:pt x="2242" y="501"/>
                </a:lnTo>
                <a:lnTo>
                  <a:pt x="2246" y="509"/>
                </a:lnTo>
                <a:lnTo>
                  <a:pt x="2251" y="519"/>
                </a:lnTo>
                <a:lnTo>
                  <a:pt x="2255" y="528"/>
                </a:lnTo>
                <a:lnTo>
                  <a:pt x="2261" y="538"/>
                </a:lnTo>
                <a:lnTo>
                  <a:pt x="2265" y="547"/>
                </a:lnTo>
                <a:lnTo>
                  <a:pt x="2269" y="557"/>
                </a:lnTo>
                <a:lnTo>
                  <a:pt x="2273" y="566"/>
                </a:lnTo>
                <a:lnTo>
                  <a:pt x="2279" y="576"/>
                </a:lnTo>
                <a:lnTo>
                  <a:pt x="2282" y="586"/>
                </a:lnTo>
                <a:lnTo>
                  <a:pt x="2285" y="597"/>
                </a:lnTo>
                <a:lnTo>
                  <a:pt x="2288" y="607"/>
                </a:lnTo>
                <a:lnTo>
                  <a:pt x="2291" y="618"/>
                </a:lnTo>
                <a:lnTo>
                  <a:pt x="2294" y="629"/>
                </a:lnTo>
                <a:lnTo>
                  <a:pt x="2297" y="641"/>
                </a:lnTo>
                <a:lnTo>
                  <a:pt x="2300" y="651"/>
                </a:lnTo>
                <a:lnTo>
                  <a:pt x="2303" y="663"/>
                </a:lnTo>
                <a:lnTo>
                  <a:pt x="2305" y="673"/>
                </a:lnTo>
                <a:lnTo>
                  <a:pt x="2307" y="684"/>
                </a:lnTo>
                <a:lnTo>
                  <a:pt x="2310" y="695"/>
                </a:lnTo>
                <a:lnTo>
                  <a:pt x="2313" y="707"/>
                </a:lnTo>
                <a:lnTo>
                  <a:pt x="2315" y="717"/>
                </a:lnTo>
                <a:lnTo>
                  <a:pt x="2317" y="729"/>
                </a:lnTo>
                <a:lnTo>
                  <a:pt x="2319" y="739"/>
                </a:lnTo>
                <a:lnTo>
                  <a:pt x="2322" y="751"/>
                </a:lnTo>
                <a:lnTo>
                  <a:pt x="2323" y="762"/>
                </a:lnTo>
                <a:lnTo>
                  <a:pt x="2325" y="772"/>
                </a:lnTo>
                <a:lnTo>
                  <a:pt x="2327" y="783"/>
                </a:lnTo>
                <a:lnTo>
                  <a:pt x="2329" y="795"/>
                </a:lnTo>
                <a:lnTo>
                  <a:pt x="2329" y="805"/>
                </a:lnTo>
                <a:lnTo>
                  <a:pt x="2331" y="817"/>
                </a:lnTo>
                <a:lnTo>
                  <a:pt x="2331" y="828"/>
                </a:lnTo>
                <a:lnTo>
                  <a:pt x="2333" y="839"/>
                </a:lnTo>
                <a:lnTo>
                  <a:pt x="2333" y="850"/>
                </a:lnTo>
                <a:lnTo>
                  <a:pt x="2334" y="860"/>
                </a:lnTo>
                <a:lnTo>
                  <a:pt x="2334" y="871"/>
                </a:lnTo>
                <a:lnTo>
                  <a:pt x="2335" y="883"/>
                </a:lnTo>
                <a:lnTo>
                  <a:pt x="2335" y="893"/>
                </a:lnTo>
                <a:lnTo>
                  <a:pt x="2335" y="905"/>
                </a:lnTo>
                <a:lnTo>
                  <a:pt x="2335" y="916"/>
                </a:lnTo>
                <a:lnTo>
                  <a:pt x="2336" y="927"/>
                </a:lnTo>
                <a:lnTo>
                  <a:pt x="2335" y="937"/>
                </a:lnTo>
                <a:lnTo>
                  <a:pt x="2334" y="947"/>
                </a:lnTo>
                <a:lnTo>
                  <a:pt x="2333" y="958"/>
                </a:lnTo>
                <a:lnTo>
                  <a:pt x="2333" y="970"/>
                </a:lnTo>
                <a:lnTo>
                  <a:pt x="2331" y="979"/>
                </a:lnTo>
                <a:lnTo>
                  <a:pt x="2330" y="990"/>
                </a:lnTo>
                <a:lnTo>
                  <a:pt x="2329" y="1000"/>
                </a:lnTo>
                <a:lnTo>
                  <a:pt x="2328" y="1012"/>
                </a:lnTo>
                <a:lnTo>
                  <a:pt x="2325" y="1022"/>
                </a:lnTo>
                <a:lnTo>
                  <a:pt x="2323" y="1032"/>
                </a:lnTo>
                <a:lnTo>
                  <a:pt x="2321" y="1043"/>
                </a:lnTo>
                <a:lnTo>
                  <a:pt x="2320" y="1054"/>
                </a:lnTo>
                <a:lnTo>
                  <a:pt x="2317" y="1063"/>
                </a:lnTo>
                <a:lnTo>
                  <a:pt x="2315" y="1074"/>
                </a:lnTo>
                <a:lnTo>
                  <a:pt x="2313" y="1084"/>
                </a:lnTo>
                <a:lnTo>
                  <a:pt x="2311" y="1095"/>
                </a:lnTo>
                <a:lnTo>
                  <a:pt x="2306" y="1104"/>
                </a:lnTo>
                <a:lnTo>
                  <a:pt x="2303" y="1115"/>
                </a:lnTo>
                <a:lnTo>
                  <a:pt x="2300" y="1125"/>
                </a:lnTo>
                <a:lnTo>
                  <a:pt x="2297" y="1135"/>
                </a:lnTo>
                <a:lnTo>
                  <a:pt x="2293" y="1145"/>
                </a:lnTo>
                <a:lnTo>
                  <a:pt x="2288" y="1154"/>
                </a:lnTo>
                <a:lnTo>
                  <a:pt x="2284" y="1164"/>
                </a:lnTo>
                <a:lnTo>
                  <a:pt x="2280" y="1175"/>
                </a:lnTo>
                <a:lnTo>
                  <a:pt x="2274" y="1184"/>
                </a:lnTo>
                <a:lnTo>
                  <a:pt x="2269" y="1194"/>
                </a:lnTo>
                <a:lnTo>
                  <a:pt x="2264" y="1203"/>
                </a:lnTo>
                <a:lnTo>
                  <a:pt x="2260" y="1213"/>
                </a:lnTo>
                <a:lnTo>
                  <a:pt x="2253" y="1222"/>
                </a:lnTo>
                <a:lnTo>
                  <a:pt x="2248" y="1232"/>
                </a:lnTo>
                <a:lnTo>
                  <a:pt x="2243" y="1241"/>
                </a:lnTo>
                <a:lnTo>
                  <a:pt x="2237" y="1251"/>
                </a:lnTo>
                <a:lnTo>
                  <a:pt x="2229" y="1257"/>
                </a:lnTo>
                <a:lnTo>
                  <a:pt x="2221" y="1265"/>
                </a:lnTo>
                <a:lnTo>
                  <a:pt x="2213" y="1271"/>
                </a:lnTo>
                <a:lnTo>
                  <a:pt x="2205" y="1279"/>
                </a:lnTo>
                <a:lnTo>
                  <a:pt x="2197" y="1285"/>
                </a:lnTo>
                <a:lnTo>
                  <a:pt x="2191" y="1291"/>
                </a:lnTo>
                <a:lnTo>
                  <a:pt x="2182" y="1298"/>
                </a:lnTo>
                <a:lnTo>
                  <a:pt x="2176" y="1304"/>
                </a:lnTo>
                <a:lnTo>
                  <a:pt x="2167" y="1309"/>
                </a:lnTo>
                <a:lnTo>
                  <a:pt x="2160" y="1316"/>
                </a:lnTo>
                <a:lnTo>
                  <a:pt x="2151" y="1322"/>
                </a:lnTo>
                <a:lnTo>
                  <a:pt x="2144" y="1328"/>
                </a:lnTo>
                <a:lnTo>
                  <a:pt x="2135" y="1334"/>
                </a:lnTo>
                <a:lnTo>
                  <a:pt x="2129" y="1340"/>
                </a:lnTo>
                <a:lnTo>
                  <a:pt x="2120" y="1345"/>
                </a:lnTo>
                <a:lnTo>
                  <a:pt x="2114" y="1352"/>
                </a:lnTo>
                <a:lnTo>
                  <a:pt x="2106" y="1356"/>
                </a:lnTo>
                <a:lnTo>
                  <a:pt x="2098" y="1361"/>
                </a:lnTo>
                <a:lnTo>
                  <a:pt x="2090" y="1367"/>
                </a:lnTo>
                <a:lnTo>
                  <a:pt x="2082" y="1372"/>
                </a:lnTo>
                <a:lnTo>
                  <a:pt x="2074" y="1376"/>
                </a:lnTo>
                <a:lnTo>
                  <a:pt x="2066" y="1381"/>
                </a:lnTo>
                <a:lnTo>
                  <a:pt x="2058" y="1387"/>
                </a:lnTo>
                <a:lnTo>
                  <a:pt x="2050" y="1392"/>
                </a:lnTo>
                <a:lnTo>
                  <a:pt x="2042" y="1396"/>
                </a:lnTo>
                <a:lnTo>
                  <a:pt x="2034" y="1401"/>
                </a:lnTo>
                <a:lnTo>
                  <a:pt x="2026" y="1405"/>
                </a:lnTo>
                <a:lnTo>
                  <a:pt x="2018" y="1409"/>
                </a:lnTo>
                <a:lnTo>
                  <a:pt x="2010" y="1413"/>
                </a:lnTo>
                <a:lnTo>
                  <a:pt x="2003" y="1418"/>
                </a:lnTo>
                <a:lnTo>
                  <a:pt x="1995" y="1422"/>
                </a:lnTo>
                <a:lnTo>
                  <a:pt x="1988" y="1426"/>
                </a:lnTo>
                <a:lnTo>
                  <a:pt x="1978" y="1429"/>
                </a:lnTo>
                <a:lnTo>
                  <a:pt x="1971" y="1432"/>
                </a:lnTo>
                <a:lnTo>
                  <a:pt x="1962" y="1436"/>
                </a:lnTo>
                <a:lnTo>
                  <a:pt x="1955" y="1439"/>
                </a:lnTo>
                <a:lnTo>
                  <a:pt x="1945" y="1442"/>
                </a:lnTo>
                <a:lnTo>
                  <a:pt x="1938" y="1445"/>
                </a:lnTo>
                <a:lnTo>
                  <a:pt x="1929" y="1448"/>
                </a:lnTo>
                <a:lnTo>
                  <a:pt x="1922" y="1452"/>
                </a:lnTo>
                <a:lnTo>
                  <a:pt x="1912" y="1454"/>
                </a:lnTo>
                <a:lnTo>
                  <a:pt x="1905" y="1457"/>
                </a:lnTo>
                <a:lnTo>
                  <a:pt x="1895" y="1459"/>
                </a:lnTo>
                <a:lnTo>
                  <a:pt x="1888" y="1462"/>
                </a:lnTo>
                <a:lnTo>
                  <a:pt x="1879" y="1464"/>
                </a:lnTo>
                <a:lnTo>
                  <a:pt x="1871" y="1466"/>
                </a:lnTo>
                <a:lnTo>
                  <a:pt x="1862" y="1468"/>
                </a:lnTo>
                <a:lnTo>
                  <a:pt x="1855" y="1472"/>
                </a:lnTo>
                <a:lnTo>
                  <a:pt x="1845" y="1473"/>
                </a:lnTo>
                <a:lnTo>
                  <a:pt x="1837" y="1475"/>
                </a:lnTo>
                <a:lnTo>
                  <a:pt x="1828" y="1477"/>
                </a:lnTo>
                <a:lnTo>
                  <a:pt x="1820" y="1479"/>
                </a:lnTo>
                <a:lnTo>
                  <a:pt x="1810" y="1480"/>
                </a:lnTo>
                <a:lnTo>
                  <a:pt x="1802" y="1482"/>
                </a:lnTo>
                <a:lnTo>
                  <a:pt x="1793" y="1484"/>
                </a:lnTo>
                <a:lnTo>
                  <a:pt x="1785" y="1487"/>
                </a:lnTo>
                <a:lnTo>
                  <a:pt x="1775" y="1488"/>
                </a:lnTo>
                <a:lnTo>
                  <a:pt x="1767" y="1489"/>
                </a:lnTo>
                <a:lnTo>
                  <a:pt x="1758" y="1490"/>
                </a:lnTo>
                <a:lnTo>
                  <a:pt x="1750" y="1492"/>
                </a:lnTo>
                <a:lnTo>
                  <a:pt x="1740" y="1492"/>
                </a:lnTo>
                <a:lnTo>
                  <a:pt x="1732" y="1494"/>
                </a:lnTo>
                <a:lnTo>
                  <a:pt x="1723" y="1494"/>
                </a:lnTo>
                <a:lnTo>
                  <a:pt x="1715" y="1496"/>
                </a:lnTo>
                <a:lnTo>
                  <a:pt x="1702" y="1493"/>
                </a:lnTo>
                <a:lnTo>
                  <a:pt x="1691" y="1492"/>
                </a:lnTo>
                <a:lnTo>
                  <a:pt x="1680" y="1489"/>
                </a:lnTo>
                <a:lnTo>
                  <a:pt x="1669" y="1488"/>
                </a:lnTo>
                <a:lnTo>
                  <a:pt x="1657" y="1484"/>
                </a:lnTo>
                <a:lnTo>
                  <a:pt x="1648" y="1483"/>
                </a:lnTo>
                <a:lnTo>
                  <a:pt x="1636" y="1480"/>
                </a:lnTo>
                <a:lnTo>
                  <a:pt x="1626" y="1479"/>
                </a:lnTo>
                <a:lnTo>
                  <a:pt x="1616" y="1476"/>
                </a:lnTo>
                <a:lnTo>
                  <a:pt x="1605" y="1474"/>
                </a:lnTo>
                <a:lnTo>
                  <a:pt x="1595" y="1471"/>
                </a:lnTo>
                <a:lnTo>
                  <a:pt x="1585" y="1468"/>
                </a:lnTo>
                <a:lnTo>
                  <a:pt x="1574" y="1465"/>
                </a:lnTo>
                <a:lnTo>
                  <a:pt x="1565" y="1463"/>
                </a:lnTo>
                <a:lnTo>
                  <a:pt x="1555" y="1460"/>
                </a:lnTo>
                <a:lnTo>
                  <a:pt x="1546" y="1458"/>
                </a:lnTo>
                <a:lnTo>
                  <a:pt x="1535" y="1454"/>
                </a:lnTo>
                <a:lnTo>
                  <a:pt x="1526" y="1450"/>
                </a:lnTo>
                <a:lnTo>
                  <a:pt x="1516" y="1447"/>
                </a:lnTo>
                <a:lnTo>
                  <a:pt x="1506" y="1444"/>
                </a:lnTo>
                <a:lnTo>
                  <a:pt x="1497" y="1440"/>
                </a:lnTo>
                <a:lnTo>
                  <a:pt x="1488" y="1437"/>
                </a:lnTo>
                <a:lnTo>
                  <a:pt x="1479" y="1432"/>
                </a:lnTo>
                <a:lnTo>
                  <a:pt x="1470" y="1429"/>
                </a:lnTo>
                <a:lnTo>
                  <a:pt x="1461" y="1425"/>
                </a:lnTo>
                <a:lnTo>
                  <a:pt x="1452" y="1421"/>
                </a:lnTo>
                <a:lnTo>
                  <a:pt x="1444" y="1416"/>
                </a:lnTo>
                <a:lnTo>
                  <a:pt x="1435" y="1413"/>
                </a:lnTo>
                <a:lnTo>
                  <a:pt x="1427" y="1409"/>
                </a:lnTo>
                <a:lnTo>
                  <a:pt x="1419" y="1405"/>
                </a:lnTo>
                <a:lnTo>
                  <a:pt x="1411" y="1401"/>
                </a:lnTo>
                <a:lnTo>
                  <a:pt x="1403" y="1397"/>
                </a:lnTo>
                <a:lnTo>
                  <a:pt x="1394" y="1392"/>
                </a:lnTo>
                <a:lnTo>
                  <a:pt x="1386" y="1387"/>
                </a:lnTo>
                <a:lnTo>
                  <a:pt x="1378" y="1381"/>
                </a:lnTo>
                <a:lnTo>
                  <a:pt x="1370" y="1377"/>
                </a:lnTo>
                <a:lnTo>
                  <a:pt x="1362" y="1372"/>
                </a:lnTo>
                <a:lnTo>
                  <a:pt x="1356" y="1368"/>
                </a:lnTo>
                <a:lnTo>
                  <a:pt x="1347" y="1362"/>
                </a:lnTo>
                <a:lnTo>
                  <a:pt x="1341" y="1358"/>
                </a:lnTo>
                <a:lnTo>
                  <a:pt x="1333" y="1352"/>
                </a:lnTo>
                <a:lnTo>
                  <a:pt x="1326" y="1346"/>
                </a:lnTo>
                <a:lnTo>
                  <a:pt x="1318" y="1341"/>
                </a:lnTo>
                <a:lnTo>
                  <a:pt x="1312" y="1336"/>
                </a:lnTo>
                <a:lnTo>
                  <a:pt x="1306" y="1331"/>
                </a:lnTo>
                <a:lnTo>
                  <a:pt x="1299" y="1325"/>
                </a:lnTo>
                <a:lnTo>
                  <a:pt x="1293" y="1320"/>
                </a:lnTo>
                <a:lnTo>
                  <a:pt x="1288" y="1315"/>
                </a:lnTo>
                <a:lnTo>
                  <a:pt x="1281" y="1308"/>
                </a:lnTo>
                <a:lnTo>
                  <a:pt x="1275" y="1302"/>
                </a:lnTo>
                <a:lnTo>
                  <a:pt x="1268" y="1296"/>
                </a:lnTo>
                <a:lnTo>
                  <a:pt x="1263" y="1289"/>
                </a:lnTo>
                <a:lnTo>
                  <a:pt x="1257" y="1283"/>
                </a:lnTo>
                <a:lnTo>
                  <a:pt x="1252" y="1276"/>
                </a:lnTo>
                <a:lnTo>
                  <a:pt x="1246" y="1270"/>
                </a:lnTo>
                <a:lnTo>
                  <a:pt x="1242" y="1264"/>
                </a:lnTo>
                <a:lnTo>
                  <a:pt x="1236" y="1256"/>
                </a:lnTo>
                <a:lnTo>
                  <a:pt x="1231" y="1250"/>
                </a:lnTo>
                <a:lnTo>
                  <a:pt x="1226" y="1244"/>
                </a:lnTo>
                <a:lnTo>
                  <a:pt x="1222" y="1237"/>
                </a:lnTo>
                <a:lnTo>
                  <a:pt x="1216" y="1230"/>
                </a:lnTo>
                <a:lnTo>
                  <a:pt x="1212" y="1223"/>
                </a:lnTo>
                <a:lnTo>
                  <a:pt x="1208" y="1216"/>
                </a:lnTo>
                <a:lnTo>
                  <a:pt x="1205" y="1210"/>
                </a:lnTo>
                <a:lnTo>
                  <a:pt x="1202" y="1203"/>
                </a:lnTo>
                <a:lnTo>
                  <a:pt x="1199" y="1197"/>
                </a:lnTo>
                <a:lnTo>
                  <a:pt x="1197" y="1190"/>
                </a:lnTo>
                <a:lnTo>
                  <a:pt x="1196" y="1184"/>
                </a:lnTo>
                <a:lnTo>
                  <a:pt x="1193" y="1178"/>
                </a:lnTo>
                <a:lnTo>
                  <a:pt x="1191" y="1172"/>
                </a:lnTo>
                <a:lnTo>
                  <a:pt x="1189" y="1166"/>
                </a:lnTo>
                <a:lnTo>
                  <a:pt x="1188" y="1161"/>
                </a:lnTo>
                <a:lnTo>
                  <a:pt x="1184" y="1149"/>
                </a:lnTo>
                <a:lnTo>
                  <a:pt x="1179" y="1138"/>
                </a:lnTo>
                <a:lnTo>
                  <a:pt x="1175" y="1127"/>
                </a:lnTo>
                <a:lnTo>
                  <a:pt x="1172" y="1116"/>
                </a:lnTo>
                <a:lnTo>
                  <a:pt x="1168" y="1104"/>
                </a:lnTo>
                <a:lnTo>
                  <a:pt x="1163" y="1094"/>
                </a:lnTo>
                <a:lnTo>
                  <a:pt x="1159" y="1082"/>
                </a:lnTo>
                <a:lnTo>
                  <a:pt x="1156" y="1073"/>
                </a:lnTo>
                <a:lnTo>
                  <a:pt x="1152" y="1062"/>
                </a:lnTo>
                <a:lnTo>
                  <a:pt x="1147" y="1051"/>
                </a:lnTo>
                <a:lnTo>
                  <a:pt x="1143" y="1041"/>
                </a:lnTo>
                <a:lnTo>
                  <a:pt x="1140" y="1031"/>
                </a:lnTo>
                <a:lnTo>
                  <a:pt x="1136" y="1021"/>
                </a:lnTo>
                <a:lnTo>
                  <a:pt x="1131" y="1010"/>
                </a:lnTo>
                <a:lnTo>
                  <a:pt x="1127" y="999"/>
                </a:lnTo>
                <a:lnTo>
                  <a:pt x="1124" y="990"/>
                </a:lnTo>
                <a:lnTo>
                  <a:pt x="1120" y="979"/>
                </a:lnTo>
                <a:lnTo>
                  <a:pt x="1116" y="970"/>
                </a:lnTo>
                <a:lnTo>
                  <a:pt x="1112" y="959"/>
                </a:lnTo>
                <a:lnTo>
                  <a:pt x="1109" y="950"/>
                </a:lnTo>
                <a:lnTo>
                  <a:pt x="1105" y="939"/>
                </a:lnTo>
                <a:lnTo>
                  <a:pt x="1102" y="929"/>
                </a:lnTo>
                <a:lnTo>
                  <a:pt x="1099" y="919"/>
                </a:lnTo>
                <a:lnTo>
                  <a:pt x="1095" y="909"/>
                </a:lnTo>
                <a:lnTo>
                  <a:pt x="1092" y="899"/>
                </a:lnTo>
                <a:lnTo>
                  <a:pt x="1089" y="889"/>
                </a:lnTo>
                <a:lnTo>
                  <a:pt x="1086" y="878"/>
                </a:lnTo>
                <a:lnTo>
                  <a:pt x="1084" y="869"/>
                </a:lnTo>
                <a:lnTo>
                  <a:pt x="1075" y="869"/>
                </a:lnTo>
                <a:lnTo>
                  <a:pt x="1068" y="869"/>
                </a:lnTo>
                <a:lnTo>
                  <a:pt x="1058" y="869"/>
                </a:lnTo>
                <a:lnTo>
                  <a:pt x="1049" y="869"/>
                </a:lnTo>
                <a:lnTo>
                  <a:pt x="1045" y="875"/>
                </a:lnTo>
                <a:lnTo>
                  <a:pt x="1044" y="884"/>
                </a:lnTo>
                <a:lnTo>
                  <a:pt x="1042" y="891"/>
                </a:lnTo>
                <a:lnTo>
                  <a:pt x="1042" y="900"/>
                </a:lnTo>
                <a:lnTo>
                  <a:pt x="1040" y="906"/>
                </a:lnTo>
                <a:lnTo>
                  <a:pt x="1039" y="915"/>
                </a:lnTo>
                <a:lnTo>
                  <a:pt x="1039" y="922"/>
                </a:lnTo>
                <a:lnTo>
                  <a:pt x="1039" y="930"/>
                </a:lnTo>
                <a:lnTo>
                  <a:pt x="1038" y="937"/>
                </a:lnTo>
                <a:lnTo>
                  <a:pt x="1038" y="945"/>
                </a:lnTo>
                <a:lnTo>
                  <a:pt x="1038" y="953"/>
                </a:lnTo>
                <a:lnTo>
                  <a:pt x="1038" y="961"/>
                </a:lnTo>
                <a:lnTo>
                  <a:pt x="1038" y="968"/>
                </a:lnTo>
                <a:lnTo>
                  <a:pt x="1038" y="976"/>
                </a:lnTo>
                <a:lnTo>
                  <a:pt x="1039" y="984"/>
                </a:lnTo>
                <a:lnTo>
                  <a:pt x="1040" y="992"/>
                </a:lnTo>
                <a:lnTo>
                  <a:pt x="1040" y="998"/>
                </a:lnTo>
                <a:lnTo>
                  <a:pt x="1041" y="1007"/>
                </a:lnTo>
                <a:lnTo>
                  <a:pt x="1042" y="1013"/>
                </a:lnTo>
                <a:lnTo>
                  <a:pt x="1043" y="1022"/>
                </a:lnTo>
                <a:lnTo>
                  <a:pt x="1044" y="1029"/>
                </a:lnTo>
                <a:lnTo>
                  <a:pt x="1046" y="1037"/>
                </a:lnTo>
                <a:lnTo>
                  <a:pt x="1048" y="1044"/>
                </a:lnTo>
                <a:lnTo>
                  <a:pt x="1050" y="1052"/>
                </a:lnTo>
                <a:lnTo>
                  <a:pt x="1051" y="1059"/>
                </a:lnTo>
                <a:lnTo>
                  <a:pt x="1053" y="1067"/>
                </a:lnTo>
                <a:lnTo>
                  <a:pt x="1054" y="1074"/>
                </a:lnTo>
                <a:lnTo>
                  <a:pt x="1057" y="1082"/>
                </a:lnTo>
                <a:lnTo>
                  <a:pt x="1059" y="1090"/>
                </a:lnTo>
                <a:lnTo>
                  <a:pt x="1061" y="1097"/>
                </a:lnTo>
                <a:lnTo>
                  <a:pt x="1063" y="1104"/>
                </a:lnTo>
                <a:lnTo>
                  <a:pt x="1067" y="1113"/>
                </a:lnTo>
                <a:lnTo>
                  <a:pt x="1069" y="1119"/>
                </a:lnTo>
                <a:lnTo>
                  <a:pt x="1071" y="1127"/>
                </a:lnTo>
                <a:lnTo>
                  <a:pt x="1073" y="1134"/>
                </a:lnTo>
                <a:lnTo>
                  <a:pt x="1076" y="1142"/>
                </a:lnTo>
                <a:lnTo>
                  <a:pt x="1078" y="1148"/>
                </a:lnTo>
                <a:lnTo>
                  <a:pt x="1082" y="1156"/>
                </a:lnTo>
                <a:lnTo>
                  <a:pt x="1085" y="1163"/>
                </a:lnTo>
                <a:lnTo>
                  <a:pt x="1088" y="1171"/>
                </a:lnTo>
                <a:lnTo>
                  <a:pt x="1090" y="1178"/>
                </a:lnTo>
                <a:lnTo>
                  <a:pt x="1093" y="1186"/>
                </a:lnTo>
                <a:lnTo>
                  <a:pt x="1096" y="1193"/>
                </a:lnTo>
                <a:lnTo>
                  <a:pt x="1100" y="1201"/>
                </a:lnTo>
                <a:lnTo>
                  <a:pt x="1103" y="1208"/>
                </a:lnTo>
                <a:lnTo>
                  <a:pt x="1106" y="1216"/>
                </a:lnTo>
                <a:lnTo>
                  <a:pt x="1109" y="1223"/>
                </a:lnTo>
                <a:lnTo>
                  <a:pt x="1112" y="1232"/>
                </a:lnTo>
                <a:lnTo>
                  <a:pt x="1116" y="1238"/>
                </a:lnTo>
                <a:lnTo>
                  <a:pt x="1119" y="1246"/>
                </a:lnTo>
                <a:lnTo>
                  <a:pt x="1122" y="1253"/>
                </a:lnTo>
                <a:lnTo>
                  <a:pt x="1125" y="1260"/>
                </a:lnTo>
                <a:lnTo>
                  <a:pt x="1128" y="1268"/>
                </a:lnTo>
                <a:lnTo>
                  <a:pt x="1131" y="1275"/>
                </a:lnTo>
                <a:lnTo>
                  <a:pt x="1135" y="1283"/>
                </a:lnTo>
                <a:lnTo>
                  <a:pt x="1139" y="1291"/>
                </a:lnTo>
                <a:lnTo>
                  <a:pt x="1142" y="1298"/>
                </a:lnTo>
                <a:lnTo>
                  <a:pt x="1145" y="1306"/>
                </a:lnTo>
                <a:lnTo>
                  <a:pt x="1148" y="1312"/>
                </a:lnTo>
                <a:lnTo>
                  <a:pt x="1153" y="1321"/>
                </a:lnTo>
                <a:lnTo>
                  <a:pt x="1156" y="1328"/>
                </a:lnTo>
                <a:lnTo>
                  <a:pt x="1159" y="1337"/>
                </a:lnTo>
                <a:lnTo>
                  <a:pt x="1162" y="1344"/>
                </a:lnTo>
                <a:lnTo>
                  <a:pt x="1167" y="1353"/>
                </a:lnTo>
                <a:lnTo>
                  <a:pt x="1173" y="1363"/>
                </a:lnTo>
                <a:lnTo>
                  <a:pt x="1181" y="1374"/>
                </a:lnTo>
                <a:lnTo>
                  <a:pt x="1190" y="1385"/>
                </a:lnTo>
                <a:lnTo>
                  <a:pt x="1199" y="1396"/>
                </a:lnTo>
                <a:lnTo>
                  <a:pt x="1208" y="1406"/>
                </a:lnTo>
                <a:lnTo>
                  <a:pt x="1218" y="1415"/>
                </a:lnTo>
                <a:lnTo>
                  <a:pt x="1227" y="1425"/>
                </a:lnTo>
                <a:lnTo>
                  <a:pt x="1237" y="1436"/>
                </a:lnTo>
                <a:lnTo>
                  <a:pt x="1246" y="1444"/>
                </a:lnTo>
                <a:lnTo>
                  <a:pt x="1256" y="1453"/>
                </a:lnTo>
                <a:lnTo>
                  <a:pt x="1266" y="1461"/>
                </a:lnTo>
                <a:lnTo>
                  <a:pt x="1278" y="1470"/>
                </a:lnTo>
                <a:lnTo>
                  <a:pt x="1289" y="1477"/>
                </a:lnTo>
                <a:lnTo>
                  <a:pt x="1300" y="1484"/>
                </a:lnTo>
                <a:lnTo>
                  <a:pt x="1311" y="1492"/>
                </a:lnTo>
                <a:lnTo>
                  <a:pt x="1324" y="1500"/>
                </a:lnTo>
                <a:lnTo>
                  <a:pt x="1334" y="1507"/>
                </a:lnTo>
                <a:lnTo>
                  <a:pt x="1346" y="1513"/>
                </a:lnTo>
                <a:lnTo>
                  <a:pt x="1358" y="1519"/>
                </a:lnTo>
                <a:lnTo>
                  <a:pt x="1370" y="1526"/>
                </a:lnTo>
                <a:lnTo>
                  <a:pt x="1383" y="1531"/>
                </a:lnTo>
                <a:lnTo>
                  <a:pt x="1396" y="1537"/>
                </a:lnTo>
                <a:lnTo>
                  <a:pt x="1409" y="1543"/>
                </a:lnTo>
                <a:lnTo>
                  <a:pt x="1421" y="1549"/>
                </a:lnTo>
                <a:lnTo>
                  <a:pt x="1434" y="1553"/>
                </a:lnTo>
                <a:lnTo>
                  <a:pt x="1447" y="1559"/>
                </a:lnTo>
                <a:lnTo>
                  <a:pt x="1461" y="1563"/>
                </a:lnTo>
                <a:lnTo>
                  <a:pt x="1475" y="1568"/>
                </a:lnTo>
                <a:lnTo>
                  <a:pt x="1487" y="1572"/>
                </a:lnTo>
                <a:lnTo>
                  <a:pt x="1501" y="1577"/>
                </a:lnTo>
                <a:lnTo>
                  <a:pt x="1515" y="1581"/>
                </a:lnTo>
                <a:lnTo>
                  <a:pt x="1530" y="1585"/>
                </a:lnTo>
                <a:lnTo>
                  <a:pt x="1543" y="1587"/>
                </a:lnTo>
                <a:lnTo>
                  <a:pt x="1557" y="1591"/>
                </a:lnTo>
                <a:lnTo>
                  <a:pt x="1571" y="1594"/>
                </a:lnTo>
                <a:lnTo>
                  <a:pt x="1586" y="1597"/>
                </a:lnTo>
                <a:lnTo>
                  <a:pt x="1600" y="1599"/>
                </a:lnTo>
                <a:lnTo>
                  <a:pt x="1615" y="1601"/>
                </a:lnTo>
                <a:lnTo>
                  <a:pt x="1629" y="1603"/>
                </a:lnTo>
                <a:lnTo>
                  <a:pt x="1643" y="1606"/>
                </a:lnTo>
                <a:lnTo>
                  <a:pt x="1657" y="1608"/>
                </a:lnTo>
                <a:lnTo>
                  <a:pt x="1672" y="1610"/>
                </a:lnTo>
                <a:lnTo>
                  <a:pt x="1687" y="1611"/>
                </a:lnTo>
                <a:lnTo>
                  <a:pt x="1702" y="1613"/>
                </a:lnTo>
                <a:lnTo>
                  <a:pt x="1717" y="1614"/>
                </a:lnTo>
                <a:lnTo>
                  <a:pt x="1732" y="1615"/>
                </a:lnTo>
                <a:lnTo>
                  <a:pt x="1747" y="1616"/>
                </a:lnTo>
                <a:lnTo>
                  <a:pt x="1762" y="1618"/>
                </a:lnTo>
                <a:lnTo>
                  <a:pt x="1776" y="1618"/>
                </a:lnTo>
                <a:lnTo>
                  <a:pt x="1791" y="1618"/>
                </a:lnTo>
                <a:lnTo>
                  <a:pt x="1806" y="1618"/>
                </a:lnTo>
                <a:lnTo>
                  <a:pt x="1822" y="1619"/>
                </a:lnTo>
                <a:lnTo>
                  <a:pt x="1836" y="1619"/>
                </a:lnTo>
                <a:lnTo>
                  <a:pt x="1851" y="1619"/>
                </a:lnTo>
                <a:lnTo>
                  <a:pt x="1865" y="1619"/>
                </a:lnTo>
                <a:lnTo>
                  <a:pt x="1881" y="1620"/>
                </a:lnTo>
                <a:lnTo>
                  <a:pt x="1896" y="1619"/>
                </a:lnTo>
                <a:lnTo>
                  <a:pt x="1911" y="1619"/>
                </a:lnTo>
                <a:lnTo>
                  <a:pt x="1926" y="1619"/>
                </a:lnTo>
                <a:lnTo>
                  <a:pt x="1941" y="1619"/>
                </a:lnTo>
                <a:lnTo>
                  <a:pt x="1956" y="1618"/>
                </a:lnTo>
                <a:lnTo>
                  <a:pt x="1971" y="1618"/>
                </a:lnTo>
                <a:lnTo>
                  <a:pt x="1986" y="1617"/>
                </a:lnTo>
                <a:lnTo>
                  <a:pt x="2001" y="1617"/>
                </a:lnTo>
                <a:lnTo>
                  <a:pt x="2014" y="1614"/>
                </a:lnTo>
                <a:lnTo>
                  <a:pt x="2028" y="1612"/>
                </a:lnTo>
                <a:lnTo>
                  <a:pt x="2041" y="1610"/>
                </a:lnTo>
                <a:lnTo>
                  <a:pt x="2055" y="1608"/>
                </a:lnTo>
                <a:lnTo>
                  <a:pt x="2067" y="1604"/>
                </a:lnTo>
                <a:lnTo>
                  <a:pt x="2081" y="1602"/>
                </a:lnTo>
                <a:lnTo>
                  <a:pt x="2095" y="1600"/>
                </a:lnTo>
                <a:lnTo>
                  <a:pt x="2109" y="1598"/>
                </a:lnTo>
                <a:lnTo>
                  <a:pt x="2120" y="1594"/>
                </a:lnTo>
                <a:lnTo>
                  <a:pt x="2133" y="1591"/>
                </a:lnTo>
                <a:lnTo>
                  <a:pt x="2146" y="1587"/>
                </a:lnTo>
                <a:lnTo>
                  <a:pt x="2159" y="1584"/>
                </a:lnTo>
                <a:lnTo>
                  <a:pt x="2171" y="1580"/>
                </a:lnTo>
                <a:lnTo>
                  <a:pt x="2184" y="1577"/>
                </a:lnTo>
                <a:lnTo>
                  <a:pt x="2197" y="1574"/>
                </a:lnTo>
                <a:lnTo>
                  <a:pt x="2210" y="1570"/>
                </a:lnTo>
                <a:lnTo>
                  <a:pt x="2221" y="1565"/>
                </a:lnTo>
                <a:lnTo>
                  <a:pt x="2233" y="1562"/>
                </a:lnTo>
                <a:lnTo>
                  <a:pt x="2245" y="1557"/>
                </a:lnTo>
                <a:lnTo>
                  <a:pt x="2257" y="1553"/>
                </a:lnTo>
                <a:lnTo>
                  <a:pt x="2269" y="1548"/>
                </a:lnTo>
                <a:lnTo>
                  <a:pt x="2281" y="1544"/>
                </a:lnTo>
                <a:lnTo>
                  <a:pt x="2293" y="1540"/>
                </a:lnTo>
                <a:lnTo>
                  <a:pt x="2304" y="1535"/>
                </a:lnTo>
                <a:lnTo>
                  <a:pt x="2315" y="1530"/>
                </a:lnTo>
                <a:lnTo>
                  <a:pt x="2327" y="1525"/>
                </a:lnTo>
                <a:lnTo>
                  <a:pt x="2337" y="1519"/>
                </a:lnTo>
                <a:lnTo>
                  <a:pt x="2349" y="1514"/>
                </a:lnTo>
                <a:lnTo>
                  <a:pt x="2359" y="1509"/>
                </a:lnTo>
                <a:lnTo>
                  <a:pt x="2371" y="1504"/>
                </a:lnTo>
                <a:lnTo>
                  <a:pt x="2382" y="1498"/>
                </a:lnTo>
                <a:lnTo>
                  <a:pt x="2393" y="1493"/>
                </a:lnTo>
                <a:lnTo>
                  <a:pt x="2403" y="1487"/>
                </a:lnTo>
                <a:lnTo>
                  <a:pt x="2413" y="1480"/>
                </a:lnTo>
                <a:lnTo>
                  <a:pt x="2422" y="1474"/>
                </a:lnTo>
                <a:lnTo>
                  <a:pt x="2433" y="1467"/>
                </a:lnTo>
                <a:lnTo>
                  <a:pt x="2442" y="1461"/>
                </a:lnTo>
                <a:lnTo>
                  <a:pt x="2452" y="1455"/>
                </a:lnTo>
                <a:lnTo>
                  <a:pt x="2461" y="1448"/>
                </a:lnTo>
                <a:lnTo>
                  <a:pt x="2471" y="1442"/>
                </a:lnTo>
                <a:lnTo>
                  <a:pt x="2479" y="1435"/>
                </a:lnTo>
                <a:lnTo>
                  <a:pt x="2488" y="1428"/>
                </a:lnTo>
                <a:lnTo>
                  <a:pt x="2496" y="1421"/>
                </a:lnTo>
                <a:lnTo>
                  <a:pt x="2506" y="1414"/>
                </a:lnTo>
                <a:lnTo>
                  <a:pt x="2515" y="1407"/>
                </a:lnTo>
                <a:lnTo>
                  <a:pt x="2523" y="1400"/>
                </a:lnTo>
                <a:lnTo>
                  <a:pt x="2532" y="1392"/>
                </a:lnTo>
                <a:lnTo>
                  <a:pt x="2540" y="1386"/>
                </a:lnTo>
                <a:lnTo>
                  <a:pt x="2546" y="1377"/>
                </a:lnTo>
                <a:lnTo>
                  <a:pt x="2554" y="1370"/>
                </a:lnTo>
                <a:lnTo>
                  <a:pt x="2561" y="1361"/>
                </a:lnTo>
                <a:lnTo>
                  <a:pt x="2569" y="1354"/>
                </a:lnTo>
                <a:lnTo>
                  <a:pt x="2575" y="1345"/>
                </a:lnTo>
                <a:lnTo>
                  <a:pt x="2583" y="1337"/>
                </a:lnTo>
                <a:lnTo>
                  <a:pt x="2589" y="1328"/>
                </a:lnTo>
                <a:lnTo>
                  <a:pt x="2596" y="1321"/>
                </a:lnTo>
                <a:lnTo>
                  <a:pt x="2602" y="1311"/>
                </a:lnTo>
                <a:lnTo>
                  <a:pt x="2608" y="1303"/>
                </a:lnTo>
                <a:lnTo>
                  <a:pt x="2614" y="1294"/>
                </a:lnTo>
                <a:lnTo>
                  <a:pt x="2621" y="1286"/>
                </a:lnTo>
                <a:lnTo>
                  <a:pt x="2626" y="1276"/>
                </a:lnTo>
                <a:lnTo>
                  <a:pt x="2631" y="1268"/>
                </a:lnTo>
                <a:lnTo>
                  <a:pt x="2637" y="1259"/>
                </a:lnTo>
                <a:lnTo>
                  <a:pt x="2642" y="1251"/>
                </a:lnTo>
                <a:lnTo>
                  <a:pt x="2648" y="1236"/>
                </a:lnTo>
                <a:lnTo>
                  <a:pt x="2655" y="1223"/>
                </a:lnTo>
                <a:lnTo>
                  <a:pt x="2661" y="1208"/>
                </a:lnTo>
                <a:lnTo>
                  <a:pt x="2668" y="1196"/>
                </a:lnTo>
                <a:lnTo>
                  <a:pt x="2672" y="1182"/>
                </a:lnTo>
                <a:lnTo>
                  <a:pt x="2677" y="1168"/>
                </a:lnTo>
                <a:lnTo>
                  <a:pt x="2682" y="1154"/>
                </a:lnTo>
                <a:lnTo>
                  <a:pt x="2688" y="1142"/>
                </a:lnTo>
                <a:lnTo>
                  <a:pt x="2692" y="1127"/>
                </a:lnTo>
                <a:lnTo>
                  <a:pt x="2696" y="1114"/>
                </a:lnTo>
                <a:lnTo>
                  <a:pt x="2699" y="1099"/>
                </a:lnTo>
                <a:lnTo>
                  <a:pt x="2704" y="1086"/>
                </a:lnTo>
                <a:lnTo>
                  <a:pt x="2706" y="1073"/>
                </a:lnTo>
                <a:lnTo>
                  <a:pt x="2709" y="1059"/>
                </a:lnTo>
                <a:lnTo>
                  <a:pt x="2711" y="1045"/>
                </a:lnTo>
                <a:lnTo>
                  <a:pt x="2714" y="1032"/>
                </a:lnTo>
                <a:lnTo>
                  <a:pt x="2715" y="1017"/>
                </a:lnTo>
                <a:lnTo>
                  <a:pt x="2716" y="1004"/>
                </a:lnTo>
                <a:lnTo>
                  <a:pt x="2717" y="990"/>
                </a:lnTo>
                <a:lnTo>
                  <a:pt x="2720" y="977"/>
                </a:lnTo>
                <a:lnTo>
                  <a:pt x="2720" y="963"/>
                </a:lnTo>
                <a:lnTo>
                  <a:pt x="2721" y="950"/>
                </a:lnTo>
                <a:lnTo>
                  <a:pt x="2721" y="936"/>
                </a:lnTo>
                <a:lnTo>
                  <a:pt x="2722" y="923"/>
                </a:lnTo>
                <a:lnTo>
                  <a:pt x="2721" y="909"/>
                </a:lnTo>
                <a:lnTo>
                  <a:pt x="2721" y="895"/>
                </a:lnTo>
                <a:lnTo>
                  <a:pt x="2720" y="882"/>
                </a:lnTo>
                <a:lnTo>
                  <a:pt x="2720" y="869"/>
                </a:lnTo>
                <a:lnTo>
                  <a:pt x="2717" y="855"/>
                </a:lnTo>
                <a:lnTo>
                  <a:pt x="2716" y="841"/>
                </a:lnTo>
                <a:lnTo>
                  <a:pt x="2715" y="829"/>
                </a:lnTo>
                <a:lnTo>
                  <a:pt x="2714" y="816"/>
                </a:lnTo>
                <a:lnTo>
                  <a:pt x="2711" y="802"/>
                </a:lnTo>
                <a:lnTo>
                  <a:pt x="2709" y="788"/>
                </a:lnTo>
                <a:lnTo>
                  <a:pt x="2706" y="774"/>
                </a:lnTo>
                <a:lnTo>
                  <a:pt x="2704" y="762"/>
                </a:lnTo>
                <a:lnTo>
                  <a:pt x="2699" y="749"/>
                </a:lnTo>
                <a:lnTo>
                  <a:pt x="2696" y="736"/>
                </a:lnTo>
                <a:lnTo>
                  <a:pt x="2693" y="724"/>
                </a:lnTo>
                <a:lnTo>
                  <a:pt x="2690" y="711"/>
                </a:lnTo>
                <a:lnTo>
                  <a:pt x="2686" y="698"/>
                </a:lnTo>
                <a:lnTo>
                  <a:pt x="2681" y="685"/>
                </a:lnTo>
                <a:lnTo>
                  <a:pt x="2677" y="673"/>
                </a:lnTo>
                <a:lnTo>
                  <a:pt x="2673" y="660"/>
                </a:lnTo>
                <a:lnTo>
                  <a:pt x="2668" y="647"/>
                </a:lnTo>
                <a:lnTo>
                  <a:pt x="2663" y="635"/>
                </a:lnTo>
                <a:lnTo>
                  <a:pt x="2658" y="624"/>
                </a:lnTo>
                <a:lnTo>
                  <a:pt x="2654" y="612"/>
                </a:lnTo>
                <a:lnTo>
                  <a:pt x="2647" y="599"/>
                </a:lnTo>
                <a:lnTo>
                  <a:pt x="2642" y="587"/>
                </a:lnTo>
                <a:lnTo>
                  <a:pt x="2636" y="575"/>
                </a:lnTo>
                <a:lnTo>
                  <a:pt x="2630" y="563"/>
                </a:lnTo>
                <a:lnTo>
                  <a:pt x="2624" y="552"/>
                </a:lnTo>
                <a:lnTo>
                  <a:pt x="2618" y="540"/>
                </a:lnTo>
                <a:lnTo>
                  <a:pt x="2611" y="528"/>
                </a:lnTo>
                <a:lnTo>
                  <a:pt x="2605" y="518"/>
                </a:lnTo>
                <a:lnTo>
                  <a:pt x="2597" y="506"/>
                </a:lnTo>
                <a:lnTo>
                  <a:pt x="2590" y="495"/>
                </a:lnTo>
                <a:lnTo>
                  <a:pt x="2583" y="484"/>
                </a:lnTo>
                <a:lnTo>
                  <a:pt x="2576" y="473"/>
                </a:lnTo>
                <a:lnTo>
                  <a:pt x="2568" y="462"/>
                </a:lnTo>
                <a:lnTo>
                  <a:pt x="2561" y="452"/>
                </a:lnTo>
                <a:lnTo>
                  <a:pt x="2553" y="442"/>
                </a:lnTo>
                <a:lnTo>
                  <a:pt x="2546" y="433"/>
                </a:lnTo>
                <a:lnTo>
                  <a:pt x="2533" y="417"/>
                </a:lnTo>
                <a:lnTo>
                  <a:pt x="2520" y="403"/>
                </a:lnTo>
                <a:lnTo>
                  <a:pt x="2506" y="388"/>
                </a:lnTo>
                <a:lnTo>
                  <a:pt x="2492" y="375"/>
                </a:lnTo>
                <a:lnTo>
                  <a:pt x="2477" y="361"/>
                </a:lnTo>
                <a:lnTo>
                  <a:pt x="2464" y="348"/>
                </a:lnTo>
                <a:lnTo>
                  <a:pt x="2449" y="335"/>
                </a:lnTo>
                <a:lnTo>
                  <a:pt x="2434" y="322"/>
                </a:lnTo>
                <a:lnTo>
                  <a:pt x="2417" y="310"/>
                </a:lnTo>
                <a:lnTo>
                  <a:pt x="2401" y="297"/>
                </a:lnTo>
                <a:lnTo>
                  <a:pt x="2385" y="284"/>
                </a:lnTo>
                <a:lnTo>
                  <a:pt x="2369" y="274"/>
                </a:lnTo>
                <a:lnTo>
                  <a:pt x="2352" y="261"/>
                </a:lnTo>
                <a:lnTo>
                  <a:pt x="2335" y="250"/>
                </a:lnTo>
                <a:lnTo>
                  <a:pt x="2318" y="239"/>
                </a:lnTo>
                <a:lnTo>
                  <a:pt x="2301" y="229"/>
                </a:lnTo>
                <a:lnTo>
                  <a:pt x="2282" y="217"/>
                </a:lnTo>
                <a:lnTo>
                  <a:pt x="2264" y="207"/>
                </a:lnTo>
                <a:lnTo>
                  <a:pt x="2246" y="197"/>
                </a:lnTo>
                <a:lnTo>
                  <a:pt x="2228" y="188"/>
                </a:lnTo>
                <a:lnTo>
                  <a:pt x="2209" y="177"/>
                </a:lnTo>
                <a:lnTo>
                  <a:pt x="2189" y="167"/>
                </a:lnTo>
                <a:lnTo>
                  <a:pt x="2170" y="159"/>
                </a:lnTo>
                <a:lnTo>
                  <a:pt x="2151" y="150"/>
                </a:lnTo>
                <a:lnTo>
                  <a:pt x="2131" y="141"/>
                </a:lnTo>
                <a:lnTo>
                  <a:pt x="2111" y="132"/>
                </a:lnTo>
                <a:lnTo>
                  <a:pt x="2091" y="124"/>
                </a:lnTo>
                <a:lnTo>
                  <a:pt x="2072" y="118"/>
                </a:lnTo>
                <a:lnTo>
                  <a:pt x="2051" y="109"/>
                </a:lnTo>
                <a:lnTo>
                  <a:pt x="2031" y="102"/>
                </a:lnTo>
                <a:lnTo>
                  <a:pt x="2011" y="95"/>
                </a:lnTo>
                <a:lnTo>
                  <a:pt x="1991" y="89"/>
                </a:lnTo>
                <a:lnTo>
                  <a:pt x="1969" y="82"/>
                </a:lnTo>
                <a:lnTo>
                  <a:pt x="1948" y="75"/>
                </a:lnTo>
                <a:lnTo>
                  <a:pt x="1926" y="69"/>
                </a:lnTo>
                <a:lnTo>
                  <a:pt x="1906" y="63"/>
                </a:lnTo>
                <a:lnTo>
                  <a:pt x="1884" y="57"/>
                </a:lnTo>
                <a:lnTo>
                  <a:pt x="1863" y="52"/>
                </a:lnTo>
                <a:lnTo>
                  <a:pt x="1841" y="46"/>
                </a:lnTo>
                <a:lnTo>
                  <a:pt x="1821" y="42"/>
                </a:lnTo>
                <a:lnTo>
                  <a:pt x="1799" y="37"/>
                </a:lnTo>
                <a:lnTo>
                  <a:pt x="1777" y="33"/>
                </a:lnTo>
                <a:lnTo>
                  <a:pt x="1755" y="28"/>
                </a:lnTo>
                <a:lnTo>
                  <a:pt x="1734" y="25"/>
                </a:lnTo>
                <a:lnTo>
                  <a:pt x="1711" y="21"/>
                </a:lnTo>
                <a:lnTo>
                  <a:pt x="1690" y="18"/>
                </a:lnTo>
                <a:lnTo>
                  <a:pt x="1669" y="16"/>
                </a:lnTo>
                <a:lnTo>
                  <a:pt x="1648" y="14"/>
                </a:lnTo>
                <a:lnTo>
                  <a:pt x="1625" y="10"/>
                </a:lnTo>
                <a:lnTo>
                  <a:pt x="1603" y="7"/>
                </a:lnTo>
                <a:lnTo>
                  <a:pt x="1582" y="5"/>
                </a:lnTo>
                <a:lnTo>
                  <a:pt x="1561" y="4"/>
                </a:lnTo>
                <a:lnTo>
                  <a:pt x="1538" y="2"/>
                </a:lnTo>
                <a:lnTo>
                  <a:pt x="1517" y="1"/>
                </a:lnTo>
                <a:lnTo>
                  <a:pt x="1496" y="1"/>
                </a:lnTo>
                <a:lnTo>
                  <a:pt x="1475" y="1"/>
                </a:lnTo>
                <a:lnTo>
                  <a:pt x="1452" y="0"/>
                </a:lnTo>
                <a:lnTo>
                  <a:pt x="1431" y="0"/>
                </a:lnTo>
                <a:lnTo>
                  <a:pt x="1410" y="0"/>
                </a:lnTo>
                <a:lnTo>
                  <a:pt x="1389" y="1"/>
                </a:lnTo>
                <a:lnTo>
                  <a:pt x="1367" y="1"/>
                </a:lnTo>
                <a:lnTo>
                  <a:pt x="1347" y="2"/>
                </a:lnTo>
                <a:lnTo>
                  <a:pt x="1326" y="3"/>
                </a:lnTo>
                <a:lnTo>
                  <a:pt x="1307" y="6"/>
                </a:lnTo>
                <a:lnTo>
                  <a:pt x="1275" y="11"/>
                </a:lnTo>
                <a:lnTo>
                  <a:pt x="1245" y="18"/>
                </a:lnTo>
                <a:lnTo>
                  <a:pt x="1215" y="24"/>
                </a:lnTo>
                <a:lnTo>
                  <a:pt x="1187" y="32"/>
                </a:lnTo>
                <a:lnTo>
                  <a:pt x="1157" y="38"/>
                </a:lnTo>
                <a:lnTo>
                  <a:pt x="1128" y="46"/>
                </a:lnTo>
                <a:lnTo>
                  <a:pt x="1101" y="55"/>
                </a:lnTo>
                <a:lnTo>
                  <a:pt x="1073" y="65"/>
                </a:lnTo>
                <a:lnTo>
                  <a:pt x="1044" y="73"/>
                </a:lnTo>
                <a:lnTo>
                  <a:pt x="1018" y="83"/>
                </a:lnTo>
                <a:lnTo>
                  <a:pt x="990" y="93"/>
                </a:lnTo>
                <a:lnTo>
                  <a:pt x="965" y="104"/>
                </a:lnTo>
                <a:lnTo>
                  <a:pt x="938" y="113"/>
                </a:lnTo>
                <a:lnTo>
                  <a:pt x="913" y="125"/>
                </a:lnTo>
                <a:lnTo>
                  <a:pt x="887" y="137"/>
                </a:lnTo>
                <a:lnTo>
                  <a:pt x="863" y="149"/>
                </a:lnTo>
                <a:lnTo>
                  <a:pt x="837" y="161"/>
                </a:lnTo>
                <a:lnTo>
                  <a:pt x="812" y="173"/>
                </a:lnTo>
                <a:lnTo>
                  <a:pt x="787" y="185"/>
                </a:lnTo>
                <a:lnTo>
                  <a:pt x="764" y="199"/>
                </a:lnTo>
                <a:lnTo>
                  <a:pt x="741" y="212"/>
                </a:lnTo>
                <a:lnTo>
                  <a:pt x="717" y="226"/>
                </a:lnTo>
                <a:lnTo>
                  <a:pt x="695" y="240"/>
                </a:lnTo>
                <a:lnTo>
                  <a:pt x="673" y="254"/>
                </a:lnTo>
                <a:lnTo>
                  <a:pt x="650" y="268"/>
                </a:lnTo>
                <a:lnTo>
                  <a:pt x="628" y="283"/>
                </a:lnTo>
                <a:lnTo>
                  <a:pt x="606" y="299"/>
                </a:lnTo>
                <a:lnTo>
                  <a:pt x="585" y="315"/>
                </a:lnTo>
                <a:lnTo>
                  <a:pt x="564" y="330"/>
                </a:lnTo>
                <a:lnTo>
                  <a:pt x="544" y="346"/>
                </a:lnTo>
                <a:lnTo>
                  <a:pt x="524" y="363"/>
                </a:lnTo>
                <a:lnTo>
                  <a:pt x="505" y="380"/>
                </a:lnTo>
                <a:lnTo>
                  <a:pt x="485" y="396"/>
                </a:lnTo>
                <a:lnTo>
                  <a:pt x="465" y="412"/>
                </a:lnTo>
                <a:lnTo>
                  <a:pt x="446" y="429"/>
                </a:lnTo>
                <a:lnTo>
                  <a:pt x="427" y="447"/>
                </a:lnTo>
                <a:lnTo>
                  <a:pt x="408" y="464"/>
                </a:lnTo>
                <a:lnTo>
                  <a:pt x="391" y="482"/>
                </a:lnTo>
                <a:lnTo>
                  <a:pt x="373" y="501"/>
                </a:lnTo>
                <a:lnTo>
                  <a:pt x="357" y="520"/>
                </a:lnTo>
                <a:lnTo>
                  <a:pt x="339" y="538"/>
                </a:lnTo>
                <a:lnTo>
                  <a:pt x="322" y="556"/>
                </a:lnTo>
                <a:lnTo>
                  <a:pt x="306" y="575"/>
                </a:lnTo>
                <a:lnTo>
                  <a:pt x="290" y="594"/>
                </a:lnTo>
                <a:lnTo>
                  <a:pt x="274" y="613"/>
                </a:lnTo>
                <a:lnTo>
                  <a:pt x="259" y="632"/>
                </a:lnTo>
                <a:lnTo>
                  <a:pt x="244" y="652"/>
                </a:lnTo>
                <a:lnTo>
                  <a:pt x="231" y="673"/>
                </a:lnTo>
                <a:lnTo>
                  <a:pt x="215" y="692"/>
                </a:lnTo>
                <a:lnTo>
                  <a:pt x="201" y="712"/>
                </a:lnTo>
                <a:lnTo>
                  <a:pt x="187" y="732"/>
                </a:lnTo>
                <a:lnTo>
                  <a:pt x="174" y="752"/>
                </a:lnTo>
                <a:lnTo>
                  <a:pt x="161" y="772"/>
                </a:lnTo>
                <a:lnTo>
                  <a:pt x="148" y="794"/>
                </a:lnTo>
                <a:lnTo>
                  <a:pt x="136" y="814"/>
                </a:lnTo>
                <a:lnTo>
                  <a:pt x="124" y="836"/>
                </a:lnTo>
                <a:lnTo>
                  <a:pt x="112" y="856"/>
                </a:lnTo>
                <a:lnTo>
                  <a:pt x="100" y="877"/>
                </a:lnTo>
                <a:lnTo>
                  <a:pt x="88" y="898"/>
                </a:lnTo>
                <a:lnTo>
                  <a:pt x="79" y="920"/>
                </a:lnTo>
                <a:lnTo>
                  <a:pt x="67" y="941"/>
                </a:lnTo>
                <a:lnTo>
                  <a:pt x="58" y="962"/>
                </a:lnTo>
                <a:lnTo>
                  <a:pt x="48" y="984"/>
                </a:lnTo>
                <a:lnTo>
                  <a:pt x="38" y="1006"/>
                </a:lnTo>
                <a:lnTo>
                  <a:pt x="31" y="1037"/>
                </a:lnTo>
                <a:lnTo>
                  <a:pt x="25" y="1068"/>
                </a:lnTo>
                <a:lnTo>
                  <a:pt x="18" y="1099"/>
                </a:lnTo>
                <a:lnTo>
                  <a:pt x="15" y="1131"/>
                </a:lnTo>
                <a:lnTo>
                  <a:pt x="10" y="1162"/>
                </a:lnTo>
                <a:lnTo>
                  <a:pt x="8" y="1194"/>
                </a:lnTo>
                <a:lnTo>
                  <a:pt x="4" y="1225"/>
                </a:lnTo>
                <a:lnTo>
                  <a:pt x="3" y="1257"/>
                </a:lnTo>
                <a:lnTo>
                  <a:pt x="1" y="1288"/>
                </a:lnTo>
                <a:lnTo>
                  <a:pt x="1" y="1319"/>
                </a:lnTo>
                <a:lnTo>
                  <a:pt x="0" y="1350"/>
                </a:lnTo>
                <a:lnTo>
                  <a:pt x="2" y="1381"/>
                </a:lnTo>
                <a:lnTo>
                  <a:pt x="2" y="1412"/>
                </a:lnTo>
                <a:lnTo>
                  <a:pt x="4" y="1443"/>
                </a:lnTo>
                <a:lnTo>
                  <a:pt x="8" y="1474"/>
                </a:lnTo>
                <a:lnTo>
                  <a:pt x="11" y="1506"/>
                </a:lnTo>
                <a:lnTo>
                  <a:pt x="14" y="1535"/>
                </a:lnTo>
                <a:lnTo>
                  <a:pt x="17" y="1566"/>
                </a:lnTo>
                <a:lnTo>
                  <a:pt x="21" y="1597"/>
                </a:lnTo>
                <a:lnTo>
                  <a:pt x="28" y="1628"/>
                </a:lnTo>
                <a:lnTo>
                  <a:pt x="33" y="1657"/>
                </a:lnTo>
                <a:lnTo>
                  <a:pt x="39" y="1688"/>
                </a:lnTo>
                <a:lnTo>
                  <a:pt x="46" y="1718"/>
                </a:lnTo>
                <a:lnTo>
                  <a:pt x="54" y="1749"/>
                </a:lnTo>
                <a:lnTo>
                  <a:pt x="62" y="1777"/>
                </a:lnTo>
                <a:lnTo>
                  <a:pt x="70" y="1808"/>
                </a:lnTo>
                <a:lnTo>
                  <a:pt x="80" y="1837"/>
                </a:lnTo>
                <a:lnTo>
                  <a:pt x="89" y="1867"/>
                </a:lnTo>
                <a:lnTo>
                  <a:pt x="99" y="1896"/>
                </a:lnTo>
                <a:lnTo>
                  <a:pt x="108" y="1926"/>
                </a:lnTo>
                <a:lnTo>
                  <a:pt x="119" y="1956"/>
                </a:lnTo>
                <a:lnTo>
                  <a:pt x="131" y="1985"/>
                </a:lnTo>
                <a:lnTo>
                  <a:pt x="140" y="2013"/>
                </a:lnTo>
                <a:lnTo>
                  <a:pt x="152" y="2042"/>
                </a:lnTo>
                <a:lnTo>
                  <a:pt x="164" y="2070"/>
                </a:lnTo>
                <a:lnTo>
                  <a:pt x="176" y="2099"/>
                </a:lnTo>
                <a:lnTo>
                  <a:pt x="189" y="2126"/>
                </a:lnTo>
                <a:lnTo>
                  <a:pt x="202" y="2155"/>
                </a:lnTo>
                <a:lnTo>
                  <a:pt x="216" y="2183"/>
                </a:lnTo>
                <a:lnTo>
                  <a:pt x="230" y="2211"/>
                </a:lnTo>
                <a:lnTo>
                  <a:pt x="242" y="2238"/>
                </a:lnTo>
                <a:lnTo>
                  <a:pt x="257" y="2265"/>
                </a:lnTo>
                <a:lnTo>
                  <a:pt x="271" y="2292"/>
                </a:lnTo>
                <a:lnTo>
                  <a:pt x="287" y="2320"/>
                </a:lnTo>
                <a:lnTo>
                  <a:pt x="302" y="2346"/>
                </a:lnTo>
                <a:lnTo>
                  <a:pt x="318" y="2373"/>
                </a:lnTo>
                <a:lnTo>
                  <a:pt x="334" y="2399"/>
                </a:lnTo>
                <a:lnTo>
                  <a:pt x="350" y="2427"/>
                </a:lnTo>
                <a:lnTo>
                  <a:pt x="366" y="2452"/>
                </a:lnTo>
                <a:lnTo>
                  <a:pt x="381" y="2478"/>
                </a:lnTo>
                <a:lnTo>
                  <a:pt x="397" y="2503"/>
                </a:lnTo>
                <a:lnTo>
                  <a:pt x="414" y="2530"/>
                </a:lnTo>
                <a:lnTo>
                  <a:pt x="430" y="2554"/>
                </a:lnTo>
                <a:lnTo>
                  <a:pt x="447" y="2580"/>
                </a:lnTo>
                <a:lnTo>
                  <a:pt x="464" y="2604"/>
                </a:lnTo>
                <a:lnTo>
                  <a:pt x="482" y="2629"/>
                </a:lnTo>
                <a:lnTo>
                  <a:pt x="499" y="2653"/>
                </a:lnTo>
                <a:lnTo>
                  <a:pt x="517" y="2677"/>
                </a:lnTo>
                <a:lnTo>
                  <a:pt x="534" y="2701"/>
                </a:lnTo>
                <a:lnTo>
                  <a:pt x="553" y="2725"/>
                </a:lnTo>
                <a:lnTo>
                  <a:pt x="570" y="2747"/>
                </a:lnTo>
                <a:lnTo>
                  <a:pt x="589" y="2771"/>
                </a:lnTo>
                <a:lnTo>
                  <a:pt x="606" y="2794"/>
                </a:lnTo>
                <a:lnTo>
                  <a:pt x="625" y="2817"/>
                </a:lnTo>
                <a:lnTo>
                  <a:pt x="629" y="2817"/>
                </a:lnTo>
                <a:lnTo>
                  <a:pt x="636" y="2817"/>
                </a:lnTo>
                <a:lnTo>
                  <a:pt x="640" y="2817"/>
                </a:lnTo>
                <a:lnTo>
                  <a:pt x="645" y="2817"/>
                </a:lnTo>
                <a:lnTo>
                  <a:pt x="650" y="2818"/>
                </a:lnTo>
                <a:lnTo>
                  <a:pt x="657" y="2820"/>
                </a:lnTo>
                <a:close/>
              </a:path>
            </a:pathLst>
          </a:custGeom>
          <a:solidFill>
            <a:srgbClr val="9933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4" name="Freeform 16"/>
          <p:cNvSpPr>
            <a:spLocks/>
          </p:cNvSpPr>
          <p:nvPr/>
        </p:nvSpPr>
        <p:spPr bwMode="auto">
          <a:xfrm>
            <a:off x="304800" y="990600"/>
            <a:ext cx="1079500" cy="1120775"/>
          </a:xfrm>
          <a:custGeom>
            <a:avLst/>
            <a:gdLst>
              <a:gd name="T0" fmla="*/ 2147483647 w 2722"/>
              <a:gd name="T1" fmla="*/ 2147483647 h 2820"/>
              <a:gd name="T2" fmla="*/ 2147483647 w 2722"/>
              <a:gd name="T3" fmla="*/ 2147483647 h 2820"/>
              <a:gd name="T4" fmla="*/ 2147483647 w 2722"/>
              <a:gd name="T5" fmla="*/ 2147483647 h 2820"/>
              <a:gd name="T6" fmla="*/ 2147483647 w 2722"/>
              <a:gd name="T7" fmla="*/ 2147483647 h 2820"/>
              <a:gd name="T8" fmla="*/ 2147483647 w 2722"/>
              <a:gd name="T9" fmla="*/ 2147483647 h 2820"/>
              <a:gd name="T10" fmla="*/ 2147483647 w 2722"/>
              <a:gd name="T11" fmla="*/ 2147483647 h 2820"/>
              <a:gd name="T12" fmla="*/ 2147483647 w 2722"/>
              <a:gd name="T13" fmla="*/ 2147483647 h 2820"/>
              <a:gd name="T14" fmla="*/ 2147483647 w 2722"/>
              <a:gd name="T15" fmla="*/ 2147483647 h 2820"/>
              <a:gd name="T16" fmla="*/ 2147483647 w 2722"/>
              <a:gd name="T17" fmla="*/ 2147483647 h 2820"/>
              <a:gd name="T18" fmla="*/ 2147483647 w 2722"/>
              <a:gd name="T19" fmla="*/ 2147483647 h 2820"/>
              <a:gd name="T20" fmla="*/ 2147483647 w 2722"/>
              <a:gd name="T21" fmla="*/ 2147483647 h 2820"/>
              <a:gd name="T22" fmla="*/ 2147483647 w 2722"/>
              <a:gd name="T23" fmla="*/ 2147483647 h 2820"/>
              <a:gd name="T24" fmla="*/ 2147483647 w 2722"/>
              <a:gd name="T25" fmla="*/ 2147483647 h 2820"/>
              <a:gd name="T26" fmla="*/ 2147483647 w 2722"/>
              <a:gd name="T27" fmla="*/ 2147483647 h 2820"/>
              <a:gd name="T28" fmla="*/ 2147483647 w 2722"/>
              <a:gd name="T29" fmla="*/ 2147483647 h 2820"/>
              <a:gd name="T30" fmla="*/ 2147483647 w 2722"/>
              <a:gd name="T31" fmla="*/ 2147483647 h 2820"/>
              <a:gd name="T32" fmla="*/ 2147483647 w 2722"/>
              <a:gd name="T33" fmla="*/ 2147483647 h 2820"/>
              <a:gd name="T34" fmla="*/ 2147483647 w 2722"/>
              <a:gd name="T35" fmla="*/ 2147483647 h 2820"/>
              <a:gd name="T36" fmla="*/ 2147483647 w 2722"/>
              <a:gd name="T37" fmla="*/ 2147483647 h 2820"/>
              <a:gd name="T38" fmla="*/ 2147483647 w 2722"/>
              <a:gd name="T39" fmla="*/ 2147483647 h 2820"/>
              <a:gd name="T40" fmla="*/ 2147483647 w 2722"/>
              <a:gd name="T41" fmla="*/ 2147483647 h 2820"/>
              <a:gd name="T42" fmla="*/ 2147483647 w 2722"/>
              <a:gd name="T43" fmla="*/ 2147483647 h 2820"/>
              <a:gd name="T44" fmla="*/ 2147483647 w 2722"/>
              <a:gd name="T45" fmla="*/ 2147483647 h 2820"/>
              <a:gd name="T46" fmla="*/ 2147483647 w 2722"/>
              <a:gd name="T47" fmla="*/ 2147483647 h 2820"/>
              <a:gd name="T48" fmla="*/ 2147483647 w 2722"/>
              <a:gd name="T49" fmla="*/ 2147483647 h 2820"/>
              <a:gd name="T50" fmla="*/ 2147483647 w 2722"/>
              <a:gd name="T51" fmla="*/ 2147483647 h 2820"/>
              <a:gd name="T52" fmla="*/ 2147483647 w 2722"/>
              <a:gd name="T53" fmla="*/ 2147483647 h 2820"/>
              <a:gd name="T54" fmla="*/ 2147483647 w 2722"/>
              <a:gd name="T55" fmla="*/ 2147483647 h 2820"/>
              <a:gd name="T56" fmla="*/ 2147483647 w 2722"/>
              <a:gd name="T57" fmla="*/ 2147483647 h 2820"/>
              <a:gd name="T58" fmla="*/ 2147483647 w 2722"/>
              <a:gd name="T59" fmla="*/ 2147483647 h 2820"/>
              <a:gd name="T60" fmla="*/ 2147483647 w 2722"/>
              <a:gd name="T61" fmla="*/ 2147483647 h 2820"/>
              <a:gd name="T62" fmla="*/ 2147483647 w 2722"/>
              <a:gd name="T63" fmla="*/ 2147483647 h 2820"/>
              <a:gd name="T64" fmla="*/ 2147483647 w 2722"/>
              <a:gd name="T65" fmla="*/ 2147483647 h 2820"/>
              <a:gd name="T66" fmla="*/ 2147483647 w 2722"/>
              <a:gd name="T67" fmla="*/ 2147483647 h 2820"/>
              <a:gd name="T68" fmla="*/ 2147483647 w 2722"/>
              <a:gd name="T69" fmla="*/ 2147483647 h 2820"/>
              <a:gd name="T70" fmla="*/ 2147483647 w 2722"/>
              <a:gd name="T71" fmla="*/ 2147483647 h 2820"/>
              <a:gd name="T72" fmla="*/ 2147483647 w 2722"/>
              <a:gd name="T73" fmla="*/ 2147483647 h 2820"/>
              <a:gd name="T74" fmla="*/ 2147483647 w 2722"/>
              <a:gd name="T75" fmla="*/ 2147483647 h 2820"/>
              <a:gd name="T76" fmla="*/ 2147483647 w 2722"/>
              <a:gd name="T77" fmla="*/ 2147483647 h 2820"/>
              <a:gd name="T78" fmla="*/ 2147483647 w 2722"/>
              <a:gd name="T79" fmla="*/ 2147483647 h 2820"/>
              <a:gd name="T80" fmla="*/ 2147483647 w 2722"/>
              <a:gd name="T81" fmla="*/ 2147483647 h 2820"/>
              <a:gd name="T82" fmla="*/ 2147483647 w 2722"/>
              <a:gd name="T83" fmla="*/ 2147483647 h 2820"/>
              <a:gd name="T84" fmla="*/ 2147483647 w 2722"/>
              <a:gd name="T85" fmla="*/ 2147483647 h 2820"/>
              <a:gd name="T86" fmla="*/ 2147483647 w 2722"/>
              <a:gd name="T87" fmla="*/ 2147483647 h 2820"/>
              <a:gd name="T88" fmla="*/ 2147483647 w 2722"/>
              <a:gd name="T89" fmla="*/ 2147483647 h 2820"/>
              <a:gd name="T90" fmla="*/ 2147483647 w 2722"/>
              <a:gd name="T91" fmla="*/ 2147483647 h 2820"/>
              <a:gd name="T92" fmla="*/ 2147483647 w 2722"/>
              <a:gd name="T93" fmla="*/ 2147483647 h 2820"/>
              <a:gd name="T94" fmla="*/ 2147483647 w 2722"/>
              <a:gd name="T95" fmla="*/ 2147483647 h 2820"/>
              <a:gd name="T96" fmla="*/ 2147483647 w 2722"/>
              <a:gd name="T97" fmla="*/ 2147483647 h 2820"/>
              <a:gd name="T98" fmla="*/ 2147483647 w 2722"/>
              <a:gd name="T99" fmla="*/ 2147483647 h 2820"/>
              <a:gd name="T100" fmla="*/ 2147483647 w 2722"/>
              <a:gd name="T101" fmla="*/ 2147483647 h 2820"/>
              <a:gd name="T102" fmla="*/ 2147483647 w 2722"/>
              <a:gd name="T103" fmla="*/ 2147483647 h 2820"/>
              <a:gd name="T104" fmla="*/ 2147483647 w 2722"/>
              <a:gd name="T105" fmla="*/ 2147483647 h 2820"/>
              <a:gd name="T106" fmla="*/ 2147483647 w 2722"/>
              <a:gd name="T107" fmla="*/ 2147483647 h 2820"/>
              <a:gd name="T108" fmla="*/ 2147483647 w 2722"/>
              <a:gd name="T109" fmla="*/ 2147483647 h 2820"/>
              <a:gd name="T110" fmla="*/ 2147483647 w 2722"/>
              <a:gd name="T111" fmla="*/ 2147483647 h 2820"/>
              <a:gd name="T112" fmla="*/ 2147483647 w 2722"/>
              <a:gd name="T113" fmla="*/ 2147483647 h 2820"/>
              <a:gd name="T114" fmla="*/ 2147483647 w 2722"/>
              <a:gd name="T115" fmla="*/ 2147483647 h 2820"/>
              <a:gd name="T116" fmla="*/ 2147483647 w 2722"/>
              <a:gd name="T117" fmla="*/ 2147483647 h 2820"/>
              <a:gd name="T118" fmla="*/ 2147483647 w 2722"/>
              <a:gd name="T119" fmla="*/ 2147483647 h 2820"/>
              <a:gd name="T120" fmla="*/ 2147483647 w 2722"/>
              <a:gd name="T121" fmla="*/ 2147483647 h 2820"/>
              <a:gd name="T122" fmla="*/ 2147483647 w 2722"/>
              <a:gd name="T123" fmla="*/ 2147483647 h 2820"/>
              <a:gd name="T124" fmla="*/ 2147483647 w 2722"/>
              <a:gd name="T125" fmla="*/ 2147483647 h 282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722"/>
              <a:gd name="T190" fmla="*/ 0 h 2820"/>
              <a:gd name="T191" fmla="*/ 2722 w 2722"/>
              <a:gd name="T192" fmla="*/ 2820 h 282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722" h="2820">
                <a:moveTo>
                  <a:pt x="657" y="2820"/>
                </a:moveTo>
                <a:lnTo>
                  <a:pt x="658" y="2819"/>
                </a:lnTo>
                <a:lnTo>
                  <a:pt x="663" y="2818"/>
                </a:lnTo>
                <a:lnTo>
                  <a:pt x="667" y="2817"/>
                </a:lnTo>
                <a:lnTo>
                  <a:pt x="669" y="2817"/>
                </a:lnTo>
                <a:lnTo>
                  <a:pt x="656" y="2794"/>
                </a:lnTo>
                <a:lnTo>
                  <a:pt x="642" y="2771"/>
                </a:lnTo>
                <a:lnTo>
                  <a:pt x="628" y="2747"/>
                </a:lnTo>
                <a:lnTo>
                  <a:pt x="615" y="2724"/>
                </a:lnTo>
                <a:lnTo>
                  <a:pt x="602" y="2699"/>
                </a:lnTo>
                <a:lnTo>
                  <a:pt x="590" y="2675"/>
                </a:lnTo>
                <a:lnTo>
                  <a:pt x="577" y="2651"/>
                </a:lnTo>
                <a:lnTo>
                  <a:pt x="565" y="2627"/>
                </a:lnTo>
                <a:lnTo>
                  <a:pt x="553" y="2602"/>
                </a:lnTo>
                <a:lnTo>
                  <a:pt x="540" y="2577"/>
                </a:lnTo>
                <a:lnTo>
                  <a:pt x="528" y="2552"/>
                </a:lnTo>
                <a:lnTo>
                  <a:pt x="516" y="2528"/>
                </a:lnTo>
                <a:lnTo>
                  <a:pt x="504" y="2502"/>
                </a:lnTo>
                <a:lnTo>
                  <a:pt x="493" y="2477"/>
                </a:lnTo>
                <a:lnTo>
                  <a:pt x="481" y="2451"/>
                </a:lnTo>
                <a:lnTo>
                  <a:pt x="471" y="2426"/>
                </a:lnTo>
                <a:lnTo>
                  <a:pt x="458" y="2399"/>
                </a:lnTo>
                <a:lnTo>
                  <a:pt x="447" y="2373"/>
                </a:lnTo>
                <a:lnTo>
                  <a:pt x="436" y="2346"/>
                </a:lnTo>
                <a:lnTo>
                  <a:pt x="426" y="2321"/>
                </a:lnTo>
                <a:lnTo>
                  <a:pt x="415" y="2293"/>
                </a:lnTo>
                <a:lnTo>
                  <a:pt x="406" y="2267"/>
                </a:lnTo>
                <a:lnTo>
                  <a:pt x="396" y="2240"/>
                </a:lnTo>
                <a:lnTo>
                  <a:pt x="387" y="2213"/>
                </a:lnTo>
                <a:lnTo>
                  <a:pt x="377" y="2186"/>
                </a:lnTo>
                <a:lnTo>
                  <a:pt x="368" y="2159"/>
                </a:lnTo>
                <a:lnTo>
                  <a:pt x="358" y="2132"/>
                </a:lnTo>
                <a:lnTo>
                  <a:pt x="351" y="2105"/>
                </a:lnTo>
                <a:lnTo>
                  <a:pt x="341" y="2078"/>
                </a:lnTo>
                <a:lnTo>
                  <a:pt x="334" y="2050"/>
                </a:lnTo>
                <a:lnTo>
                  <a:pt x="326" y="2022"/>
                </a:lnTo>
                <a:lnTo>
                  <a:pt x="320" y="1996"/>
                </a:lnTo>
                <a:lnTo>
                  <a:pt x="311" y="1967"/>
                </a:lnTo>
                <a:lnTo>
                  <a:pt x="305" y="1940"/>
                </a:lnTo>
                <a:lnTo>
                  <a:pt x="299" y="1911"/>
                </a:lnTo>
                <a:lnTo>
                  <a:pt x="292" y="1883"/>
                </a:lnTo>
                <a:lnTo>
                  <a:pt x="286" y="1855"/>
                </a:lnTo>
                <a:lnTo>
                  <a:pt x="281" y="1827"/>
                </a:lnTo>
                <a:lnTo>
                  <a:pt x="275" y="1800"/>
                </a:lnTo>
                <a:lnTo>
                  <a:pt x="271" y="1772"/>
                </a:lnTo>
                <a:lnTo>
                  <a:pt x="266" y="1743"/>
                </a:lnTo>
                <a:lnTo>
                  <a:pt x="261" y="1716"/>
                </a:lnTo>
                <a:lnTo>
                  <a:pt x="258" y="1688"/>
                </a:lnTo>
                <a:lnTo>
                  <a:pt x="255" y="1661"/>
                </a:lnTo>
                <a:lnTo>
                  <a:pt x="252" y="1632"/>
                </a:lnTo>
                <a:lnTo>
                  <a:pt x="250" y="1604"/>
                </a:lnTo>
                <a:lnTo>
                  <a:pt x="248" y="1577"/>
                </a:lnTo>
                <a:lnTo>
                  <a:pt x="247" y="1549"/>
                </a:lnTo>
                <a:lnTo>
                  <a:pt x="244" y="1520"/>
                </a:lnTo>
                <a:lnTo>
                  <a:pt x="243" y="1493"/>
                </a:lnTo>
                <a:lnTo>
                  <a:pt x="243" y="1465"/>
                </a:lnTo>
                <a:lnTo>
                  <a:pt x="243" y="1438"/>
                </a:lnTo>
                <a:lnTo>
                  <a:pt x="243" y="1409"/>
                </a:lnTo>
                <a:lnTo>
                  <a:pt x="244" y="1381"/>
                </a:lnTo>
                <a:lnTo>
                  <a:pt x="246" y="1354"/>
                </a:lnTo>
                <a:lnTo>
                  <a:pt x="249" y="1327"/>
                </a:lnTo>
                <a:lnTo>
                  <a:pt x="250" y="1299"/>
                </a:lnTo>
                <a:lnTo>
                  <a:pt x="253" y="1272"/>
                </a:lnTo>
                <a:lnTo>
                  <a:pt x="256" y="1245"/>
                </a:lnTo>
                <a:lnTo>
                  <a:pt x="260" y="1218"/>
                </a:lnTo>
                <a:lnTo>
                  <a:pt x="264" y="1190"/>
                </a:lnTo>
                <a:lnTo>
                  <a:pt x="269" y="1164"/>
                </a:lnTo>
                <a:lnTo>
                  <a:pt x="274" y="1136"/>
                </a:lnTo>
                <a:lnTo>
                  <a:pt x="281" y="1111"/>
                </a:lnTo>
                <a:lnTo>
                  <a:pt x="287" y="1092"/>
                </a:lnTo>
                <a:lnTo>
                  <a:pt x="293" y="1073"/>
                </a:lnTo>
                <a:lnTo>
                  <a:pt x="300" y="1054"/>
                </a:lnTo>
                <a:lnTo>
                  <a:pt x="308" y="1036"/>
                </a:lnTo>
                <a:lnTo>
                  <a:pt x="315" y="1016"/>
                </a:lnTo>
                <a:lnTo>
                  <a:pt x="323" y="999"/>
                </a:lnTo>
                <a:lnTo>
                  <a:pt x="332" y="981"/>
                </a:lnTo>
                <a:lnTo>
                  <a:pt x="341" y="964"/>
                </a:lnTo>
                <a:lnTo>
                  <a:pt x="349" y="946"/>
                </a:lnTo>
                <a:lnTo>
                  <a:pt x="357" y="929"/>
                </a:lnTo>
                <a:lnTo>
                  <a:pt x="367" y="911"/>
                </a:lnTo>
                <a:lnTo>
                  <a:pt x="376" y="895"/>
                </a:lnTo>
                <a:lnTo>
                  <a:pt x="386" y="878"/>
                </a:lnTo>
                <a:lnTo>
                  <a:pt x="395" y="863"/>
                </a:lnTo>
                <a:lnTo>
                  <a:pt x="406" y="847"/>
                </a:lnTo>
                <a:lnTo>
                  <a:pt x="417" y="831"/>
                </a:lnTo>
                <a:lnTo>
                  <a:pt x="426" y="814"/>
                </a:lnTo>
                <a:lnTo>
                  <a:pt x="437" y="798"/>
                </a:lnTo>
                <a:lnTo>
                  <a:pt x="447" y="782"/>
                </a:lnTo>
                <a:lnTo>
                  <a:pt x="459" y="767"/>
                </a:lnTo>
                <a:lnTo>
                  <a:pt x="470" y="751"/>
                </a:lnTo>
                <a:lnTo>
                  <a:pt x="481" y="735"/>
                </a:lnTo>
                <a:lnTo>
                  <a:pt x="493" y="720"/>
                </a:lnTo>
                <a:lnTo>
                  <a:pt x="506" y="707"/>
                </a:lnTo>
                <a:lnTo>
                  <a:pt x="517" y="691"/>
                </a:lnTo>
                <a:lnTo>
                  <a:pt x="529" y="676"/>
                </a:lnTo>
                <a:lnTo>
                  <a:pt x="542" y="661"/>
                </a:lnTo>
                <a:lnTo>
                  <a:pt x="555" y="647"/>
                </a:lnTo>
                <a:lnTo>
                  <a:pt x="567" y="632"/>
                </a:lnTo>
                <a:lnTo>
                  <a:pt x="580" y="618"/>
                </a:lnTo>
                <a:lnTo>
                  <a:pt x="594" y="605"/>
                </a:lnTo>
                <a:lnTo>
                  <a:pt x="608" y="592"/>
                </a:lnTo>
                <a:lnTo>
                  <a:pt x="621" y="577"/>
                </a:lnTo>
                <a:lnTo>
                  <a:pt x="633" y="563"/>
                </a:lnTo>
                <a:lnTo>
                  <a:pt x="647" y="551"/>
                </a:lnTo>
                <a:lnTo>
                  <a:pt x="662" y="538"/>
                </a:lnTo>
                <a:lnTo>
                  <a:pt x="676" y="524"/>
                </a:lnTo>
                <a:lnTo>
                  <a:pt x="691" y="511"/>
                </a:lnTo>
                <a:lnTo>
                  <a:pt x="704" y="499"/>
                </a:lnTo>
                <a:lnTo>
                  <a:pt x="720" y="487"/>
                </a:lnTo>
                <a:lnTo>
                  <a:pt x="734" y="474"/>
                </a:lnTo>
                <a:lnTo>
                  <a:pt x="749" y="461"/>
                </a:lnTo>
                <a:lnTo>
                  <a:pt x="764" y="450"/>
                </a:lnTo>
                <a:lnTo>
                  <a:pt x="780" y="438"/>
                </a:lnTo>
                <a:lnTo>
                  <a:pt x="796" y="425"/>
                </a:lnTo>
                <a:lnTo>
                  <a:pt x="812" y="415"/>
                </a:lnTo>
                <a:lnTo>
                  <a:pt x="828" y="403"/>
                </a:lnTo>
                <a:lnTo>
                  <a:pt x="844" y="392"/>
                </a:lnTo>
                <a:lnTo>
                  <a:pt x="860" y="381"/>
                </a:lnTo>
                <a:lnTo>
                  <a:pt x="875" y="370"/>
                </a:lnTo>
                <a:lnTo>
                  <a:pt x="891" y="358"/>
                </a:lnTo>
                <a:lnTo>
                  <a:pt x="907" y="348"/>
                </a:lnTo>
                <a:lnTo>
                  <a:pt x="923" y="337"/>
                </a:lnTo>
                <a:lnTo>
                  <a:pt x="940" y="327"/>
                </a:lnTo>
                <a:lnTo>
                  <a:pt x="957" y="317"/>
                </a:lnTo>
                <a:lnTo>
                  <a:pt x="975" y="308"/>
                </a:lnTo>
                <a:lnTo>
                  <a:pt x="991" y="297"/>
                </a:lnTo>
                <a:lnTo>
                  <a:pt x="1009" y="287"/>
                </a:lnTo>
                <a:lnTo>
                  <a:pt x="1026" y="278"/>
                </a:lnTo>
                <a:lnTo>
                  <a:pt x="1044" y="268"/>
                </a:lnTo>
                <a:lnTo>
                  <a:pt x="1061" y="259"/>
                </a:lnTo>
                <a:lnTo>
                  <a:pt x="1079" y="249"/>
                </a:lnTo>
                <a:lnTo>
                  <a:pt x="1096" y="241"/>
                </a:lnTo>
                <a:lnTo>
                  <a:pt x="1116" y="232"/>
                </a:lnTo>
                <a:lnTo>
                  <a:pt x="1124" y="227"/>
                </a:lnTo>
                <a:lnTo>
                  <a:pt x="1133" y="223"/>
                </a:lnTo>
                <a:lnTo>
                  <a:pt x="1141" y="218"/>
                </a:lnTo>
                <a:lnTo>
                  <a:pt x="1151" y="215"/>
                </a:lnTo>
                <a:lnTo>
                  <a:pt x="1159" y="212"/>
                </a:lnTo>
                <a:lnTo>
                  <a:pt x="1169" y="209"/>
                </a:lnTo>
                <a:lnTo>
                  <a:pt x="1178" y="206"/>
                </a:lnTo>
                <a:lnTo>
                  <a:pt x="1188" y="202"/>
                </a:lnTo>
                <a:lnTo>
                  <a:pt x="1196" y="198"/>
                </a:lnTo>
                <a:lnTo>
                  <a:pt x="1206" y="195"/>
                </a:lnTo>
                <a:lnTo>
                  <a:pt x="1214" y="192"/>
                </a:lnTo>
                <a:lnTo>
                  <a:pt x="1224" y="189"/>
                </a:lnTo>
                <a:lnTo>
                  <a:pt x="1233" y="185"/>
                </a:lnTo>
                <a:lnTo>
                  <a:pt x="1243" y="183"/>
                </a:lnTo>
                <a:lnTo>
                  <a:pt x="1253" y="181"/>
                </a:lnTo>
                <a:lnTo>
                  <a:pt x="1262" y="179"/>
                </a:lnTo>
                <a:lnTo>
                  <a:pt x="1271" y="176"/>
                </a:lnTo>
                <a:lnTo>
                  <a:pt x="1280" y="174"/>
                </a:lnTo>
                <a:lnTo>
                  <a:pt x="1290" y="172"/>
                </a:lnTo>
                <a:lnTo>
                  <a:pt x="1299" y="170"/>
                </a:lnTo>
                <a:lnTo>
                  <a:pt x="1309" y="167"/>
                </a:lnTo>
                <a:lnTo>
                  <a:pt x="1318" y="165"/>
                </a:lnTo>
                <a:lnTo>
                  <a:pt x="1328" y="163"/>
                </a:lnTo>
                <a:lnTo>
                  <a:pt x="1338" y="162"/>
                </a:lnTo>
                <a:lnTo>
                  <a:pt x="1346" y="160"/>
                </a:lnTo>
                <a:lnTo>
                  <a:pt x="1356" y="159"/>
                </a:lnTo>
                <a:lnTo>
                  <a:pt x="1365" y="157"/>
                </a:lnTo>
                <a:lnTo>
                  <a:pt x="1375" y="156"/>
                </a:lnTo>
                <a:lnTo>
                  <a:pt x="1384" y="155"/>
                </a:lnTo>
                <a:lnTo>
                  <a:pt x="1394" y="154"/>
                </a:lnTo>
                <a:lnTo>
                  <a:pt x="1403" y="153"/>
                </a:lnTo>
                <a:lnTo>
                  <a:pt x="1413" y="153"/>
                </a:lnTo>
                <a:lnTo>
                  <a:pt x="1421" y="150"/>
                </a:lnTo>
                <a:lnTo>
                  <a:pt x="1431" y="149"/>
                </a:lnTo>
                <a:lnTo>
                  <a:pt x="1441" y="148"/>
                </a:lnTo>
                <a:lnTo>
                  <a:pt x="1450" y="148"/>
                </a:lnTo>
                <a:lnTo>
                  <a:pt x="1459" y="147"/>
                </a:lnTo>
                <a:lnTo>
                  <a:pt x="1468" y="146"/>
                </a:lnTo>
                <a:lnTo>
                  <a:pt x="1478" y="146"/>
                </a:lnTo>
                <a:lnTo>
                  <a:pt x="1487" y="146"/>
                </a:lnTo>
                <a:lnTo>
                  <a:pt x="1496" y="146"/>
                </a:lnTo>
                <a:lnTo>
                  <a:pt x="1505" y="146"/>
                </a:lnTo>
                <a:lnTo>
                  <a:pt x="1515" y="146"/>
                </a:lnTo>
                <a:lnTo>
                  <a:pt x="1525" y="146"/>
                </a:lnTo>
                <a:lnTo>
                  <a:pt x="1533" y="146"/>
                </a:lnTo>
                <a:lnTo>
                  <a:pt x="1543" y="146"/>
                </a:lnTo>
                <a:lnTo>
                  <a:pt x="1552" y="146"/>
                </a:lnTo>
                <a:lnTo>
                  <a:pt x="1562" y="147"/>
                </a:lnTo>
                <a:lnTo>
                  <a:pt x="1570" y="147"/>
                </a:lnTo>
                <a:lnTo>
                  <a:pt x="1580" y="147"/>
                </a:lnTo>
                <a:lnTo>
                  <a:pt x="1588" y="147"/>
                </a:lnTo>
                <a:lnTo>
                  <a:pt x="1598" y="148"/>
                </a:lnTo>
                <a:lnTo>
                  <a:pt x="1606" y="148"/>
                </a:lnTo>
                <a:lnTo>
                  <a:pt x="1616" y="149"/>
                </a:lnTo>
                <a:lnTo>
                  <a:pt x="1625" y="150"/>
                </a:lnTo>
                <a:lnTo>
                  <a:pt x="1635" y="152"/>
                </a:lnTo>
                <a:lnTo>
                  <a:pt x="1643" y="152"/>
                </a:lnTo>
                <a:lnTo>
                  <a:pt x="1652" y="153"/>
                </a:lnTo>
                <a:lnTo>
                  <a:pt x="1660" y="154"/>
                </a:lnTo>
                <a:lnTo>
                  <a:pt x="1670" y="156"/>
                </a:lnTo>
                <a:lnTo>
                  <a:pt x="1679" y="157"/>
                </a:lnTo>
                <a:lnTo>
                  <a:pt x="1687" y="159"/>
                </a:lnTo>
                <a:lnTo>
                  <a:pt x="1696" y="160"/>
                </a:lnTo>
                <a:lnTo>
                  <a:pt x="1705" y="162"/>
                </a:lnTo>
                <a:lnTo>
                  <a:pt x="1718" y="163"/>
                </a:lnTo>
                <a:lnTo>
                  <a:pt x="1732" y="165"/>
                </a:lnTo>
                <a:lnTo>
                  <a:pt x="1744" y="167"/>
                </a:lnTo>
                <a:lnTo>
                  <a:pt x="1758" y="171"/>
                </a:lnTo>
                <a:lnTo>
                  <a:pt x="1771" y="173"/>
                </a:lnTo>
                <a:lnTo>
                  <a:pt x="1784" y="176"/>
                </a:lnTo>
                <a:lnTo>
                  <a:pt x="1796" y="179"/>
                </a:lnTo>
                <a:lnTo>
                  <a:pt x="1810" y="182"/>
                </a:lnTo>
                <a:lnTo>
                  <a:pt x="1822" y="185"/>
                </a:lnTo>
                <a:lnTo>
                  <a:pt x="1835" y="189"/>
                </a:lnTo>
                <a:lnTo>
                  <a:pt x="1846" y="192"/>
                </a:lnTo>
                <a:lnTo>
                  <a:pt x="1859" y="196"/>
                </a:lnTo>
                <a:lnTo>
                  <a:pt x="1871" y="199"/>
                </a:lnTo>
                <a:lnTo>
                  <a:pt x="1882" y="205"/>
                </a:lnTo>
                <a:lnTo>
                  <a:pt x="1894" y="209"/>
                </a:lnTo>
                <a:lnTo>
                  <a:pt x="1907" y="214"/>
                </a:lnTo>
                <a:lnTo>
                  <a:pt x="1918" y="217"/>
                </a:lnTo>
                <a:lnTo>
                  <a:pt x="1929" y="223"/>
                </a:lnTo>
                <a:lnTo>
                  <a:pt x="1940" y="227"/>
                </a:lnTo>
                <a:lnTo>
                  <a:pt x="1952" y="233"/>
                </a:lnTo>
                <a:lnTo>
                  <a:pt x="1961" y="237"/>
                </a:lnTo>
                <a:lnTo>
                  <a:pt x="1973" y="243"/>
                </a:lnTo>
                <a:lnTo>
                  <a:pt x="1982" y="249"/>
                </a:lnTo>
                <a:lnTo>
                  <a:pt x="1994" y="256"/>
                </a:lnTo>
                <a:lnTo>
                  <a:pt x="2004" y="261"/>
                </a:lnTo>
                <a:lnTo>
                  <a:pt x="2013" y="267"/>
                </a:lnTo>
                <a:lnTo>
                  <a:pt x="2023" y="274"/>
                </a:lnTo>
                <a:lnTo>
                  <a:pt x="2033" y="280"/>
                </a:lnTo>
                <a:lnTo>
                  <a:pt x="2043" y="286"/>
                </a:lnTo>
                <a:lnTo>
                  <a:pt x="2052" y="293"/>
                </a:lnTo>
                <a:lnTo>
                  <a:pt x="2062" y="300"/>
                </a:lnTo>
                <a:lnTo>
                  <a:pt x="2072" y="308"/>
                </a:lnTo>
                <a:lnTo>
                  <a:pt x="2079" y="314"/>
                </a:lnTo>
                <a:lnTo>
                  <a:pt x="2089" y="320"/>
                </a:lnTo>
                <a:lnTo>
                  <a:pt x="2096" y="328"/>
                </a:lnTo>
                <a:lnTo>
                  <a:pt x="2106" y="335"/>
                </a:lnTo>
                <a:lnTo>
                  <a:pt x="2113" y="343"/>
                </a:lnTo>
                <a:lnTo>
                  <a:pt x="2122" y="350"/>
                </a:lnTo>
                <a:lnTo>
                  <a:pt x="2129" y="357"/>
                </a:lnTo>
                <a:lnTo>
                  <a:pt x="2137" y="366"/>
                </a:lnTo>
                <a:lnTo>
                  <a:pt x="2145" y="373"/>
                </a:lnTo>
                <a:lnTo>
                  <a:pt x="2152" y="382"/>
                </a:lnTo>
                <a:lnTo>
                  <a:pt x="2160" y="389"/>
                </a:lnTo>
                <a:lnTo>
                  <a:pt x="2167" y="398"/>
                </a:lnTo>
                <a:lnTo>
                  <a:pt x="2174" y="405"/>
                </a:lnTo>
                <a:lnTo>
                  <a:pt x="2181" y="414"/>
                </a:lnTo>
                <a:lnTo>
                  <a:pt x="2187" y="422"/>
                </a:lnTo>
                <a:lnTo>
                  <a:pt x="2195" y="432"/>
                </a:lnTo>
                <a:lnTo>
                  <a:pt x="2200" y="439"/>
                </a:lnTo>
                <a:lnTo>
                  <a:pt x="2206" y="448"/>
                </a:lnTo>
                <a:lnTo>
                  <a:pt x="2213" y="456"/>
                </a:lnTo>
                <a:lnTo>
                  <a:pt x="2219" y="466"/>
                </a:lnTo>
                <a:lnTo>
                  <a:pt x="2225" y="474"/>
                </a:lnTo>
                <a:lnTo>
                  <a:pt x="2230" y="483"/>
                </a:lnTo>
                <a:lnTo>
                  <a:pt x="2235" y="491"/>
                </a:lnTo>
                <a:lnTo>
                  <a:pt x="2242" y="501"/>
                </a:lnTo>
                <a:lnTo>
                  <a:pt x="2246" y="509"/>
                </a:lnTo>
                <a:lnTo>
                  <a:pt x="2251" y="519"/>
                </a:lnTo>
                <a:lnTo>
                  <a:pt x="2255" y="528"/>
                </a:lnTo>
                <a:lnTo>
                  <a:pt x="2261" y="538"/>
                </a:lnTo>
                <a:lnTo>
                  <a:pt x="2265" y="547"/>
                </a:lnTo>
                <a:lnTo>
                  <a:pt x="2269" y="557"/>
                </a:lnTo>
                <a:lnTo>
                  <a:pt x="2273" y="566"/>
                </a:lnTo>
                <a:lnTo>
                  <a:pt x="2279" y="576"/>
                </a:lnTo>
                <a:lnTo>
                  <a:pt x="2282" y="586"/>
                </a:lnTo>
                <a:lnTo>
                  <a:pt x="2285" y="597"/>
                </a:lnTo>
                <a:lnTo>
                  <a:pt x="2288" y="607"/>
                </a:lnTo>
                <a:lnTo>
                  <a:pt x="2291" y="618"/>
                </a:lnTo>
                <a:lnTo>
                  <a:pt x="2294" y="629"/>
                </a:lnTo>
                <a:lnTo>
                  <a:pt x="2297" y="641"/>
                </a:lnTo>
                <a:lnTo>
                  <a:pt x="2300" y="651"/>
                </a:lnTo>
                <a:lnTo>
                  <a:pt x="2303" y="663"/>
                </a:lnTo>
                <a:lnTo>
                  <a:pt x="2305" y="673"/>
                </a:lnTo>
                <a:lnTo>
                  <a:pt x="2307" y="684"/>
                </a:lnTo>
                <a:lnTo>
                  <a:pt x="2310" y="695"/>
                </a:lnTo>
                <a:lnTo>
                  <a:pt x="2313" y="707"/>
                </a:lnTo>
                <a:lnTo>
                  <a:pt x="2315" y="717"/>
                </a:lnTo>
                <a:lnTo>
                  <a:pt x="2317" y="729"/>
                </a:lnTo>
                <a:lnTo>
                  <a:pt x="2319" y="739"/>
                </a:lnTo>
                <a:lnTo>
                  <a:pt x="2322" y="751"/>
                </a:lnTo>
                <a:lnTo>
                  <a:pt x="2323" y="762"/>
                </a:lnTo>
                <a:lnTo>
                  <a:pt x="2325" y="772"/>
                </a:lnTo>
                <a:lnTo>
                  <a:pt x="2327" y="783"/>
                </a:lnTo>
                <a:lnTo>
                  <a:pt x="2329" y="795"/>
                </a:lnTo>
                <a:lnTo>
                  <a:pt x="2329" y="805"/>
                </a:lnTo>
                <a:lnTo>
                  <a:pt x="2331" y="817"/>
                </a:lnTo>
                <a:lnTo>
                  <a:pt x="2331" y="828"/>
                </a:lnTo>
                <a:lnTo>
                  <a:pt x="2333" y="839"/>
                </a:lnTo>
                <a:lnTo>
                  <a:pt x="2333" y="850"/>
                </a:lnTo>
                <a:lnTo>
                  <a:pt x="2334" y="860"/>
                </a:lnTo>
                <a:lnTo>
                  <a:pt x="2334" y="871"/>
                </a:lnTo>
                <a:lnTo>
                  <a:pt x="2335" y="883"/>
                </a:lnTo>
                <a:lnTo>
                  <a:pt x="2335" y="893"/>
                </a:lnTo>
                <a:lnTo>
                  <a:pt x="2335" y="905"/>
                </a:lnTo>
                <a:lnTo>
                  <a:pt x="2335" y="916"/>
                </a:lnTo>
                <a:lnTo>
                  <a:pt x="2336" y="927"/>
                </a:lnTo>
                <a:lnTo>
                  <a:pt x="2335" y="937"/>
                </a:lnTo>
                <a:lnTo>
                  <a:pt x="2334" y="947"/>
                </a:lnTo>
                <a:lnTo>
                  <a:pt x="2333" y="958"/>
                </a:lnTo>
                <a:lnTo>
                  <a:pt x="2333" y="970"/>
                </a:lnTo>
                <a:lnTo>
                  <a:pt x="2331" y="979"/>
                </a:lnTo>
                <a:lnTo>
                  <a:pt x="2330" y="990"/>
                </a:lnTo>
                <a:lnTo>
                  <a:pt x="2329" y="1000"/>
                </a:lnTo>
                <a:lnTo>
                  <a:pt x="2328" y="1012"/>
                </a:lnTo>
                <a:lnTo>
                  <a:pt x="2325" y="1022"/>
                </a:lnTo>
                <a:lnTo>
                  <a:pt x="2323" y="1032"/>
                </a:lnTo>
                <a:lnTo>
                  <a:pt x="2321" y="1043"/>
                </a:lnTo>
                <a:lnTo>
                  <a:pt x="2320" y="1054"/>
                </a:lnTo>
                <a:lnTo>
                  <a:pt x="2317" y="1063"/>
                </a:lnTo>
                <a:lnTo>
                  <a:pt x="2315" y="1074"/>
                </a:lnTo>
                <a:lnTo>
                  <a:pt x="2313" y="1084"/>
                </a:lnTo>
                <a:lnTo>
                  <a:pt x="2311" y="1095"/>
                </a:lnTo>
                <a:lnTo>
                  <a:pt x="2306" y="1104"/>
                </a:lnTo>
                <a:lnTo>
                  <a:pt x="2303" y="1115"/>
                </a:lnTo>
                <a:lnTo>
                  <a:pt x="2300" y="1125"/>
                </a:lnTo>
                <a:lnTo>
                  <a:pt x="2297" y="1135"/>
                </a:lnTo>
                <a:lnTo>
                  <a:pt x="2293" y="1145"/>
                </a:lnTo>
                <a:lnTo>
                  <a:pt x="2288" y="1154"/>
                </a:lnTo>
                <a:lnTo>
                  <a:pt x="2284" y="1164"/>
                </a:lnTo>
                <a:lnTo>
                  <a:pt x="2280" y="1175"/>
                </a:lnTo>
                <a:lnTo>
                  <a:pt x="2274" y="1184"/>
                </a:lnTo>
                <a:lnTo>
                  <a:pt x="2269" y="1194"/>
                </a:lnTo>
                <a:lnTo>
                  <a:pt x="2264" y="1203"/>
                </a:lnTo>
                <a:lnTo>
                  <a:pt x="2260" y="1213"/>
                </a:lnTo>
                <a:lnTo>
                  <a:pt x="2253" y="1222"/>
                </a:lnTo>
                <a:lnTo>
                  <a:pt x="2248" y="1232"/>
                </a:lnTo>
                <a:lnTo>
                  <a:pt x="2243" y="1241"/>
                </a:lnTo>
                <a:lnTo>
                  <a:pt x="2237" y="1251"/>
                </a:lnTo>
                <a:lnTo>
                  <a:pt x="2229" y="1257"/>
                </a:lnTo>
                <a:lnTo>
                  <a:pt x="2221" y="1265"/>
                </a:lnTo>
                <a:lnTo>
                  <a:pt x="2213" y="1271"/>
                </a:lnTo>
                <a:lnTo>
                  <a:pt x="2205" y="1279"/>
                </a:lnTo>
                <a:lnTo>
                  <a:pt x="2197" y="1285"/>
                </a:lnTo>
                <a:lnTo>
                  <a:pt x="2191" y="1291"/>
                </a:lnTo>
                <a:lnTo>
                  <a:pt x="2182" y="1298"/>
                </a:lnTo>
                <a:lnTo>
                  <a:pt x="2176" y="1304"/>
                </a:lnTo>
                <a:lnTo>
                  <a:pt x="2167" y="1309"/>
                </a:lnTo>
                <a:lnTo>
                  <a:pt x="2160" y="1316"/>
                </a:lnTo>
                <a:lnTo>
                  <a:pt x="2151" y="1322"/>
                </a:lnTo>
                <a:lnTo>
                  <a:pt x="2144" y="1328"/>
                </a:lnTo>
                <a:lnTo>
                  <a:pt x="2135" y="1334"/>
                </a:lnTo>
                <a:lnTo>
                  <a:pt x="2129" y="1340"/>
                </a:lnTo>
                <a:lnTo>
                  <a:pt x="2120" y="1345"/>
                </a:lnTo>
                <a:lnTo>
                  <a:pt x="2114" y="1352"/>
                </a:lnTo>
                <a:lnTo>
                  <a:pt x="2106" y="1356"/>
                </a:lnTo>
                <a:lnTo>
                  <a:pt x="2098" y="1361"/>
                </a:lnTo>
                <a:lnTo>
                  <a:pt x="2090" y="1367"/>
                </a:lnTo>
                <a:lnTo>
                  <a:pt x="2082" y="1372"/>
                </a:lnTo>
                <a:lnTo>
                  <a:pt x="2074" y="1376"/>
                </a:lnTo>
                <a:lnTo>
                  <a:pt x="2066" y="1381"/>
                </a:lnTo>
                <a:lnTo>
                  <a:pt x="2058" y="1387"/>
                </a:lnTo>
                <a:lnTo>
                  <a:pt x="2050" y="1392"/>
                </a:lnTo>
                <a:lnTo>
                  <a:pt x="2042" y="1396"/>
                </a:lnTo>
                <a:lnTo>
                  <a:pt x="2034" y="1401"/>
                </a:lnTo>
                <a:lnTo>
                  <a:pt x="2026" y="1405"/>
                </a:lnTo>
                <a:lnTo>
                  <a:pt x="2018" y="1409"/>
                </a:lnTo>
                <a:lnTo>
                  <a:pt x="2010" y="1413"/>
                </a:lnTo>
                <a:lnTo>
                  <a:pt x="2003" y="1418"/>
                </a:lnTo>
                <a:lnTo>
                  <a:pt x="1995" y="1422"/>
                </a:lnTo>
                <a:lnTo>
                  <a:pt x="1988" y="1426"/>
                </a:lnTo>
                <a:lnTo>
                  <a:pt x="1978" y="1429"/>
                </a:lnTo>
                <a:lnTo>
                  <a:pt x="1971" y="1432"/>
                </a:lnTo>
                <a:lnTo>
                  <a:pt x="1962" y="1436"/>
                </a:lnTo>
                <a:lnTo>
                  <a:pt x="1955" y="1439"/>
                </a:lnTo>
                <a:lnTo>
                  <a:pt x="1945" y="1442"/>
                </a:lnTo>
                <a:lnTo>
                  <a:pt x="1938" y="1445"/>
                </a:lnTo>
                <a:lnTo>
                  <a:pt x="1929" y="1448"/>
                </a:lnTo>
                <a:lnTo>
                  <a:pt x="1922" y="1452"/>
                </a:lnTo>
                <a:lnTo>
                  <a:pt x="1912" y="1454"/>
                </a:lnTo>
                <a:lnTo>
                  <a:pt x="1905" y="1457"/>
                </a:lnTo>
                <a:lnTo>
                  <a:pt x="1895" y="1459"/>
                </a:lnTo>
                <a:lnTo>
                  <a:pt x="1888" y="1462"/>
                </a:lnTo>
                <a:lnTo>
                  <a:pt x="1879" y="1464"/>
                </a:lnTo>
                <a:lnTo>
                  <a:pt x="1871" y="1466"/>
                </a:lnTo>
                <a:lnTo>
                  <a:pt x="1862" y="1468"/>
                </a:lnTo>
                <a:lnTo>
                  <a:pt x="1855" y="1472"/>
                </a:lnTo>
                <a:lnTo>
                  <a:pt x="1845" y="1473"/>
                </a:lnTo>
                <a:lnTo>
                  <a:pt x="1837" y="1475"/>
                </a:lnTo>
                <a:lnTo>
                  <a:pt x="1828" y="1477"/>
                </a:lnTo>
                <a:lnTo>
                  <a:pt x="1820" y="1479"/>
                </a:lnTo>
                <a:lnTo>
                  <a:pt x="1810" y="1480"/>
                </a:lnTo>
                <a:lnTo>
                  <a:pt x="1802" y="1482"/>
                </a:lnTo>
                <a:lnTo>
                  <a:pt x="1793" y="1484"/>
                </a:lnTo>
                <a:lnTo>
                  <a:pt x="1785" y="1487"/>
                </a:lnTo>
                <a:lnTo>
                  <a:pt x="1775" y="1488"/>
                </a:lnTo>
                <a:lnTo>
                  <a:pt x="1767" y="1489"/>
                </a:lnTo>
                <a:lnTo>
                  <a:pt x="1758" y="1490"/>
                </a:lnTo>
                <a:lnTo>
                  <a:pt x="1750" y="1492"/>
                </a:lnTo>
                <a:lnTo>
                  <a:pt x="1740" y="1492"/>
                </a:lnTo>
                <a:lnTo>
                  <a:pt x="1732" y="1494"/>
                </a:lnTo>
                <a:lnTo>
                  <a:pt x="1723" y="1494"/>
                </a:lnTo>
                <a:lnTo>
                  <a:pt x="1715" y="1496"/>
                </a:lnTo>
                <a:lnTo>
                  <a:pt x="1702" y="1493"/>
                </a:lnTo>
                <a:lnTo>
                  <a:pt x="1691" y="1492"/>
                </a:lnTo>
                <a:lnTo>
                  <a:pt x="1680" y="1489"/>
                </a:lnTo>
                <a:lnTo>
                  <a:pt x="1669" y="1488"/>
                </a:lnTo>
                <a:lnTo>
                  <a:pt x="1657" y="1484"/>
                </a:lnTo>
                <a:lnTo>
                  <a:pt x="1648" y="1483"/>
                </a:lnTo>
                <a:lnTo>
                  <a:pt x="1636" y="1480"/>
                </a:lnTo>
                <a:lnTo>
                  <a:pt x="1626" y="1479"/>
                </a:lnTo>
                <a:lnTo>
                  <a:pt x="1616" y="1476"/>
                </a:lnTo>
                <a:lnTo>
                  <a:pt x="1605" y="1474"/>
                </a:lnTo>
                <a:lnTo>
                  <a:pt x="1595" y="1471"/>
                </a:lnTo>
                <a:lnTo>
                  <a:pt x="1585" y="1468"/>
                </a:lnTo>
                <a:lnTo>
                  <a:pt x="1574" y="1465"/>
                </a:lnTo>
                <a:lnTo>
                  <a:pt x="1565" y="1463"/>
                </a:lnTo>
                <a:lnTo>
                  <a:pt x="1555" y="1460"/>
                </a:lnTo>
                <a:lnTo>
                  <a:pt x="1546" y="1458"/>
                </a:lnTo>
                <a:lnTo>
                  <a:pt x="1535" y="1454"/>
                </a:lnTo>
                <a:lnTo>
                  <a:pt x="1526" y="1450"/>
                </a:lnTo>
                <a:lnTo>
                  <a:pt x="1516" y="1447"/>
                </a:lnTo>
                <a:lnTo>
                  <a:pt x="1506" y="1444"/>
                </a:lnTo>
                <a:lnTo>
                  <a:pt x="1497" y="1440"/>
                </a:lnTo>
                <a:lnTo>
                  <a:pt x="1488" y="1437"/>
                </a:lnTo>
                <a:lnTo>
                  <a:pt x="1479" y="1432"/>
                </a:lnTo>
                <a:lnTo>
                  <a:pt x="1470" y="1429"/>
                </a:lnTo>
                <a:lnTo>
                  <a:pt x="1461" y="1425"/>
                </a:lnTo>
                <a:lnTo>
                  <a:pt x="1452" y="1421"/>
                </a:lnTo>
                <a:lnTo>
                  <a:pt x="1444" y="1416"/>
                </a:lnTo>
                <a:lnTo>
                  <a:pt x="1435" y="1413"/>
                </a:lnTo>
                <a:lnTo>
                  <a:pt x="1427" y="1409"/>
                </a:lnTo>
                <a:lnTo>
                  <a:pt x="1419" y="1405"/>
                </a:lnTo>
                <a:lnTo>
                  <a:pt x="1411" y="1401"/>
                </a:lnTo>
                <a:lnTo>
                  <a:pt x="1403" y="1397"/>
                </a:lnTo>
                <a:lnTo>
                  <a:pt x="1394" y="1392"/>
                </a:lnTo>
                <a:lnTo>
                  <a:pt x="1386" y="1387"/>
                </a:lnTo>
                <a:lnTo>
                  <a:pt x="1378" y="1381"/>
                </a:lnTo>
                <a:lnTo>
                  <a:pt x="1370" y="1377"/>
                </a:lnTo>
                <a:lnTo>
                  <a:pt x="1362" y="1372"/>
                </a:lnTo>
                <a:lnTo>
                  <a:pt x="1356" y="1368"/>
                </a:lnTo>
                <a:lnTo>
                  <a:pt x="1347" y="1362"/>
                </a:lnTo>
                <a:lnTo>
                  <a:pt x="1341" y="1358"/>
                </a:lnTo>
                <a:lnTo>
                  <a:pt x="1333" y="1352"/>
                </a:lnTo>
                <a:lnTo>
                  <a:pt x="1326" y="1346"/>
                </a:lnTo>
                <a:lnTo>
                  <a:pt x="1318" y="1341"/>
                </a:lnTo>
                <a:lnTo>
                  <a:pt x="1312" y="1336"/>
                </a:lnTo>
                <a:lnTo>
                  <a:pt x="1306" y="1331"/>
                </a:lnTo>
                <a:lnTo>
                  <a:pt x="1299" y="1325"/>
                </a:lnTo>
                <a:lnTo>
                  <a:pt x="1293" y="1320"/>
                </a:lnTo>
                <a:lnTo>
                  <a:pt x="1288" y="1315"/>
                </a:lnTo>
                <a:lnTo>
                  <a:pt x="1281" y="1308"/>
                </a:lnTo>
                <a:lnTo>
                  <a:pt x="1275" y="1302"/>
                </a:lnTo>
                <a:lnTo>
                  <a:pt x="1268" y="1296"/>
                </a:lnTo>
                <a:lnTo>
                  <a:pt x="1263" y="1289"/>
                </a:lnTo>
                <a:lnTo>
                  <a:pt x="1257" y="1283"/>
                </a:lnTo>
                <a:lnTo>
                  <a:pt x="1252" y="1276"/>
                </a:lnTo>
                <a:lnTo>
                  <a:pt x="1246" y="1270"/>
                </a:lnTo>
                <a:lnTo>
                  <a:pt x="1242" y="1264"/>
                </a:lnTo>
                <a:lnTo>
                  <a:pt x="1236" y="1256"/>
                </a:lnTo>
                <a:lnTo>
                  <a:pt x="1231" y="1250"/>
                </a:lnTo>
                <a:lnTo>
                  <a:pt x="1226" y="1244"/>
                </a:lnTo>
                <a:lnTo>
                  <a:pt x="1222" y="1237"/>
                </a:lnTo>
                <a:lnTo>
                  <a:pt x="1216" y="1230"/>
                </a:lnTo>
                <a:lnTo>
                  <a:pt x="1212" y="1223"/>
                </a:lnTo>
                <a:lnTo>
                  <a:pt x="1208" y="1216"/>
                </a:lnTo>
                <a:lnTo>
                  <a:pt x="1205" y="1210"/>
                </a:lnTo>
                <a:lnTo>
                  <a:pt x="1202" y="1203"/>
                </a:lnTo>
                <a:lnTo>
                  <a:pt x="1199" y="1197"/>
                </a:lnTo>
                <a:lnTo>
                  <a:pt x="1197" y="1190"/>
                </a:lnTo>
                <a:lnTo>
                  <a:pt x="1196" y="1184"/>
                </a:lnTo>
                <a:lnTo>
                  <a:pt x="1193" y="1178"/>
                </a:lnTo>
                <a:lnTo>
                  <a:pt x="1191" y="1172"/>
                </a:lnTo>
                <a:lnTo>
                  <a:pt x="1189" y="1166"/>
                </a:lnTo>
                <a:lnTo>
                  <a:pt x="1188" y="1161"/>
                </a:lnTo>
                <a:lnTo>
                  <a:pt x="1184" y="1149"/>
                </a:lnTo>
                <a:lnTo>
                  <a:pt x="1179" y="1138"/>
                </a:lnTo>
                <a:lnTo>
                  <a:pt x="1175" y="1127"/>
                </a:lnTo>
                <a:lnTo>
                  <a:pt x="1172" y="1116"/>
                </a:lnTo>
                <a:lnTo>
                  <a:pt x="1168" y="1104"/>
                </a:lnTo>
                <a:lnTo>
                  <a:pt x="1163" y="1094"/>
                </a:lnTo>
                <a:lnTo>
                  <a:pt x="1159" y="1082"/>
                </a:lnTo>
                <a:lnTo>
                  <a:pt x="1156" y="1073"/>
                </a:lnTo>
                <a:lnTo>
                  <a:pt x="1152" y="1062"/>
                </a:lnTo>
                <a:lnTo>
                  <a:pt x="1147" y="1051"/>
                </a:lnTo>
                <a:lnTo>
                  <a:pt x="1143" y="1041"/>
                </a:lnTo>
                <a:lnTo>
                  <a:pt x="1140" y="1031"/>
                </a:lnTo>
                <a:lnTo>
                  <a:pt x="1136" y="1021"/>
                </a:lnTo>
                <a:lnTo>
                  <a:pt x="1131" y="1010"/>
                </a:lnTo>
                <a:lnTo>
                  <a:pt x="1127" y="999"/>
                </a:lnTo>
                <a:lnTo>
                  <a:pt x="1124" y="990"/>
                </a:lnTo>
                <a:lnTo>
                  <a:pt x="1120" y="979"/>
                </a:lnTo>
                <a:lnTo>
                  <a:pt x="1116" y="970"/>
                </a:lnTo>
                <a:lnTo>
                  <a:pt x="1112" y="959"/>
                </a:lnTo>
                <a:lnTo>
                  <a:pt x="1109" y="950"/>
                </a:lnTo>
                <a:lnTo>
                  <a:pt x="1105" y="939"/>
                </a:lnTo>
                <a:lnTo>
                  <a:pt x="1102" y="929"/>
                </a:lnTo>
                <a:lnTo>
                  <a:pt x="1099" y="919"/>
                </a:lnTo>
                <a:lnTo>
                  <a:pt x="1095" y="909"/>
                </a:lnTo>
                <a:lnTo>
                  <a:pt x="1092" y="899"/>
                </a:lnTo>
                <a:lnTo>
                  <a:pt x="1089" y="889"/>
                </a:lnTo>
                <a:lnTo>
                  <a:pt x="1086" y="878"/>
                </a:lnTo>
                <a:lnTo>
                  <a:pt x="1084" y="869"/>
                </a:lnTo>
                <a:lnTo>
                  <a:pt x="1075" y="869"/>
                </a:lnTo>
                <a:lnTo>
                  <a:pt x="1068" y="869"/>
                </a:lnTo>
                <a:lnTo>
                  <a:pt x="1058" y="869"/>
                </a:lnTo>
                <a:lnTo>
                  <a:pt x="1049" y="869"/>
                </a:lnTo>
                <a:lnTo>
                  <a:pt x="1045" y="875"/>
                </a:lnTo>
                <a:lnTo>
                  <a:pt x="1044" y="884"/>
                </a:lnTo>
                <a:lnTo>
                  <a:pt x="1042" y="891"/>
                </a:lnTo>
                <a:lnTo>
                  <a:pt x="1042" y="900"/>
                </a:lnTo>
                <a:lnTo>
                  <a:pt x="1040" y="906"/>
                </a:lnTo>
                <a:lnTo>
                  <a:pt x="1039" y="915"/>
                </a:lnTo>
                <a:lnTo>
                  <a:pt x="1039" y="922"/>
                </a:lnTo>
                <a:lnTo>
                  <a:pt x="1039" y="930"/>
                </a:lnTo>
                <a:lnTo>
                  <a:pt x="1038" y="937"/>
                </a:lnTo>
                <a:lnTo>
                  <a:pt x="1038" y="945"/>
                </a:lnTo>
                <a:lnTo>
                  <a:pt x="1038" y="953"/>
                </a:lnTo>
                <a:lnTo>
                  <a:pt x="1038" y="961"/>
                </a:lnTo>
                <a:lnTo>
                  <a:pt x="1038" y="968"/>
                </a:lnTo>
                <a:lnTo>
                  <a:pt x="1038" y="976"/>
                </a:lnTo>
                <a:lnTo>
                  <a:pt x="1039" y="984"/>
                </a:lnTo>
                <a:lnTo>
                  <a:pt x="1040" y="992"/>
                </a:lnTo>
                <a:lnTo>
                  <a:pt x="1040" y="998"/>
                </a:lnTo>
                <a:lnTo>
                  <a:pt x="1041" y="1007"/>
                </a:lnTo>
                <a:lnTo>
                  <a:pt x="1042" y="1013"/>
                </a:lnTo>
                <a:lnTo>
                  <a:pt x="1043" y="1022"/>
                </a:lnTo>
                <a:lnTo>
                  <a:pt x="1044" y="1029"/>
                </a:lnTo>
                <a:lnTo>
                  <a:pt x="1046" y="1037"/>
                </a:lnTo>
                <a:lnTo>
                  <a:pt x="1048" y="1044"/>
                </a:lnTo>
                <a:lnTo>
                  <a:pt x="1050" y="1052"/>
                </a:lnTo>
                <a:lnTo>
                  <a:pt x="1051" y="1059"/>
                </a:lnTo>
                <a:lnTo>
                  <a:pt x="1053" y="1067"/>
                </a:lnTo>
                <a:lnTo>
                  <a:pt x="1054" y="1074"/>
                </a:lnTo>
                <a:lnTo>
                  <a:pt x="1057" y="1082"/>
                </a:lnTo>
                <a:lnTo>
                  <a:pt x="1059" y="1090"/>
                </a:lnTo>
                <a:lnTo>
                  <a:pt x="1061" y="1097"/>
                </a:lnTo>
                <a:lnTo>
                  <a:pt x="1063" y="1104"/>
                </a:lnTo>
                <a:lnTo>
                  <a:pt x="1067" y="1113"/>
                </a:lnTo>
                <a:lnTo>
                  <a:pt x="1069" y="1119"/>
                </a:lnTo>
                <a:lnTo>
                  <a:pt x="1071" y="1127"/>
                </a:lnTo>
                <a:lnTo>
                  <a:pt x="1073" y="1134"/>
                </a:lnTo>
                <a:lnTo>
                  <a:pt x="1076" y="1142"/>
                </a:lnTo>
                <a:lnTo>
                  <a:pt x="1078" y="1148"/>
                </a:lnTo>
                <a:lnTo>
                  <a:pt x="1082" y="1156"/>
                </a:lnTo>
                <a:lnTo>
                  <a:pt x="1085" y="1163"/>
                </a:lnTo>
                <a:lnTo>
                  <a:pt x="1088" y="1171"/>
                </a:lnTo>
                <a:lnTo>
                  <a:pt x="1090" y="1178"/>
                </a:lnTo>
                <a:lnTo>
                  <a:pt x="1093" y="1186"/>
                </a:lnTo>
                <a:lnTo>
                  <a:pt x="1096" y="1193"/>
                </a:lnTo>
                <a:lnTo>
                  <a:pt x="1100" y="1201"/>
                </a:lnTo>
                <a:lnTo>
                  <a:pt x="1103" y="1208"/>
                </a:lnTo>
                <a:lnTo>
                  <a:pt x="1106" y="1216"/>
                </a:lnTo>
                <a:lnTo>
                  <a:pt x="1109" y="1223"/>
                </a:lnTo>
                <a:lnTo>
                  <a:pt x="1112" y="1232"/>
                </a:lnTo>
                <a:lnTo>
                  <a:pt x="1116" y="1238"/>
                </a:lnTo>
                <a:lnTo>
                  <a:pt x="1119" y="1246"/>
                </a:lnTo>
                <a:lnTo>
                  <a:pt x="1122" y="1253"/>
                </a:lnTo>
                <a:lnTo>
                  <a:pt x="1125" y="1260"/>
                </a:lnTo>
                <a:lnTo>
                  <a:pt x="1128" y="1268"/>
                </a:lnTo>
                <a:lnTo>
                  <a:pt x="1131" y="1275"/>
                </a:lnTo>
                <a:lnTo>
                  <a:pt x="1135" y="1283"/>
                </a:lnTo>
                <a:lnTo>
                  <a:pt x="1139" y="1291"/>
                </a:lnTo>
                <a:lnTo>
                  <a:pt x="1142" y="1298"/>
                </a:lnTo>
                <a:lnTo>
                  <a:pt x="1145" y="1306"/>
                </a:lnTo>
                <a:lnTo>
                  <a:pt x="1148" y="1312"/>
                </a:lnTo>
                <a:lnTo>
                  <a:pt x="1153" y="1321"/>
                </a:lnTo>
                <a:lnTo>
                  <a:pt x="1156" y="1328"/>
                </a:lnTo>
                <a:lnTo>
                  <a:pt x="1159" y="1337"/>
                </a:lnTo>
                <a:lnTo>
                  <a:pt x="1162" y="1344"/>
                </a:lnTo>
                <a:lnTo>
                  <a:pt x="1167" y="1353"/>
                </a:lnTo>
                <a:lnTo>
                  <a:pt x="1173" y="1363"/>
                </a:lnTo>
                <a:lnTo>
                  <a:pt x="1181" y="1374"/>
                </a:lnTo>
                <a:lnTo>
                  <a:pt x="1190" y="1385"/>
                </a:lnTo>
                <a:lnTo>
                  <a:pt x="1199" y="1396"/>
                </a:lnTo>
                <a:lnTo>
                  <a:pt x="1208" y="1406"/>
                </a:lnTo>
                <a:lnTo>
                  <a:pt x="1218" y="1415"/>
                </a:lnTo>
                <a:lnTo>
                  <a:pt x="1227" y="1425"/>
                </a:lnTo>
                <a:lnTo>
                  <a:pt x="1237" y="1436"/>
                </a:lnTo>
                <a:lnTo>
                  <a:pt x="1246" y="1444"/>
                </a:lnTo>
                <a:lnTo>
                  <a:pt x="1256" y="1453"/>
                </a:lnTo>
                <a:lnTo>
                  <a:pt x="1266" y="1461"/>
                </a:lnTo>
                <a:lnTo>
                  <a:pt x="1278" y="1470"/>
                </a:lnTo>
                <a:lnTo>
                  <a:pt x="1289" y="1477"/>
                </a:lnTo>
                <a:lnTo>
                  <a:pt x="1300" y="1484"/>
                </a:lnTo>
                <a:lnTo>
                  <a:pt x="1311" y="1492"/>
                </a:lnTo>
                <a:lnTo>
                  <a:pt x="1324" y="1500"/>
                </a:lnTo>
                <a:lnTo>
                  <a:pt x="1334" y="1507"/>
                </a:lnTo>
                <a:lnTo>
                  <a:pt x="1346" y="1513"/>
                </a:lnTo>
                <a:lnTo>
                  <a:pt x="1358" y="1519"/>
                </a:lnTo>
                <a:lnTo>
                  <a:pt x="1370" y="1526"/>
                </a:lnTo>
                <a:lnTo>
                  <a:pt x="1383" y="1531"/>
                </a:lnTo>
                <a:lnTo>
                  <a:pt x="1396" y="1537"/>
                </a:lnTo>
                <a:lnTo>
                  <a:pt x="1409" y="1543"/>
                </a:lnTo>
                <a:lnTo>
                  <a:pt x="1421" y="1549"/>
                </a:lnTo>
                <a:lnTo>
                  <a:pt x="1434" y="1553"/>
                </a:lnTo>
                <a:lnTo>
                  <a:pt x="1447" y="1559"/>
                </a:lnTo>
                <a:lnTo>
                  <a:pt x="1461" y="1563"/>
                </a:lnTo>
                <a:lnTo>
                  <a:pt x="1475" y="1568"/>
                </a:lnTo>
                <a:lnTo>
                  <a:pt x="1487" y="1572"/>
                </a:lnTo>
                <a:lnTo>
                  <a:pt x="1501" y="1577"/>
                </a:lnTo>
                <a:lnTo>
                  <a:pt x="1515" y="1581"/>
                </a:lnTo>
                <a:lnTo>
                  <a:pt x="1530" y="1585"/>
                </a:lnTo>
                <a:lnTo>
                  <a:pt x="1543" y="1587"/>
                </a:lnTo>
                <a:lnTo>
                  <a:pt x="1557" y="1591"/>
                </a:lnTo>
                <a:lnTo>
                  <a:pt x="1571" y="1594"/>
                </a:lnTo>
                <a:lnTo>
                  <a:pt x="1586" y="1597"/>
                </a:lnTo>
                <a:lnTo>
                  <a:pt x="1600" y="1599"/>
                </a:lnTo>
                <a:lnTo>
                  <a:pt x="1615" y="1601"/>
                </a:lnTo>
                <a:lnTo>
                  <a:pt x="1629" y="1603"/>
                </a:lnTo>
                <a:lnTo>
                  <a:pt x="1643" y="1606"/>
                </a:lnTo>
                <a:lnTo>
                  <a:pt x="1657" y="1608"/>
                </a:lnTo>
                <a:lnTo>
                  <a:pt x="1672" y="1610"/>
                </a:lnTo>
                <a:lnTo>
                  <a:pt x="1687" y="1611"/>
                </a:lnTo>
                <a:lnTo>
                  <a:pt x="1702" y="1613"/>
                </a:lnTo>
                <a:lnTo>
                  <a:pt x="1717" y="1614"/>
                </a:lnTo>
                <a:lnTo>
                  <a:pt x="1732" y="1615"/>
                </a:lnTo>
                <a:lnTo>
                  <a:pt x="1747" y="1616"/>
                </a:lnTo>
                <a:lnTo>
                  <a:pt x="1762" y="1618"/>
                </a:lnTo>
                <a:lnTo>
                  <a:pt x="1776" y="1618"/>
                </a:lnTo>
                <a:lnTo>
                  <a:pt x="1791" y="1618"/>
                </a:lnTo>
                <a:lnTo>
                  <a:pt x="1806" y="1618"/>
                </a:lnTo>
                <a:lnTo>
                  <a:pt x="1822" y="1619"/>
                </a:lnTo>
                <a:lnTo>
                  <a:pt x="1836" y="1619"/>
                </a:lnTo>
                <a:lnTo>
                  <a:pt x="1851" y="1619"/>
                </a:lnTo>
                <a:lnTo>
                  <a:pt x="1865" y="1619"/>
                </a:lnTo>
                <a:lnTo>
                  <a:pt x="1881" y="1620"/>
                </a:lnTo>
                <a:lnTo>
                  <a:pt x="1896" y="1619"/>
                </a:lnTo>
                <a:lnTo>
                  <a:pt x="1911" y="1619"/>
                </a:lnTo>
                <a:lnTo>
                  <a:pt x="1926" y="1619"/>
                </a:lnTo>
                <a:lnTo>
                  <a:pt x="1941" y="1619"/>
                </a:lnTo>
                <a:lnTo>
                  <a:pt x="1956" y="1618"/>
                </a:lnTo>
                <a:lnTo>
                  <a:pt x="1971" y="1618"/>
                </a:lnTo>
                <a:lnTo>
                  <a:pt x="1986" y="1617"/>
                </a:lnTo>
                <a:lnTo>
                  <a:pt x="2001" y="1617"/>
                </a:lnTo>
                <a:lnTo>
                  <a:pt x="2014" y="1614"/>
                </a:lnTo>
                <a:lnTo>
                  <a:pt x="2028" y="1612"/>
                </a:lnTo>
                <a:lnTo>
                  <a:pt x="2041" y="1610"/>
                </a:lnTo>
                <a:lnTo>
                  <a:pt x="2055" y="1608"/>
                </a:lnTo>
                <a:lnTo>
                  <a:pt x="2067" y="1604"/>
                </a:lnTo>
                <a:lnTo>
                  <a:pt x="2081" y="1602"/>
                </a:lnTo>
                <a:lnTo>
                  <a:pt x="2095" y="1600"/>
                </a:lnTo>
                <a:lnTo>
                  <a:pt x="2109" y="1598"/>
                </a:lnTo>
                <a:lnTo>
                  <a:pt x="2120" y="1594"/>
                </a:lnTo>
                <a:lnTo>
                  <a:pt x="2133" y="1591"/>
                </a:lnTo>
                <a:lnTo>
                  <a:pt x="2146" y="1587"/>
                </a:lnTo>
                <a:lnTo>
                  <a:pt x="2159" y="1584"/>
                </a:lnTo>
                <a:lnTo>
                  <a:pt x="2171" y="1580"/>
                </a:lnTo>
                <a:lnTo>
                  <a:pt x="2184" y="1577"/>
                </a:lnTo>
                <a:lnTo>
                  <a:pt x="2197" y="1574"/>
                </a:lnTo>
                <a:lnTo>
                  <a:pt x="2210" y="1570"/>
                </a:lnTo>
                <a:lnTo>
                  <a:pt x="2221" y="1565"/>
                </a:lnTo>
                <a:lnTo>
                  <a:pt x="2233" y="1562"/>
                </a:lnTo>
                <a:lnTo>
                  <a:pt x="2245" y="1557"/>
                </a:lnTo>
                <a:lnTo>
                  <a:pt x="2257" y="1553"/>
                </a:lnTo>
                <a:lnTo>
                  <a:pt x="2269" y="1548"/>
                </a:lnTo>
                <a:lnTo>
                  <a:pt x="2281" y="1544"/>
                </a:lnTo>
                <a:lnTo>
                  <a:pt x="2293" y="1540"/>
                </a:lnTo>
                <a:lnTo>
                  <a:pt x="2304" y="1535"/>
                </a:lnTo>
                <a:lnTo>
                  <a:pt x="2315" y="1530"/>
                </a:lnTo>
                <a:lnTo>
                  <a:pt x="2327" y="1525"/>
                </a:lnTo>
                <a:lnTo>
                  <a:pt x="2337" y="1519"/>
                </a:lnTo>
                <a:lnTo>
                  <a:pt x="2349" y="1514"/>
                </a:lnTo>
                <a:lnTo>
                  <a:pt x="2359" y="1509"/>
                </a:lnTo>
                <a:lnTo>
                  <a:pt x="2371" y="1504"/>
                </a:lnTo>
                <a:lnTo>
                  <a:pt x="2382" y="1498"/>
                </a:lnTo>
                <a:lnTo>
                  <a:pt x="2393" y="1493"/>
                </a:lnTo>
                <a:lnTo>
                  <a:pt x="2403" y="1487"/>
                </a:lnTo>
                <a:lnTo>
                  <a:pt x="2413" y="1480"/>
                </a:lnTo>
                <a:lnTo>
                  <a:pt x="2422" y="1474"/>
                </a:lnTo>
                <a:lnTo>
                  <a:pt x="2433" y="1467"/>
                </a:lnTo>
                <a:lnTo>
                  <a:pt x="2442" y="1461"/>
                </a:lnTo>
                <a:lnTo>
                  <a:pt x="2452" y="1455"/>
                </a:lnTo>
                <a:lnTo>
                  <a:pt x="2461" y="1448"/>
                </a:lnTo>
                <a:lnTo>
                  <a:pt x="2471" y="1442"/>
                </a:lnTo>
                <a:lnTo>
                  <a:pt x="2479" y="1435"/>
                </a:lnTo>
                <a:lnTo>
                  <a:pt x="2488" y="1428"/>
                </a:lnTo>
                <a:lnTo>
                  <a:pt x="2496" y="1421"/>
                </a:lnTo>
                <a:lnTo>
                  <a:pt x="2506" y="1414"/>
                </a:lnTo>
                <a:lnTo>
                  <a:pt x="2515" y="1407"/>
                </a:lnTo>
                <a:lnTo>
                  <a:pt x="2523" y="1400"/>
                </a:lnTo>
                <a:lnTo>
                  <a:pt x="2532" y="1392"/>
                </a:lnTo>
                <a:lnTo>
                  <a:pt x="2540" y="1386"/>
                </a:lnTo>
                <a:lnTo>
                  <a:pt x="2546" y="1377"/>
                </a:lnTo>
                <a:lnTo>
                  <a:pt x="2554" y="1370"/>
                </a:lnTo>
                <a:lnTo>
                  <a:pt x="2561" y="1361"/>
                </a:lnTo>
                <a:lnTo>
                  <a:pt x="2569" y="1354"/>
                </a:lnTo>
                <a:lnTo>
                  <a:pt x="2575" y="1345"/>
                </a:lnTo>
                <a:lnTo>
                  <a:pt x="2583" y="1337"/>
                </a:lnTo>
                <a:lnTo>
                  <a:pt x="2589" y="1328"/>
                </a:lnTo>
                <a:lnTo>
                  <a:pt x="2596" y="1321"/>
                </a:lnTo>
                <a:lnTo>
                  <a:pt x="2602" y="1311"/>
                </a:lnTo>
                <a:lnTo>
                  <a:pt x="2608" y="1303"/>
                </a:lnTo>
                <a:lnTo>
                  <a:pt x="2614" y="1294"/>
                </a:lnTo>
                <a:lnTo>
                  <a:pt x="2621" y="1286"/>
                </a:lnTo>
                <a:lnTo>
                  <a:pt x="2626" y="1276"/>
                </a:lnTo>
                <a:lnTo>
                  <a:pt x="2631" y="1268"/>
                </a:lnTo>
                <a:lnTo>
                  <a:pt x="2637" y="1259"/>
                </a:lnTo>
                <a:lnTo>
                  <a:pt x="2642" y="1251"/>
                </a:lnTo>
                <a:lnTo>
                  <a:pt x="2648" y="1236"/>
                </a:lnTo>
                <a:lnTo>
                  <a:pt x="2655" y="1223"/>
                </a:lnTo>
                <a:lnTo>
                  <a:pt x="2661" y="1208"/>
                </a:lnTo>
                <a:lnTo>
                  <a:pt x="2668" y="1196"/>
                </a:lnTo>
                <a:lnTo>
                  <a:pt x="2672" y="1182"/>
                </a:lnTo>
                <a:lnTo>
                  <a:pt x="2677" y="1168"/>
                </a:lnTo>
                <a:lnTo>
                  <a:pt x="2682" y="1154"/>
                </a:lnTo>
                <a:lnTo>
                  <a:pt x="2688" y="1142"/>
                </a:lnTo>
                <a:lnTo>
                  <a:pt x="2692" y="1127"/>
                </a:lnTo>
                <a:lnTo>
                  <a:pt x="2696" y="1114"/>
                </a:lnTo>
                <a:lnTo>
                  <a:pt x="2699" y="1099"/>
                </a:lnTo>
                <a:lnTo>
                  <a:pt x="2704" y="1086"/>
                </a:lnTo>
                <a:lnTo>
                  <a:pt x="2706" y="1073"/>
                </a:lnTo>
                <a:lnTo>
                  <a:pt x="2709" y="1059"/>
                </a:lnTo>
                <a:lnTo>
                  <a:pt x="2711" y="1045"/>
                </a:lnTo>
                <a:lnTo>
                  <a:pt x="2714" y="1032"/>
                </a:lnTo>
                <a:lnTo>
                  <a:pt x="2715" y="1017"/>
                </a:lnTo>
                <a:lnTo>
                  <a:pt x="2716" y="1004"/>
                </a:lnTo>
                <a:lnTo>
                  <a:pt x="2717" y="990"/>
                </a:lnTo>
                <a:lnTo>
                  <a:pt x="2720" y="977"/>
                </a:lnTo>
                <a:lnTo>
                  <a:pt x="2720" y="963"/>
                </a:lnTo>
                <a:lnTo>
                  <a:pt x="2721" y="950"/>
                </a:lnTo>
                <a:lnTo>
                  <a:pt x="2721" y="936"/>
                </a:lnTo>
                <a:lnTo>
                  <a:pt x="2722" y="923"/>
                </a:lnTo>
                <a:lnTo>
                  <a:pt x="2721" y="909"/>
                </a:lnTo>
                <a:lnTo>
                  <a:pt x="2721" y="895"/>
                </a:lnTo>
                <a:lnTo>
                  <a:pt x="2720" y="882"/>
                </a:lnTo>
                <a:lnTo>
                  <a:pt x="2720" y="869"/>
                </a:lnTo>
                <a:lnTo>
                  <a:pt x="2717" y="855"/>
                </a:lnTo>
                <a:lnTo>
                  <a:pt x="2716" y="841"/>
                </a:lnTo>
                <a:lnTo>
                  <a:pt x="2715" y="829"/>
                </a:lnTo>
                <a:lnTo>
                  <a:pt x="2714" y="816"/>
                </a:lnTo>
                <a:lnTo>
                  <a:pt x="2711" y="802"/>
                </a:lnTo>
                <a:lnTo>
                  <a:pt x="2709" y="788"/>
                </a:lnTo>
                <a:lnTo>
                  <a:pt x="2706" y="774"/>
                </a:lnTo>
                <a:lnTo>
                  <a:pt x="2704" y="762"/>
                </a:lnTo>
                <a:lnTo>
                  <a:pt x="2699" y="749"/>
                </a:lnTo>
                <a:lnTo>
                  <a:pt x="2696" y="736"/>
                </a:lnTo>
                <a:lnTo>
                  <a:pt x="2693" y="724"/>
                </a:lnTo>
                <a:lnTo>
                  <a:pt x="2690" y="711"/>
                </a:lnTo>
                <a:lnTo>
                  <a:pt x="2686" y="698"/>
                </a:lnTo>
                <a:lnTo>
                  <a:pt x="2681" y="685"/>
                </a:lnTo>
                <a:lnTo>
                  <a:pt x="2677" y="673"/>
                </a:lnTo>
                <a:lnTo>
                  <a:pt x="2673" y="660"/>
                </a:lnTo>
                <a:lnTo>
                  <a:pt x="2668" y="647"/>
                </a:lnTo>
                <a:lnTo>
                  <a:pt x="2663" y="635"/>
                </a:lnTo>
                <a:lnTo>
                  <a:pt x="2658" y="624"/>
                </a:lnTo>
                <a:lnTo>
                  <a:pt x="2654" y="612"/>
                </a:lnTo>
                <a:lnTo>
                  <a:pt x="2647" y="599"/>
                </a:lnTo>
                <a:lnTo>
                  <a:pt x="2642" y="587"/>
                </a:lnTo>
                <a:lnTo>
                  <a:pt x="2636" y="575"/>
                </a:lnTo>
                <a:lnTo>
                  <a:pt x="2630" y="563"/>
                </a:lnTo>
                <a:lnTo>
                  <a:pt x="2624" y="552"/>
                </a:lnTo>
                <a:lnTo>
                  <a:pt x="2618" y="540"/>
                </a:lnTo>
                <a:lnTo>
                  <a:pt x="2611" y="528"/>
                </a:lnTo>
                <a:lnTo>
                  <a:pt x="2605" y="518"/>
                </a:lnTo>
                <a:lnTo>
                  <a:pt x="2597" y="506"/>
                </a:lnTo>
                <a:lnTo>
                  <a:pt x="2590" y="495"/>
                </a:lnTo>
                <a:lnTo>
                  <a:pt x="2583" y="484"/>
                </a:lnTo>
                <a:lnTo>
                  <a:pt x="2576" y="473"/>
                </a:lnTo>
                <a:lnTo>
                  <a:pt x="2568" y="462"/>
                </a:lnTo>
                <a:lnTo>
                  <a:pt x="2561" y="452"/>
                </a:lnTo>
                <a:lnTo>
                  <a:pt x="2553" y="442"/>
                </a:lnTo>
                <a:lnTo>
                  <a:pt x="2546" y="433"/>
                </a:lnTo>
                <a:lnTo>
                  <a:pt x="2533" y="417"/>
                </a:lnTo>
                <a:lnTo>
                  <a:pt x="2520" y="403"/>
                </a:lnTo>
                <a:lnTo>
                  <a:pt x="2506" y="388"/>
                </a:lnTo>
                <a:lnTo>
                  <a:pt x="2492" y="375"/>
                </a:lnTo>
                <a:lnTo>
                  <a:pt x="2477" y="361"/>
                </a:lnTo>
                <a:lnTo>
                  <a:pt x="2464" y="348"/>
                </a:lnTo>
                <a:lnTo>
                  <a:pt x="2449" y="335"/>
                </a:lnTo>
                <a:lnTo>
                  <a:pt x="2434" y="322"/>
                </a:lnTo>
                <a:lnTo>
                  <a:pt x="2417" y="310"/>
                </a:lnTo>
                <a:lnTo>
                  <a:pt x="2401" y="297"/>
                </a:lnTo>
                <a:lnTo>
                  <a:pt x="2385" y="284"/>
                </a:lnTo>
                <a:lnTo>
                  <a:pt x="2369" y="274"/>
                </a:lnTo>
                <a:lnTo>
                  <a:pt x="2352" y="261"/>
                </a:lnTo>
                <a:lnTo>
                  <a:pt x="2335" y="250"/>
                </a:lnTo>
                <a:lnTo>
                  <a:pt x="2318" y="239"/>
                </a:lnTo>
                <a:lnTo>
                  <a:pt x="2301" y="229"/>
                </a:lnTo>
                <a:lnTo>
                  <a:pt x="2282" y="217"/>
                </a:lnTo>
                <a:lnTo>
                  <a:pt x="2264" y="207"/>
                </a:lnTo>
                <a:lnTo>
                  <a:pt x="2246" y="197"/>
                </a:lnTo>
                <a:lnTo>
                  <a:pt x="2228" y="188"/>
                </a:lnTo>
                <a:lnTo>
                  <a:pt x="2209" y="177"/>
                </a:lnTo>
                <a:lnTo>
                  <a:pt x="2189" y="167"/>
                </a:lnTo>
                <a:lnTo>
                  <a:pt x="2170" y="159"/>
                </a:lnTo>
                <a:lnTo>
                  <a:pt x="2151" y="150"/>
                </a:lnTo>
                <a:lnTo>
                  <a:pt x="2131" y="141"/>
                </a:lnTo>
                <a:lnTo>
                  <a:pt x="2111" y="132"/>
                </a:lnTo>
                <a:lnTo>
                  <a:pt x="2091" y="124"/>
                </a:lnTo>
                <a:lnTo>
                  <a:pt x="2072" y="118"/>
                </a:lnTo>
                <a:lnTo>
                  <a:pt x="2051" y="109"/>
                </a:lnTo>
                <a:lnTo>
                  <a:pt x="2031" y="102"/>
                </a:lnTo>
                <a:lnTo>
                  <a:pt x="2011" y="95"/>
                </a:lnTo>
                <a:lnTo>
                  <a:pt x="1991" y="89"/>
                </a:lnTo>
                <a:lnTo>
                  <a:pt x="1969" y="82"/>
                </a:lnTo>
                <a:lnTo>
                  <a:pt x="1948" y="75"/>
                </a:lnTo>
                <a:lnTo>
                  <a:pt x="1926" y="69"/>
                </a:lnTo>
                <a:lnTo>
                  <a:pt x="1906" y="63"/>
                </a:lnTo>
                <a:lnTo>
                  <a:pt x="1884" y="57"/>
                </a:lnTo>
                <a:lnTo>
                  <a:pt x="1863" y="52"/>
                </a:lnTo>
                <a:lnTo>
                  <a:pt x="1841" y="46"/>
                </a:lnTo>
                <a:lnTo>
                  <a:pt x="1821" y="42"/>
                </a:lnTo>
                <a:lnTo>
                  <a:pt x="1799" y="37"/>
                </a:lnTo>
                <a:lnTo>
                  <a:pt x="1777" y="33"/>
                </a:lnTo>
                <a:lnTo>
                  <a:pt x="1755" y="28"/>
                </a:lnTo>
                <a:lnTo>
                  <a:pt x="1734" y="25"/>
                </a:lnTo>
                <a:lnTo>
                  <a:pt x="1711" y="21"/>
                </a:lnTo>
                <a:lnTo>
                  <a:pt x="1690" y="18"/>
                </a:lnTo>
                <a:lnTo>
                  <a:pt x="1669" y="16"/>
                </a:lnTo>
                <a:lnTo>
                  <a:pt x="1648" y="14"/>
                </a:lnTo>
                <a:lnTo>
                  <a:pt x="1625" y="10"/>
                </a:lnTo>
                <a:lnTo>
                  <a:pt x="1603" y="7"/>
                </a:lnTo>
                <a:lnTo>
                  <a:pt x="1582" y="5"/>
                </a:lnTo>
                <a:lnTo>
                  <a:pt x="1561" y="4"/>
                </a:lnTo>
                <a:lnTo>
                  <a:pt x="1538" y="2"/>
                </a:lnTo>
                <a:lnTo>
                  <a:pt x="1517" y="1"/>
                </a:lnTo>
                <a:lnTo>
                  <a:pt x="1496" y="1"/>
                </a:lnTo>
                <a:lnTo>
                  <a:pt x="1475" y="1"/>
                </a:lnTo>
                <a:lnTo>
                  <a:pt x="1452" y="0"/>
                </a:lnTo>
                <a:lnTo>
                  <a:pt x="1431" y="0"/>
                </a:lnTo>
                <a:lnTo>
                  <a:pt x="1410" y="0"/>
                </a:lnTo>
                <a:lnTo>
                  <a:pt x="1389" y="1"/>
                </a:lnTo>
                <a:lnTo>
                  <a:pt x="1367" y="1"/>
                </a:lnTo>
                <a:lnTo>
                  <a:pt x="1347" y="2"/>
                </a:lnTo>
                <a:lnTo>
                  <a:pt x="1326" y="3"/>
                </a:lnTo>
                <a:lnTo>
                  <a:pt x="1307" y="6"/>
                </a:lnTo>
                <a:lnTo>
                  <a:pt x="1275" y="11"/>
                </a:lnTo>
                <a:lnTo>
                  <a:pt x="1245" y="18"/>
                </a:lnTo>
                <a:lnTo>
                  <a:pt x="1215" y="24"/>
                </a:lnTo>
                <a:lnTo>
                  <a:pt x="1187" y="32"/>
                </a:lnTo>
                <a:lnTo>
                  <a:pt x="1157" y="38"/>
                </a:lnTo>
                <a:lnTo>
                  <a:pt x="1128" y="46"/>
                </a:lnTo>
                <a:lnTo>
                  <a:pt x="1101" y="55"/>
                </a:lnTo>
                <a:lnTo>
                  <a:pt x="1073" y="65"/>
                </a:lnTo>
                <a:lnTo>
                  <a:pt x="1044" y="73"/>
                </a:lnTo>
                <a:lnTo>
                  <a:pt x="1018" y="83"/>
                </a:lnTo>
                <a:lnTo>
                  <a:pt x="990" y="93"/>
                </a:lnTo>
                <a:lnTo>
                  <a:pt x="965" y="104"/>
                </a:lnTo>
                <a:lnTo>
                  <a:pt x="938" y="113"/>
                </a:lnTo>
                <a:lnTo>
                  <a:pt x="913" y="125"/>
                </a:lnTo>
                <a:lnTo>
                  <a:pt x="887" y="137"/>
                </a:lnTo>
                <a:lnTo>
                  <a:pt x="863" y="149"/>
                </a:lnTo>
                <a:lnTo>
                  <a:pt x="837" y="161"/>
                </a:lnTo>
                <a:lnTo>
                  <a:pt x="812" y="173"/>
                </a:lnTo>
                <a:lnTo>
                  <a:pt x="787" y="185"/>
                </a:lnTo>
                <a:lnTo>
                  <a:pt x="764" y="199"/>
                </a:lnTo>
                <a:lnTo>
                  <a:pt x="741" y="212"/>
                </a:lnTo>
                <a:lnTo>
                  <a:pt x="717" y="226"/>
                </a:lnTo>
                <a:lnTo>
                  <a:pt x="695" y="240"/>
                </a:lnTo>
                <a:lnTo>
                  <a:pt x="673" y="254"/>
                </a:lnTo>
                <a:lnTo>
                  <a:pt x="650" y="268"/>
                </a:lnTo>
                <a:lnTo>
                  <a:pt x="628" y="283"/>
                </a:lnTo>
                <a:lnTo>
                  <a:pt x="606" y="299"/>
                </a:lnTo>
                <a:lnTo>
                  <a:pt x="585" y="315"/>
                </a:lnTo>
                <a:lnTo>
                  <a:pt x="564" y="330"/>
                </a:lnTo>
                <a:lnTo>
                  <a:pt x="544" y="346"/>
                </a:lnTo>
                <a:lnTo>
                  <a:pt x="524" y="363"/>
                </a:lnTo>
                <a:lnTo>
                  <a:pt x="505" y="380"/>
                </a:lnTo>
                <a:lnTo>
                  <a:pt x="485" y="396"/>
                </a:lnTo>
                <a:lnTo>
                  <a:pt x="465" y="412"/>
                </a:lnTo>
                <a:lnTo>
                  <a:pt x="446" y="429"/>
                </a:lnTo>
                <a:lnTo>
                  <a:pt x="427" y="447"/>
                </a:lnTo>
                <a:lnTo>
                  <a:pt x="408" y="464"/>
                </a:lnTo>
                <a:lnTo>
                  <a:pt x="391" y="482"/>
                </a:lnTo>
                <a:lnTo>
                  <a:pt x="373" y="501"/>
                </a:lnTo>
                <a:lnTo>
                  <a:pt x="357" y="520"/>
                </a:lnTo>
                <a:lnTo>
                  <a:pt x="339" y="538"/>
                </a:lnTo>
                <a:lnTo>
                  <a:pt x="322" y="556"/>
                </a:lnTo>
                <a:lnTo>
                  <a:pt x="306" y="575"/>
                </a:lnTo>
                <a:lnTo>
                  <a:pt x="290" y="594"/>
                </a:lnTo>
                <a:lnTo>
                  <a:pt x="274" y="613"/>
                </a:lnTo>
                <a:lnTo>
                  <a:pt x="259" y="632"/>
                </a:lnTo>
                <a:lnTo>
                  <a:pt x="244" y="652"/>
                </a:lnTo>
                <a:lnTo>
                  <a:pt x="231" y="673"/>
                </a:lnTo>
                <a:lnTo>
                  <a:pt x="215" y="692"/>
                </a:lnTo>
                <a:lnTo>
                  <a:pt x="201" y="712"/>
                </a:lnTo>
                <a:lnTo>
                  <a:pt x="187" y="732"/>
                </a:lnTo>
                <a:lnTo>
                  <a:pt x="174" y="752"/>
                </a:lnTo>
                <a:lnTo>
                  <a:pt x="161" y="772"/>
                </a:lnTo>
                <a:lnTo>
                  <a:pt x="148" y="794"/>
                </a:lnTo>
                <a:lnTo>
                  <a:pt x="136" y="814"/>
                </a:lnTo>
                <a:lnTo>
                  <a:pt x="124" y="836"/>
                </a:lnTo>
                <a:lnTo>
                  <a:pt x="112" y="856"/>
                </a:lnTo>
                <a:lnTo>
                  <a:pt x="100" y="877"/>
                </a:lnTo>
                <a:lnTo>
                  <a:pt x="88" y="898"/>
                </a:lnTo>
                <a:lnTo>
                  <a:pt x="79" y="920"/>
                </a:lnTo>
                <a:lnTo>
                  <a:pt x="67" y="941"/>
                </a:lnTo>
                <a:lnTo>
                  <a:pt x="58" y="962"/>
                </a:lnTo>
                <a:lnTo>
                  <a:pt x="48" y="984"/>
                </a:lnTo>
                <a:lnTo>
                  <a:pt x="38" y="1006"/>
                </a:lnTo>
                <a:lnTo>
                  <a:pt x="31" y="1037"/>
                </a:lnTo>
                <a:lnTo>
                  <a:pt x="25" y="1068"/>
                </a:lnTo>
                <a:lnTo>
                  <a:pt x="18" y="1099"/>
                </a:lnTo>
                <a:lnTo>
                  <a:pt x="15" y="1131"/>
                </a:lnTo>
                <a:lnTo>
                  <a:pt x="10" y="1162"/>
                </a:lnTo>
                <a:lnTo>
                  <a:pt x="8" y="1194"/>
                </a:lnTo>
                <a:lnTo>
                  <a:pt x="4" y="1225"/>
                </a:lnTo>
                <a:lnTo>
                  <a:pt x="3" y="1257"/>
                </a:lnTo>
                <a:lnTo>
                  <a:pt x="1" y="1288"/>
                </a:lnTo>
                <a:lnTo>
                  <a:pt x="1" y="1319"/>
                </a:lnTo>
                <a:lnTo>
                  <a:pt x="0" y="1350"/>
                </a:lnTo>
                <a:lnTo>
                  <a:pt x="2" y="1381"/>
                </a:lnTo>
                <a:lnTo>
                  <a:pt x="2" y="1412"/>
                </a:lnTo>
                <a:lnTo>
                  <a:pt x="4" y="1443"/>
                </a:lnTo>
                <a:lnTo>
                  <a:pt x="8" y="1474"/>
                </a:lnTo>
                <a:lnTo>
                  <a:pt x="11" y="1506"/>
                </a:lnTo>
                <a:lnTo>
                  <a:pt x="14" y="1535"/>
                </a:lnTo>
                <a:lnTo>
                  <a:pt x="17" y="1566"/>
                </a:lnTo>
                <a:lnTo>
                  <a:pt x="21" y="1597"/>
                </a:lnTo>
                <a:lnTo>
                  <a:pt x="28" y="1628"/>
                </a:lnTo>
                <a:lnTo>
                  <a:pt x="33" y="1657"/>
                </a:lnTo>
                <a:lnTo>
                  <a:pt x="39" y="1688"/>
                </a:lnTo>
                <a:lnTo>
                  <a:pt x="46" y="1718"/>
                </a:lnTo>
                <a:lnTo>
                  <a:pt x="54" y="1749"/>
                </a:lnTo>
                <a:lnTo>
                  <a:pt x="62" y="1777"/>
                </a:lnTo>
                <a:lnTo>
                  <a:pt x="70" y="1808"/>
                </a:lnTo>
                <a:lnTo>
                  <a:pt x="80" y="1837"/>
                </a:lnTo>
                <a:lnTo>
                  <a:pt x="89" y="1867"/>
                </a:lnTo>
                <a:lnTo>
                  <a:pt x="99" y="1896"/>
                </a:lnTo>
                <a:lnTo>
                  <a:pt x="108" y="1926"/>
                </a:lnTo>
                <a:lnTo>
                  <a:pt x="119" y="1956"/>
                </a:lnTo>
                <a:lnTo>
                  <a:pt x="131" y="1985"/>
                </a:lnTo>
                <a:lnTo>
                  <a:pt x="140" y="2013"/>
                </a:lnTo>
                <a:lnTo>
                  <a:pt x="152" y="2042"/>
                </a:lnTo>
                <a:lnTo>
                  <a:pt x="164" y="2070"/>
                </a:lnTo>
                <a:lnTo>
                  <a:pt x="176" y="2099"/>
                </a:lnTo>
                <a:lnTo>
                  <a:pt x="189" y="2126"/>
                </a:lnTo>
                <a:lnTo>
                  <a:pt x="202" y="2155"/>
                </a:lnTo>
                <a:lnTo>
                  <a:pt x="216" y="2183"/>
                </a:lnTo>
                <a:lnTo>
                  <a:pt x="230" y="2211"/>
                </a:lnTo>
                <a:lnTo>
                  <a:pt x="242" y="2238"/>
                </a:lnTo>
                <a:lnTo>
                  <a:pt x="257" y="2265"/>
                </a:lnTo>
                <a:lnTo>
                  <a:pt x="271" y="2292"/>
                </a:lnTo>
                <a:lnTo>
                  <a:pt x="287" y="2320"/>
                </a:lnTo>
                <a:lnTo>
                  <a:pt x="302" y="2346"/>
                </a:lnTo>
                <a:lnTo>
                  <a:pt x="318" y="2373"/>
                </a:lnTo>
                <a:lnTo>
                  <a:pt x="334" y="2399"/>
                </a:lnTo>
                <a:lnTo>
                  <a:pt x="350" y="2427"/>
                </a:lnTo>
                <a:lnTo>
                  <a:pt x="366" y="2452"/>
                </a:lnTo>
                <a:lnTo>
                  <a:pt x="381" y="2478"/>
                </a:lnTo>
                <a:lnTo>
                  <a:pt x="397" y="2503"/>
                </a:lnTo>
                <a:lnTo>
                  <a:pt x="414" y="2530"/>
                </a:lnTo>
                <a:lnTo>
                  <a:pt x="430" y="2554"/>
                </a:lnTo>
                <a:lnTo>
                  <a:pt x="447" y="2580"/>
                </a:lnTo>
                <a:lnTo>
                  <a:pt x="464" y="2604"/>
                </a:lnTo>
                <a:lnTo>
                  <a:pt x="482" y="2629"/>
                </a:lnTo>
                <a:lnTo>
                  <a:pt x="499" y="2653"/>
                </a:lnTo>
                <a:lnTo>
                  <a:pt x="517" y="2677"/>
                </a:lnTo>
                <a:lnTo>
                  <a:pt x="534" y="2701"/>
                </a:lnTo>
                <a:lnTo>
                  <a:pt x="553" y="2725"/>
                </a:lnTo>
                <a:lnTo>
                  <a:pt x="570" y="2747"/>
                </a:lnTo>
                <a:lnTo>
                  <a:pt x="589" y="2771"/>
                </a:lnTo>
                <a:lnTo>
                  <a:pt x="606" y="2794"/>
                </a:lnTo>
                <a:lnTo>
                  <a:pt x="625" y="2817"/>
                </a:lnTo>
                <a:lnTo>
                  <a:pt x="629" y="2817"/>
                </a:lnTo>
                <a:lnTo>
                  <a:pt x="636" y="2817"/>
                </a:lnTo>
                <a:lnTo>
                  <a:pt x="640" y="2817"/>
                </a:lnTo>
                <a:lnTo>
                  <a:pt x="645" y="2817"/>
                </a:lnTo>
                <a:lnTo>
                  <a:pt x="650" y="2818"/>
                </a:lnTo>
                <a:lnTo>
                  <a:pt x="657" y="2820"/>
                </a:lnTo>
                <a:close/>
              </a:path>
            </a:pathLst>
          </a:custGeom>
          <a:solidFill>
            <a:srgbClr val="9933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7895" name="Picture 17" descr="GASI031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0383745">
            <a:off x="284163" y="57150"/>
            <a:ext cx="1008062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عنوان 1"/>
          <p:cNvSpPr txBox="1">
            <a:spLocks/>
          </p:cNvSpPr>
          <p:nvPr/>
        </p:nvSpPr>
        <p:spPr>
          <a:xfrm>
            <a:off x="1371600" y="457200"/>
            <a:ext cx="7467600" cy="1399032"/>
          </a:xfrm>
          <a:prstGeom prst="rect">
            <a:avLst/>
          </a:prstGeom>
        </p:spPr>
        <p:txBody>
          <a:bodyPr rtlCol="1" anchor="ctr">
            <a:normAutofit/>
          </a:bodyPr>
          <a:lstStyle/>
          <a:p>
            <a:pPr marL="484632" algn="ctr" rtl="1" fontAlgn="auto">
              <a:spcAft>
                <a:spcPts val="0"/>
              </a:spcAft>
              <a:defRPr/>
            </a:pPr>
            <a:r>
              <a:rPr lang="ar-KW" sz="60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Microsoft Uighur" pitchFamily="2" charset="-78"/>
                <a:ea typeface="+mj-ea"/>
                <a:cs typeface="Microsoft Uighur" pitchFamily="2" charset="-78"/>
              </a:rPr>
              <a:t>يستخرج الشكل من بين </a:t>
            </a:r>
            <a:r>
              <a:rPr lang="ar-KW" sz="44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Microsoft Uighur" pitchFamily="2" charset="-78"/>
                <a:ea typeface="+mj-ea"/>
                <a:cs typeface="Microsoft Uighur" pitchFamily="2" charset="-78"/>
              </a:rPr>
              <a:t>الأركان </a:t>
            </a:r>
            <a:endParaRPr lang="ar-KW" sz="60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Microsoft Uighur" pitchFamily="2" charset="-78"/>
              <a:ea typeface="+mj-ea"/>
              <a:cs typeface="Microsoft Uighur" pitchFamily="2" charset="-7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1989138"/>
            <a:ext cx="41751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2205038"/>
            <a:ext cx="406876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2060575"/>
            <a:ext cx="35639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7675" y="2133600"/>
            <a:ext cx="3600450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71775" y="2133600"/>
            <a:ext cx="3563938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icture 2"/>
          <p:cNvSpPr>
            <a:spLocks noChangeAspect="1" noChangeArrowheads="1"/>
          </p:cNvSpPr>
          <p:nvPr/>
        </p:nvSpPr>
        <p:spPr bwMode="auto">
          <a:xfrm>
            <a:off x="2627313" y="2205038"/>
            <a:ext cx="39243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4" presetClass="entr" presetSubtype="0" ac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702"/>
          <p:cNvGrpSpPr>
            <a:grpSpLocks/>
          </p:cNvGrpSpPr>
          <p:nvPr/>
        </p:nvGrpSpPr>
        <p:grpSpPr bwMode="auto">
          <a:xfrm>
            <a:off x="0" y="-1108075"/>
            <a:ext cx="9469438" cy="7588250"/>
            <a:chOff x="431" y="482"/>
            <a:chExt cx="5534" cy="3600"/>
          </a:xfrm>
        </p:grpSpPr>
        <p:sp>
          <p:nvSpPr>
            <p:cNvPr id="38956" name="Freeform 703"/>
            <p:cNvSpPr>
              <a:spLocks/>
            </p:cNvSpPr>
            <p:nvPr/>
          </p:nvSpPr>
          <p:spPr bwMode="auto">
            <a:xfrm>
              <a:off x="431" y="482"/>
              <a:ext cx="5534" cy="3600"/>
            </a:xfrm>
            <a:custGeom>
              <a:avLst/>
              <a:gdLst>
                <a:gd name="T0" fmla="*/ 2711 w 5534"/>
                <a:gd name="T1" fmla="*/ 711 h 3600"/>
                <a:gd name="T2" fmla="*/ 2511 w 5534"/>
                <a:gd name="T3" fmla="*/ 867 h 3600"/>
                <a:gd name="T4" fmla="*/ 2378 w 5534"/>
                <a:gd name="T5" fmla="*/ 1289 h 3600"/>
                <a:gd name="T6" fmla="*/ 2623 w 5534"/>
                <a:gd name="T7" fmla="*/ 1044 h 3600"/>
                <a:gd name="T8" fmla="*/ 2756 w 5534"/>
                <a:gd name="T9" fmla="*/ 1311 h 3600"/>
                <a:gd name="T10" fmla="*/ 2467 w 5534"/>
                <a:gd name="T11" fmla="*/ 1600 h 3600"/>
                <a:gd name="T12" fmla="*/ 2378 w 5534"/>
                <a:gd name="T13" fmla="*/ 2044 h 3600"/>
                <a:gd name="T14" fmla="*/ 2556 w 5534"/>
                <a:gd name="T15" fmla="*/ 1778 h 3600"/>
                <a:gd name="T16" fmla="*/ 2778 w 5534"/>
                <a:gd name="T17" fmla="*/ 1511 h 3600"/>
                <a:gd name="T18" fmla="*/ 2978 w 5534"/>
                <a:gd name="T19" fmla="*/ 1400 h 3600"/>
                <a:gd name="T20" fmla="*/ 3134 w 5534"/>
                <a:gd name="T21" fmla="*/ 1289 h 3600"/>
                <a:gd name="T22" fmla="*/ 3334 w 5534"/>
                <a:gd name="T23" fmla="*/ 1000 h 3600"/>
                <a:gd name="T24" fmla="*/ 3667 w 5534"/>
                <a:gd name="T25" fmla="*/ 956 h 3600"/>
                <a:gd name="T26" fmla="*/ 3489 w 5534"/>
                <a:gd name="T27" fmla="*/ 1378 h 3600"/>
                <a:gd name="T28" fmla="*/ 3423 w 5534"/>
                <a:gd name="T29" fmla="*/ 1400 h 3600"/>
                <a:gd name="T30" fmla="*/ 3312 w 5534"/>
                <a:gd name="T31" fmla="*/ 1622 h 3600"/>
                <a:gd name="T32" fmla="*/ 3512 w 5534"/>
                <a:gd name="T33" fmla="*/ 1533 h 3600"/>
                <a:gd name="T34" fmla="*/ 3845 w 5534"/>
                <a:gd name="T35" fmla="*/ 1267 h 3600"/>
                <a:gd name="T36" fmla="*/ 4045 w 5534"/>
                <a:gd name="T37" fmla="*/ 1133 h 3600"/>
                <a:gd name="T38" fmla="*/ 4267 w 5534"/>
                <a:gd name="T39" fmla="*/ 1333 h 3600"/>
                <a:gd name="T40" fmla="*/ 4467 w 5534"/>
                <a:gd name="T41" fmla="*/ 1156 h 3600"/>
                <a:gd name="T42" fmla="*/ 4645 w 5534"/>
                <a:gd name="T43" fmla="*/ 1222 h 3600"/>
                <a:gd name="T44" fmla="*/ 4801 w 5534"/>
                <a:gd name="T45" fmla="*/ 1156 h 3600"/>
                <a:gd name="T46" fmla="*/ 5067 w 5534"/>
                <a:gd name="T47" fmla="*/ 1333 h 3600"/>
                <a:gd name="T48" fmla="*/ 5178 w 5534"/>
                <a:gd name="T49" fmla="*/ 1289 h 3600"/>
                <a:gd name="T50" fmla="*/ 5356 w 5534"/>
                <a:gd name="T51" fmla="*/ 1422 h 3600"/>
                <a:gd name="T52" fmla="*/ 5245 w 5534"/>
                <a:gd name="T53" fmla="*/ 1756 h 3600"/>
                <a:gd name="T54" fmla="*/ 5423 w 5534"/>
                <a:gd name="T55" fmla="*/ 1867 h 3600"/>
                <a:gd name="T56" fmla="*/ 5423 w 5534"/>
                <a:gd name="T57" fmla="*/ 2089 h 3600"/>
                <a:gd name="T58" fmla="*/ 5223 w 5534"/>
                <a:gd name="T59" fmla="*/ 2400 h 3600"/>
                <a:gd name="T60" fmla="*/ 5045 w 5534"/>
                <a:gd name="T61" fmla="*/ 2667 h 3600"/>
                <a:gd name="T62" fmla="*/ 4823 w 5534"/>
                <a:gd name="T63" fmla="*/ 2822 h 3600"/>
                <a:gd name="T64" fmla="*/ 4401 w 5534"/>
                <a:gd name="T65" fmla="*/ 2622 h 3600"/>
                <a:gd name="T66" fmla="*/ 4045 w 5534"/>
                <a:gd name="T67" fmla="*/ 3022 h 3600"/>
                <a:gd name="T68" fmla="*/ 3667 w 5534"/>
                <a:gd name="T69" fmla="*/ 3178 h 3600"/>
                <a:gd name="T70" fmla="*/ 3467 w 5534"/>
                <a:gd name="T71" fmla="*/ 3111 h 3600"/>
                <a:gd name="T72" fmla="*/ 3134 w 5534"/>
                <a:gd name="T73" fmla="*/ 3311 h 3600"/>
                <a:gd name="T74" fmla="*/ 2956 w 5534"/>
                <a:gd name="T75" fmla="*/ 3089 h 3600"/>
                <a:gd name="T76" fmla="*/ 2689 w 5534"/>
                <a:gd name="T77" fmla="*/ 2978 h 3600"/>
                <a:gd name="T78" fmla="*/ 2556 w 5534"/>
                <a:gd name="T79" fmla="*/ 3267 h 3600"/>
                <a:gd name="T80" fmla="*/ 2423 w 5534"/>
                <a:gd name="T81" fmla="*/ 3356 h 3600"/>
                <a:gd name="T82" fmla="*/ 2156 w 5534"/>
                <a:gd name="T83" fmla="*/ 3133 h 3600"/>
                <a:gd name="T84" fmla="*/ 1889 w 5534"/>
                <a:gd name="T85" fmla="*/ 3200 h 3600"/>
                <a:gd name="T86" fmla="*/ 1622 w 5534"/>
                <a:gd name="T87" fmla="*/ 3022 h 3600"/>
                <a:gd name="T88" fmla="*/ 1289 w 5534"/>
                <a:gd name="T89" fmla="*/ 3267 h 3600"/>
                <a:gd name="T90" fmla="*/ 889 w 5534"/>
                <a:gd name="T91" fmla="*/ 2978 h 3600"/>
                <a:gd name="T92" fmla="*/ 578 w 5534"/>
                <a:gd name="T93" fmla="*/ 3333 h 3600"/>
                <a:gd name="T94" fmla="*/ 356 w 5534"/>
                <a:gd name="T95" fmla="*/ 3489 h 3600"/>
                <a:gd name="T96" fmla="*/ 67 w 5534"/>
                <a:gd name="T97" fmla="*/ 3533 h 3600"/>
                <a:gd name="T98" fmla="*/ 244 w 5534"/>
                <a:gd name="T99" fmla="*/ 3067 h 3600"/>
                <a:gd name="T100" fmla="*/ 200 w 5534"/>
                <a:gd name="T101" fmla="*/ 2600 h 3600"/>
                <a:gd name="T102" fmla="*/ 333 w 5534"/>
                <a:gd name="T103" fmla="*/ 2333 h 3600"/>
                <a:gd name="T104" fmla="*/ 289 w 5534"/>
                <a:gd name="T105" fmla="*/ 2156 h 3600"/>
                <a:gd name="T106" fmla="*/ 333 w 5534"/>
                <a:gd name="T107" fmla="*/ 2022 h 3600"/>
                <a:gd name="T108" fmla="*/ 444 w 5534"/>
                <a:gd name="T109" fmla="*/ 1844 h 3600"/>
                <a:gd name="T110" fmla="*/ 622 w 5534"/>
                <a:gd name="T111" fmla="*/ 1644 h 3600"/>
                <a:gd name="T112" fmla="*/ 1111 w 5534"/>
                <a:gd name="T113" fmla="*/ 1289 h 3600"/>
                <a:gd name="T114" fmla="*/ 1245 w 5534"/>
                <a:gd name="T115" fmla="*/ 1067 h 3600"/>
                <a:gd name="T116" fmla="*/ 1467 w 5534"/>
                <a:gd name="T117" fmla="*/ 844 h 3600"/>
                <a:gd name="T118" fmla="*/ 1534 w 5534"/>
                <a:gd name="T119" fmla="*/ 711 h 3600"/>
                <a:gd name="T120" fmla="*/ 1822 w 5534"/>
                <a:gd name="T121" fmla="*/ 444 h 3600"/>
                <a:gd name="T122" fmla="*/ 2511 w 5534"/>
                <a:gd name="T123" fmla="*/ 89 h 36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534"/>
                <a:gd name="T187" fmla="*/ 0 h 3600"/>
                <a:gd name="T188" fmla="*/ 5534 w 5534"/>
                <a:gd name="T189" fmla="*/ 3600 h 36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534" h="3600">
                  <a:moveTo>
                    <a:pt x="2756" y="222"/>
                  </a:moveTo>
                  <a:lnTo>
                    <a:pt x="2756" y="222"/>
                  </a:lnTo>
                  <a:lnTo>
                    <a:pt x="2734" y="222"/>
                  </a:lnTo>
                  <a:lnTo>
                    <a:pt x="2711" y="244"/>
                  </a:lnTo>
                  <a:lnTo>
                    <a:pt x="2711" y="267"/>
                  </a:lnTo>
                  <a:lnTo>
                    <a:pt x="2711" y="289"/>
                  </a:lnTo>
                  <a:lnTo>
                    <a:pt x="2711" y="333"/>
                  </a:lnTo>
                  <a:lnTo>
                    <a:pt x="2734" y="356"/>
                  </a:lnTo>
                  <a:lnTo>
                    <a:pt x="2756" y="400"/>
                  </a:lnTo>
                  <a:lnTo>
                    <a:pt x="2778" y="467"/>
                  </a:lnTo>
                  <a:lnTo>
                    <a:pt x="2800" y="489"/>
                  </a:lnTo>
                  <a:lnTo>
                    <a:pt x="2800" y="511"/>
                  </a:lnTo>
                  <a:lnTo>
                    <a:pt x="2800" y="533"/>
                  </a:lnTo>
                  <a:lnTo>
                    <a:pt x="2823" y="556"/>
                  </a:lnTo>
                  <a:lnTo>
                    <a:pt x="2823" y="578"/>
                  </a:lnTo>
                  <a:lnTo>
                    <a:pt x="2823" y="600"/>
                  </a:lnTo>
                  <a:lnTo>
                    <a:pt x="2800" y="622"/>
                  </a:lnTo>
                  <a:lnTo>
                    <a:pt x="2800" y="644"/>
                  </a:lnTo>
                  <a:lnTo>
                    <a:pt x="2778" y="644"/>
                  </a:lnTo>
                  <a:lnTo>
                    <a:pt x="2756" y="644"/>
                  </a:lnTo>
                  <a:lnTo>
                    <a:pt x="2734" y="644"/>
                  </a:lnTo>
                  <a:lnTo>
                    <a:pt x="2734" y="667"/>
                  </a:lnTo>
                  <a:lnTo>
                    <a:pt x="2734" y="689"/>
                  </a:lnTo>
                  <a:lnTo>
                    <a:pt x="2711" y="689"/>
                  </a:lnTo>
                  <a:lnTo>
                    <a:pt x="2711" y="711"/>
                  </a:lnTo>
                  <a:lnTo>
                    <a:pt x="2689" y="711"/>
                  </a:lnTo>
                  <a:lnTo>
                    <a:pt x="2667" y="711"/>
                  </a:lnTo>
                  <a:lnTo>
                    <a:pt x="2645" y="733"/>
                  </a:lnTo>
                  <a:lnTo>
                    <a:pt x="2645" y="756"/>
                  </a:lnTo>
                  <a:lnTo>
                    <a:pt x="2623" y="778"/>
                  </a:lnTo>
                  <a:lnTo>
                    <a:pt x="2600" y="800"/>
                  </a:lnTo>
                  <a:lnTo>
                    <a:pt x="2600" y="822"/>
                  </a:lnTo>
                  <a:lnTo>
                    <a:pt x="2600" y="844"/>
                  </a:lnTo>
                  <a:lnTo>
                    <a:pt x="2578" y="844"/>
                  </a:lnTo>
                  <a:lnTo>
                    <a:pt x="2578" y="867"/>
                  </a:lnTo>
                  <a:lnTo>
                    <a:pt x="2600" y="889"/>
                  </a:lnTo>
                  <a:lnTo>
                    <a:pt x="2578" y="889"/>
                  </a:lnTo>
                  <a:lnTo>
                    <a:pt x="2556" y="889"/>
                  </a:lnTo>
                  <a:lnTo>
                    <a:pt x="2556" y="867"/>
                  </a:lnTo>
                  <a:lnTo>
                    <a:pt x="2534" y="867"/>
                  </a:lnTo>
                  <a:lnTo>
                    <a:pt x="2534" y="844"/>
                  </a:lnTo>
                  <a:lnTo>
                    <a:pt x="2511" y="844"/>
                  </a:lnTo>
                  <a:lnTo>
                    <a:pt x="2511" y="867"/>
                  </a:lnTo>
                  <a:lnTo>
                    <a:pt x="2511" y="889"/>
                  </a:lnTo>
                  <a:lnTo>
                    <a:pt x="2511" y="911"/>
                  </a:lnTo>
                  <a:lnTo>
                    <a:pt x="2534" y="933"/>
                  </a:lnTo>
                  <a:lnTo>
                    <a:pt x="2489" y="933"/>
                  </a:lnTo>
                  <a:lnTo>
                    <a:pt x="2489" y="911"/>
                  </a:lnTo>
                  <a:lnTo>
                    <a:pt x="2467" y="911"/>
                  </a:lnTo>
                  <a:lnTo>
                    <a:pt x="2467" y="889"/>
                  </a:lnTo>
                  <a:lnTo>
                    <a:pt x="2445" y="911"/>
                  </a:lnTo>
                  <a:lnTo>
                    <a:pt x="2445" y="933"/>
                  </a:lnTo>
                  <a:lnTo>
                    <a:pt x="2423" y="956"/>
                  </a:lnTo>
                  <a:lnTo>
                    <a:pt x="2400" y="978"/>
                  </a:lnTo>
                  <a:lnTo>
                    <a:pt x="2378" y="1000"/>
                  </a:lnTo>
                  <a:lnTo>
                    <a:pt x="2356" y="1044"/>
                  </a:lnTo>
                  <a:lnTo>
                    <a:pt x="2334" y="1067"/>
                  </a:lnTo>
                  <a:lnTo>
                    <a:pt x="2334" y="1089"/>
                  </a:lnTo>
                  <a:lnTo>
                    <a:pt x="2311" y="1111"/>
                  </a:lnTo>
                  <a:lnTo>
                    <a:pt x="2311" y="1133"/>
                  </a:lnTo>
                  <a:lnTo>
                    <a:pt x="2311" y="1156"/>
                  </a:lnTo>
                  <a:lnTo>
                    <a:pt x="2311" y="1178"/>
                  </a:lnTo>
                  <a:lnTo>
                    <a:pt x="2311" y="1200"/>
                  </a:lnTo>
                  <a:lnTo>
                    <a:pt x="2311" y="1222"/>
                  </a:lnTo>
                  <a:lnTo>
                    <a:pt x="2334" y="1244"/>
                  </a:lnTo>
                  <a:lnTo>
                    <a:pt x="2334" y="1267"/>
                  </a:lnTo>
                  <a:lnTo>
                    <a:pt x="2356" y="1267"/>
                  </a:lnTo>
                  <a:lnTo>
                    <a:pt x="2356" y="1289"/>
                  </a:lnTo>
                  <a:lnTo>
                    <a:pt x="2378" y="1289"/>
                  </a:lnTo>
                  <a:lnTo>
                    <a:pt x="2400" y="1289"/>
                  </a:lnTo>
                  <a:lnTo>
                    <a:pt x="2400" y="1267"/>
                  </a:lnTo>
                  <a:lnTo>
                    <a:pt x="2423" y="1267"/>
                  </a:lnTo>
                  <a:lnTo>
                    <a:pt x="2423" y="1244"/>
                  </a:lnTo>
                  <a:lnTo>
                    <a:pt x="2423" y="1222"/>
                  </a:lnTo>
                  <a:lnTo>
                    <a:pt x="2445" y="1222"/>
                  </a:lnTo>
                  <a:lnTo>
                    <a:pt x="2467" y="1222"/>
                  </a:lnTo>
                  <a:lnTo>
                    <a:pt x="2489" y="1222"/>
                  </a:lnTo>
                  <a:lnTo>
                    <a:pt x="2511" y="1222"/>
                  </a:lnTo>
                  <a:lnTo>
                    <a:pt x="2511" y="1200"/>
                  </a:lnTo>
                  <a:lnTo>
                    <a:pt x="2534" y="1200"/>
                  </a:lnTo>
                  <a:lnTo>
                    <a:pt x="2534" y="1178"/>
                  </a:lnTo>
                  <a:lnTo>
                    <a:pt x="2556" y="1178"/>
                  </a:lnTo>
                  <a:lnTo>
                    <a:pt x="2556" y="1156"/>
                  </a:lnTo>
                  <a:lnTo>
                    <a:pt x="2534" y="1156"/>
                  </a:lnTo>
                  <a:lnTo>
                    <a:pt x="2534" y="1133"/>
                  </a:lnTo>
                  <a:lnTo>
                    <a:pt x="2534" y="1111"/>
                  </a:lnTo>
                  <a:lnTo>
                    <a:pt x="2556" y="1089"/>
                  </a:lnTo>
                  <a:lnTo>
                    <a:pt x="2556" y="1067"/>
                  </a:lnTo>
                  <a:lnTo>
                    <a:pt x="2578" y="1044"/>
                  </a:lnTo>
                  <a:lnTo>
                    <a:pt x="2600" y="1044"/>
                  </a:lnTo>
                  <a:lnTo>
                    <a:pt x="2623" y="1044"/>
                  </a:lnTo>
                  <a:lnTo>
                    <a:pt x="2645" y="1044"/>
                  </a:lnTo>
                  <a:lnTo>
                    <a:pt x="2645" y="1067"/>
                  </a:lnTo>
                  <a:lnTo>
                    <a:pt x="2645" y="1089"/>
                  </a:lnTo>
                  <a:lnTo>
                    <a:pt x="2667" y="1089"/>
                  </a:lnTo>
                  <a:lnTo>
                    <a:pt x="2667" y="1111"/>
                  </a:lnTo>
                  <a:lnTo>
                    <a:pt x="2689" y="1133"/>
                  </a:lnTo>
                  <a:lnTo>
                    <a:pt x="2711" y="1111"/>
                  </a:lnTo>
                  <a:lnTo>
                    <a:pt x="2711" y="1089"/>
                  </a:lnTo>
                  <a:lnTo>
                    <a:pt x="2711" y="1067"/>
                  </a:lnTo>
                  <a:lnTo>
                    <a:pt x="2711" y="1044"/>
                  </a:lnTo>
                  <a:lnTo>
                    <a:pt x="2734" y="1067"/>
                  </a:lnTo>
                  <a:lnTo>
                    <a:pt x="2756" y="1089"/>
                  </a:lnTo>
                  <a:lnTo>
                    <a:pt x="2778" y="1111"/>
                  </a:lnTo>
                  <a:lnTo>
                    <a:pt x="2800" y="1111"/>
                  </a:lnTo>
                  <a:lnTo>
                    <a:pt x="2845" y="1156"/>
                  </a:lnTo>
                  <a:lnTo>
                    <a:pt x="2867" y="1178"/>
                  </a:lnTo>
                  <a:lnTo>
                    <a:pt x="2911" y="1200"/>
                  </a:lnTo>
                  <a:lnTo>
                    <a:pt x="2889" y="1222"/>
                  </a:lnTo>
                  <a:lnTo>
                    <a:pt x="2889" y="1244"/>
                  </a:lnTo>
                  <a:lnTo>
                    <a:pt x="2867" y="1244"/>
                  </a:lnTo>
                  <a:lnTo>
                    <a:pt x="2845" y="1267"/>
                  </a:lnTo>
                  <a:lnTo>
                    <a:pt x="2823" y="1267"/>
                  </a:lnTo>
                  <a:lnTo>
                    <a:pt x="2778" y="1289"/>
                  </a:lnTo>
                  <a:lnTo>
                    <a:pt x="2756" y="1311"/>
                  </a:lnTo>
                  <a:lnTo>
                    <a:pt x="2734" y="1333"/>
                  </a:lnTo>
                  <a:lnTo>
                    <a:pt x="2734" y="1356"/>
                  </a:lnTo>
                  <a:lnTo>
                    <a:pt x="2711" y="1356"/>
                  </a:lnTo>
                  <a:lnTo>
                    <a:pt x="2689" y="1356"/>
                  </a:lnTo>
                  <a:lnTo>
                    <a:pt x="2667" y="1356"/>
                  </a:lnTo>
                  <a:lnTo>
                    <a:pt x="2667" y="1378"/>
                  </a:lnTo>
                  <a:lnTo>
                    <a:pt x="2645" y="1378"/>
                  </a:lnTo>
                  <a:lnTo>
                    <a:pt x="2645" y="1400"/>
                  </a:lnTo>
                  <a:lnTo>
                    <a:pt x="2623" y="1422"/>
                  </a:lnTo>
                  <a:lnTo>
                    <a:pt x="2623" y="1444"/>
                  </a:lnTo>
                  <a:lnTo>
                    <a:pt x="2600" y="1489"/>
                  </a:lnTo>
                  <a:lnTo>
                    <a:pt x="2578" y="1511"/>
                  </a:lnTo>
                  <a:lnTo>
                    <a:pt x="2578" y="1533"/>
                  </a:lnTo>
                  <a:lnTo>
                    <a:pt x="2556" y="1556"/>
                  </a:lnTo>
                  <a:lnTo>
                    <a:pt x="2534" y="1578"/>
                  </a:lnTo>
                  <a:lnTo>
                    <a:pt x="2511" y="1578"/>
                  </a:lnTo>
                  <a:lnTo>
                    <a:pt x="2511" y="1622"/>
                  </a:lnTo>
                  <a:lnTo>
                    <a:pt x="2489" y="1622"/>
                  </a:lnTo>
                  <a:lnTo>
                    <a:pt x="2467" y="1600"/>
                  </a:lnTo>
                  <a:lnTo>
                    <a:pt x="2467" y="1622"/>
                  </a:lnTo>
                  <a:lnTo>
                    <a:pt x="2445" y="1644"/>
                  </a:lnTo>
                  <a:lnTo>
                    <a:pt x="2445" y="1667"/>
                  </a:lnTo>
                  <a:lnTo>
                    <a:pt x="2423" y="1667"/>
                  </a:lnTo>
                  <a:lnTo>
                    <a:pt x="2400" y="1689"/>
                  </a:lnTo>
                  <a:lnTo>
                    <a:pt x="2378" y="1711"/>
                  </a:lnTo>
                  <a:lnTo>
                    <a:pt x="2356" y="1733"/>
                  </a:lnTo>
                  <a:lnTo>
                    <a:pt x="2356" y="1756"/>
                  </a:lnTo>
                  <a:lnTo>
                    <a:pt x="2334" y="1778"/>
                  </a:lnTo>
                  <a:lnTo>
                    <a:pt x="2334" y="1800"/>
                  </a:lnTo>
                  <a:lnTo>
                    <a:pt x="2334" y="1822"/>
                  </a:lnTo>
                  <a:lnTo>
                    <a:pt x="2334" y="1844"/>
                  </a:lnTo>
                  <a:lnTo>
                    <a:pt x="2400" y="1889"/>
                  </a:lnTo>
                  <a:lnTo>
                    <a:pt x="2378" y="1911"/>
                  </a:lnTo>
                  <a:lnTo>
                    <a:pt x="2356" y="1911"/>
                  </a:lnTo>
                  <a:lnTo>
                    <a:pt x="2334" y="1956"/>
                  </a:lnTo>
                  <a:lnTo>
                    <a:pt x="2311" y="1956"/>
                  </a:lnTo>
                  <a:lnTo>
                    <a:pt x="2311" y="1978"/>
                  </a:lnTo>
                  <a:lnTo>
                    <a:pt x="2311" y="2000"/>
                  </a:lnTo>
                  <a:lnTo>
                    <a:pt x="2311" y="2022"/>
                  </a:lnTo>
                  <a:lnTo>
                    <a:pt x="2311" y="2044"/>
                  </a:lnTo>
                  <a:lnTo>
                    <a:pt x="2334" y="2044"/>
                  </a:lnTo>
                  <a:lnTo>
                    <a:pt x="2378" y="2044"/>
                  </a:lnTo>
                  <a:lnTo>
                    <a:pt x="2400" y="2044"/>
                  </a:lnTo>
                  <a:lnTo>
                    <a:pt x="2400" y="2022"/>
                  </a:lnTo>
                  <a:lnTo>
                    <a:pt x="2423" y="2022"/>
                  </a:lnTo>
                  <a:lnTo>
                    <a:pt x="2423" y="2000"/>
                  </a:lnTo>
                  <a:lnTo>
                    <a:pt x="2400" y="1978"/>
                  </a:lnTo>
                  <a:lnTo>
                    <a:pt x="2423" y="2000"/>
                  </a:lnTo>
                  <a:lnTo>
                    <a:pt x="2445" y="1978"/>
                  </a:lnTo>
                  <a:lnTo>
                    <a:pt x="2445" y="1956"/>
                  </a:lnTo>
                  <a:lnTo>
                    <a:pt x="2467" y="1933"/>
                  </a:lnTo>
                  <a:lnTo>
                    <a:pt x="2467" y="1911"/>
                  </a:lnTo>
                  <a:lnTo>
                    <a:pt x="2467" y="1889"/>
                  </a:lnTo>
                  <a:lnTo>
                    <a:pt x="2445" y="1844"/>
                  </a:lnTo>
                  <a:lnTo>
                    <a:pt x="2445" y="1822"/>
                  </a:lnTo>
                  <a:lnTo>
                    <a:pt x="2445" y="1800"/>
                  </a:lnTo>
                  <a:lnTo>
                    <a:pt x="2467" y="1800"/>
                  </a:lnTo>
                  <a:lnTo>
                    <a:pt x="2467" y="1778"/>
                  </a:lnTo>
                  <a:lnTo>
                    <a:pt x="2489" y="1778"/>
                  </a:lnTo>
                  <a:lnTo>
                    <a:pt x="2511" y="1778"/>
                  </a:lnTo>
                  <a:lnTo>
                    <a:pt x="2556" y="1778"/>
                  </a:lnTo>
                  <a:lnTo>
                    <a:pt x="2578" y="1756"/>
                  </a:lnTo>
                  <a:lnTo>
                    <a:pt x="2578" y="1733"/>
                  </a:lnTo>
                  <a:lnTo>
                    <a:pt x="2600" y="1733"/>
                  </a:lnTo>
                  <a:lnTo>
                    <a:pt x="2600" y="1711"/>
                  </a:lnTo>
                  <a:lnTo>
                    <a:pt x="2600" y="1689"/>
                  </a:lnTo>
                  <a:lnTo>
                    <a:pt x="2600" y="1667"/>
                  </a:lnTo>
                  <a:lnTo>
                    <a:pt x="2600" y="1644"/>
                  </a:lnTo>
                  <a:lnTo>
                    <a:pt x="2600" y="1622"/>
                  </a:lnTo>
                  <a:lnTo>
                    <a:pt x="2600" y="1644"/>
                  </a:lnTo>
                  <a:lnTo>
                    <a:pt x="2623" y="1644"/>
                  </a:lnTo>
                  <a:lnTo>
                    <a:pt x="2667" y="1644"/>
                  </a:lnTo>
                  <a:lnTo>
                    <a:pt x="2689" y="1644"/>
                  </a:lnTo>
                  <a:lnTo>
                    <a:pt x="2689" y="1622"/>
                  </a:lnTo>
                  <a:lnTo>
                    <a:pt x="2711" y="1622"/>
                  </a:lnTo>
                  <a:lnTo>
                    <a:pt x="2711" y="1600"/>
                  </a:lnTo>
                  <a:lnTo>
                    <a:pt x="2756" y="1644"/>
                  </a:lnTo>
                  <a:lnTo>
                    <a:pt x="2778" y="1622"/>
                  </a:lnTo>
                  <a:lnTo>
                    <a:pt x="2778" y="1600"/>
                  </a:lnTo>
                  <a:lnTo>
                    <a:pt x="2778" y="1578"/>
                  </a:lnTo>
                  <a:lnTo>
                    <a:pt x="2778" y="1556"/>
                  </a:lnTo>
                  <a:lnTo>
                    <a:pt x="2756" y="1533"/>
                  </a:lnTo>
                  <a:lnTo>
                    <a:pt x="2778" y="1511"/>
                  </a:lnTo>
                  <a:lnTo>
                    <a:pt x="2800" y="1511"/>
                  </a:lnTo>
                  <a:lnTo>
                    <a:pt x="2867" y="1578"/>
                  </a:lnTo>
                  <a:lnTo>
                    <a:pt x="2889" y="1556"/>
                  </a:lnTo>
                  <a:lnTo>
                    <a:pt x="2889" y="1533"/>
                  </a:lnTo>
                  <a:lnTo>
                    <a:pt x="2889" y="1511"/>
                  </a:lnTo>
                  <a:lnTo>
                    <a:pt x="2867" y="1489"/>
                  </a:lnTo>
                  <a:lnTo>
                    <a:pt x="2845" y="1489"/>
                  </a:lnTo>
                  <a:lnTo>
                    <a:pt x="2823" y="1467"/>
                  </a:lnTo>
                  <a:lnTo>
                    <a:pt x="2823" y="1444"/>
                  </a:lnTo>
                  <a:lnTo>
                    <a:pt x="2823" y="1422"/>
                  </a:lnTo>
                  <a:lnTo>
                    <a:pt x="2845" y="1422"/>
                  </a:lnTo>
                  <a:lnTo>
                    <a:pt x="2867" y="1422"/>
                  </a:lnTo>
                  <a:lnTo>
                    <a:pt x="2889" y="1422"/>
                  </a:lnTo>
                  <a:lnTo>
                    <a:pt x="2911" y="1422"/>
                  </a:lnTo>
                  <a:lnTo>
                    <a:pt x="2911" y="1400"/>
                  </a:lnTo>
                  <a:lnTo>
                    <a:pt x="2934" y="1400"/>
                  </a:lnTo>
                  <a:lnTo>
                    <a:pt x="2934" y="1378"/>
                  </a:lnTo>
                  <a:lnTo>
                    <a:pt x="2956" y="1400"/>
                  </a:lnTo>
                  <a:lnTo>
                    <a:pt x="2978" y="1400"/>
                  </a:lnTo>
                  <a:lnTo>
                    <a:pt x="3000" y="1400"/>
                  </a:lnTo>
                  <a:lnTo>
                    <a:pt x="3023" y="1378"/>
                  </a:lnTo>
                  <a:lnTo>
                    <a:pt x="3045" y="1378"/>
                  </a:lnTo>
                  <a:lnTo>
                    <a:pt x="3067" y="1356"/>
                  </a:lnTo>
                  <a:lnTo>
                    <a:pt x="3089" y="1356"/>
                  </a:lnTo>
                  <a:lnTo>
                    <a:pt x="3089" y="1333"/>
                  </a:lnTo>
                  <a:lnTo>
                    <a:pt x="3067" y="1333"/>
                  </a:lnTo>
                  <a:lnTo>
                    <a:pt x="3067" y="1311"/>
                  </a:lnTo>
                  <a:lnTo>
                    <a:pt x="3045" y="1311"/>
                  </a:lnTo>
                  <a:lnTo>
                    <a:pt x="3045" y="1289"/>
                  </a:lnTo>
                  <a:lnTo>
                    <a:pt x="2978" y="1333"/>
                  </a:lnTo>
                  <a:lnTo>
                    <a:pt x="3023" y="1289"/>
                  </a:lnTo>
                  <a:lnTo>
                    <a:pt x="3000" y="1267"/>
                  </a:lnTo>
                  <a:lnTo>
                    <a:pt x="3023" y="1267"/>
                  </a:lnTo>
                  <a:lnTo>
                    <a:pt x="3045" y="1267"/>
                  </a:lnTo>
                  <a:lnTo>
                    <a:pt x="3045" y="1289"/>
                  </a:lnTo>
                  <a:lnTo>
                    <a:pt x="3067" y="1289"/>
                  </a:lnTo>
                  <a:lnTo>
                    <a:pt x="3089" y="1289"/>
                  </a:lnTo>
                  <a:lnTo>
                    <a:pt x="3111" y="1289"/>
                  </a:lnTo>
                  <a:lnTo>
                    <a:pt x="3134" y="1289"/>
                  </a:lnTo>
                  <a:lnTo>
                    <a:pt x="3156" y="1311"/>
                  </a:lnTo>
                  <a:lnTo>
                    <a:pt x="3156" y="1289"/>
                  </a:lnTo>
                  <a:lnTo>
                    <a:pt x="3178" y="1289"/>
                  </a:lnTo>
                  <a:lnTo>
                    <a:pt x="3111" y="1178"/>
                  </a:lnTo>
                  <a:lnTo>
                    <a:pt x="3111" y="1200"/>
                  </a:lnTo>
                  <a:lnTo>
                    <a:pt x="3134" y="1200"/>
                  </a:lnTo>
                  <a:lnTo>
                    <a:pt x="3134" y="1222"/>
                  </a:lnTo>
                  <a:lnTo>
                    <a:pt x="3156" y="1222"/>
                  </a:lnTo>
                  <a:lnTo>
                    <a:pt x="3178" y="1222"/>
                  </a:lnTo>
                  <a:lnTo>
                    <a:pt x="3200" y="1200"/>
                  </a:lnTo>
                  <a:lnTo>
                    <a:pt x="3223" y="1200"/>
                  </a:lnTo>
                  <a:lnTo>
                    <a:pt x="3245" y="1178"/>
                  </a:lnTo>
                  <a:lnTo>
                    <a:pt x="3200" y="1133"/>
                  </a:lnTo>
                  <a:lnTo>
                    <a:pt x="3223" y="1133"/>
                  </a:lnTo>
                  <a:lnTo>
                    <a:pt x="3245" y="1133"/>
                  </a:lnTo>
                  <a:lnTo>
                    <a:pt x="3267" y="1111"/>
                  </a:lnTo>
                  <a:lnTo>
                    <a:pt x="3267" y="1067"/>
                  </a:lnTo>
                  <a:lnTo>
                    <a:pt x="3289" y="1044"/>
                  </a:lnTo>
                  <a:lnTo>
                    <a:pt x="3289" y="1022"/>
                  </a:lnTo>
                  <a:lnTo>
                    <a:pt x="3312" y="1022"/>
                  </a:lnTo>
                  <a:lnTo>
                    <a:pt x="3312" y="1000"/>
                  </a:lnTo>
                  <a:lnTo>
                    <a:pt x="3334" y="1000"/>
                  </a:lnTo>
                  <a:lnTo>
                    <a:pt x="3356" y="1000"/>
                  </a:lnTo>
                  <a:lnTo>
                    <a:pt x="3356" y="1022"/>
                  </a:lnTo>
                  <a:lnTo>
                    <a:pt x="3378" y="1044"/>
                  </a:lnTo>
                  <a:lnTo>
                    <a:pt x="3400" y="1067"/>
                  </a:lnTo>
                  <a:lnTo>
                    <a:pt x="3423" y="1067"/>
                  </a:lnTo>
                  <a:lnTo>
                    <a:pt x="3445" y="1067"/>
                  </a:lnTo>
                  <a:lnTo>
                    <a:pt x="3445" y="1044"/>
                  </a:lnTo>
                  <a:lnTo>
                    <a:pt x="3489" y="1022"/>
                  </a:lnTo>
                  <a:lnTo>
                    <a:pt x="3512" y="1000"/>
                  </a:lnTo>
                  <a:lnTo>
                    <a:pt x="3534" y="978"/>
                  </a:lnTo>
                  <a:lnTo>
                    <a:pt x="3556" y="978"/>
                  </a:lnTo>
                  <a:lnTo>
                    <a:pt x="3578" y="978"/>
                  </a:lnTo>
                  <a:lnTo>
                    <a:pt x="3578" y="956"/>
                  </a:lnTo>
                  <a:lnTo>
                    <a:pt x="3578" y="933"/>
                  </a:lnTo>
                  <a:lnTo>
                    <a:pt x="3578" y="911"/>
                  </a:lnTo>
                  <a:lnTo>
                    <a:pt x="3600" y="911"/>
                  </a:lnTo>
                  <a:lnTo>
                    <a:pt x="3623" y="911"/>
                  </a:lnTo>
                  <a:lnTo>
                    <a:pt x="3623" y="933"/>
                  </a:lnTo>
                  <a:lnTo>
                    <a:pt x="3645" y="933"/>
                  </a:lnTo>
                  <a:lnTo>
                    <a:pt x="3645" y="956"/>
                  </a:lnTo>
                  <a:lnTo>
                    <a:pt x="3667" y="956"/>
                  </a:lnTo>
                  <a:lnTo>
                    <a:pt x="3667" y="1000"/>
                  </a:lnTo>
                  <a:lnTo>
                    <a:pt x="3689" y="1022"/>
                  </a:lnTo>
                  <a:lnTo>
                    <a:pt x="3689" y="1044"/>
                  </a:lnTo>
                  <a:lnTo>
                    <a:pt x="3712" y="1044"/>
                  </a:lnTo>
                  <a:lnTo>
                    <a:pt x="3712" y="1067"/>
                  </a:lnTo>
                  <a:lnTo>
                    <a:pt x="3734" y="1067"/>
                  </a:lnTo>
                  <a:lnTo>
                    <a:pt x="3756" y="1067"/>
                  </a:lnTo>
                  <a:lnTo>
                    <a:pt x="3734" y="1089"/>
                  </a:lnTo>
                  <a:lnTo>
                    <a:pt x="3734" y="1111"/>
                  </a:lnTo>
                  <a:lnTo>
                    <a:pt x="3734" y="1133"/>
                  </a:lnTo>
                  <a:lnTo>
                    <a:pt x="3712" y="1133"/>
                  </a:lnTo>
                  <a:lnTo>
                    <a:pt x="3712" y="1156"/>
                  </a:lnTo>
                  <a:lnTo>
                    <a:pt x="3689" y="1156"/>
                  </a:lnTo>
                  <a:lnTo>
                    <a:pt x="3689" y="1178"/>
                  </a:lnTo>
                  <a:lnTo>
                    <a:pt x="3667" y="1178"/>
                  </a:lnTo>
                  <a:lnTo>
                    <a:pt x="3645" y="1200"/>
                  </a:lnTo>
                  <a:lnTo>
                    <a:pt x="3623" y="1200"/>
                  </a:lnTo>
                  <a:lnTo>
                    <a:pt x="3600" y="1222"/>
                  </a:lnTo>
                  <a:lnTo>
                    <a:pt x="3578" y="1244"/>
                  </a:lnTo>
                  <a:lnTo>
                    <a:pt x="3556" y="1267"/>
                  </a:lnTo>
                  <a:lnTo>
                    <a:pt x="3556" y="1311"/>
                  </a:lnTo>
                  <a:lnTo>
                    <a:pt x="3534" y="1311"/>
                  </a:lnTo>
                  <a:lnTo>
                    <a:pt x="3512" y="1311"/>
                  </a:lnTo>
                  <a:lnTo>
                    <a:pt x="3512" y="1333"/>
                  </a:lnTo>
                  <a:lnTo>
                    <a:pt x="3489" y="1333"/>
                  </a:lnTo>
                  <a:lnTo>
                    <a:pt x="3489" y="1356"/>
                  </a:lnTo>
                  <a:lnTo>
                    <a:pt x="3489" y="1378"/>
                  </a:lnTo>
                  <a:lnTo>
                    <a:pt x="3512" y="1400"/>
                  </a:lnTo>
                  <a:lnTo>
                    <a:pt x="3534" y="1400"/>
                  </a:lnTo>
                  <a:lnTo>
                    <a:pt x="3556" y="1400"/>
                  </a:lnTo>
                  <a:lnTo>
                    <a:pt x="3578" y="1400"/>
                  </a:lnTo>
                  <a:lnTo>
                    <a:pt x="3600" y="1400"/>
                  </a:lnTo>
                  <a:lnTo>
                    <a:pt x="3600" y="1422"/>
                  </a:lnTo>
                  <a:lnTo>
                    <a:pt x="3623" y="1422"/>
                  </a:lnTo>
                  <a:lnTo>
                    <a:pt x="3600" y="1422"/>
                  </a:lnTo>
                  <a:lnTo>
                    <a:pt x="3556" y="1422"/>
                  </a:lnTo>
                  <a:lnTo>
                    <a:pt x="3534" y="1422"/>
                  </a:lnTo>
                  <a:lnTo>
                    <a:pt x="3534" y="1444"/>
                  </a:lnTo>
                  <a:lnTo>
                    <a:pt x="3534" y="1422"/>
                  </a:lnTo>
                  <a:lnTo>
                    <a:pt x="3512" y="1422"/>
                  </a:lnTo>
                  <a:lnTo>
                    <a:pt x="3512" y="1400"/>
                  </a:lnTo>
                  <a:lnTo>
                    <a:pt x="3489" y="1400"/>
                  </a:lnTo>
                  <a:lnTo>
                    <a:pt x="3467" y="1400"/>
                  </a:lnTo>
                  <a:lnTo>
                    <a:pt x="3445" y="1400"/>
                  </a:lnTo>
                  <a:lnTo>
                    <a:pt x="3423" y="1400"/>
                  </a:lnTo>
                  <a:lnTo>
                    <a:pt x="3423" y="1378"/>
                  </a:lnTo>
                  <a:lnTo>
                    <a:pt x="3400" y="1378"/>
                  </a:lnTo>
                  <a:lnTo>
                    <a:pt x="3400" y="1400"/>
                  </a:lnTo>
                  <a:lnTo>
                    <a:pt x="3400" y="1422"/>
                  </a:lnTo>
                  <a:lnTo>
                    <a:pt x="3400" y="1444"/>
                  </a:lnTo>
                  <a:lnTo>
                    <a:pt x="3423" y="1467"/>
                  </a:lnTo>
                  <a:lnTo>
                    <a:pt x="3400" y="1467"/>
                  </a:lnTo>
                  <a:lnTo>
                    <a:pt x="3378" y="1467"/>
                  </a:lnTo>
                  <a:lnTo>
                    <a:pt x="3356" y="1489"/>
                  </a:lnTo>
                  <a:lnTo>
                    <a:pt x="3334" y="1511"/>
                  </a:lnTo>
                  <a:lnTo>
                    <a:pt x="3334" y="1533"/>
                  </a:lnTo>
                  <a:lnTo>
                    <a:pt x="3356" y="1556"/>
                  </a:lnTo>
                  <a:lnTo>
                    <a:pt x="3334" y="1556"/>
                  </a:lnTo>
                  <a:lnTo>
                    <a:pt x="3334" y="1578"/>
                  </a:lnTo>
                  <a:lnTo>
                    <a:pt x="3312" y="1578"/>
                  </a:lnTo>
                  <a:lnTo>
                    <a:pt x="3312" y="1600"/>
                  </a:lnTo>
                  <a:lnTo>
                    <a:pt x="3312" y="1622"/>
                  </a:lnTo>
                  <a:lnTo>
                    <a:pt x="3334" y="1622"/>
                  </a:lnTo>
                  <a:lnTo>
                    <a:pt x="3334" y="1644"/>
                  </a:lnTo>
                  <a:lnTo>
                    <a:pt x="3334" y="1667"/>
                  </a:lnTo>
                  <a:lnTo>
                    <a:pt x="3334" y="1689"/>
                  </a:lnTo>
                  <a:lnTo>
                    <a:pt x="3356" y="1689"/>
                  </a:lnTo>
                  <a:lnTo>
                    <a:pt x="3400" y="1644"/>
                  </a:lnTo>
                  <a:lnTo>
                    <a:pt x="3423" y="1667"/>
                  </a:lnTo>
                  <a:lnTo>
                    <a:pt x="3423" y="1644"/>
                  </a:lnTo>
                  <a:lnTo>
                    <a:pt x="3445" y="1644"/>
                  </a:lnTo>
                  <a:lnTo>
                    <a:pt x="3445" y="1622"/>
                  </a:lnTo>
                  <a:lnTo>
                    <a:pt x="3423" y="1600"/>
                  </a:lnTo>
                  <a:lnTo>
                    <a:pt x="3400" y="1578"/>
                  </a:lnTo>
                  <a:lnTo>
                    <a:pt x="3400" y="1556"/>
                  </a:lnTo>
                  <a:lnTo>
                    <a:pt x="3423" y="1533"/>
                  </a:lnTo>
                  <a:lnTo>
                    <a:pt x="3467" y="1533"/>
                  </a:lnTo>
                  <a:lnTo>
                    <a:pt x="3467" y="1556"/>
                  </a:lnTo>
                  <a:lnTo>
                    <a:pt x="3467" y="1578"/>
                  </a:lnTo>
                  <a:lnTo>
                    <a:pt x="3489" y="1578"/>
                  </a:lnTo>
                  <a:lnTo>
                    <a:pt x="3512" y="1578"/>
                  </a:lnTo>
                  <a:lnTo>
                    <a:pt x="3512" y="1556"/>
                  </a:lnTo>
                  <a:lnTo>
                    <a:pt x="3534" y="1556"/>
                  </a:lnTo>
                  <a:lnTo>
                    <a:pt x="3512" y="1533"/>
                  </a:lnTo>
                  <a:lnTo>
                    <a:pt x="3512" y="1511"/>
                  </a:lnTo>
                  <a:lnTo>
                    <a:pt x="3534" y="1511"/>
                  </a:lnTo>
                  <a:lnTo>
                    <a:pt x="3556" y="1489"/>
                  </a:lnTo>
                  <a:lnTo>
                    <a:pt x="3578" y="1489"/>
                  </a:lnTo>
                  <a:lnTo>
                    <a:pt x="3600" y="1489"/>
                  </a:lnTo>
                  <a:lnTo>
                    <a:pt x="3623" y="1489"/>
                  </a:lnTo>
                  <a:lnTo>
                    <a:pt x="3667" y="1556"/>
                  </a:lnTo>
                  <a:lnTo>
                    <a:pt x="3667" y="1511"/>
                  </a:lnTo>
                  <a:lnTo>
                    <a:pt x="3689" y="1489"/>
                  </a:lnTo>
                  <a:lnTo>
                    <a:pt x="3689" y="1467"/>
                  </a:lnTo>
                  <a:lnTo>
                    <a:pt x="3689" y="1444"/>
                  </a:lnTo>
                  <a:lnTo>
                    <a:pt x="3689" y="1422"/>
                  </a:lnTo>
                  <a:lnTo>
                    <a:pt x="3667" y="1422"/>
                  </a:lnTo>
                  <a:lnTo>
                    <a:pt x="3667" y="1400"/>
                  </a:lnTo>
                  <a:lnTo>
                    <a:pt x="3645" y="1378"/>
                  </a:lnTo>
                  <a:lnTo>
                    <a:pt x="3667" y="1356"/>
                  </a:lnTo>
                  <a:lnTo>
                    <a:pt x="3689" y="1356"/>
                  </a:lnTo>
                  <a:lnTo>
                    <a:pt x="3712" y="1356"/>
                  </a:lnTo>
                  <a:lnTo>
                    <a:pt x="3734" y="1333"/>
                  </a:lnTo>
                  <a:lnTo>
                    <a:pt x="3734" y="1311"/>
                  </a:lnTo>
                  <a:lnTo>
                    <a:pt x="3756" y="1311"/>
                  </a:lnTo>
                  <a:lnTo>
                    <a:pt x="3778" y="1289"/>
                  </a:lnTo>
                  <a:lnTo>
                    <a:pt x="3823" y="1333"/>
                  </a:lnTo>
                  <a:lnTo>
                    <a:pt x="3823" y="1311"/>
                  </a:lnTo>
                  <a:lnTo>
                    <a:pt x="3845" y="1289"/>
                  </a:lnTo>
                  <a:lnTo>
                    <a:pt x="3845" y="1267"/>
                  </a:lnTo>
                  <a:lnTo>
                    <a:pt x="3845" y="1244"/>
                  </a:lnTo>
                  <a:lnTo>
                    <a:pt x="3845" y="1222"/>
                  </a:lnTo>
                  <a:lnTo>
                    <a:pt x="3867" y="1222"/>
                  </a:lnTo>
                  <a:lnTo>
                    <a:pt x="3867" y="1244"/>
                  </a:lnTo>
                  <a:lnTo>
                    <a:pt x="3889" y="1267"/>
                  </a:lnTo>
                  <a:lnTo>
                    <a:pt x="3889" y="1289"/>
                  </a:lnTo>
                  <a:lnTo>
                    <a:pt x="3889" y="1311"/>
                  </a:lnTo>
                  <a:lnTo>
                    <a:pt x="3912" y="1311"/>
                  </a:lnTo>
                  <a:lnTo>
                    <a:pt x="3956" y="1222"/>
                  </a:lnTo>
                  <a:lnTo>
                    <a:pt x="3978" y="1244"/>
                  </a:lnTo>
                  <a:lnTo>
                    <a:pt x="3978" y="1222"/>
                  </a:lnTo>
                  <a:lnTo>
                    <a:pt x="4000" y="1222"/>
                  </a:lnTo>
                  <a:lnTo>
                    <a:pt x="4000" y="1200"/>
                  </a:lnTo>
                  <a:lnTo>
                    <a:pt x="4000" y="1178"/>
                  </a:lnTo>
                  <a:lnTo>
                    <a:pt x="4023" y="1178"/>
                  </a:lnTo>
                  <a:lnTo>
                    <a:pt x="4023" y="1156"/>
                  </a:lnTo>
                  <a:lnTo>
                    <a:pt x="4045" y="1156"/>
                  </a:lnTo>
                  <a:lnTo>
                    <a:pt x="4023" y="1133"/>
                  </a:lnTo>
                  <a:lnTo>
                    <a:pt x="4045" y="1133"/>
                  </a:lnTo>
                  <a:lnTo>
                    <a:pt x="4067" y="1156"/>
                  </a:lnTo>
                  <a:lnTo>
                    <a:pt x="4089" y="1156"/>
                  </a:lnTo>
                  <a:lnTo>
                    <a:pt x="4089" y="1133"/>
                  </a:lnTo>
                  <a:lnTo>
                    <a:pt x="4112" y="1133"/>
                  </a:lnTo>
                  <a:lnTo>
                    <a:pt x="4089" y="1111"/>
                  </a:lnTo>
                  <a:lnTo>
                    <a:pt x="4089" y="1089"/>
                  </a:lnTo>
                  <a:lnTo>
                    <a:pt x="4112" y="1089"/>
                  </a:lnTo>
                  <a:lnTo>
                    <a:pt x="4134" y="1089"/>
                  </a:lnTo>
                  <a:lnTo>
                    <a:pt x="4134" y="1067"/>
                  </a:lnTo>
                  <a:lnTo>
                    <a:pt x="4156" y="1067"/>
                  </a:lnTo>
                  <a:lnTo>
                    <a:pt x="4178" y="1067"/>
                  </a:lnTo>
                  <a:lnTo>
                    <a:pt x="4201" y="1067"/>
                  </a:lnTo>
                  <a:lnTo>
                    <a:pt x="4201" y="1089"/>
                  </a:lnTo>
                  <a:lnTo>
                    <a:pt x="4201" y="1111"/>
                  </a:lnTo>
                  <a:lnTo>
                    <a:pt x="4201" y="1133"/>
                  </a:lnTo>
                  <a:lnTo>
                    <a:pt x="4223" y="1156"/>
                  </a:lnTo>
                  <a:lnTo>
                    <a:pt x="4223" y="1178"/>
                  </a:lnTo>
                  <a:lnTo>
                    <a:pt x="4245" y="1178"/>
                  </a:lnTo>
                  <a:lnTo>
                    <a:pt x="4267" y="1200"/>
                  </a:lnTo>
                  <a:lnTo>
                    <a:pt x="4267" y="1178"/>
                  </a:lnTo>
                  <a:lnTo>
                    <a:pt x="4289" y="1178"/>
                  </a:lnTo>
                  <a:lnTo>
                    <a:pt x="4289" y="1156"/>
                  </a:lnTo>
                  <a:lnTo>
                    <a:pt x="4267" y="1200"/>
                  </a:lnTo>
                  <a:lnTo>
                    <a:pt x="4267" y="1222"/>
                  </a:lnTo>
                  <a:lnTo>
                    <a:pt x="4267" y="1267"/>
                  </a:lnTo>
                  <a:lnTo>
                    <a:pt x="4245" y="1289"/>
                  </a:lnTo>
                  <a:lnTo>
                    <a:pt x="4267" y="1333"/>
                  </a:lnTo>
                  <a:lnTo>
                    <a:pt x="4267" y="1356"/>
                  </a:lnTo>
                  <a:lnTo>
                    <a:pt x="4267" y="1378"/>
                  </a:lnTo>
                  <a:lnTo>
                    <a:pt x="4289" y="1400"/>
                  </a:lnTo>
                  <a:lnTo>
                    <a:pt x="4312" y="1422"/>
                  </a:lnTo>
                  <a:lnTo>
                    <a:pt x="4312" y="1400"/>
                  </a:lnTo>
                  <a:lnTo>
                    <a:pt x="4334" y="1378"/>
                  </a:lnTo>
                  <a:lnTo>
                    <a:pt x="4334" y="1356"/>
                  </a:lnTo>
                  <a:lnTo>
                    <a:pt x="4334" y="1333"/>
                  </a:lnTo>
                  <a:lnTo>
                    <a:pt x="4334" y="1311"/>
                  </a:lnTo>
                  <a:lnTo>
                    <a:pt x="4378" y="1267"/>
                  </a:lnTo>
                  <a:lnTo>
                    <a:pt x="4356" y="1244"/>
                  </a:lnTo>
                  <a:lnTo>
                    <a:pt x="4334" y="1222"/>
                  </a:lnTo>
                  <a:lnTo>
                    <a:pt x="4356" y="1200"/>
                  </a:lnTo>
                  <a:lnTo>
                    <a:pt x="4378" y="1200"/>
                  </a:lnTo>
                  <a:lnTo>
                    <a:pt x="4401" y="1200"/>
                  </a:lnTo>
                  <a:lnTo>
                    <a:pt x="4423" y="1178"/>
                  </a:lnTo>
                  <a:lnTo>
                    <a:pt x="4445" y="1178"/>
                  </a:lnTo>
                  <a:lnTo>
                    <a:pt x="4445" y="1156"/>
                  </a:lnTo>
                  <a:lnTo>
                    <a:pt x="4467" y="1156"/>
                  </a:lnTo>
                  <a:lnTo>
                    <a:pt x="4467" y="1178"/>
                  </a:lnTo>
                  <a:lnTo>
                    <a:pt x="4445" y="1178"/>
                  </a:lnTo>
                  <a:lnTo>
                    <a:pt x="4445" y="1200"/>
                  </a:lnTo>
                  <a:lnTo>
                    <a:pt x="4423" y="1178"/>
                  </a:lnTo>
                  <a:lnTo>
                    <a:pt x="4401" y="1200"/>
                  </a:lnTo>
                  <a:lnTo>
                    <a:pt x="4401" y="1222"/>
                  </a:lnTo>
                  <a:lnTo>
                    <a:pt x="4378" y="1244"/>
                  </a:lnTo>
                  <a:lnTo>
                    <a:pt x="4378" y="1267"/>
                  </a:lnTo>
                  <a:lnTo>
                    <a:pt x="4356" y="1289"/>
                  </a:lnTo>
                  <a:lnTo>
                    <a:pt x="4401" y="1333"/>
                  </a:lnTo>
                  <a:lnTo>
                    <a:pt x="4423" y="1311"/>
                  </a:lnTo>
                  <a:lnTo>
                    <a:pt x="4445" y="1267"/>
                  </a:lnTo>
                  <a:lnTo>
                    <a:pt x="4467" y="1244"/>
                  </a:lnTo>
                  <a:lnTo>
                    <a:pt x="4489" y="1244"/>
                  </a:lnTo>
                  <a:lnTo>
                    <a:pt x="4489" y="1222"/>
                  </a:lnTo>
                  <a:lnTo>
                    <a:pt x="4512" y="1222"/>
                  </a:lnTo>
                  <a:lnTo>
                    <a:pt x="4534" y="1222"/>
                  </a:lnTo>
                  <a:lnTo>
                    <a:pt x="4623" y="1289"/>
                  </a:lnTo>
                  <a:lnTo>
                    <a:pt x="4623" y="1267"/>
                  </a:lnTo>
                  <a:lnTo>
                    <a:pt x="4623" y="1244"/>
                  </a:lnTo>
                  <a:lnTo>
                    <a:pt x="4645" y="1222"/>
                  </a:lnTo>
                  <a:lnTo>
                    <a:pt x="4645" y="1200"/>
                  </a:lnTo>
                  <a:lnTo>
                    <a:pt x="4645" y="1178"/>
                  </a:lnTo>
                  <a:lnTo>
                    <a:pt x="4645" y="1156"/>
                  </a:lnTo>
                  <a:lnTo>
                    <a:pt x="4645" y="1133"/>
                  </a:lnTo>
                  <a:lnTo>
                    <a:pt x="4623" y="1133"/>
                  </a:lnTo>
                  <a:lnTo>
                    <a:pt x="4623" y="1111"/>
                  </a:lnTo>
                  <a:lnTo>
                    <a:pt x="4645" y="1111"/>
                  </a:lnTo>
                  <a:lnTo>
                    <a:pt x="4645" y="1133"/>
                  </a:lnTo>
                  <a:lnTo>
                    <a:pt x="4667" y="1133"/>
                  </a:lnTo>
                  <a:lnTo>
                    <a:pt x="4689" y="1156"/>
                  </a:lnTo>
                  <a:lnTo>
                    <a:pt x="4712" y="1156"/>
                  </a:lnTo>
                  <a:lnTo>
                    <a:pt x="4734" y="1156"/>
                  </a:lnTo>
                  <a:lnTo>
                    <a:pt x="4734" y="1133"/>
                  </a:lnTo>
                  <a:lnTo>
                    <a:pt x="4756" y="1133"/>
                  </a:lnTo>
                  <a:lnTo>
                    <a:pt x="4734" y="1156"/>
                  </a:lnTo>
                  <a:lnTo>
                    <a:pt x="4712" y="1133"/>
                  </a:lnTo>
                  <a:lnTo>
                    <a:pt x="4734" y="1111"/>
                  </a:lnTo>
                  <a:lnTo>
                    <a:pt x="4756" y="1133"/>
                  </a:lnTo>
                  <a:lnTo>
                    <a:pt x="4756" y="1111"/>
                  </a:lnTo>
                  <a:lnTo>
                    <a:pt x="4778" y="1111"/>
                  </a:lnTo>
                  <a:lnTo>
                    <a:pt x="4778" y="1089"/>
                  </a:lnTo>
                  <a:lnTo>
                    <a:pt x="4867" y="1089"/>
                  </a:lnTo>
                  <a:lnTo>
                    <a:pt x="4801" y="1156"/>
                  </a:lnTo>
                  <a:lnTo>
                    <a:pt x="4889" y="1222"/>
                  </a:lnTo>
                  <a:lnTo>
                    <a:pt x="4867" y="1244"/>
                  </a:lnTo>
                  <a:lnTo>
                    <a:pt x="4867" y="1267"/>
                  </a:lnTo>
                  <a:lnTo>
                    <a:pt x="4867" y="1289"/>
                  </a:lnTo>
                  <a:lnTo>
                    <a:pt x="4889" y="1289"/>
                  </a:lnTo>
                  <a:lnTo>
                    <a:pt x="4912" y="1289"/>
                  </a:lnTo>
                  <a:lnTo>
                    <a:pt x="4934" y="1267"/>
                  </a:lnTo>
                  <a:lnTo>
                    <a:pt x="4956" y="1267"/>
                  </a:lnTo>
                  <a:lnTo>
                    <a:pt x="4956" y="1289"/>
                  </a:lnTo>
                  <a:lnTo>
                    <a:pt x="4956" y="1311"/>
                  </a:lnTo>
                  <a:lnTo>
                    <a:pt x="4978" y="1311"/>
                  </a:lnTo>
                  <a:lnTo>
                    <a:pt x="4978" y="1333"/>
                  </a:lnTo>
                  <a:lnTo>
                    <a:pt x="5001" y="1333"/>
                  </a:lnTo>
                  <a:lnTo>
                    <a:pt x="4934" y="1400"/>
                  </a:lnTo>
                  <a:lnTo>
                    <a:pt x="4934" y="1422"/>
                  </a:lnTo>
                  <a:lnTo>
                    <a:pt x="4956" y="1422"/>
                  </a:lnTo>
                  <a:lnTo>
                    <a:pt x="4978" y="1422"/>
                  </a:lnTo>
                  <a:lnTo>
                    <a:pt x="5001" y="1422"/>
                  </a:lnTo>
                  <a:lnTo>
                    <a:pt x="5067" y="1333"/>
                  </a:lnTo>
                  <a:lnTo>
                    <a:pt x="5023" y="1289"/>
                  </a:lnTo>
                  <a:lnTo>
                    <a:pt x="5023" y="1267"/>
                  </a:lnTo>
                  <a:lnTo>
                    <a:pt x="5045" y="1267"/>
                  </a:lnTo>
                  <a:lnTo>
                    <a:pt x="5045" y="1244"/>
                  </a:lnTo>
                  <a:lnTo>
                    <a:pt x="5090" y="1244"/>
                  </a:lnTo>
                  <a:lnTo>
                    <a:pt x="5090" y="1267"/>
                  </a:lnTo>
                  <a:lnTo>
                    <a:pt x="5090" y="1289"/>
                  </a:lnTo>
                  <a:lnTo>
                    <a:pt x="5090" y="1311"/>
                  </a:lnTo>
                  <a:lnTo>
                    <a:pt x="5090" y="1333"/>
                  </a:lnTo>
                  <a:lnTo>
                    <a:pt x="5112" y="1333"/>
                  </a:lnTo>
                  <a:lnTo>
                    <a:pt x="5067" y="1378"/>
                  </a:lnTo>
                  <a:lnTo>
                    <a:pt x="5090" y="1400"/>
                  </a:lnTo>
                  <a:lnTo>
                    <a:pt x="5112" y="1400"/>
                  </a:lnTo>
                  <a:lnTo>
                    <a:pt x="5134" y="1378"/>
                  </a:lnTo>
                  <a:lnTo>
                    <a:pt x="5156" y="1356"/>
                  </a:lnTo>
                  <a:lnTo>
                    <a:pt x="5156" y="1333"/>
                  </a:lnTo>
                  <a:lnTo>
                    <a:pt x="5156" y="1311"/>
                  </a:lnTo>
                  <a:lnTo>
                    <a:pt x="5156" y="1289"/>
                  </a:lnTo>
                  <a:lnTo>
                    <a:pt x="5178" y="1289"/>
                  </a:lnTo>
                  <a:lnTo>
                    <a:pt x="5178" y="1267"/>
                  </a:lnTo>
                  <a:lnTo>
                    <a:pt x="5201" y="1267"/>
                  </a:lnTo>
                  <a:lnTo>
                    <a:pt x="5223" y="1267"/>
                  </a:lnTo>
                  <a:lnTo>
                    <a:pt x="5201" y="1244"/>
                  </a:lnTo>
                  <a:lnTo>
                    <a:pt x="5201" y="1222"/>
                  </a:lnTo>
                  <a:lnTo>
                    <a:pt x="5223" y="1222"/>
                  </a:lnTo>
                  <a:lnTo>
                    <a:pt x="5245" y="1222"/>
                  </a:lnTo>
                  <a:lnTo>
                    <a:pt x="5267" y="1222"/>
                  </a:lnTo>
                  <a:lnTo>
                    <a:pt x="5267" y="1244"/>
                  </a:lnTo>
                  <a:lnTo>
                    <a:pt x="5290" y="1267"/>
                  </a:lnTo>
                  <a:lnTo>
                    <a:pt x="5290" y="1289"/>
                  </a:lnTo>
                  <a:lnTo>
                    <a:pt x="5290" y="1333"/>
                  </a:lnTo>
                  <a:lnTo>
                    <a:pt x="5290" y="1356"/>
                  </a:lnTo>
                  <a:lnTo>
                    <a:pt x="5312" y="1356"/>
                  </a:lnTo>
                  <a:lnTo>
                    <a:pt x="5334" y="1356"/>
                  </a:lnTo>
                  <a:lnTo>
                    <a:pt x="5356" y="1356"/>
                  </a:lnTo>
                  <a:lnTo>
                    <a:pt x="5378" y="1356"/>
                  </a:lnTo>
                  <a:lnTo>
                    <a:pt x="5290" y="1400"/>
                  </a:lnTo>
                  <a:lnTo>
                    <a:pt x="5312" y="1422"/>
                  </a:lnTo>
                  <a:lnTo>
                    <a:pt x="5356" y="1422"/>
                  </a:lnTo>
                  <a:lnTo>
                    <a:pt x="5378" y="1444"/>
                  </a:lnTo>
                  <a:lnTo>
                    <a:pt x="5401" y="1444"/>
                  </a:lnTo>
                  <a:lnTo>
                    <a:pt x="5423" y="1467"/>
                  </a:lnTo>
                  <a:lnTo>
                    <a:pt x="5423" y="1489"/>
                  </a:lnTo>
                  <a:lnTo>
                    <a:pt x="5445" y="1489"/>
                  </a:lnTo>
                  <a:lnTo>
                    <a:pt x="5401" y="1578"/>
                  </a:lnTo>
                  <a:lnTo>
                    <a:pt x="5356" y="1533"/>
                  </a:lnTo>
                  <a:lnTo>
                    <a:pt x="5334" y="1533"/>
                  </a:lnTo>
                  <a:lnTo>
                    <a:pt x="5334" y="1556"/>
                  </a:lnTo>
                  <a:lnTo>
                    <a:pt x="5334" y="1578"/>
                  </a:lnTo>
                  <a:lnTo>
                    <a:pt x="5334" y="1600"/>
                  </a:lnTo>
                  <a:lnTo>
                    <a:pt x="5356" y="1622"/>
                  </a:lnTo>
                  <a:lnTo>
                    <a:pt x="5334" y="1600"/>
                  </a:lnTo>
                  <a:lnTo>
                    <a:pt x="5312" y="1600"/>
                  </a:lnTo>
                  <a:lnTo>
                    <a:pt x="5312" y="1622"/>
                  </a:lnTo>
                  <a:lnTo>
                    <a:pt x="5290" y="1622"/>
                  </a:lnTo>
                  <a:lnTo>
                    <a:pt x="5290" y="1644"/>
                  </a:lnTo>
                  <a:lnTo>
                    <a:pt x="5290" y="1667"/>
                  </a:lnTo>
                  <a:lnTo>
                    <a:pt x="5267" y="1689"/>
                  </a:lnTo>
                  <a:lnTo>
                    <a:pt x="5267" y="1711"/>
                  </a:lnTo>
                  <a:lnTo>
                    <a:pt x="5267" y="1733"/>
                  </a:lnTo>
                  <a:lnTo>
                    <a:pt x="5245" y="1733"/>
                  </a:lnTo>
                  <a:lnTo>
                    <a:pt x="5245" y="1756"/>
                  </a:lnTo>
                  <a:lnTo>
                    <a:pt x="5223" y="1756"/>
                  </a:lnTo>
                  <a:lnTo>
                    <a:pt x="5201" y="1756"/>
                  </a:lnTo>
                  <a:lnTo>
                    <a:pt x="5201" y="1778"/>
                  </a:lnTo>
                  <a:lnTo>
                    <a:pt x="5201" y="1800"/>
                  </a:lnTo>
                  <a:lnTo>
                    <a:pt x="5223" y="1800"/>
                  </a:lnTo>
                  <a:lnTo>
                    <a:pt x="5223" y="1822"/>
                  </a:lnTo>
                  <a:lnTo>
                    <a:pt x="5245" y="1822"/>
                  </a:lnTo>
                  <a:lnTo>
                    <a:pt x="5267" y="1822"/>
                  </a:lnTo>
                  <a:lnTo>
                    <a:pt x="5290" y="1822"/>
                  </a:lnTo>
                  <a:lnTo>
                    <a:pt x="5312" y="1822"/>
                  </a:lnTo>
                  <a:lnTo>
                    <a:pt x="5334" y="1800"/>
                  </a:lnTo>
                  <a:lnTo>
                    <a:pt x="5356" y="1778"/>
                  </a:lnTo>
                  <a:lnTo>
                    <a:pt x="5378" y="1778"/>
                  </a:lnTo>
                  <a:lnTo>
                    <a:pt x="5356" y="1800"/>
                  </a:lnTo>
                  <a:lnTo>
                    <a:pt x="5356" y="1822"/>
                  </a:lnTo>
                  <a:lnTo>
                    <a:pt x="5356" y="1844"/>
                  </a:lnTo>
                  <a:lnTo>
                    <a:pt x="5378" y="1867"/>
                  </a:lnTo>
                  <a:lnTo>
                    <a:pt x="5401" y="1867"/>
                  </a:lnTo>
                  <a:lnTo>
                    <a:pt x="5423" y="1867"/>
                  </a:lnTo>
                  <a:lnTo>
                    <a:pt x="5445" y="1867"/>
                  </a:lnTo>
                  <a:lnTo>
                    <a:pt x="5445" y="1889"/>
                  </a:lnTo>
                  <a:lnTo>
                    <a:pt x="5467" y="1889"/>
                  </a:lnTo>
                  <a:lnTo>
                    <a:pt x="5467" y="1911"/>
                  </a:lnTo>
                  <a:lnTo>
                    <a:pt x="5445" y="1933"/>
                  </a:lnTo>
                  <a:lnTo>
                    <a:pt x="5445" y="1956"/>
                  </a:lnTo>
                  <a:lnTo>
                    <a:pt x="5467" y="1978"/>
                  </a:lnTo>
                  <a:lnTo>
                    <a:pt x="5467" y="2000"/>
                  </a:lnTo>
                  <a:lnTo>
                    <a:pt x="5490" y="2000"/>
                  </a:lnTo>
                  <a:lnTo>
                    <a:pt x="5512" y="2000"/>
                  </a:lnTo>
                  <a:lnTo>
                    <a:pt x="5534" y="2000"/>
                  </a:lnTo>
                  <a:lnTo>
                    <a:pt x="5512" y="2022"/>
                  </a:lnTo>
                  <a:lnTo>
                    <a:pt x="5490" y="2022"/>
                  </a:lnTo>
                  <a:lnTo>
                    <a:pt x="5490" y="2044"/>
                  </a:lnTo>
                  <a:lnTo>
                    <a:pt x="5467" y="2044"/>
                  </a:lnTo>
                  <a:lnTo>
                    <a:pt x="5445" y="2067"/>
                  </a:lnTo>
                  <a:lnTo>
                    <a:pt x="5423" y="2067"/>
                  </a:lnTo>
                  <a:lnTo>
                    <a:pt x="5423" y="2089"/>
                  </a:lnTo>
                  <a:lnTo>
                    <a:pt x="5445" y="2111"/>
                  </a:lnTo>
                  <a:lnTo>
                    <a:pt x="5423" y="2111"/>
                  </a:lnTo>
                  <a:lnTo>
                    <a:pt x="5401" y="2133"/>
                  </a:lnTo>
                  <a:lnTo>
                    <a:pt x="5445" y="2178"/>
                  </a:lnTo>
                  <a:lnTo>
                    <a:pt x="5423" y="2178"/>
                  </a:lnTo>
                  <a:lnTo>
                    <a:pt x="5401" y="2178"/>
                  </a:lnTo>
                  <a:lnTo>
                    <a:pt x="5356" y="2178"/>
                  </a:lnTo>
                  <a:lnTo>
                    <a:pt x="5334" y="2178"/>
                  </a:lnTo>
                  <a:lnTo>
                    <a:pt x="5312" y="2200"/>
                  </a:lnTo>
                  <a:lnTo>
                    <a:pt x="5267" y="2133"/>
                  </a:lnTo>
                  <a:lnTo>
                    <a:pt x="5267" y="2156"/>
                  </a:lnTo>
                  <a:lnTo>
                    <a:pt x="5267" y="2200"/>
                  </a:lnTo>
                  <a:lnTo>
                    <a:pt x="5245" y="2222"/>
                  </a:lnTo>
                  <a:lnTo>
                    <a:pt x="5245" y="2267"/>
                  </a:lnTo>
                  <a:lnTo>
                    <a:pt x="5223" y="2289"/>
                  </a:lnTo>
                  <a:lnTo>
                    <a:pt x="5223" y="2311"/>
                  </a:lnTo>
                  <a:lnTo>
                    <a:pt x="5223" y="2333"/>
                  </a:lnTo>
                  <a:lnTo>
                    <a:pt x="5223" y="2356"/>
                  </a:lnTo>
                  <a:lnTo>
                    <a:pt x="5245" y="2378"/>
                  </a:lnTo>
                  <a:lnTo>
                    <a:pt x="5223" y="2378"/>
                  </a:lnTo>
                  <a:lnTo>
                    <a:pt x="5223" y="2400"/>
                  </a:lnTo>
                  <a:lnTo>
                    <a:pt x="5201" y="2400"/>
                  </a:lnTo>
                  <a:lnTo>
                    <a:pt x="5178" y="2400"/>
                  </a:lnTo>
                  <a:lnTo>
                    <a:pt x="5156" y="2400"/>
                  </a:lnTo>
                  <a:lnTo>
                    <a:pt x="5156" y="2422"/>
                  </a:lnTo>
                  <a:lnTo>
                    <a:pt x="5156" y="2444"/>
                  </a:lnTo>
                  <a:lnTo>
                    <a:pt x="5090" y="2378"/>
                  </a:lnTo>
                  <a:lnTo>
                    <a:pt x="5067" y="2378"/>
                  </a:lnTo>
                  <a:lnTo>
                    <a:pt x="5067" y="2400"/>
                  </a:lnTo>
                  <a:lnTo>
                    <a:pt x="5067" y="2422"/>
                  </a:lnTo>
                  <a:lnTo>
                    <a:pt x="5067" y="2467"/>
                  </a:lnTo>
                  <a:lnTo>
                    <a:pt x="5067" y="2489"/>
                  </a:lnTo>
                  <a:lnTo>
                    <a:pt x="5090" y="2511"/>
                  </a:lnTo>
                  <a:lnTo>
                    <a:pt x="5112" y="2511"/>
                  </a:lnTo>
                  <a:lnTo>
                    <a:pt x="5112" y="2533"/>
                  </a:lnTo>
                  <a:lnTo>
                    <a:pt x="5112" y="2556"/>
                  </a:lnTo>
                  <a:lnTo>
                    <a:pt x="5112" y="2578"/>
                  </a:lnTo>
                  <a:lnTo>
                    <a:pt x="5090" y="2600"/>
                  </a:lnTo>
                  <a:lnTo>
                    <a:pt x="5067" y="2644"/>
                  </a:lnTo>
                  <a:lnTo>
                    <a:pt x="5067" y="2667"/>
                  </a:lnTo>
                  <a:lnTo>
                    <a:pt x="5067" y="2689"/>
                  </a:lnTo>
                  <a:lnTo>
                    <a:pt x="5045" y="2689"/>
                  </a:lnTo>
                  <a:lnTo>
                    <a:pt x="5045" y="2667"/>
                  </a:lnTo>
                  <a:lnTo>
                    <a:pt x="5045" y="2644"/>
                  </a:lnTo>
                  <a:lnTo>
                    <a:pt x="5045" y="2622"/>
                  </a:lnTo>
                  <a:lnTo>
                    <a:pt x="5067" y="2600"/>
                  </a:lnTo>
                  <a:lnTo>
                    <a:pt x="5067" y="2578"/>
                  </a:lnTo>
                  <a:lnTo>
                    <a:pt x="5067" y="2556"/>
                  </a:lnTo>
                  <a:lnTo>
                    <a:pt x="5045" y="2556"/>
                  </a:lnTo>
                  <a:lnTo>
                    <a:pt x="5045" y="2533"/>
                  </a:lnTo>
                  <a:lnTo>
                    <a:pt x="5023" y="2533"/>
                  </a:lnTo>
                  <a:lnTo>
                    <a:pt x="5001" y="2556"/>
                  </a:lnTo>
                  <a:lnTo>
                    <a:pt x="4978" y="2556"/>
                  </a:lnTo>
                  <a:lnTo>
                    <a:pt x="4956" y="2556"/>
                  </a:lnTo>
                  <a:lnTo>
                    <a:pt x="4956" y="2578"/>
                  </a:lnTo>
                  <a:lnTo>
                    <a:pt x="4934" y="2578"/>
                  </a:lnTo>
                  <a:lnTo>
                    <a:pt x="4934" y="2600"/>
                  </a:lnTo>
                  <a:lnTo>
                    <a:pt x="4912" y="2644"/>
                  </a:lnTo>
                  <a:lnTo>
                    <a:pt x="4889" y="2667"/>
                  </a:lnTo>
                  <a:lnTo>
                    <a:pt x="4867" y="2667"/>
                  </a:lnTo>
                  <a:lnTo>
                    <a:pt x="4867" y="2689"/>
                  </a:lnTo>
                  <a:lnTo>
                    <a:pt x="4845" y="2711"/>
                  </a:lnTo>
                  <a:lnTo>
                    <a:pt x="4778" y="2778"/>
                  </a:lnTo>
                  <a:lnTo>
                    <a:pt x="4778" y="2800"/>
                  </a:lnTo>
                  <a:lnTo>
                    <a:pt x="4801" y="2800"/>
                  </a:lnTo>
                  <a:lnTo>
                    <a:pt x="4801" y="2822"/>
                  </a:lnTo>
                  <a:lnTo>
                    <a:pt x="4823" y="2822"/>
                  </a:lnTo>
                  <a:lnTo>
                    <a:pt x="4845" y="2822"/>
                  </a:lnTo>
                  <a:lnTo>
                    <a:pt x="4823" y="2844"/>
                  </a:lnTo>
                  <a:lnTo>
                    <a:pt x="4823" y="2867"/>
                  </a:lnTo>
                  <a:lnTo>
                    <a:pt x="4801" y="2889"/>
                  </a:lnTo>
                  <a:lnTo>
                    <a:pt x="4801" y="2911"/>
                  </a:lnTo>
                  <a:lnTo>
                    <a:pt x="4778" y="2911"/>
                  </a:lnTo>
                  <a:lnTo>
                    <a:pt x="4778" y="2933"/>
                  </a:lnTo>
                  <a:lnTo>
                    <a:pt x="4756" y="2933"/>
                  </a:lnTo>
                  <a:lnTo>
                    <a:pt x="4734" y="2911"/>
                  </a:lnTo>
                  <a:lnTo>
                    <a:pt x="4734" y="2889"/>
                  </a:lnTo>
                  <a:lnTo>
                    <a:pt x="4712" y="2867"/>
                  </a:lnTo>
                  <a:lnTo>
                    <a:pt x="4689" y="2844"/>
                  </a:lnTo>
                  <a:lnTo>
                    <a:pt x="4667" y="2822"/>
                  </a:lnTo>
                  <a:lnTo>
                    <a:pt x="4645" y="2800"/>
                  </a:lnTo>
                  <a:lnTo>
                    <a:pt x="4601" y="2756"/>
                  </a:lnTo>
                  <a:lnTo>
                    <a:pt x="4578" y="2733"/>
                  </a:lnTo>
                  <a:lnTo>
                    <a:pt x="4556" y="2711"/>
                  </a:lnTo>
                  <a:lnTo>
                    <a:pt x="4534" y="2689"/>
                  </a:lnTo>
                  <a:lnTo>
                    <a:pt x="4534" y="2667"/>
                  </a:lnTo>
                  <a:lnTo>
                    <a:pt x="4489" y="2711"/>
                  </a:lnTo>
                  <a:lnTo>
                    <a:pt x="4445" y="2600"/>
                  </a:lnTo>
                  <a:lnTo>
                    <a:pt x="4423" y="2622"/>
                  </a:lnTo>
                  <a:lnTo>
                    <a:pt x="4401" y="2622"/>
                  </a:lnTo>
                  <a:lnTo>
                    <a:pt x="4378" y="2600"/>
                  </a:lnTo>
                  <a:lnTo>
                    <a:pt x="4356" y="2600"/>
                  </a:lnTo>
                  <a:lnTo>
                    <a:pt x="4356" y="2622"/>
                  </a:lnTo>
                  <a:lnTo>
                    <a:pt x="4334" y="2622"/>
                  </a:lnTo>
                  <a:lnTo>
                    <a:pt x="4334" y="2644"/>
                  </a:lnTo>
                  <a:lnTo>
                    <a:pt x="4334" y="2667"/>
                  </a:lnTo>
                  <a:lnTo>
                    <a:pt x="4423" y="2711"/>
                  </a:lnTo>
                  <a:lnTo>
                    <a:pt x="4378" y="2778"/>
                  </a:lnTo>
                  <a:lnTo>
                    <a:pt x="4334" y="2667"/>
                  </a:lnTo>
                  <a:lnTo>
                    <a:pt x="4334" y="2689"/>
                  </a:lnTo>
                  <a:lnTo>
                    <a:pt x="4334" y="2711"/>
                  </a:lnTo>
                  <a:lnTo>
                    <a:pt x="4334" y="2733"/>
                  </a:lnTo>
                  <a:lnTo>
                    <a:pt x="4334" y="2756"/>
                  </a:lnTo>
                  <a:lnTo>
                    <a:pt x="4312" y="2778"/>
                  </a:lnTo>
                  <a:lnTo>
                    <a:pt x="4312" y="2800"/>
                  </a:lnTo>
                  <a:lnTo>
                    <a:pt x="4289" y="2822"/>
                  </a:lnTo>
                  <a:lnTo>
                    <a:pt x="4289" y="2844"/>
                  </a:lnTo>
                  <a:lnTo>
                    <a:pt x="4267" y="2867"/>
                  </a:lnTo>
                  <a:lnTo>
                    <a:pt x="4245" y="2889"/>
                  </a:lnTo>
                  <a:lnTo>
                    <a:pt x="4178" y="2911"/>
                  </a:lnTo>
                  <a:lnTo>
                    <a:pt x="4134" y="2956"/>
                  </a:lnTo>
                  <a:lnTo>
                    <a:pt x="4112" y="2978"/>
                  </a:lnTo>
                  <a:lnTo>
                    <a:pt x="4089" y="3000"/>
                  </a:lnTo>
                  <a:lnTo>
                    <a:pt x="4067" y="3022"/>
                  </a:lnTo>
                  <a:lnTo>
                    <a:pt x="4067" y="3044"/>
                  </a:lnTo>
                  <a:lnTo>
                    <a:pt x="4045" y="3044"/>
                  </a:lnTo>
                  <a:lnTo>
                    <a:pt x="4045" y="3022"/>
                  </a:lnTo>
                  <a:lnTo>
                    <a:pt x="4023" y="3022"/>
                  </a:lnTo>
                  <a:lnTo>
                    <a:pt x="4000" y="3022"/>
                  </a:lnTo>
                  <a:lnTo>
                    <a:pt x="3978" y="3022"/>
                  </a:lnTo>
                  <a:lnTo>
                    <a:pt x="3978" y="3044"/>
                  </a:lnTo>
                  <a:lnTo>
                    <a:pt x="3956" y="3067"/>
                  </a:lnTo>
                  <a:lnTo>
                    <a:pt x="3934" y="3089"/>
                  </a:lnTo>
                  <a:lnTo>
                    <a:pt x="3956" y="3111"/>
                  </a:lnTo>
                  <a:lnTo>
                    <a:pt x="3978" y="3111"/>
                  </a:lnTo>
                  <a:lnTo>
                    <a:pt x="3867" y="3200"/>
                  </a:lnTo>
                  <a:lnTo>
                    <a:pt x="3845" y="3178"/>
                  </a:lnTo>
                  <a:lnTo>
                    <a:pt x="3823" y="3200"/>
                  </a:lnTo>
                  <a:lnTo>
                    <a:pt x="3800" y="3222"/>
                  </a:lnTo>
                  <a:lnTo>
                    <a:pt x="3800" y="3244"/>
                  </a:lnTo>
                  <a:lnTo>
                    <a:pt x="3778" y="3244"/>
                  </a:lnTo>
                  <a:lnTo>
                    <a:pt x="3756" y="3267"/>
                  </a:lnTo>
                  <a:lnTo>
                    <a:pt x="3734" y="3267"/>
                  </a:lnTo>
                  <a:lnTo>
                    <a:pt x="3712" y="3267"/>
                  </a:lnTo>
                  <a:lnTo>
                    <a:pt x="3689" y="3267"/>
                  </a:lnTo>
                  <a:lnTo>
                    <a:pt x="3667" y="3267"/>
                  </a:lnTo>
                  <a:lnTo>
                    <a:pt x="3667" y="3244"/>
                  </a:lnTo>
                  <a:lnTo>
                    <a:pt x="3667" y="3200"/>
                  </a:lnTo>
                  <a:lnTo>
                    <a:pt x="3667" y="3178"/>
                  </a:lnTo>
                  <a:lnTo>
                    <a:pt x="3645" y="3178"/>
                  </a:lnTo>
                  <a:lnTo>
                    <a:pt x="3645" y="3156"/>
                  </a:lnTo>
                  <a:lnTo>
                    <a:pt x="3623" y="3156"/>
                  </a:lnTo>
                  <a:lnTo>
                    <a:pt x="3645" y="3133"/>
                  </a:lnTo>
                  <a:lnTo>
                    <a:pt x="3623" y="3111"/>
                  </a:lnTo>
                  <a:lnTo>
                    <a:pt x="3600" y="3111"/>
                  </a:lnTo>
                  <a:lnTo>
                    <a:pt x="3578" y="3111"/>
                  </a:lnTo>
                  <a:lnTo>
                    <a:pt x="3578" y="3133"/>
                  </a:lnTo>
                  <a:lnTo>
                    <a:pt x="3578" y="3156"/>
                  </a:lnTo>
                  <a:lnTo>
                    <a:pt x="3578" y="3178"/>
                  </a:lnTo>
                  <a:lnTo>
                    <a:pt x="3578" y="3200"/>
                  </a:lnTo>
                  <a:lnTo>
                    <a:pt x="3600" y="3222"/>
                  </a:lnTo>
                  <a:lnTo>
                    <a:pt x="3578" y="3244"/>
                  </a:lnTo>
                  <a:lnTo>
                    <a:pt x="3578" y="3222"/>
                  </a:lnTo>
                  <a:lnTo>
                    <a:pt x="3578" y="3200"/>
                  </a:lnTo>
                  <a:lnTo>
                    <a:pt x="3578" y="3178"/>
                  </a:lnTo>
                  <a:lnTo>
                    <a:pt x="3556" y="3178"/>
                  </a:lnTo>
                  <a:lnTo>
                    <a:pt x="3556" y="3156"/>
                  </a:lnTo>
                  <a:lnTo>
                    <a:pt x="3534" y="3133"/>
                  </a:lnTo>
                  <a:lnTo>
                    <a:pt x="3512" y="3133"/>
                  </a:lnTo>
                  <a:lnTo>
                    <a:pt x="3489" y="3111"/>
                  </a:lnTo>
                  <a:lnTo>
                    <a:pt x="3489" y="3089"/>
                  </a:lnTo>
                  <a:lnTo>
                    <a:pt x="3467" y="3089"/>
                  </a:lnTo>
                  <a:lnTo>
                    <a:pt x="3467" y="3111"/>
                  </a:lnTo>
                  <a:lnTo>
                    <a:pt x="3445" y="3133"/>
                  </a:lnTo>
                  <a:lnTo>
                    <a:pt x="3423" y="3156"/>
                  </a:lnTo>
                  <a:lnTo>
                    <a:pt x="3400" y="3156"/>
                  </a:lnTo>
                  <a:lnTo>
                    <a:pt x="3378" y="3156"/>
                  </a:lnTo>
                  <a:lnTo>
                    <a:pt x="3334" y="3178"/>
                  </a:lnTo>
                  <a:lnTo>
                    <a:pt x="3312" y="3178"/>
                  </a:lnTo>
                  <a:lnTo>
                    <a:pt x="3312" y="3200"/>
                  </a:lnTo>
                  <a:lnTo>
                    <a:pt x="3289" y="3200"/>
                  </a:lnTo>
                  <a:lnTo>
                    <a:pt x="3289" y="3222"/>
                  </a:lnTo>
                  <a:lnTo>
                    <a:pt x="3289" y="3244"/>
                  </a:lnTo>
                  <a:lnTo>
                    <a:pt x="3267" y="3244"/>
                  </a:lnTo>
                  <a:lnTo>
                    <a:pt x="3245" y="3222"/>
                  </a:lnTo>
                  <a:lnTo>
                    <a:pt x="3223" y="3244"/>
                  </a:lnTo>
                  <a:lnTo>
                    <a:pt x="3223" y="3267"/>
                  </a:lnTo>
                  <a:lnTo>
                    <a:pt x="3200" y="3289"/>
                  </a:lnTo>
                  <a:lnTo>
                    <a:pt x="3200" y="3311"/>
                  </a:lnTo>
                  <a:lnTo>
                    <a:pt x="3178" y="3311"/>
                  </a:lnTo>
                  <a:lnTo>
                    <a:pt x="3178" y="3333"/>
                  </a:lnTo>
                  <a:lnTo>
                    <a:pt x="3156" y="3333"/>
                  </a:lnTo>
                  <a:lnTo>
                    <a:pt x="3134" y="3311"/>
                  </a:lnTo>
                  <a:lnTo>
                    <a:pt x="3111" y="3311"/>
                  </a:lnTo>
                  <a:lnTo>
                    <a:pt x="3089" y="3333"/>
                  </a:lnTo>
                  <a:lnTo>
                    <a:pt x="3067" y="3311"/>
                  </a:lnTo>
                  <a:lnTo>
                    <a:pt x="3067" y="3289"/>
                  </a:lnTo>
                  <a:lnTo>
                    <a:pt x="3089" y="3289"/>
                  </a:lnTo>
                  <a:lnTo>
                    <a:pt x="3089" y="3267"/>
                  </a:lnTo>
                  <a:lnTo>
                    <a:pt x="3067" y="3244"/>
                  </a:lnTo>
                  <a:lnTo>
                    <a:pt x="3045" y="3244"/>
                  </a:lnTo>
                  <a:lnTo>
                    <a:pt x="3023" y="3267"/>
                  </a:lnTo>
                  <a:lnTo>
                    <a:pt x="3023" y="3289"/>
                  </a:lnTo>
                  <a:lnTo>
                    <a:pt x="3000" y="3289"/>
                  </a:lnTo>
                  <a:lnTo>
                    <a:pt x="3000" y="3267"/>
                  </a:lnTo>
                  <a:lnTo>
                    <a:pt x="3000" y="3244"/>
                  </a:lnTo>
                  <a:lnTo>
                    <a:pt x="3000" y="3222"/>
                  </a:lnTo>
                  <a:lnTo>
                    <a:pt x="2978" y="3200"/>
                  </a:lnTo>
                  <a:lnTo>
                    <a:pt x="2978" y="3156"/>
                  </a:lnTo>
                  <a:lnTo>
                    <a:pt x="2978" y="3133"/>
                  </a:lnTo>
                  <a:lnTo>
                    <a:pt x="2978" y="3111"/>
                  </a:lnTo>
                  <a:lnTo>
                    <a:pt x="2956" y="3089"/>
                  </a:lnTo>
                  <a:lnTo>
                    <a:pt x="2934" y="3089"/>
                  </a:lnTo>
                  <a:lnTo>
                    <a:pt x="2911" y="3089"/>
                  </a:lnTo>
                  <a:lnTo>
                    <a:pt x="2934" y="3156"/>
                  </a:lnTo>
                  <a:lnTo>
                    <a:pt x="2911" y="3156"/>
                  </a:lnTo>
                  <a:lnTo>
                    <a:pt x="2889" y="3133"/>
                  </a:lnTo>
                  <a:lnTo>
                    <a:pt x="2889" y="3111"/>
                  </a:lnTo>
                  <a:lnTo>
                    <a:pt x="2889" y="3089"/>
                  </a:lnTo>
                  <a:lnTo>
                    <a:pt x="2867" y="3067"/>
                  </a:lnTo>
                  <a:lnTo>
                    <a:pt x="2867" y="3044"/>
                  </a:lnTo>
                  <a:lnTo>
                    <a:pt x="2845" y="3044"/>
                  </a:lnTo>
                  <a:lnTo>
                    <a:pt x="2823" y="3044"/>
                  </a:lnTo>
                  <a:lnTo>
                    <a:pt x="2800" y="3044"/>
                  </a:lnTo>
                  <a:lnTo>
                    <a:pt x="2778" y="3022"/>
                  </a:lnTo>
                  <a:lnTo>
                    <a:pt x="2756" y="3022"/>
                  </a:lnTo>
                  <a:lnTo>
                    <a:pt x="2734" y="3000"/>
                  </a:lnTo>
                  <a:lnTo>
                    <a:pt x="2711" y="2978"/>
                  </a:lnTo>
                  <a:lnTo>
                    <a:pt x="2689" y="2978"/>
                  </a:lnTo>
                  <a:lnTo>
                    <a:pt x="2667" y="2978"/>
                  </a:lnTo>
                  <a:lnTo>
                    <a:pt x="2667" y="3000"/>
                  </a:lnTo>
                  <a:lnTo>
                    <a:pt x="2667" y="3022"/>
                  </a:lnTo>
                  <a:lnTo>
                    <a:pt x="2667" y="3044"/>
                  </a:lnTo>
                  <a:lnTo>
                    <a:pt x="2689" y="3067"/>
                  </a:lnTo>
                  <a:lnTo>
                    <a:pt x="2711" y="3067"/>
                  </a:lnTo>
                  <a:lnTo>
                    <a:pt x="2711" y="3133"/>
                  </a:lnTo>
                  <a:lnTo>
                    <a:pt x="2689" y="3133"/>
                  </a:lnTo>
                  <a:lnTo>
                    <a:pt x="2667" y="3133"/>
                  </a:lnTo>
                  <a:lnTo>
                    <a:pt x="2645" y="3133"/>
                  </a:lnTo>
                  <a:lnTo>
                    <a:pt x="2645" y="3111"/>
                  </a:lnTo>
                  <a:lnTo>
                    <a:pt x="2623" y="3111"/>
                  </a:lnTo>
                  <a:lnTo>
                    <a:pt x="2600" y="3111"/>
                  </a:lnTo>
                  <a:lnTo>
                    <a:pt x="2600" y="3133"/>
                  </a:lnTo>
                  <a:lnTo>
                    <a:pt x="2667" y="3200"/>
                  </a:lnTo>
                  <a:lnTo>
                    <a:pt x="2645" y="3200"/>
                  </a:lnTo>
                  <a:lnTo>
                    <a:pt x="2645" y="3222"/>
                  </a:lnTo>
                  <a:lnTo>
                    <a:pt x="2623" y="3222"/>
                  </a:lnTo>
                  <a:lnTo>
                    <a:pt x="2578" y="3244"/>
                  </a:lnTo>
                  <a:lnTo>
                    <a:pt x="2556" y="3267"/>
                  </a:lnTo>
                  <a:lnTo>
                    <a:pt x="2534" y="3289"/>
                  </a:lnTo>
                  <a:lnTo>
                    <a:pt x="2534" y="3311"/>
                  </a:lnTo>
                  <a:lnTo>
                    <a:pt x="2511" y="3289"/>
                  </a:lnTo>
                  <a:lnTo>
                    <a:pt x="2534" y="3267"/>
                  </a:lnTo>
                  <a:lnTo>
                    <a:pt x="2556" y="3267"/>
                  </a:lnTo>
                  <a:lnTo>
                    <a:pt x="2556" y="3244"/>
                  </a:lnTo>
                  <a:lnTo>
                    <a:pt x="2578" y="3244"/>
                  </a:lnTo>
                  <a:lnTo>
                    <a:pt x="2578" y="3222"/>
                  </a:lnTo>
                  <a:lnTo>
                    <a:pt x="2600" y="3222"/>
                  </a:lnTo>
                  <a:lnTo>
                    <a:pt x="2556" y="3133"/>
                  </a:lnTo>
                  <a:lnTo>
                    <a:pt x="2556" y="3156"/>
                  </a:lnTo>
                  <a:lnTo>
                    <a:pt x="2534" y="3156"/>
                  </a:lnTo>
                  <a:lnTo>
                    <a:pt x="2534" y="3178"/>
                  </a:lnTo>
                  <a:lnTo>
                    <a:pt x="2511" y="3178"/>
                  </a:lnTo>
                  <a:lnTo>
                    <a:pt x="2489" y="3200"/>
                  </a:lnTo>
                  <a:lnTo>
                    <a:pt x="2467" y="3222"/>
                  </a:lnTo>
                  <a:lnTo>
                    <a:pt x="2467" y="3244"/>
                  </a:lnTo>
                  <a:lnTo>
                    <a:pt x="2445" y="3244"/>
                  </a:lnTo>
                  <a:lnTo>
                    <a:pt x="2445" y="3267"/>
                  </a:lnTo>
                  <a:lnTo>
                    <a:pt x="2445" y="3289"/>
                  </a:lnTo>
                  <a:lnTo>
                    <a:pt x="2445" y="3311"/>
                  </a:lnTo>
                  <a:lnTo>
                    <a:pt x="2467" y="3333"/>
                  </a:lnTo>
                  <a:lnTo>
                    <a:pt x="2445" y="3356"/>
                  </a:lnTo>
                  <a:lnTo>
                    <a:pt x="2423" y="3356"/>
                  </a:lnTo>
                  <a:lnTo>
                    <a:pt x="2400" y="3378"/>
                  </a:lnTo>
                  <a:lnTo>
                    <a:pt x="2378" y="3378"/>
                  </a:lnTo>
                  <a:lnTo>
                    <a:pt x="2378" y="3400"/>
                  </a:lnTo>
                  <a:lnTo>
                    <a:pt x="2356" y="3378"/>
                  </a:lnTo>
                  <a:lnTo>
                    <a:pt x="2334" y="3356"/>
                  </a:lnTo>
                  <a:lnTo>
                    <a:pt x="2334" y="3333"/>
                  </a:lnTo>
                  <a:lnTo>
                    <a:pt x="2311" y="3311"/>
                  </a:lnTo>
                  <a:lnTo>
                    <a:pt x="2289" y="3289"/>
                  </a:lnTo>
                  <a:lnTo>
                    <a:pt x="2245" y="3289"/>
                  </a:lnTo>
                  <a:lnTo>
                    <a:pt x="2289" y="3244"/>
                  </a:lnTo>
                  <a:lnTo>
                    <a:pt x="2267" y="3244"/>
                  </a:lnTo>
                  <a:lnTo>
                    <a:pt x="2245" y="3244"/>
                  </a:lnTo>
                  <a:lnTo>
                    <a:pt x="2222" y="3244"/>
                  </a:lnTo>
                  <a:lnTo>
                    <a:pt x="2222" y="3222"/>
                  </a:lnTo>
                  <a:lnTo>
                    <a:pt x="2200" y="3200"/>
                  </a:lnTo>
                  <a:lnTo>
                    <a:pt x="2178" y="3200"/>
                  </a:lnTo>
                  <a:lnTo>
                    <a:pt x="2178" y="3178"/>
                  </a:lnTo>
                  <a:lnTo>
                    <a:pt x="2156" y="3178"/>
                  </a:lnTo>
                  <a:lnTo>
                    <a:pt x="2134" y="3178"/>
                  </a:lnTo>
                  <a:lnTo>
                    <a:pt x="2111" y="3178"/>
                  </a:lnTo>
                  <a:lnTo>
                    <a:pt x="2111" y="3200"/>
                  </a:lnTo>
                  <a:lnTo>
                    <a:pt x="2178" y="3133"/>
                  </a:lnTo>
                  <a:lnTo>
                    <a:pt x="2156" y="3133"/>
                  </a:lnTo>
                  <a:lnTo>
                    <a:pt x="2134" y="3133"/>
                  </a:lnTo>
                  <a:lnTo>
                    <a:pt x="2134" y="3111"/>
                  </a:lnTo>
                  <a:lnTo>
                    <a:pt x="2111" y="3111"/>
                  </a:lnTo>
                  <a:lnTo>
                    <a:pt x="2111" y="3089"/>
                  </a:lnTo>
                  <a:lnTo>
                    <a:pt x="2111" y="3067"/>
                  </a:lnTo>
                  <a:lnTo>
                    <a:pt x="2089" y="3022"/>
                  </a:lnTo>
                  <a:lnTo>
                    <a:pt x="2089" y="3000"/>
                  </a:lnTo>
                  <a:lnTo>
                    <a:pt x="2089" y="2978"/>
                  </a:lnTo>
                  <a:lnTo>
                    <a:pt x="2067" y="2978"/>
                  </a:lnTo>
                  <a:lnTo>
                    <a:pt x="2045" y="2978"/>
                  </a:lnTo>
                  <a:lnTo>
                    <a:pt x="2022" y="2978"/>
                  </a:lnTo>
                  <a:lnTo>
                    <a:pt x="2000" y="3000"/>
                  </a:lnTo>
                  <a:lnTo>
                    <a:pt x="2067" y="3133"/>
                  </a:lnTo>
                  <a:lnTo>
                    <a:pt x="1978" y="3044"/>
                  </a:lnTo>
                  <a:lnTo>
                    <a:pt x="1956" y="3067"/>
                  </a:lnTo>
                  <a:lnTo>
                    <a:pt x="1956" y="3089"/>
                  </a:lnTo>
                  <a:lnTo>
                    <a:pt x="1934" y="3111"/>
                  </a:lnTo>
                  <a:lnTo>
                    <a:pt x="1934" y="3133"/>
                  </a:lnTo>
                  <a:lnTo>
                    <a:pt x="1934" y="3156"/>
                  </a:lnTo>
                  <a:lnTo>
                    <a:pt x="1934" y="3178"/>
                  </a:lnTo>
                  <a:lnTo>
                    <a:pt x="1934" y="3200"/>
                  </a:lnTo>
                  <a:lnTo>
                    <a:pt x="1956" y="3200"/>
                  </a:lnTo>
                  <a:lnTo>
                    <a:pt x="1889" y="3200"/>
                  </a:lnTo>
                  <a:lnTo>
                    <a:pt x="1889" y="3178"/>
                  </a:lnTo>
                  <a:lnTo>
                    <a:pt x="1889" y="3156"/>
                  </a:lnTo>
                  <a:lnTo>
                    <a:pt x="1911" y="3156"/>
                  </a:lnTo>
                  <a:lnTo>
                    <a:pt x="1911" y="3133"/>
                  </a:lnTo>
                  <a:lnTo>
                    <a:pt x="1934" y="3133"/>
                  </a:lnTo>
                  <a:lnTo>
                    <a:pt x="1889" y="3089"/>
                  </a:lnTo>
                  <a:lnTo>
                    <a:pt x="1867" y="3089"/>
                  </a:lnTo>
                  <a:lnTo>
                    <a:pt x="1867" y="3111"/>
                  </a:lnTo>
                  <a:lnTo>
                    <a:pt x="1845" y="3111"/>
                  </a:lnTo>
                  <a:lnTo>
                    <a:pt x="1822" y="3111"/>
                  </a:lnTo>
                  <a:lnTo>
                    <a:pt x="1800" y="3111"/>
                  </a:lnTo>
                  <a:lnTo>
                    <a:pt x="1778" y="3089"/>
                  </a:lnTo>
                  <a:lnTo>
                    <a:pt x="1756" y="3067"/>
                  </a:lnTo>
                  <a:lnTo>
                    <a:pt x="1756" y="3044"/>
                  </a:lnTo>
                  <a:lnTo>
                    <a:pt x="1734" y="3022"/>
                  </a:lnTo>
                  <a:lnTo>
                    <a:pt x="1711" y="3044"/>
                  </a:lnTo>
                  <a:lnTo>
                    <a:pt x="1689" y="3044"/>
                  </a:lnTo>
                  <a:lnTo>
                    <a:pt x="1667" y="3044"/>
                  </a:lnTo>
                  <a:lnTo>
                    <a:pt x="1645" y="3044"/>
                  </a:lnTo>
                  <a:lnTo>
                    <a:pt x="1622" y="3022"/>
                  </a:lnTo>
                  <a:lnTo>
                    <a:pt x="1622" y="3000"/>
                  </a:lnTo>
                  <a:lnTo>
                    <a:pt x="1600" y="3000"/>
                  </a:lnTo>
                  <a:lnTo>
                    <a:pt x="1600" y="3022"/>
                  </a:lnTo>
                  <a:lnTo>
                    <a:pt x="1578" y="3022"/>
                  </a:lnTo>
                  <a:lnTo>
                    <a:pt x="1578" y="3044"/>
                  </a:lnTo>
                  <a:lnTo>
                    <a:pt x="1578" y="3067"/>
                  </a:lnTo>
                  <a:lnTo>
                    <a:pt x="1556" y="3089"/>
                  </a:lnTo>
                  <a:lnTo>
                    <a:pt x="1556" y="3111"/>
                  </a:lnTo>
                  <a:lnTo>
                    <a:pt x="1534" y="3133"/>
                  </a:lnTo>
                  <a:lnTo>
                    <a:pt x="1511" y="3156"/>
                  </a:lnTo>
                  <a:lnTo>
                    <a:pt x="1489" y="3156"/>
                  </a:lnTo>
                  <a:lnTo>
                    <a:pt x="1467" y="3178"/>
                  </a:lnTo>
                  <a:lnTo>
                    <a:pt x="1467" y="3156"/>
                  </a:lnTo>
                  <a:lnTo>
                    <a:pt x="1467" y="3133"/>
                  </a:lnTo>
                  <a:lnTo>
                    <a:pt x="1445" y="3111"/>
                  </a:lnTo>
                  <a:lnTo>
                    <a:pt x="1445" y="3089"/>
                  </a:lnTo>
                  <a:lnTo>
                    <a:pt x="1311" y="3200"/>
                  </a:lnTo>
                  <a:lnTo>
                    <a:pt x="1356" y="3244"/>
                  </a:lnTo>
                  <a:lnTo>
                    <a:pt x="1311" y="3289"/>
                  </a:lnTo>
                  <a:lnTo>
                    <a:pt x="1311" y="3267"/>
                  </a:lnTo>
                  <a:lnTo>
                    <a:pt x="1289" y="3267"/>
                  </a:lnTo>
                  <a:lnTo>
                    <a:pt x="1289" y="3244"/>
                  </a:lnTo>
                  <a:lnTo>
                    <a:pt x="1267" y="3222"/>
                  </a:lnTo>
                  <a:lnTo>
                    <a:pt x="1267" y="3200"/>
                  </a:lnTo>
                  <a:lnTo>
                    <a:pt x="1245" y="3178"/>
                  </a:lnTo>
                  <a:lnTo>
                    <a:pt x="1222" y="3156"/>
                  </a:lnTo>
                  <a:lnTo>
                    <a:pt x="1200" y="3156"/>
                  </a:lnTo>
                  <a:lnTo>
                    <a:pt x="1178" y="3133"/>
                  </a:lnTo>
                  <a:lnTo>
                    <a:pt x="1156" y="3156"/>
                  </a:lnTo>
                  <a:lnTo>
                    <a:pt x="1156" y="3133"/>
                  </a:lnTo>
                  <a:lnTo>
                    <a:pt x="1133" y="3133"/>
                  </a:lnTo>
                  <a:lnTo>
                    <a:pt x="1133" y="3111"/>
                  </a:lnTo>
                  <a:lnTo>
                    <a:pt x="1067" y="3156"/>
                  </a:lnTo>
                  <a:lnTo>
                    <a:pt x="1045" y="3111"/>
                  </a:lnTo>
                  <a:lnTo>
                    <a:pt x="1045" y="3044"/>
                  </a:lnTo>
                  <a:lnTo>
                    <a:pt x="1045" y="3000"/>
                  </a:lnTo>
                  <a:lnTo>
                    <a:pt x="1045" y="2956"/>
                  </a:lnTo>
                  <a:lnTo>
                    <a:pt x="1000" y="3000"/>
                  </a:lnTo>
                  <a:lnTo>
                    <a:pt x="1000" y="2978"/>
                  </a:lnTo>
                  <a:lnTo>
                    <a:pt x="978" y="2978"/>
                  </a:lnTo>
                  <a:lnTo>
                    <a:pt x="978" y="2956"/>
                  </a:lnTo>
                  <a:lnTo>
                    <a:pt x="956" y="2956"/>
                  </a:lnTo>
                  <a:lnTo>
                    <a:pt x="956" y="2933"/>
                  </a:lnTo>
                  <a:lnTo>
                    <a:pt x="933" y="2956"/>
                  </a:lnTo>
                  <a:lnTo>
                    <a:pt x="911" y="2956"/>
                  </a:lnTo>
                  <a:lnTo>
                    <a:pt x="889" y="2978"/>
                  </a:lnTo>
                  <a:lnTo>
                    <a:pt x="867" y="2978"/>
                  </a:lnTo>
                  <a:lnTo>
                    <a:pt x="867" y="3000"/>
                  </a:lnTo>
                  <a:lnTo>
                    <a:pt x="889" y="3022"/>
                  </a:lnTo>
                  <a:lnTo>
                    <a:pt x="889" y="3044"/>
                  </a:lnTo>
                  <a:lnTo>
                    <a:pt x="911" y="3044"/>
                  </a:lnTo>
                  <a:lnTo>
                    <a:pt x="933" y="3044"/>
                  </a:lnTo>
                  <a:lnTo>
                    <a:pt x="956" y="3044"/>
                  </a:lnTo>
                  <a:lnTo>
                    <a:pt x="867" y="3133"/>
                  </a:lnTo>
                  <a:lnTo>
                    <a:pt x="822" y="3089"/>
                  </a:lnTo>
                  <a:lnTo>
                    <a:pt x="667" y="3200"/>
                  </a:lnTo>
                  <a:lnTo>
                    <a:pt x="689" y="3222"/>
                  </a:lnTo>
                  <a:lnTo>
                    <a:pt x="667" y="3222"/>
                  </a:lnTo>
                  <a:lnTo>
                    <a:pt x="667" y="3244"/>
                  </a:lnTo>
                  <a:lnTo>
                    <a:pt x="667" y="3267"/>
                  </a:lnTo>
                  <a:lnTo>
                    <a:pt x="667" y="3289"/>
                  </a:lnTo>
                  <a:lnTo>
                    <a:pt x="600" y="3222"/>
                  </a:lnTo>
                  <a:lnTo>
                    <a:pt x="578" y="3244"/>
                  </a:lnTo>
                  <a:lnTo>
                    <a:pt x="578" y="3267"/>
                  </a:lnTo>
                  <a:lnTo>
                    <a:pt x="600" y="3289"/>
                  </a:lnTo>
                  <a:lnTo>
                    <a:pt x="578" y="3311"/>
                  </a:lnTo>
                  <a:lnTo>
                    <a:pt x="578" y="3333"/>
                  </a:lnTo>
                  <a:lnTo>
                    <a:pt x="556" y="3333"/>
                  </a:lnTo>
                  <a:lnTo>
                    <a:pt x="556" y="3311"/>
                  </a:lnTo>
                  <a:lnTo>
                    <a:pt x="556" y="3289"/>
                  </a:lnTo>
                  <a:lnTo>
                    <a:pt x="556" y="3267"/>
                  </a:lnTo>
                  <a:lnTo>
                    <a:pt x="533" y="3267"/>
                  </a:lnTo>
                  <a:lnTo>
                    <a:pt x="533" y="3244"/>
                  </a:lnTo>
                  <a:lnTo>
                    <a:pt x="511" y="3244"/>
                  </a:lnTo>
                  <a:lnTo>
                    <a:pt x="511" y="3267"/>
                  </a:lnTo>
                  <a:lnTo>
                    <a:pt x="489" y="3267"/>
                  </a:lnTo>
                  <a:lnTo>
                    <a:pt x="489" y="3289"/>
                  </a:lnTo>
                  <a:lnTo>
                    <a:pt x="467" y="3333"/>
                  </a:lnTo>
                  <a:lnTo>
                    <a:pt x="444" y="3356"/>
                  </a:lnTo>
                  <a:lnTo>
                    <a:pt x="444" y="3378"/>
                  </a:lnTo>
                  <a:lnTo>
                    <a:pt x="422" y="3378"/>
                  </a:lnTo>
                  <a:lnTo>
                    <a:pt x="422" y="3400"/>
                  </a:lnTo>
                  <a:lnTo>
                    <a:pt x="422" y="3422"/>
                  </a:lnTo>
                  <a:lnTo>
                    <a:pt x="444" y="3444"/>
                  </a:lnTo>
                  <a:lnTo>
                    <a:pt x="422" y="3444"/>
                  </a:lnTo>
                  <a:lnTo>
                    <a:pt x="422" y="3467"/>
                  </a:lnTo>
                  <a:lnTo>
                    <a:pt x="400" y="3467"/>
                  </a:lnTo>
                  <a:lnTo>
                    <a:pt x="378" y="3467"/>
                  </a:lnTo>
                  <a:lnTo>
                    <a:pt x="356" y="3467"/>
                  </a:lnTo>
                  <a:lnTo>
                    <a:pt x="356" y="3489"/>
                  </a:lnTo>
                  <a:lnTo>
                    <a:pt x="333" y="3489"/>
                  </a:lnTo>
                  <a:lnTo>
                    <a:pt x="311" y="3489"/>
                  </a:lnTo>
                  <a:lnTo>
                    <a:pt x="311" y="3511"/>
                  </a:lnTo>
                  <a:lnTo>
                    <a:pt x="289" y="3511"/>
                  </a:lnTo>
                  <a:lnTo>
                    <a:pt x="289" y="3533"/>
                  </a:lnTo>
                  <a:lnTo>
                    <a:pt x="333" y="3578"/>
                  </a:lnTo>
                  <a:lnTo>
                    <a:pt x="311" y="3600"/>
                  </a:lnTo>
                  <a:lnTo>
                    <a:pt x="289" y="3600"/>
                  </a:lnTo>
                  <a:lnTo>
                    <a:pt x="267" y="3600"/>
                  </a:lnTo>
                  <a:lnTo>
                    <a:pt x="244" y="3600"/>
                  </a:lnTo>
                  <a:lnTo>
                    <a:pt x="222" y="3578"/>
                  </a:lnTo>
                  <a:lnTo>
                    <a:pt x="200" y="3556"/>
                  </a:lnTo>
                  <a:lnTo>
                    <a:pt x="178" y="3556"/>
                  </a:lnTo>
                  <a:lnTo>
                    <a:pt x="178" y="3533"/>
                  </a:lnTo>
                  <a:lnTo>
                    <a:pt x="156" y="3556"/>
                  </a:lnTo>
                  <a:lnTo>
                    <a:pt x="133" y="3556"/>
                  </a:lnTo>
                  <a:lnTo>
                    <a:pt x="111" y="3533"/>
                  </a:lnTo>
                  <a:lnTo>
                    <a:pt x="89" y="3556"/>
                  </a:lnTo>
                  <a:lnTo>
                    <a:pt x="67" y="3556"/>
                  </a:lnTo>
                  <a:lnTo>
                    <a:pt x="67" y="3533"/>
                  </a:lnTo>
                  <a:lnTo>
                    <a:pt x="67" y="3511"/>
                  </a:lnTo>
                  <a:lnTo>
                    <a:pt x="44" y="3489"/>
                  </a:lnTo>
                  <a:lnTo>
                    <a:pt x="44" y="3467"/>
                  </a:lnTo>
                  <a:lnTo>
                    <a:pt x="22" y="3444"/>
                  </a:lnTo>
                  <a:lnTo>
                    <a:pt x="22" y="3400"/>
                  </a:lnTo>
                  <a:lnTo>
                    <a:pt x="0" y="3378"/>
                  </a:lnTo>
                  <a:lnTo>
                    <a:pt x="0" y="3356"/>
                  </a:lnTo>
                  <a:lnTo>
                    <a:pt x="0" y="3333"/>
                  </a:lnTo>
                  <a:lnTo>
                    <a:pt x="0" y="3311"/>
                  </a:lnTo>
                  <a:lnTo>
                    <a:pt x="0" y="3289"/>
                  </a:lnTo>
                  <a:lnTo>
                    <a:pt x="22" y="3289"/>
                  </a:lnTo>
                  <a:lnTo>
                    <a:pt x="22" y="3267"/>
                  </a:lnTo>
                  <a:lnTo>
                    <a:pt x="44" y="3267"/>
                  </a:lnTo>
                  <a:lnTo>
                    <a:pt x="67" y="3244"/>
                  </a:lnTo>
                  <a:lnTo>
                    <a:pt x="89" y="3244"/>
                  </a:lnTo>
                  <a:lnTo>
                    <a:pt x="111" y="3244"/>
                  </a:lnTo>
                  <a:lnTo>
                    <a:pt x="111" y="3222"/>
                  </a:lnTo>
                  <a:lnTo>
                    <a:pt x="133" y="3222"/>
                  </a:lnTo>
                  <a:lnTo>
                    <a:pt x="156" y="3200"/>
                  </a:lnTo>
                  <a:lnTo>
                    <a:pt x="156" y="3133"/>
                  </a:lnTo>
                  <a:lnTo>
                    <a:pt x="178" y="3133"/>
                  </a:lnTo>
                  <a:lnTo>
                    <a:pt x="178" y="3111"/>
                  </a:lnTo>
                  <a:lnTo>
                    <a:pt x="200" y="3111"/>
                  </a:lnTo>
                  <a:lnTo>
                    <a:pt x="222" y="3089"/>
                  </a:lnTo>
                  <a:lnTo>
                    <a:pt x="244" y="3067"/>
                  </a:lnTo>
                  <a:lnTo>
                    <a:pt x="244" y="3044"/>
                  </a:lnTo>
                  <a:lnTo>
                    <a:pt x="244" y="3022"/>
                  </a:lnTo>
                  <a:lnTo>
                    <a:pt x="267" y="3000"/>
                  </a:lnTo>
                  <a:lnTo>
                    <a:pt x="289" y="2956"/>
                  </a:lnTo>
                  <a:lnTo>
                    <a:pt x="311" y="2933"/>
                  </a:lnTo>
                  <a:lnTo>
                    <a:pt x="311" y="2911"/>
                  </a:lnTo>
                  <a:lnTo>
                    <a:pt x="333" y="2911"/>
                  </a:lnTo>
                  <a:lnTo>
                    <a:pt x="267" y="2844"/>
                  </a:lnTo>
                  <a:lnTo>
                    <a:pt x="222" y="2889"/>
                  </a:lnTo>
                  <a:lnTo>
                    <a:pt x="200" y="2867"/>
                  </a:lnTo>
                  <a:lnTo>
                    <a:pt x="200" y="2844"/>
                  </a:lnTo>
                  <a:lnTo>
                    <a:pt x="178" y="2844"/>
                  </a:lnTo>
                  <a:lnTo>
                    <a:pt x="178" y="2822"/>
                  </a:lnTo>
                  <a:lnTo>
                    <a:pt x="133" y="2778"/>
                  </a:lnTo>
                  <a:lnTo>
                    <a:pt x="111" y="2778"/>
                  </a:lnTo>
                  <a:lnTo>
                    <a:pt x="111" y="2756"/>
                  </a:lnTo>
                  <a:lnTo>
                    <a:pt x="89" y="2778"/>
                  </a:lnTo>
                  <a:lnTo>
                    <a:pt x="67" y="2756"/>
                  </a:lnTo>
                  <a:lnTo>
                    <a:pt x="67" y="2733"/>
                  </a:lnTo>
                  <a:lnTo>
                    <a:pt x="89" y="2711"/>
                  </a:lnTo>
                  <a:lnTo>
                    <a:pt x="111" y="2733"/>
                  </a:lnTo>
                  <a:lnTo>
                    <a:pt x="111" y="2711"/>
                  </a:lnTo>
                  <a:lnTo>
                    <a:pt x="133" y="2689"/>
                  </a:lnTo>
                  <a:lnTo>
                    <a:pt x="156" y="2644"/>
                  </a:lnTo>
                  <a:lnTo>
                    <a:pt x="178" y="2622"/>
                  </a:lnTo>
                  <a:lnTo>
                    <a:pt x="200" y="2600"/>
                  </a:lnTo>
                  <a:lnTo>
                    <a:pt x="200" y="2578"/>
                  </a:lnTo>
                  <a:lnTo>
                    <a:pt x="222" y="2578"/>
                  </a:lnTo>
                  <a:lnTo>
                    <a:pt x="244" y="2578"/>
                  </a:lnTo>
                  <a:lnTo>
                    <a:pt x="267" y="2600"/>
                  </a:lnTo>
                  <a:lnTo>
                    <a:pt x="267" y="2578"/>
                  </a:lnTo>
                  <a:lnTo>
                    <a:pt x="289" y="2556"/>
                  </a:lnTo>
                  <a:lnTo>
                    <a:pt x="289" y="2533"/>
                  </a:lnTo>
                  <a:lnTo>
                    <a:pt x="311" y="2511"/>
                  </a:lnTo>
                  <a:lnTo>
                    <a:pt x="311" y="2489"/>
                  </a:lnTo>
                  <a:lnTo>
                    <a:pt x="289" y="2489"/>
                  </a:lnTo>
                  <a:lnTo>
                    <a:pt x="289" y="2467"/>
                  </a:lnTo>
                  <a:lnTo>
                    <a:pt x="311" y="2444"/>
                  </a:lnTo>
                  <a:lnTo>
                    <a:pt x="333" y="2444"/>
                  </a:lnTo>
                  <a:lnTo>
                    <a:pt x="333" y="2422"/>
                  </a:lnTo>
                  <a:lnTo>
                    <a:pt x="356" y="2422"/>
                  </a:lnTo>
                  <a:lnTo>
                    <a:pt x="356" y="2400"/>
                  </a:lnTo>
                  <a:lnTo>
                    <a:pt x="378" y="2400"/>
                  </a:lnTo>
                  <a:lnTo>
                    <a:pt x="378" y="2378"/>
                  </a:lnTo>
                  <a:lnTo>
                    <a:pt x="356" y="2378"/>
                  </a:lnTo>
                  <a:lnTo>
                    <a:pt x="356" y="2356"/>
                  </a:lnTo>
                  <a:lnTo>
                    <a:pt x="356" y="2333"/>
                  </a:lnTo>
                  <a:lnTo>
                    <a:pt x="333" y="2333"/>
                  </a:lnTo>
                  <a:lnTo>
                    <a:pt x="311" y="2311"/>
                  </a:lnTo>
                  <a:lnTo>
                    <a:pt x="289" y="2311"/>
                  </a:lnTo>
                  <a:lnTo>
                    <a:pt x="267" y="2311"/>
                  </a:lnTo>
                  <a:lnTo>
                    <a:pt x="244" y="2289"/>
                  </a:lnTo>
                  <a:lnTo>
                    <a:pt x="200" y="2289"/>
                  </a:lnTo>
                  <a:lnTo>
                    <a:pt x="178" y="2289"/>
                  </a:lnTo>
                  <a:lnTo>
                    <a:pt x="156" y="2289"/>
                  </a:lnTo>
                  <a:lnTo>
                    <a:pt x="133" y="2267"/>
                  </a:lnTo>
                  <a:lnTo>
                    <a:pt x="111" y="2244"/>
                  </a:lnTo>
                  <a:lnTo>
                    <a:pt x="111" y="2222"/>
                  </a:lnTo>
                  <a:lnTo>
                    <a:pt x="111" y="2178"/>
                  </a:lnTo>
                  <a:lnTo>
                    <a:pt x="133" y="2156"/>
                  </a:lnTo>
                  <a:lnTo>
                    <a:pt x="133" y="2133"/>
                  </a:lnTo>
                  <a:lnTo>
                    <a:pt x="156" y="2111"/>
                  </a:lnTo>
                  <a:lnTo>
                    <a:pt x="156" y="2089"/>
                  </a:lnTo>
                  <a:lnTo>
                    <a:pt x="178" y="2089"/>
                  </a:lnTo>
                  <a:lnTo>
                    <a:pt x="178" y="2067"/>
                  </a:lnTo>
                  <a:lnTo>
                    <a:pt x="200" y="2067"/>
                  </a:lnTo>
                  <a:lnTo>
                    <a:pt x="222" y="2067"/>
                  </a:lnTo>
                  <a:lnTo>
                    <a:pt x="200" y="2111"/>
                  </a:lnTo>
                  <a:lnTo>
                    <a:pt x="200" y="2133"/>
                  </a:lnTo>
                  <a:lnTo>
                    <a:pt x="178" y="2133"/>
                  </a:lnTo>
                  <a:lnTo>
                    <a:pt x="178" y="2156"/>
                  </a:lnTo>
                  <a:lnTo>
                    <a:pt x="244" y="2222"/>
                  </a:lnTo>
                  <a:lnTo>
                    <a:pt x="244" y="2200"/>
                  </a:lnTo>
                  <a:lnTo>
                    <a:pt x="267" y="2200"/>
                  </a:lnTo>
                  <a:lnTo>
                    <a:pt x="267" y="2178"/>
                  </a:lnTo>
                  <a:lnTo>
                    <a:pt x="289" y="2178"/>
                  </a:lnTo>
                  <a:lnTo>
                    <a:pt x="289" y="2156"/>
                  </a:lnTo>
                  <a:lnTo>
                    <a:pt x="289" y="2133"/>
                  </a:lnTo>
                  <a:lnTo>
                    <a:pt x="267" y="2111"/>
                  </a:lnTo>
                  <a:lnTo>
                    <a:pt x="267" y="2089"/>
                  </a:lnTo>
                  <a:lnTo>
                    <a:pt x="289" y="2089"/>
                  </a:lnTo>
                  <a:lnTo>
                    <a:pt x="311" y="2089"/>
                  </a:lnTo>
                  <a:lnTo>
                    <a:pt x="333" y="2089"/>
                  </a:lnTo>
                  <a:lnTo>
                    <a:pt x="356" y="2089"/>
                  </a:lnTo>
                  <a:lnTo>
                    <a:pt x="378" y="2111"/>
                  </a:lnTo>
                  <a:lnTo>
                    <a:pt x="378" y="2133"/>
                  </a:lnTo>
                  <a:lnTo>
                    <a:pt x="400" y="2133"/>
                  </a:lnTo>
                  <a:lnTo>
                    <a:pt x="422" y="2133"/>
                  </a:lnTo>
                  <a:lnTo>
                    <a:pt x="422" y="2111"/>
                  </a:lnTo>
                  <a:lnTo>
                    <a:pt x="444" y="2089"/>
                  </a:lnTo>
                  <a:lnTo>
                    <a:pt x="444" y="2067"/>
                  </a:lnTo>
                  <a:lnTo>
                    <a:pt x="422" y="2067"/>
                  </a:lnTo>
                  <a:lnTo>
                    <a:pt x="400" y="2044"/>
                  </a:lnTo>
                  <a:lnTo>
                    <a:pt x="356" y="2022"/>
                  </a:lnTo>
                  <a:lnTo>
                    <a:pt x="333" y="2022"/>
                  </a:lnTo>
                  <a:lnTo>
                    <a:pt x="311" y="2022"/>
                  </a:lnTo>
                  <a:lnTo>
                    <a:pt x="289" y="2022"/>
                  </a:lnTo>
                  <a:lnTo>
                    <a:pt x="267" y="2044"/>
                  </a:lnTo>
                  <a:lnTo>
                    <a:pt x="267" y="2022"/>
                  </a:lnTo>
                  <a:lnTo>
                    <a:pt x="289" y="2000"/>
                  </a:lnTo>
                  <a:lnTo>
                    <a:pt x="311" y="1978"/>
                  </a:lnTo>
                  <a:lnTo>
                    <a:pt x="333" y="1978"/>
                  </a:lnTo>
                  <a:lnTo>
                    <a:pt x="356" y="1978"/>
                  </a:lnTo>
                  <a:lnTo>
                    <a:pt x="378" y="1956"/>
                  </a:lnTo>
                  <a:lnTo>
                    <a:pt x="422" y="1956"/>
                  </a:lnTo>
                  <a:lnTo>
                    <a:pt x="444" y="1956"/>
                  </a:lnTo>
                  <a:lnTo>
                    <a:pt x="467" y="1956"/>
                  </a:lnTo>
                  <a:lnTo>
                    <a:pt x="489" y="1956"/>
                  </a:lnTo>
                  <a:lnTo>
                    <a:pt x="489" y="1933"/>
                  </a:lnTo>
                  <a:lnTo>
                    <a:pt x="511" y="1933"/>
                  </a:lnTo>
                  <a:lnTo>
                    <a:pt x="511" y="1911"/>
                  </a:lnTo>
                  <a:lnTo>
                    <a:pt x="533" y="1911"/>
                  </a:lnTo>
                  <a:lnTo>
                    <a:pt x="511" y="1911"/>
                  </a:lnTo>
                  <a:lnTo>
                    <a:pt x="511" y="1889"/>
                  </a:lnTo>
                  <a:lnTo>
                    <a:pt x="489" y="1889"/>
                  </a:lnTo>
                  <a:lnTo>
                    <a:pt x="467" y="1867"/>
                  </a:lnTo>
                  <a:lnTo>
                    <a:pt x="444" y="1867"/>
                  </a:lnTo>
                  <a:lnTo>
                    <a:pt x="444" y="1844"/>
                  </a:lnTo>
                  <a:lnTo>
                    <a:pt x="467" y="1867"/>
                  </a:lnTo>
                  <a:lnTo>
                    <a:pt x="489" y="1867"/>
                  </a:lnTo>
                  <a:lnTo>
                    <a:pt x="489" y="1844"/>
                  </a:lnTo>
                  <a:lnTo>
                    <a:pt x="511" y="1844"/>
                  </a:lnTo>
                  <a:lnTo>
                    <a:pt x="511" y="1822"/>
                  </a:lnTo>
                  <a:lnTo>
                    <a:pt x="467" y="1778"/>
                  </a:lnTo>
                  <a:lnTo>
                    <a:pt x="489" y="1756"/>
                  </a:lnTo>
                  <a:lnTo>
                    <a:pt x="511" y="1756"/>
                  </a:lnTo>
                  <a:lnTo>
                    <a:pt x="533" y="1778"/>
                  </a:lnTo>
                  <a:lnTo>
                    <a:pt x="556" y="1756"/>
                  </a:lnTo>
                  <a:lnTo>
                    <a:pt x="556" y="1733"/>
                  </a:lnTo>
                  <a:lnTo>
                    <a:pt x="578" y="1733"/>
                  </a:lnTo>
                  <a:lnTo>
                    <a:pt x="578" y="1711"/>
                  </a:lnTo>
                  <a:lnTo>
                    <a:pt x="600" y="1667"/>
                  </a:lnTo>
                  <a:lnTo>
                    <a:pt x="600" y="1644"/>
                  </a:lnTo>
                  <a:lnTo>
                    <a:pt x="600" y="1622"/>
                  </a:lnTo>
                  <a:lnTo>
                    <a:pt x="600" y="1600"/>
                  </a:lnTo>
                  <a:lnTo>
                    <a:pt x="600" y="1622"/>
                  </a:lnTo>
                  <a:lnTo>
                    <a:pt x="600" y="1644"/>
                  </a:lnTo>
                  <a:lnTo>
                    <a:pt x="622" y="1644"/>
                  </a:lnTo>
                  <a:lnTo>
                    <a:pt x="645" y="1644"/>
                  </a:lnTo>
                  <a:lnTo>
                    <a:pt x="667" y="1644"/>
                  </a:lnTo>
                  <a:lnTo>
                    <a:pt x="667" y="1622"/>
                  </a:lnTo>
                  <a:lnTo>
                    <a:pt x="689" y="1622"/>
                  </a:lnTo>
                  <a:lnTo>
                    <a:pt x="667" y="1600"/>
                  </a:lnTo>
                  <a:lnTo>
                    <a:pt x="689" y="1578"/>
                  </a:lnTo>
                  <a:lnTo>
                    <a:pt x="711" y="1578"/>
                  </a:lnTo>
                  <a:lnTo>
                    <a:pt x="756" y="1556"/>
                  </a:lnTo>
                  <a:lnTo>
                    <a:pt x="778" y="1533"/>
                  </a:lnTo>
                  <a:lnTo>
                    <a:pt x="800" y="1533"/>
                  </a:lnTo>
                  <a:lnTo>
                    <a:pt x="822" y="1511"/>
                  </a:lnTo>
                  <a:lnTo>
                    <a:pt x="845" y="1489"/>
                  </a:lnTo>
                  <a:lnTo>
                    <a:pt x="867" y="1467"/>
                  </a:lnTo>
                  <a:lnTo>
                    <a:pt x="867" y="1333"/>
                  </a:lnTo>
                  <a:lnTo>
                    <a:pt x="889" y="1333"/>
                  </a:lnTo>
                  <a:lnTo>
                    <a:pt x="911" y="1333"/>
                  </a:lnTo>
                  <a:lnTo>
                    <a:pt x="956" y="1333"/>
                  </a:lnTo>
                  <a:lnTo>
                    <a:pt x="1000" y="1333"/>
                  </a:lnTo>
                  <a:lnTo>
                    <a:pt x="1022" y="1333"/>
                  </a:lnTo>
                  <a:lnTo>
                    <a:pt x="1045" y="1333"/>
                  </a:lnTo>
                  <a:lnTo>
                    <a:pt x="1067" y="1333"/>
                  </a:lnTo>
                  <a:lnTo>
                    <a:pt x="1089" y="1333"/>
                  </a:lnTo>
                  <a:lnTo>
                    <a:pt x="1089" y="1311"/>
                  </a:lnTo>
                  <a:lnTo>
                    <a:pt x="1111" y="1311"/>
                  </a:lnTo>
                  <a:lnTo>
                    <a:pt x="1111" y="1289"/>
                  </a:lnTo>
                  <a:lnTo>
                    <a:pt x="1133" y="1267"/>
                  </a:lnTo>
                  <a:lnTo>
                    <a:pt x="1111" y="1267"/>
                  </a:lnTo>
                  <a:lnTo>
                    <a:pt x="1111" y="1244"/>
                  </a:lnTo>
                  <a:lnTo>
                    <a:pt x="1111" y="1222"/>
                  </a:lnTo>
                  <a:lnTo>
                    <a:pt x="1133" y="1200"/>
                  </a:lnTo>
                  <a:lnTo>
                    <a:pt x="1156" y="1178"/>
                  </a:lnTo>
                  <a:lnTo>
                    <a:pt x="1156" y="1156"/>
                  </a:lnTo>
                  <a:lnTo>
                    <a:pt x="1178" y="1156"/>
                  </a:lnTo>
                  <a:lnTo>
                    <a:pt x="1178" y="1133"/>
                  </a:lnTo>
                  <a:lnTo>
                    <a:pt x="1200" y="1133"/>
                  </a:lnTo>
                  <a:lnTo>
                    <a:pt x="1222" y="1156"/>
                  </a:lnTo>
                  <a:lnTo>
                    <a:pt x="1245" y="1156"/>
                  </a:lnTo>
                  <a:lnTo>
                    <a:pt x="1245" y="1133"/>
                  </a:lnTo>
                  <a:lnTo>
                    <a:pt x="1267" y="1133"/>
                  </a:lnTo>
                  <a:lnTo>
                    <a:pt x="1245" y="1111"/>
                  </a:lnTo>
                  <a:lnTo>
                    <a:pt x="1267" y="1089"/>
                  </a:lnTo>
                  <a:lnTo>
                    <a:pt x="1245" y="1089"/>
                  </a:lnTo>
                  <a:lnTo>
                    <a:pt x="1245" y="1067"/>
                  </a:lnTo>
                  <a:lnTo>
                    <a:pt x="1245" y="1044"/>
                  </a:lnTo>
                  <a:lnTo>
                    <a:pt x="1245" y="1022"/>
                  </a:lnTo>
                  <a:lnTo>
                    <a:pt x="1267" y="1022"/>
                  </a:lnTo>
                  <a:lnTo>
                    <a:pt x="1289" y="1022"/>
                  </a:lnTo>
                  <a:lnTo>
                    <a:pt x="1311" y="1000"/>
                  </a:lnTo>
                  <a:lnTo>
                    <a:pt x="1311" y="978"/>
                  </a:lnTo>
                  <a:lnTo>
                    <a:pt x="1333" y="956"/>
                  </a:lnTo>
                  <a:lnTo>
                    <a:pt x="1333" y="911"/>
                  </a:lnTo>
                  <a:lnTo>
                    <a:pt x="1333" y="889"/>
                  </a:lnTo>
                  <a:lnTo>
                    <a:pt x="1333" y="867"/>
                  </a:lnTo>
                  <a:lnTo>
                    <a:pt x="1356" y="844"/>
                  </a:lnTo>
                  <a:lnTo>
                    <a:pt x="1378" y="822"/>
                  </a:lnTo>
                  <a:lnTo>
                    <a:pt x="1378" y="844"/>
                  </a:lnTo>
                  <a:lnTo>
                    <a:pt x="1400" y="844"/>
                  </a:lnTo>
                  <a:lnTo>
                    <a:pt x="1400" y="867"/>
                  </a:lnTo>
                  <a:lnTo>
                    <a:pt x="1422" y="867"/>
                  </a:lnTo>
                  <a:lnTo>
                    <a:pt x="1445" y="867"/>
                  </a:lnTo>
                  <a:lnTo>
                    <a:pt x="1467" y="844"/>
                  </a:lnTo>
                  <a:lnTo>
                    <a:pt x="1445" y="822"/>
                  </a:lnTo>
                  <a:lnTo>
                    <a:pt x="1467" y="822"/>
                  </a:lnTo>
                  <a:lnTo>
                    <a:pt x="1467" y="844"/>
                  </a:lnTo>
                  <a:lnTo>
                    <a:pt x="1489" y="844"/>
                  </a:lnTo>
                  <a:lnTo>
                    <a:pt x="1467" y="867"/>
                  </a:lnTo>
                  <a:lnTo>
                    <a:pt x="1511" y="911"/>
                  </a:lnTo>
                  <a:lnTo>
                    <a:pt x="1511" y="889"/>
                  </a:lnTo>
                  <a:lnTo>
                    <a:pt x="1534" y="889"/>
                  </a:lnTo>
                  <a:lnTo>
                    <a:pt x="1534" y="867"/>
                  </a:lnTo>
                  <a:lnTo>
                    <a:pt x="1556" y="867"/>
                  </a:lnTo>
                  <a:lnTo>
                    <a:pt x="1556" y="844"/>
                  </a:lnTo>
                  <a:lnTo>
                    <a:pt x="1556" y="822"/>
                  </a:lnTo>
                  <a:lnTo>
                    <a:pt x="1534" y="822"/>
                  </a:lnTo>
                  <a:lnTo>
                    <a:pt x="1534" y="800"/>
                  </a:lnTo>
                  <a:lnTo>
                    <a:pt x="1511" y="800"/>
                  </a:lnTo>
                  <a:lnTo>
                    <a:pt x="1511" y="778"/>
                  </a:lnTo>
                  <a:lnTo>
                    <a:pt x="1489" y="778"/>
                  </a:lnTo>
                  <a:lnTo>
                    <a:pt x="1489" y="756"/>
                  </a:lnTo>
                  <a:lnTo>
                    <a:pt x="1489" y="733"/>
                  </a:lnTo>
                  <a:lnTo>
                    <a:pt x="1489" y="711"/>
                  </a:lnTo>
                  <a:lnTo>
                    <a:pt x="1489" y="689"/>
                  </a:lnTo>
                  <a:lnTo>
                    <a:pt x="1511" y="689"/>
                  </a:lnTo>
                  <a:lnTo>
                    <a:pt x="1511" y="711"/>
                  </a:lnTo>
                  <a:lnTo>
                    <a:pt x="1534" y="711"/>
                  </a:lnTo>
                  <a:lnTo>
                    <a:pt x="1556" y="711"/>
                  </a:lnTo>
                  <a:lnTo>
                    <a:pt x="1578" y="689"/>
                  </a:lnTo>
                  <a:lnTo>
                    <a:pt x="1600" y="689"/>
                  </a:lnTo>
                  <a:lnTo>
                    <a:pt x="1600" y="667"/>
                  </a:lnTo>
                  <a:lnTo>
                    <a:pt x="1600" y="644"/>
                  </a:lnTo>
                  <a:lnTo>
                    <a:pt x="1622" y="622"/>
                  </a:lnTo>
                  <a:lnTo>
                    <a:pt x="1645" y="600"/>
                  </a:lnTo>
                  <a:lnTo>
                    <a:pt x="1667" y="578"/>
                  </a:lnTo>
                  <a:lnTo>
                    <a:pt x="1689" y="578"/>
                  </a:lnTo>
                  <a:lnTo>
                    <a:pt x="1711" y="556"/>
                  </a:lnTo>
                  <a:lnTo>
                    <a:pt x="1734" y="533"/>
                  </a:lnTo>
                  <a:lnTo>
                    <a:pt x="1756" y="556"/>
                  </a:lnTo>
                  <a:lnTo>
                    <a:pt x="1756" y="533"/>
                  </a:lnTo>
                  <a:lnTo>
                    <a:pt x="1756" y="511"/>
                  </a:lnTo>
                  <a:lnTo>
                    <a:pt x="1756" y="489"/>
                  </a:lnTo>
                  <a:lnTo>
                    <a:pt x="1778" y="467"/>
                  </a:lnTo>
                  <a:lnTo>
                    <a:pt x="1778" y="444"/>
                  </a:lnTo>
                  <a:lnTo>
                    <a:pt x="1800" y="444"/>
                  </a:lnTo>
                  <a:lnTo>
                    <a:pt x="1822" y="444"/>
                  </a:lnTo>
                  <a:lnTo>
                    <a:pt x="1822" y="422"/>
                  </a:lnTo>
                  <a:lnTo>
                    <a:pt x="1867" y="422"/>
                  </a:lnTo>
                  <a:lnTo>
                    <a:pt x="1889" y="400"/>
                  </a:lnTo>
                  <a:lnTo>
                    <a:pt x="1934" y="400"/>
                  </a:lnTo>
                  <a:lnTo>
                    <a:pt x="1956" y="422"/>
                  </a:lnTo>
                  <a:lnTo>
                    <a:pt x="1978" y="422"/>
                  </a:lnTo>
                  <a:lnTo>
                    <a:pt x="1978" y="444"/>
                  </a:lnTo>
                  <a:lnTo>
                    <a:pt x="2000" y="444"/>
                  </a:lnTo>
                  <a:lnTo>
                    <a:pt x="2022" y="422"/>
                  </a:lnTo>
                  <a:lnTo>
                    <a:pt x="2045" y="422"/>
                  </a:lnTo>
                  <a:lnTo>
                    <a:pt x="2067" y="400"/>
                  </a:lnTo>
                  <a:lnTo>
                    <a:pt x="2089" y="400"/>
                  </a:lnTo>
                  <a:lnTo>
                    <a:pt x="2111" y="356"/>
                  </a:lnTo>
                  <a:lnTo>
                    <a:pt x="2156" y="333"/>
                  </a:lnTo>
                  <a:lnTo>
                    <a:pt x="2178" y="311"/>
                  </a:lnTo>
                  <a:lnTo>
                    <a:pt x="2200" y="289"/>
                  </a:lnTo>
                  <a:lnTo>
                    <a:pt x="2222" y="289"/>
                  </a:lnTo>
                  <a:lnTo>
                    <a:pt x="2222" y="267"/>
                  </a:lnTo>
                  <a:lnTo>
                    <a:pt x="2245" y="267"/>
                  </a:lnTo>
                  <a:lnTo>
                    <a:pt x="2245" y="244"/>
                  </a:lnTo>
                  <a:lnTo>
                    <a:pt x="2267" y="222"/>
                  </a:lnTo>
                  <a:lnTo>
                    <a:pt x="2289" y="222"/>
                  </a:lnTo>
                  <a:lnTo>
                    <a:pt x="2311" y="200"/>
                  </a:lnTo>
                  <a:lnTo>
                    <a:pt x="2334" y="178"/>
                  </a:lnTo>
                  <a:lnTo>
                    <a:pt x="2356" y="156"/>
                  </a:lnTo>
                  <a:lnTo>
                    <a:pt x="2378" y="133"/>
                  </a:lnTo>
                  <a:lnTo>
                    <a:pt x="2400" y="133"/>
                  </a:lnTo>
                  <a:lnTo>
                    <a:pt x="2423" y="111"/>
                  </a:lnTo>
                  <a:lnTo>
                    <a:pt x="2467" y="111"/>
                  </a:lnTo>
                  <a:lnTo>
                    <a:pt x="2511" y="89"/>
                  </a:lnTo>
                  <a:lnTo>
                    <a:pt x="2556" y="67"/>
                  </a:lnTo>
                  <a:lnTo>
                    <a:pt x="2556" y="44"/>
                  </a:lnTo>
                  <a:lnTo>
                    <a:pt x="2556" y="22"/>
                  </a:lnTo>
                  <a:lnTo>
                    <a:pt x="2578" y="22"/>
                  </a:lnTo>
                  <a:lnTo>
                    <a:pt x="2600" y="22"/>
                  </a:lnTo>
                  <a:lnTo>
                    <a:pt x="2623" y="22"/>
                  </a:lnTo>
                  <a:lnTo>
                    <a:pt x="2645" y="22"/>
                  </a:lnTo>
                  <a:lnTo>
                    <a:pt x="2645" y="0"/>
                  </a:lnTo>
                  <a:lnTo>
                    <a:pt x="2667" y="0"/>
                  </a:lnTo>
                  <a:lnTo>
                    <a:pt x="2667" y="22"/>
                  </a:lnTo>
                  <a:lnTo>
                    <a:pt x="2667" y="44"/>
                  </a:lnTo>
                  <a:lnTo>
                    <a:pt x="2667" y="67"/>
                  </a:lnTo>
                  <a:lnTo>
                    <a:pt x="2689" y="67"/>
                  </a:lnTo>
                  <a:lnTo>
                    <a:pt x="2689" y="89"/>
                  </a:lnTo>
                  <a:lnTo>
                    <a:pt x="2711" y="111"/>
                  </a:lnTo>
                  <a:lnTo>
                    <a:pt x="2734" y="133"/>
                  </a:lnTo>
                  <a:lnTo>
                    <a:pt x="2756" y="133"/>
                  </a:lnTo>
                  <a:lnTo>
                    <a:pt x="2756" y="156"/>
                  </a:lnTo>
                  <a:lnTo>
                    <a:pt x="2756" y="178"/>
                  </a:lnTo>
                  <a:lnTo>
                    <a:pt x="2756" y="200"/>
                  </a:lnTo>
                  <a:lnTo>
                    <a:pt x="2756" y="222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57" name="Freeform 704"/>
            <p:cNvSpPr>
              <a:spLocks/>
            </p:cNvSpPr>
            <p:nvPr/>
          </p:nvSpPr>
          <p:spPr bwMode="auto">
            <a:xfrm>
              <a:off x="431" y="482"/>
              <a:ext cx="5534" cy="3600"/>
            </a:xfrm>
            <a:custGeom>
              <a:avLst/>
              <a:gdLst>
                <a:gd name="T0" fmla="*/ 2734 w 5534"/>
                <a:gd name="T1" fmla="*/ 689 h 3600"/>
                <a:gd name="T2" fmla="*/ 2511 w 5534"/>
                <a:gd name="T3" fmla="*/ 911 h 3600"/>
                <a:gd name="T4" fmla="*/ 2356 w 5534"/>
                <a:gd name="T5" fmla="*/ 1267 h 3600"/>
                <a:gd name="T6" fmla="*/ 2578 w 5534"/>
                <a:gd name="T7" fmla="*/ 1044 h 3600"/>
                <a:gd name="T8" fmla="*/ 2867 w 5534"/>
                <a:gd name="T9" fmla="*/ 1244 h 3600"/>
                <a:gd name="T10" fmla="*/ 2489 w 5534"/>
                <a:gd name="T11" fmla="*/ 1622 h 3600"/>
                <a:gd name="T12" fmla="*/ 2311 w 5534"/>
                <a:gd name="T13" fmla="*/ 2044 h 3600"/>
                <a:gd name="T14" fmla="*/ 2578 w 5534"/>
                <a:gd name="T15" fmla="*/ 1756 h 3600"/>
                <a:gd name="T16" fmla="*/ 2800 w 5534"/>
                <a:gd name="T17" fmla="*/ 1511 h 3600"/>
                <a:gd name="T18" fmla="*/ 3067 w 5534"/>
                <a:gd name="T19" fmla="*/ 1356 h 3600"/>
                <a:gd name="T20" fmla="*/ 3134 w 5534"/>
                <a:gd name="T21" fmla="*/ 1200 h 3600"/>
                <a:gd name="T22" fmla="*/ 3445 w 5534"/>
                <a:gd name="T23" fmla="*/ 1067 h 3600"/>
                <a:gd name="T24" fmla="*/ 3756 w 5534"/>
                <a:gd name="T25" fmla="*/ 1067 h 3600"/>
                <a:gd name="T26" fmla="*/ 3534 w 5534"/>
                <a:gd name="T27" fmla="*/ 1400 h 3600"/>
                <a:gd name="T28" fmla="*/ 3423 w 5534"/>
                <a:gd name="T29" fmla="*/ 1467 h 3600"/>
                <a:gd name="T30" fmla="*/ 3423 w 5534"/>
                <a:gd name="T31" fmla="*/ 1600 h 3600"/>
                <a:gd name="T32" fmla="*/ 3689 w 5534"/>
                <a:gd name="T33" fmla="*/ 1444 h 3600"/>
                <a:gd name="T34" fmla="*/ 3889 w 5534"/>
                <a:gd name="T35" fmla="*/ 1311 h 3600"/>
                <a:gd name="T36" fmla="*/ 4156 w 5534"/>
                <a:gd name="T37" fmla="*/ 1067 h 3600"/>
                <a:gd name="T38" fmla="*/ 4312 w 5534"/>
                <a:gd name="T39" fmla="*/ 1400 h 3600"/>
                <a:gd name="T40" fmla="*/ 4378 w 5534"/>
                <a:gd name="T41" fmla="*/ 1267 h 3600"/>
                <a:gd name="T42" fmla="*/ 4667 w 5534"/>
                <a:gd name="T43" fmla="*/ 1133 h 3600"/>
                <a:gd name="T44" fmla="*/ 4956 w 5534"/>
                <a:gd name="T45" fmla="*/ 1267 h 3600"/>
                <a:gd name="T46" fmla="*/ 5067 w 5534"/>
                <a:gd name="T47" fmla="*/ 1378 h 3600"/>
                <a:gd name="T48" fmla="*/ 5312 w 5534"/>
                <a:gd name="T49" fmla="*/ 1356 h 3600"/>
                <a:gd name="T50" fmla="*/ 5290 w 5534"/>
                <a:gd name="T51" fmla="*/ 1622 h 3600"/>
                <a:gd name="T52" fmla="*/ 5356 w 5534"/>
                <a:gd name="T53" fmla="*/ 1822 h 3600"/>
                <a:gd name="T54" fmla="*/ 5423 w 5534"/>
                <a:gd name="T55" fmla="*/ 2089 h 3600"/>
                <a:gd name="T56" fmla="*/ 5201 w 5534"/>
                <a:gd name="T57" fmla="*/ 2400 h 3600"/>
                <a:gd name="T58" fmla="*/ 5045 w 5534"/>
                <a:gd name="T59" fmla="*/ 2644 h 3600"/>
                <a:gd name="T60" fmla="*/ 4801 w 5534"/>
                <a:gd name="T61" fmla="*/ 2822 h 3600"/>
                <a:gd name="T62" fmla="*/ 4445 w 5534"/>
                <a:gd name="T63" fmla="*/ 2600 h 3600"/>
                <a:gd name="T64" fmla="*/ 4178 w 5534"/>
                <a:gd name="T65" fmla="*/ 2911 h 3600"/>
                <a:gd name="T66" fmla="*/ 3756 w 5534"/>
                <a:gd name="T67" fmla="*/ 3267 h 3600"/>
                <a:gd name="T68" fmla="*/ 3578 w 5534"/>
                <a:gd name="T69" fmla="*/ 3200 h 3600"/>
                <a:gd name="T70" fmla="*/ 3223 w 5534"/>
                <a:gd name="T71" fmla="*/ 3244 h 3600"/>
                <a:gd name="T72" fmla="*/ 2978 w 5534"/>
                <a:gd name="T73" fmla="*/ 3200 h 3600"/>
                <a:gd name="T74" fmla="*/ 2667 w 5534"/>
                <a:gd name="T75" fmla="*/ 2978 h 3600"/>
                <a:gd name="T76" fmla="*/ 2511 w 5534"/>
                <a:gd name="T77" fmla="*/ 3289 h 3600"/>
                <a:gd name="T78" fmla="*/ 2400 w 5534"/>
                <a:gd name="T79" fmla="*/ 3378 h 3600"/>
                <a:gd name="T80" fmla="*/ 2156 w 5534"/>
                <a:gd name="T81" fmla="*/ 3133 h 3600"/>
                <a:gd name="T82" fmla="*/ 1956 w 5534"/>
                <a:gd name="T83" fmla="*/ 3200 h 3600"/>
                <a:gd name="T84" fmla="*/ 1622 w 5534"/>
                <a:gd name="T85" fmla="*/ 3000 h 3600"/>
                <a:gd name="T86" fmla="*/ 1267 w 5534"/>
                <a:gd name="T87" fmla="*/ 3222 h 3600"/>
                <a:gd name="T88" fmla="*/ 911 w 5534"/>
                <a:gd name="T89" fmla="*/ 2956 h 3600"/>
                <a:gd name="T90" fmla="*/ 578 w 5534"/>
                <a:gd name="T91" fmla="*/ 3333 h 3600"/>
                <a:gd name="T92" fmla="*/ 356 w 5534"/>
                <a:gd name="T93" fmla="*/ 3467 h 3600"/>
                <a:gd name="T94" fmla="*/ 67 w 5534"/>
                <a:gd name="T95" fmla="*/ 3511 h 3600"/>
                <a:gd name="T96" fmla="*/ 200 w 5534"/>
                <a:gd name="T97" fmla="*/ 3111 h 3600"/>
                <a:gd name="T98" fmla="*/ 89 w 5534"/>
                <a:gd name="T99" fmla="*/ 2711 h 3600"/>
                <a:gd name="T100" fmla="*/ 356 w 5534"/>
                <a:gd name="T101" fmla="*/ 2400 h 3600"/>
                <a:gd name="T102" fmla="*/ 178 w 5534"/>
                <a:gd name="T103" fmla="*/ 2089 h 3600"/>
                <a:gd name="T104" fmla="*/ 378 w 5534"/>
                <a:gd name="T105" fmla="*/ 2133 h 3600"/>
                <a:gd name="T106" fmla="*/ 489 w 5534"/>
                <a:gd name="T107" fmla="*/ 1956 h 3600"/>
                <a:gd name="T108" fmla="*/ 578 w 5534"/>
                <a:gd name="T109" fmla="*/ 1733 h 3600"/>
                <a:gd name="T110" fmla="*/ 867 w 5534"/>
                <a:gd name="T111" fmla="*/ 1333 h 3600"/>
                <a:gd name="T112" fmla="*/ 1222 w 5534"/>
                <a:gd name="T113" fmla="*/ 1156 h 3600"/>
                <a:gd name="T114" fmla="*/ 1400 w 5534"/>
                <a:gd name="T115" fmla="*/ 867 h 3600"/>
                <a:gd name="T116" fmla="*/ 1489 w 5534"/>
                <a:gd name="T117" fmla="*/ 733 h 3600"/>
                <a:gd name="T118" fmla="*/ 1778 w 5534"/>
                <a:gd name="T119" fmla="*/ 444 h 3600"/>
                <a:gd name="T120" fmla="*/ 2245 w 5534"/>
                <a:gd name="T121" fmla="*/ 244 h 3600"/>
                <a:gd name="T122" fmla="*/ 2667 w 5534"/>
                <a:gd name="T123" fmla="*/ 67 h 36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534"/>
                <a:gd name="T187" fmla="*/ 0 h 3600"/>
                <a:gd name="T188" fmla="*/ 5534 w 5534"/>
                <a:gd name="T189" fmla="*/ 3600 h 36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534" h="3600">
                  <a:moveTo>
                    <a:pt x="2756" y="222"/>
                  </a:moveTo>
                  <a:lnTo>
                    <a:pt x="2734" y="222"/>
                  </a:lnTo>
                  <a:lnTo>
                    <a:pt x="2711" y="244"/>
                  </a:lnTo>
                  <a:lnTo>
                    <a:pt x="2711" y="267"/>
                  </a:lnTo>
                  <a:lnTo>
                    <a:pt x="2711" y="289"/>
                  </a:lnTo>
                  <a:lnTo>
                    <a:pt x="2711" y="333"/>
                  </a:lnTo>
                  <a:lnTo>
                    <a:pt x="2734" y="356"/>
                  </a:lnTo>
                  <a:lnTo>
                    <a:pt x="2756" y="400"/>
                  </a:lnTo>
                  <a:lnTo>
                    <a:pt x="2778" y="467"/>
                  </a:lnTo>
                  <a:lnTo>
                    <a:pt x="2800" y="489"/>
                  </a:lnTo>
                  <a:lnTo>
                    <a:pt x="2800" y="511"/>
                  </a:lnTo>
                  <a:lnTo>
                    <a:pt x="2800" y="533"/>
                  </a:lnTo>
                  <a:lnTo>
                    <a:pt x="2823" y="556"/>
                  </a:lnTo>
                  <a:lnTo>
                    <a:pt x="2823" y="578"/>
                  </a:lnTo>
                  <a:lnTo>
                    <a:pt x="2823" y="600"/>
                  </a:lnTo>
                  <a:lnTo>
                    <a:pt x="2800" y="622"/>
                  </a:lnTo>
                  <a:lnTo>
                    <a:pt x="2800" y="644"/>
                  </a:lnTo>
                  <a:lnTo>
                    <a:pt x="2778" y="644"/>
                  </a:lnTo>
                  <a:lnTo>
                    <a:pt x="2756" y="644"/>
                  </a:lnTo>
                  <a:lnTo>
                    <a:pt x="2734" y="644"/>
                  </a:lnTo>
                  <a:lnTo>
                    <a:pt x="2734" y="667"/>
                  </a:lnTo>
                  <a:lnTo>
                    <a:pt x="2734" y="689"/>
                  </a:lnTo>
                  <a:lnTo>
                    <a:pt x="2711" y="689"/>
                  </a:lnTo>
                  <a:lnTo>
                    <a:pt x="2711" y="711"/>
                  </a:lnTo>
                  <a:lnTo>
                    <a:pt x="2689" y="711"/>
                  </a:lnTo>
                  <a:lnTo>
                    <a:pt x="2667" y="711"/>
                  </a:lnTo>
                  <a:lnTo>
                    <a:pt x="2645" y="733"/>
                  </a:lnTo>
                  <a:lnTo>
                    <a:pt x="2645" y="756"/>
                  </a:lnTo>
                  <a:lnTo>
                    <a:pt x="2623" y="778"/>
                  </a:lnTo>
                  <a:lnTo>
                    <a:pt x="2600" y="800"/>
                  </a:lnTo>
                  <a:lnTo>
                    <a:pt x="2600" y="822"/>
                  </a:lnTo>
                  <a:lnTo>
                    <a:pt x="2600" y="844"/>
                  </a:lnTo>
                  <a:lnTo>
                    <a:pt x="2578" y="844"/>
                  </a:lnTo>
                  <a:lnTo>
                    <a:pt x="2578" y="867"/>
                  </a:lnTo>
                  <a:lnTo>
                    <a:pt x="2600" y="889"/>
                  </a:lnTo>
                  <a:lnTo>
                    <a:pt x="2578" y="889"/>
                  </a:lnTo>
                  <a:lnTo>
                    <a:pt x="2556" y="889"/>
                  </a:lnTo>
                  <a:lnTo>
                    <a:pt x="2556" y="867"/>
                  </a:lnTo>
                  <a:lnTo>
                    <a:pt x="2534" y="867"/>
                  </a:lnTo>
                  <a:lnTo>
                    <a:pt x="2534" y="844"/>
                  </a:lnTo>
                  <a:lnTo>
                    <a:pt x="2511" y="844"/>
                  </a:lnTo>
                  <a:lnTo>
                    <a:pt x="2511" y="867"/>
                  </a:lnTo>
                  <a:lnTo>
                    <a:pt x="2511" y="889"/>
                  </a:lnTo>
                  <a:lnTo>
                    <a:pt x="2511" y="911"/>
                  </a:lnTo>
                  <a:lnTo>
                    <a:pt x="2534" y="933"/>
                  </a:lnTo>
                  <a:lnTo>
                    <a:pt x="2489" y="933"/>
                  </a:lnTo>
                  <a:lnTo>
                    <a:pt x="2489" y="911"/>
                  </a:lnTo>
                  <a:lnTo>
                    <a:pt x="2467" y="911"/>
                  </a:lnTo>
                  <a:lnTo>
                    <a:pt x="2467" y="889"/>
                  </a:lnTo>
                  <a:lnTo>
                    <a:pt x="2445" y="911"/>
                  </a:lnTo>
                  <a:lnTo>
                    <a:pt x="2445" y="933"/>
                  </a:lnTo>
                  <a:lnTo>
                    <a:pt x="2423" y="956"/>
                  </a:lnTo>
                  <a:lnTo>
                    <a:pt x="2400" y="978"/>
                  </a:lnTo>
                  <a:lnTo>
                    <a:pt x="2378" y="1000"/>
                  </a:lnTo>
                  <a:lnTo>
                    <a:pt x="2356" y="1044"/>
                  </a:lnTo>
                  <a:lnTo>
                    <a:pt x="2334" y="1067"/>
                  </a:lnTo>
                  <a:lnTo>
                    <a:pt x="2334" y="1089"/>
                  </a:lnTo>
                  <a:lnTo>
                    <a:pt x="2311" y="1111"/>
                  </a:lnTo>
                  <a:lnTo>
                    <a:pt x="2311" y="1133"/>
                  </a:lnTo>
                  <a:lnTo>
                    <a:pt x="2311" y="1156"/>
                  </a:lnTo>
                  <a:lnTo>
                    <a:pt x="2311" y="1178"/>
                  </a:lnTo>
                  <a:lnTo>
                    <a:pt x="2311" y="1200"/>
                  </a:lnTo>
                  <a:lnTo>
                    <a:pt x="2311" y="1222"/>
                  </a:lnTo>
                  <a:lnTo>
                    <a:pt x="2334" y="1244"/>
                  </a:lnTo>
                  <a:lnTo>
                    <a:pt x="2334" y="1267"/>
                  </a:lnTo>
                  <a:lnTo>
                    <a:pt x="2356" y="1267"/>
                  </a:lnTo>
                  <a:lnTo>
                    <a:pt x="2356" y="1289"/>
                  </a:lnTo>
                  <a:lnTo>
                    <a:pt x="2378" y="1289"/>
                  </a:lnTo>
                  <a:lnTo>
                    <a:pt x="2400" y="1289"/>
                  </a:lnTo>
                  <a:lnTo>
                    <a:pt x="2400" y="1267"/>
                  </a:lnTo>
                  <a:lnTo>
                    <a:pt x="2423" y="1267"/>
                  </a:lnTo>
                  <a:lnTo>
                    <a:pt x="2423" y="1244"/>
                  </a:lnTo>
                  <a:lnTo>
                    <a:pt x="2423" y="1222"/>
                  </a:lnTo>
                  <a:lnTo>
                    <a:pt x="2445" y="1222"/>
                  </a:lnTo>
                  <a:lnTo>
                    <a:pt x="2467" y="1222"/>
                  </a:lnTo>
                  <a:lnTo>
                    <a:pt x="2489" y="1222"/>
                  </a:lnTo>
                  <a:lnTo>
                    <a:pt x="2511" y="1222"/>
                  </a:lnTo>
                  <a:lnTo>
                    <a:pt x="2511" y="1200"/>
                  </a:lnTo>
                  <a:lnTo>
                    <a:pt x="2534" y="1200"/>
                  </a:lnTo>
                  <a:lnTo>
                    <a:pt x="2534" y="1178"/>
                  </a:lnTo>
                  <a:lnTo>
                    <a:pt x="2556" y="1178"/>
                  </a:lnTo>
                  <a:lnTo>
                    <a:pt x="2556" y="1156"/>
                  </a:lnTo>
                  <a:lnTo>
                    <a:pt x="2534" y="1156"/>
                  </a:lnTo>
                  <a:lnTo>
                    <a:pt x="2534" y="1133"/>
                  </a:lnTo>
                  <a:lnTo>
                    <a:pt x="2534" y="1111"/>
                  </a:lnTo>
                  <a:lnTo>
                    <a:pt x="2556" y="1089"/>
                  </a:lnTo>
                  <a:lnTo>
                    <a:pt x="2556" y="1067"/>
                  </a:lnTo>
                  <a:lnTo>
                    <a:pt x="2578" y="1044"/>
                  </a:lnTo>
                  <a:lnTo>
                    <a:pt x="2600" y="1044"/>
                  </a:lnTo>
                  <a:lnTo>
                    <a:pt x="2623" y="1044"/>
                  </a:lnTo>
                  <a:lnTo>
                    <a:pt x="2645" y="1044"/>
                  </a:lnTo>
                  <a:lnTo>
                    <a:pt x="2645" y="1067"/>
                  </a:lnTo>
                  <a:lnTo>
                    <a:pt x="2645" y="1089"/>
                  </a:lnTo>
                  <a:lnTo>
                    <a:pt x="2667" y="1089"/>
                  </a:lnTo>
                  <a:lnTo>
                    <a:pt x="2667" y="1111"/>
                  </a:lnTo>
                  <a:lnTo>
                    <a:pt x="2689" y="1133"/>
                  </a:lnTo>
                  <a:lnTo>
                    <a:pt x="2711" y="1111"/>
                  </a:lnTo>
                  <a:lnTo>
                    <a:pt x="2711" y="1089"/>
                  </a:lnTo>
                  <a:lnTo>
                    <a:pt x="2711" y="1067"/>
                  </a:lnTo>
                  <a:lnTo>
                    <a:pt x="2711" y="1044"/>
                  </a:lnTo>
                  <a:lnTo>
                    <a:pt x="2734" y="1067"/>
                  </a:lnTo>
                  <a:lnTo>
                    <a:pt x="2756" y="1089"/>
                  </a:lnTo>
                  <a:lnTo>
                    <a:pt x="2778" y="1111"/>
                  </a:lnTo>
                  <a:lnTo>
                    <a:pt x="2800" y="1111"/>
                  </a:lnTo>
                  <a:lnTo>
                    <a:pt x="2845" y="1156"/>
                  </a:lnTo>
                  <a:lnTo>
                    <a:pt x="2867" y="1178"/>
                  </a:lnTo>
                  <a:lnTo>
                    <a:pt x="2911" y="1200"/>
                  </a:lnTo>
                  <a:lnTo>
                    <a:pt x="2889" y="1222"/>
                  </a:lnTo>
                  <a:lnTo>
                    <a:pt x="2889" y="1244"/>
                  </a:lnTo>
                  <a:lnTo>
                    <a:pt x="2867" y="1244"/>
                  </a:lnTo>
                  <a:lnTo>
                    <a:pt x="2845" y="1267"/>
                  </a:lnTo>
                  <a:lnTo>
                    <a:pt x="2823" y="1267"/>
                  </a:lnTo>
                  <a:lnTo>
                    <a:pt x="2778" y="1289"/>
                  </a:lnTo>
                  <a:lnTo>
                    <a:pt x="2756" y="1311"/>
                  </a:lnTo>
                  <a:lnTo>
                    <a:pt x="2734" y="1333"/>
                  </a:lnTo>
                  <a:lnTo>
                    <a:pt x="2734" y="1356"/>
                  </a:lnTo>
                  <a:lnTo>
                    <a:pt x="2711" y="1356"/>
                  </a:lnTo>
                  <a:lnTo>
                    <a:pt x="2689" y="1356"/>
                  </a:lnTo>
                  <a:lnTo>
                    <a:pt x="2667" y="1356"/>
                  </a:lnTo>
                  <a:lnTo>
                    <a:pt x="2667" y="1378"/>
                  </a:lnTo>
                  <a:lnTo>
                    <a:pt x="2645" y="1378"/>
                  </a:lnTo>
                  <a:lnTo>
                    <a:pt x="2645" y="1400"/>
                  </a:lnTo>
                  <a:lnTo>
                    <a:pt x="2623" y="1422"/>
                  </a:lnTo>
                  <a:lnTo>
                    <a:pt x="2623" y="1444"/>
                  </a:lnTo>
                  <a:lnTo>
                    <a:pt x="2600" y="1489"/>
                  </a:lnTo>
                  <a:lnTo>
                    <a:pt x="2578" y="1511"/>
                  </a:lnTo>
                  <a:lnTo>
                    <a:pt x="2578" y="1533"/>
                  </a:lnTo>
                  <a:lnTo>
                    <a:pt x="2556" y="1556"/>
                  </a:lnTo>
                  <a:lnTo>
                    <a:pt x="2534" y="1578"/>
                  </a:lnTo>
                  <a:lnTo>
                    <a:pt x="2511" y="1578"/>
                  </a:lnTo>
                  <a:lnTo>
                    <a:pt x="2511" y="1622"/>
                  </a:lnTo>
                  <a:lnTo>
                    <a:pt x="2489" y="1622"/>
                  </a:lnTo>
                  <a:lnTo>
                    <a:pt x="2467" y="1600"/>
                  </a:lnTo>
                  <a:lnTo>
                    <a:pt x="2467" y="1622"/>
                  </a:lnTo>
                  <a:lnTo>
                    <a:pt x="2445" y="1644"/>
                  </a:lnTo>
                  <a:lnTo>
                    <a:pt x="2445" y="1667"/>
                  </a:lnTo>
                  <a:lnTo>
                    <a:pt x="2423" y="1667"/>
                  </a:lnTo>
                  <a:lnTo>
                    <a:pt x="2400" y="1689"/>
                  </a:lnTo>
                  <a:lnTo>
                    <a:pt x="2378" y="1711"/>
                  </a:lnTo>
                  <a:lnTo>
                    <a:pt x="2356" y="1733"/>
                  </a:lnTo>
                  <a:lnTo>
                    <a:pt x="2356" y="1756"/>
                  </a:lnTo>
                  <a:lnTo>
                    <a:pt x="2334" y="1778"/>
                  </a:lnTo>
                  <a:lnTo>
                    <a:pt x="2334" y="1800"/>
                  </a:lnTo>
                  <a:lnTo>
                    <a:pt x="2334" y="1822"/>
                  </a:lnTo>
                  <a:lnTo>
                    <a:pt x="2334" y="1844"/>
                  </a:lnTo>
                  <a:lnTo>
                    <a:pt x="2400" y="1889"/>
                  </a:lnTo>
                  <a:lnTo>
                    <a:pt x="2378" y="1911"/>
                  </a:lnTo>
                  <a:lnTo>
                    <a:pt x="2356" y="1911"/>
                  </a:lnTo>
                  <a:lnTo>
                    <a:pt x="2334" y="1956"/>
                  </a:lnTo>
                  <a:lnTo>
                    <a:pt x="2311" y="1956"/>
                  </a:lnTo>
                  <a:lnTo>
                    <a:pt x="2311" y="1978"/>
                  </a:lnTo>
                  <a:lnTo>
                    <a:pt x="2311" y="2000"/>
                  </a:lnTo>
                  <a:lnTo>
                    <a:pt x="2311" y="2022"/>
                  </a:lnTo>
                  <a:lnTo>
                    <a:pt x="2311" y="2044"/>
                  </a:lnTo>
                  <a:lnTo>
                    <a:pt x="2334" y="2044"/>
                  </a:lnTo>
                  <a:lnTo>
                    <a:pt x="2378" y="2044"/>
                  </a:lnTo>
                  <a:lnTo>
                    <a:pt x="2400" y="2044"/>
                  </a:lnTo>
                  <a:lnTo>
                    <a:pt x="2400" y="2022"/>
                  </a:lnTo>
                  <a:lnTo>
                    <a:pt x="2423" y="2022"/>
                  </a:lnTo>
                  <a:lnTo>
                    <a:pt x="2423" y="2000"/>
                  </a:lnTo>
                  <a:lnTo>
                    <a:pt x="2400" y="1978"/>
                  </a:lnTo>
                  <a:lnTo>
                    <a:pt x="2423" y="2000"/>
                  </a:lnTo>
                  <a:lnTo>
                    <a:pt x="2445" y="1978"/>
                  </a:lnTo>
                  <a:lnTo>
                    <a:pt x="2445" y="1956"/>
                  </a:lnTo>
                  <a:lnTo>
                    <a:pt x="2467" y="1933"/>
                  </a:lnTo>
                  <a:lnTo>
                    <a:pt x="2467" y="1911"/>
                  </a:lnTo>
                  <a:lnTo>
                    <a:pt x="2467" y="1889"/>
                  </a:lnTo>
                  <a:lnTo>
                    <a:pt x="2445" y="1844"/>
                  </a:lnTo>
                  <a:lnTo>
                    <a:pt x="2445" y="1822"/>
                  </a:lnTo>
                  <a:lnTo>
                    <a:pt x="2445" y="1800"/>
                  </a:lnTo>
                  <a:lnTo>
                    <a:pt x="2467" y="1800"/>
                  </a:lnTo>
                  <a:lnTo>
                    <a:pt x="2467" y="1778"/>
                  </a:lnTo>
                  <a:lnTo>
                    <a:pt x="2489" y="1778"/>
                  </a:lnTo>
                  <a:lnTo>
                    <a:pt x="2511" y="1778"/>
                  </a:lnTo>
                  <a:lnTo>
                    <a:pt x="2556" y="1778"/>
                  </a:lnTo>
                  <a:lnTo>
                    <a:pt x="2578" y="1756"/>
                  </a:lnTo>
                  <a:lnTo>
                    <a:pt x="2578" y="1733"/>
                  </a:lnTo>
                  <a:lnTo>
                    <a:pt x="2600" y="1733"/>
                  </a:lnTo>
                  <a:lnTo>
                    <a:pt x="2600" y="1711"/>
                  </a:lnTo>
                  <a:lnTo>
                    <a:pt x="2600" y="1689"/>
                  </a:lnTo>
                  <a:lnTo>
                    <a:pt x="2600" y="1667"/>
                  </a:lnTo>
                  <a:lnTo>
                    <a:pt x="2600" y="1644"/>
                  </a:lnTo>
                  <a:lnTo>
                    <a:pt x="2600" y="1622"/>
                  </a:lnTo>
                  <a:lnTo>
                    <a:pt x="2600" y="1644"/>
                  </a:lnTo>
                  <a:lnTo>
                    <a:pt x="2623" y="1644"/>
                  </a:lnTo>
                  <a:lnTo>
                    <a:pt x="2667" y="1644"/>
                  </a:lnTo>
                  <a:lnTo>
                    <a:pt x="2689" y="1644"/>
                  </a:lnTo>
                  <a:lnTo>
                    <a:pt x="2689" y="1622"/>
                  </a:lnTo>
                  <a:lnTo>
                    <a:pt x="2711" y="1622"/>
                  </a:lnTo>
                  <a:lnTo>
                    <a:pt x="2711" y="1600"/>
                  </a:lnTo>
                  <a:lnTo>
                    <a:pt x="2756" y="1644"/>
                  </a:lnTo>
                  <a:lnTo>
                    <a:pt x="2778" y="1622"/>
                  </a:lnTo>
                  <a:lnTo>
                    <a:pt x="2778" y="1600"/>
                  </a:lnTo>
                  <a:lnTo>
                    <a:pt x="2778" y="1578"/>
                  </a:lnTo>
                  <a:lnTo>
                    <a:pt x="2778" y="1556"/>
                  </a:lnTo>
                  <a:lnTo>
                    <a:pt x="2756" y="1533"/>
                  </a:lnTo>
                  <a:lnTo>
                    <a:pt x="2778" y="1511"/>
                  </a:lnTo>
                  <a:lnTo>
                    <a:pt x="2800" y="1511"/>
                  </a:lnTo>
                  <a:lnTo>
                    <a:pt x="2867" y="1578"/>
                  </a:lnTo>
                  <a:lnTo>
                    <a:pt x="2889" y="1556"/>
                  </a:lnTo>
                  <a:lnTo>
                    <a:pt x="2889" y="1533"/>
                  </a:lnTo>
                  <a:lnTo>
                    <a:pt x="2889" y="1511"/>
                  </a:lnTo>
                  <a:lnTo>
                    <a:pt x="2867" y="1489"/>
                  </a:lnTo>
                  <a:lnTo>
                    <a:pt x="2845" y="1489"/>
                  </a:lnTo>
                  <a:lnTo>
                    <a:pt x="2823" y="1467"/>
                  </a:lnTo>
                  <a:lnTo>
                    <a:pt x="2823" y="1444"/>
                  </a:lnTo>
                  <a:lnTo>
                    <a:pt x="2823" y="1422"/>
                  </a:lnTo>
                  <a:lnTo>
                    <a:pt x="2845" y="1422"/>
                  </a:lnTo>
                  <a:lnTo>
                    <a:pt x="2867" y="1422"/>
                  </a:lnTo>
                  <a:lnTo>
                    <a:pt x="2889" y="1422"/>
                  </a:lnTo>
                  <a:lnTo>
                    <a:pt x="2911" y="1422"/>
                  </a:lnTo>
                  <a:lnTo>
                    <a:pt x="2911" y="1400"/>
                  </a:lnTo>
                  <a:lnTo>
                    <a:pt x="2934" y="1400"/>
                  </a:lnTo>
                  <a:lnTo>
                    <a:pt x="2934" y="1378"/>
                  </a:lnTo>
                  <a:lnTo>
                    <a:pt x="2956" y="1400"/>
                  </a:lnTo>
                  <a:lnTo>
                    <a:pt x="2978" y="1400"/>
                  </a:lnTo>
                  <a:lnTo>
                    <a:pt x="3000" y="1400"/>
                  </a:lnTo>
                  <a:lnTo>
                    <a:pt x="3023" y="1378"/>
                  </a:lnTo>
                  <a:lnTo>
                    <a:pt x="3045" y="1378"/>
                  </a:lnTo>
                  <a:lnTo>
                    <a:pt x="3067" y="1356"/>
                  </a:lnTo>
                  <a:lnTo>
                    <a:pt x="3089" y="1356"/>
                  </a:lnTo>
                  <a:lnTo>
                    <a:pt x="3089" y="1333"/>
                  </a:lnTo>
                  <a:lnTo>
                    <a:pt x="3067" y="1333"/>
                  </a:lnTo>
                  <a:lnTo>
                    <a:pt x="3067" y="1311"/>
                  </a:lnTo>
                  <a:lnTo>
                    <a:pt x="3045" y="1311"/>
                  </a:lnTo>
                  <a:lnTo>
                    <a:pt x="3045" y="1289"/>
                  </a:lnTo>
                  <a:lnTo>
                    <a:pt x="2978" y="1333"/>
                  </a:lnTo>
                  <a:lnTo>
                    <a:pt x="3023" y="1289"/>
                  </a:lnTo>
                  <a:lnTo>
                    <a:pt x="3000" y="1267"/>
                  </a:lnTo>
                  <a:lnTo>
                    <a:pt x="3023" y="1267"/>
                  </a:lnTo>
                  <a:lnTo>
                    <a:pt x="3045" y="1267"/>
                  </a:lnTo>
                  <a:lnTo>
                    <a:pt x="3045" y="1289"/>
                  </a:lnTo>
                  <a:lnTo>
                    <a:pt x="3067" y="1289"/>
                  </a:lnTo>
                  <a:lnTo>
                    <a:pt x="3089" y="1289"/>
                  </a:lnTo>
                  <a:lnTo>
                    <a:pt x="3111" y="1289"/>
                  </a:lnTo>
                  <a:lnTo>
                    <a:pt x="3134" y="1289"/>
                  </a:lnTo>
                  <a:lnTo>
                    <a:pt x="3156" y="1311"/>
                  </a:lnTo>
                  <a:lnTo>
                    <a:pt x="3156" y="1289"/>
                  </a:lnTo>
                  <a:lnTo>
                    <a:pt x="3178" y="1289"/>
                  </a:lnTo>
                  <a:lnTo>
                    <a:pt x="3111" y="1178"/>
                  </a:lnTo>
                  <a:lnTo>
                    <a:pt x="3111" y="1200"/>
                  </a:lnTo>
                  <a:lnTo>
                    <a:pt x="3134" y="1200"/>
                  </a:lnTo>
                  <a:lnTo>
                    <a:pt x="3134" y="1222"/>
                  </a:lnTo>
                  <a:lnTo>
                    <a:pt x="3156" y="1222"/>
                  </a:lnTo>
                  <a:lnTo>
                    <a:pt x="3178" y="1222"/>
                  </a:lnTo>
                  <a:lnTo>
                    <a:pt x="3200" y="1200"/>
                  </a:lnTo>
                  <a:lnTo>
                    <a:pt x="3223" y="1200"/>
                  </a:lnTo>
                  <a:lnTo>
                    <a:pt x="3245" y="1178"/>
                  </a:lnTo>
                  <a:lnTo>
                    <a:pt x="3200" y="1133"/>
                  </a:lnTo>
                  <a:lnTo>
                    <a:pt x="3223" y="1133"/>
                  </a:lnTo>
                  <a:lnTo>
                    <a:pt x="3245" y="1133"/>
                  </a:lnTo>
                  <a:lnTo>
                    <a:pt x="3267" y="1111"/>
                  </a:lnTo>
                  <a:lnTo>
                    <a:pt x="3267" y="1067"/>
                  </a:lnTo>
                  <a:lnTo>
                    <a:pt x="3289" y="1044"/>
                  </a:lnTo>
                  <a:lnTo>
                    <a:pt x="3289" y="1022"/>
                  </a:lnTo>
                  <a:lnTo>
                    <a:pt x="3312" y="1022"/>
                  </a:lnTo>
                  <a:lnTo>
                    <a:pt x="3312" y="1000"/>
                  </a:lnTo>
                  <a:lnTo>
                    <a:pt x="3334" y="1000"/>
                  </a:lnTo>
                  <a:lnTo>
                    <a:pt x="3356" y="1000"/>
                  </a:lnTo>
                  <a:lnTo>
                    <a:pt x="3356" y="1022"/>
                  </a:lnTo>
                  <a:lnTo>
                    <a:pt x="3378" y="1044"/>
                  </a:lnTo>
                  <a:lnTo>
                    <a:pt x="3400" y="1067"/>
                  </a:lnTo>
                  <a:lnTo>
                    <a:pt x="3423" y="1067"/>
                  </a:lnTo>
                  <a:lnTo>
                    <a:pt x="3445" y="1067"/>
                  </a:lnTo>
                  <a:lnTo>
                    <a:pt x="3445" y="1044"/>
                  </a:lnTo>
                  <a:lnTo>
                    <a:pt x="3489" y="1022"/>
                  </a:lnTo>
                  <a:lnTo>
                    <a:pt x="3512" y="1000"/>
                  </a:lnTo>
                  <a:lnTo>
                    <a:pt x="3534" y="978"/>
                  </a:lnTo>
                  <a:lnTo>
                    <a:pt x="3556" y="978"/>
                  </a:lnTo>
                  <a:lnTo>
                    <a:pt x="3578" y="978"/>
                  </a:lnTo>
                  <a:lnTo>
                    <a:pt x="3578" y="956"/>
                  </a:lnTo>
                  <a:lnTo>
                    <a:pt x="3578" y="933"/>
                  </a:lnTo>
                  <a:lnTo>
                    <a:pt x="3578" y="911"/>
                  </a:lnTo>
                  <a:lnTo>
                    <a:pt x="3600" y="911"/>
                  </a:lnTo>
                  <a:lnTo>
                    <a:pt x="3623" y="911"/>
                  </a:lnTo>
                  <a:lnTo>
                    <a:pt x="3623" y="933"/>
                  </a:lnTo>
                  <a:lnTo>
                    <a:pt x="3645" y="933"/>
                  </a:lnTo>
                  <a:lnTo>
                    <a:pt x="3645" y="956"/>
                  </a:lnTo>
                  <a:lnTo>
                    <a:pt x="3667" y="956"/>
                  </a:lnTo>
                  <a:lnTo>
                    <a:pt x="3667" y="1000"/>
                  </a:lnTo>
                  <a:lnTo>
                    <a:pt x="3689" y="1022"/>
                  </a:lnTo>
                  <a:lnTo>
                    <a:pt x="3689" y="1044"/>
                  </a:lnTo>
                  <a:lnTo>
                    <a:pt x="3712" y="1044"/>
                  </a:lnTo>
                  <a:lnTo>
                    <a:pt x="3712" y="1067"/>
                  </a:lnTo>
                  <a:lnTo>
                    <a:pt x="3734" y="1067"/>
                  </a:lnTo>
                  <a:lnTo>
                    <a:pt x="3756" y="1067"/>
                  </a:lnTo>
                  <a:lnTo>
                    <a:pt x="3734" y="1089"/>
                  </a:lnTo>
                  <a:lnTo>
                    <a:pt x="3734" y="1111"/>
                  </a:lnTo>
                  <a:lnTo>
                    <a:pt x="3734" y="1133"/>
                  </a:lnTo>
                  <a:lnTo>
                    <a:pt x="3712" y="1133"/>
                  </a:lnTo>
                  <a:lnTo>
                    <a:pt x="3712" y="1156"/>
                  </a:lnTo>
                  <a:lnTo>
                    <a:pt x="3689" y="1156"/>
                  </a:lnTo>
                  <a:lnTo>
                    <a:pt x="3689" y="1178"/>
                  </a:lnTo>
                  <a:lnTo>
                    <a:pt x="3667" y="1178"/>
                  </a:lnTo>
                  <a:lnTo>
                    <a:pt x="3645" y="1200"/>
                  </a:lnTo>
                  <a:lnTo>
                    <a:pt x="3623" y="1200"/>
                  </a:lnTo>
                  <a:lnTo>
                    <a:pt x="3600" y="1222"/>
                  </a:lnTo>
                  <a:lnTo>
                    <a:pt x="3578" y="1244"/>
                  </a:lnTo>
                  <a:lnTo>
                    <a:pt x="3556" y="1267"/>
                  </a:lnTo>
                  <a:lnTo>
                    <a:pt x="3556" y="1311"/>
                  </a:lnTo>
                  <a:lnTo>
                    <a:pt x="3534" y="1311"/>
                  </a:lnTo>
                  <a:lnTo>
                    <a:pt x="3512" y="1311"/>
                  </a:lnTo>
                  <a:lnTo>
                    <a:pt x="3512" y="1333"/>
                  </a:lnTo>
                  <a:lnTo>
                    <a:pt x="3489" y="1333"/>
                  </a:lnTo>
                  <a:lnTo>
                    <a:pt x="3489" y="1356"/>
                  </a:lnTo>
                  <a:lnTo>
                    <a:pt x="3489" y="1378"/>
                  </a:lnTo>
                  <a:lnTo>
                    <a:pt x="3512" y="1400"/>
                  </a:lnTo>
                  <a:lnTo>
                    <a:pt x="3534" y="1400"/>
                  </a:lnTo>
                  <a:lnTo>
                    <a:pt x="3556" y="1400"/>
                  </a:lnTo>
                  <a:lnTo>
                    <a:pt x="3578" y="1400"/>
                  </a:lnTo>
                  <a:lnTo>
                    <a:pt x="3600" y="1400"/>
                  </a:lnTo>
                  <a:lnTo>
                    <a:pt x="3600" y="1422"/>
                  </a:lnTo>
                  <a:lnTo>
                    <a:pt x="3623" y="1422"/>
                  </a:lnTo>
                  <a:lnTo>
                    <a:pt x="3600" y="1422"/>
                  </a:lnTo>
                  <a:lnTo>
                    <a:pt x="3556" y="1422"/>
                  </a:lnTo>
                  <a:lnTo>
                    <a:pt x="3534" y="1422"/>
                  </a:lnTo>
                  <a:lnTo>
                    <a:pt x="3534" y="1444"/>
                  </a:lnTo>
                  <a:lnTo>
                    <a:pt x="3534" y="1422"/>
                  </a:lnTo>
                  <a:lnTo>
                    <a:pt x="3512" y="1422"/>
                  </a:lnTo>
                  <a:lnTo>
                    <a:pt x="3512" y="1400"/>
                  </a:lnTo>
                  <a:lnTo>
                    <a:pt x="3489" y="1400"/>
                  </a:lnTo>
                  <a:lnTo>
                    <a:pt x="3467" y="1400"/>
                  </a:lnTo>
                  <a:lnTo>
                    <a:pt x="3445" y="1400"/>
                  </a:lnTo>
                  <a:lnTo>
                    <a:pt x="3423" y="1400"/>
                  </a:lnTo>
                  <a:lnTo>
                    <a:pt x="3423" y="1378"/>
                  </a:lnTo>
                  <a:lnTo>
                    <a:pt x="3400" y="1378"/>
                  </a:lnTo>
                  <a:lnTo>
                    <a:pt x="3400" y="1400"/>
                  </a:lnTo>
                  <a:lnTo>
                    <a:pt x="3400" y="1422"/>
                  </a:lnTo>
                  <a:lnTo>
                    <a:pt x="3400" y="1444"/>
                  </a:lnTo>
                  <a:lnTo>
                    <a:pt x="3423" y="1467"/>
                  </a:lnTo>
                  <a:lnTo>
                    <a:pt x="3400" y="1467"/>
                  </a:lnTo>
                  <a:lnTo>
                    <a:pt x="3378" y="1467"/>
                  </a:lnTo>
                  <a:lnTo>
                    <a:pt x="3356" y="1489"/>
                  </a:lnTo>
                  <a:lnTo>
                    <a:pt x="3334" y="1511"/>
                  </a:lnTo>
                  <a:lnTo>
                    <a:pt x="3334" y="1533"/>
                  </a:lnTo>
                  <a:lnTo>
                    <a:pt x="3356" y="1556"/>
                  </a:lnTo>
                  <a:lnTo>
                    <a:pt x="3334" y="1556"/>
                  </a:lnTo>
                  <a:lnTo>
                    <a:pt x="3334" y="1578"/>
                  </a:lnTo>
                  <a:lnTo>
                    <a:pt x="3312" y="1578"/>
                  </a:lnTo>
                  <a:lnTo>
                    <a:pt x="3312" y="1600"/>
                  </a:lnTo>
                  <a:lnTo>
                    <a:pt x="3312" y="1622"/>
                  </a:lnTo>
                  <a:lnTo>
                    <a:pt x="3334" y="1622"/>
                  </a:lnTo>
                  <a:lnTo>
                    <a:pt x="3334" y="1644"/>
                  </a:lnTo>
                  <a:lnTo>
                    <a:pt x="3334" y="1667"/>
                  </a:lnTo>
                  <a:lnTo>
                    <a:pt x="3334" y="1689"/>
                  </a:lnTo>
                  <a:lnTo>
                    <a:pt x="3356" y="1689"/>
                  </a:lnTo>
                  <a:lnTo>
                    <a:pt x="3400" y="1644"/>
                  </a:lnTo>
                  <a:lnTo>
                    <a:pt x="3423" y="1667"/>
                  </a:lnTo>
                  <a:lnTo>
                    <a:pt x="3423" y="1644"/>
                  </a:lnTo>
                  <a:lnTo>
                    <a:pt x="3445" y="1644"/>
                  </a:lnTo>
                  <a:lnTo>
                    <a:pt x="3445" y="1622"/>
                  </a:lnTo>
                  <a:lnTo>
                    <a:pt x="3423" y="1600"/>
                  </a:lnTo>
                  <a:lnTo>
                    <a:pt x="3400" y="1578"/>
                  </a:lnTo>
                  <a:lnTo>
                    <a:pt x="3400" y="1556"/>
                  </a:lnTo>
                  <a:lnTo>
                    <a:pt x="3423" y="1533"/>
                  </a:lnTo>
                  <a:lnTo>
                    <a:pt x="3467" y="1533"/>
                  </a:lnTo>
                  <a:lnTo>
                    <a:pt x="3467" y="1556"/>
                  </a:lnTo>
                  <a:lnTo>
                    <a:pt x="3467" y="1578"/>
                  </a:lnTo>
                  <a:lnTo>
                    <a:pt x="3489" y="1578"/>
                  </a:lnTo>
                  <a:lnTo>
                    <a:pt x="3512" y="1578"/>
                  </a:lnTo>
                  <a:lnTo>
                    <a:pt x="3512" y="1556"/>
                  </a:lnTo>
                  <a:lnTo>
                    <a:pt x="3534" y="1556"/>
                  </a:lnTo>
                  <a:lnTo>
                    <a:pt x="3512" y="1533"/>
                  </a:lnTo>
                  <a:lnTo>
                    <a:pt x="3512" y="1511"/>
                  </a:lnTo>
                  <a:lnTo>
                    <a:pt x="3534" y="1511"/>
                  </a:lnTo>
                  <a:lnTo>
                    <a:pt x="3556" y="1489"/>
                  </a:lnTo>
                  <a:lnTo>
                    <a:pt x="3578" y="1489"/>
                  </a:lnTo>
                  <a:lnTo>
                    <a:pt x="3600" y="1489"/>
                  </a:lnTo>
                  <a:lnTo>
                    <a:pt x="3623" y="1489"/>
                  </a:lnTo>
                  <a:lnTo>
                    <a:pt x="3667" y="1556"/>
                  </a:lnTo>
                  <a:lnTo>
                    <a:pt x="3667" y="1511"/>
                  </a:lnTo>
                  <a:lnTo>
                    <a:pt x="3689" y="1489"/>
                  </a:lnTo>
                  <a:lnTo>
                    <a:pt x="3689" y="1467"/>
                  </a:lnTo>
                  <a:lnTo>
                    <a:pt x="3689" y="1444"/>
                  </a:lnTo>
                  <a:lnTo>
                    <a:pt x="3689" y="1422"/>
                  </a:lnTo>
                  <a:lnTo>
                    <a:pt x="3667" y="1422"/>
                  </a:lnTo>
                  <a:lnTo>
                    <a:pt x="3667" y="1400"/>
                  </a:lnTo>
                  <a:lnTo>
                    <a:pt x="3645" y="1378"/>
                  </a:lnTo>
                  <a:lnTo>
                    <a:pt x="3667" y="1356"/>
                  </a:lnTo>
                  <a:lnTo>
                    <a:pt x="3689" y="1356"/>
                  </a:lnTo>
                  <a:lnTo>
                    <a:pt x="3712" y="1356"/>
                  </a:lnTo>
                  <a:lnTo>
                    <a:pt x="3734" y="1333"/>
                  </a:lnTo>
                  <a:lnTo>
                    <a:pt x="3734" y="1311"/>
                  </a:lnTo>
                  <a:lnTo>
                    <a:pt x="3756" y="1311"/>
                  </a:lnTo>
                  <a:lnTo>
                    <a:pt x="3778" y="1289"/>
                  </a:lnTo>
                  <a:lnTo>
                    <a:pt x="3823" y="1333"/>
                  </a:lnTo>
                  <a:lnTo>
                    <a:pt x="3823" y="1311"/>
                  </a:lnTo>
                  <a:lnTo>
                    <a:pt x="3845" y="1289"/>
                  </a:lnTo>
                  <a:lnTo>
                    <a:pt x="3845" y="1267"/>
                  </a:lnTo>
                  <a:lnTo>
                    <a:pt x="3845" y="1244"/>
                  </a:lnTo>
                  <a:lnTo>
                    <a:pt x="3845" y="1222"/>
                  </a:lnTo>
                  <a:lnTo>
                    <a:pt x="3867" y="1222"/>
                  </a:lnTo>
                  <a:lnTo>
                    <a:pt x="3867" y="1244"/>
                  </a:lnTo>
                  <a:lnTo>
                    <a:pt x="3889" y="1267"/>
                  </a:lnTo>
                  <a:lnTo>
                    <a:pt x="3889" y="1289"/>
                  </a:lnTo>
                  <a:lnTo>
                    <a:pt x="3889" y="1311"/>
                  </a:lnTo>
                  <a:lnTo>
                    <a:pt x="3912" y="1311"/>
                  </a:lnTo>
                  <a:lnTo>
                    <a:pt x="3956" y="1222"/>
                  </a:lnTo>
                  <a:lnTo>
                    <a:pt x="3978" y="1244"/>
                  </a:lnTo>
                  <a:lnTo>
                    <a:pt x="3978" y="1222"/>
                  </a:lnTo>
                  <a:lnTo>
                    <a:pt x="4000" y="1222"/>
                  </a:lnTo>
                  <a:lnTo>
                    <a:pt x="4000" y="1200"/>
                  </a:lnTo>
                  <a:lnTo>
                    <a:pt x="4000" y="1178"/>
                  </a:lnTo>
                  <a:lnTo>
                    <a:pt x="4023" y="1178"/>
                  </a:lnTo>
                  <a:lnTo>
                    <a:pt x="4023" y="1156"/>
                  </a:lnTo>
                  <a:lnTo>
                    <a:pt x="4045" y="1156"/>
                  </a:lnTo>
                  <a:lnTo>
                    <a:pt x="4023" y="1133"/>
                  </a:lnTo>
                  <a:lnTo>
                    <a:pt x="4045" y="1133"/>
                  </a:lnTo>
                  <a:lnTo>
                    <a:pt x="4067" y="1156"/>
                  </a:lnTo>
                  <a:lnTo>
                    <a:pt x="4089" y="1156"/>
                  </a:lnTo>
                  <a:lnTo>
                    <a:pt x="4089" y="1133"/>
                  </a:lnTo>
                  <a:lnTo>
                    <a:pt x="4112" y="1133"/>
                  </a:lnTo>
                  <a:lnTo>
                    <a:pt x="4089" y="1111"/>
                  </a:lnTo>
                  <a:lnTo>
                    <a:pt x="4089" y="1089"/>
                  </a:lnTo>
                  <a:lnTo>
                    <a:pt x="4112" y="1089"/>
                  </a:lnTo>
                  <a:lnTo>
                    <a:pt x="4134" y="1089"/>
                  </a:lnTo>
                  <a:lnTo>
                    <a:pt x="4134" y="1067"/>
                  </a:lnTo>
                  <a:lnTo>
                    <a:pt x="4156" y="1067"/>
                  </a:lnTo>
                  <a:lnTo>
                    <a:pt x="4178" y="1067"/>
                  </a:lnTo>
                  <a:lnTo>
                    <a:pt x="4201" y="1067"/>
                  </a:lnTo>
                  <a:lnTo>
                    <a:pt x="4201" y="1089"/>
                  </a:lnTo>
                  <a:lnTo>
                    <a:pt x="4201" y="1111"/>
                  </a:lnTo>
                  <a:lnTo>
                    <a:pt x="4201" y="1133"/>
                  </a:lnTo>
                  <a:lnTo>
                    <a:pt x="4223" y="1156"/>
                  </a:lnTo>
                  <a:lnTo>
                    <a:pt x="4223" y="1178"/>
                  </a:lnTo>
                  <a:lnTo>
                    <a:pt x="4245" y="1178"/>
                  </a:lnTo>
                  <a:lnTo>
                    <a:pt x="4267" y="1200"/>
                  </a:lnTo>
                  <a:lnTo>
                    <a:pt x="4267" y="1178"/>
                  </a:lnTo>
                  <a:lnTo>
                    <a:pt x="4289" y="1178"/>
                  </a:lnTo>
                  <a:lnTo>
                    <a:pt x="4289" y="1156"/>
                  </a:lnTo>
                  <a:lnTo>
                    <a:pt x="4267" y="1200"/>
                  </a:lnTo>
                  <a:lnTo>
                    <a:pt x="4267" y="1222"/>
                  </a:lnTo>
                  <a:lnTo>
                    <a:pt x="4267" y="1267"/>
                  </a:lnTo>
                  <a:lnTo>
                    <a:pt x="4245" y="1289"/>
                  </a:lnTo>
                  <a:lnTo>
                    <a:pt x="4267" y="1333"/>
                  </a:lnTo>
                  <a:lnTo>
                    <a:pt x="4267" y="1356"/>
                  </a:lnTo>
                  <a:lnTo>
                    <a:pt x="4267" y="1378"/>
                  </a:lnTo>
                  <a:lnTo>
                    <a:pt x="4289" y="1400"/>
                  </a:lnTo>
                  <a:lnTo>
                    <a:pt x="4312" y="1422"/>
                  </a:lnTo>
                  <a:lnTo>
                    <a:pt x="4312" y="1400"/>
                  </a:lnTo>
                  <a:lnTo>
                    <a:pt x="4334" y="1378"/>
                  </a:lnTo>
                  <a:lnTo>
                    <a:pt x="4334" y="1356"/>
                  </a:lnTo>
                  <a:lnTo>
                    <a:pt x="4334" y="1333"/>
                  </a:lnTo>
                  <a:lnTo>
                    <a:pt x="4334" y="1311"/>
                  </a:lnTo>
                  <a:lnTo>
                    <a:pt x="4378" y="1267"/>
                  </a:lnTo>
                  <a:lnTo>
                    <a:pt x="4356" y="1244"/>
                  </a:lnTo>
                  <a:lnTo>
                    <a:pt x="4334" y="1222"/>
                  </a:lnTo>
                  <a:lnTo>
                    <a:pt x="4356" y="1200"/>
                  </a:lnTo>
                  <a:lnTo>
                    <a:pt x="4378" y="1200"/>
                  </a:lnTo>
                  <a:lnTo>
                    <a:pt x="4401" y="1200"/>
                  </a:lnTo>
                  <a:lnTo>
                    <a:pt x="4423" y="1178"/>
                  </a:lnTo>
                  <a:lnTo>
                    <a:pt x="4445" y="1178"/>
                  </a:lnTo>
                  <a:lnTo>
                    <a:pt x="4445" y="1156"/>
                  </a:lnTo>
                  <a:lnTo>
                    <a:pt x="4467" y="1156"/>
                  </a:lnTo>
                  <a:lnTo>
                    <a:pt x="4467" y="1178"/>
                  </a:lnTo>
                  <a:lnTo>
                    <a:pt x="4445" y="1178"/>
                  </a:lnTo>
                  <a:lnTo>
                    <a:pt x="4445" y="1200"/>
                  </a:lnTo>
                  <a:lnTo>
                    <a:pt x="4423" y="1178"/>
                  </a:lnTo>
                  <a:lnTo>
                    <a:pt x="4401" y="1200"/>
                  </a:lnTo>
                  <a:lnTo>
                    <a:pt x="4401" y="1222"/>
                  </a:lnTo>
                  <a:lnTo>
                    <a:pt x="4378" y="1244"/>
                  </a:lnTo>
                  <a:lnTo>
                    <a:pt x="4378" y="1267"/>
                  </a:lnTo>
                  <a:lnTo>
                    <a:pt x="4356" y="1289"/>
                  </a:lnTo>
                  <a:lnTo>
                    <a:pt x="4401" y="1333"/>
                  </a:lnTo>
                  <a:lnTo>
                    <a:pt x="4423" y="1311"/>
                  </a:lnTo>
                  <a:lnTo>
                    <a:pt x="4445" y="1267"/>
                  </a:lnTo>
                  <a:lnTo>
                    <a:pt x="4467" y="1244"/>
                  </a:lnTo>
                  <a:lnTo>
                    <a:pt x="4489" y="1244"/>
                  </a:lnTo>
                  <a:lnTo>
                    <a:pt x="4489" y="1222"/>
                  </a:lnTo>
                  <a:lnTo>
                    <a:pt x="4512" y="1222"/>
                  </a:lnTo>
                  <a:lnTo>
                    <a:pt x="4534" y="1222"/>
                  </a:lnTo>
                  <a:lnTo>
                    <a:pt x="4623" y="1289"/>
                  </a:lnTo>
                  <a:lnTo>
                    <a:pt x="4623" y="1267"/>
                  </a:lnTo>
                  <a:lnTo>
                    <a:pt x="4623" y="1244"/>
                  </a:lnTo>
                  <a:lnTo>
                    <a:pt x="4645" y="1222"/>
                  </a:lnTo>
                  <a:lnTo>
                    <a:pt x="4645" y="1200"/>
                  </a:lnTo>
                  <a:lnTo>
                    <a:pt x="4645" y="1178"/>
                  </a:lnTo>
                  <a:lnTo>
                    <a:pt x="4645" y="1156"/>
                  </a:lnTo>
                  <a:lnTo>
                    <a:pt x="4645" y="1133"/>
                  </a:lnTo>
                  <a:lnTo>
                    <a:pt x="4623" y="1133"/>
                  </a:lnTo>
                  <a:lnTo>
                    <a:pt x="4623" y="1111"/>
                  </a:lnTo>
                  <a:lnTo>
                    <a:pt x="4645" y="1111"/>
                  </a:lnTo>
                  <a:lnTo>
                    <a:pt x="4645" y="1133"/>
                  </a:lnTo>
                  <a:lnTo>
                    <a:pt x="4667" y="1133"/>
                  </a:lnTo>
                  <a:lnTo>
                    <a:pt x="4689" y="1156"/>
                  </a:lnTo>
                  <a:lnTo>
                    <a:pt x="4712" y="1156"/>
                  </a:lnTo>
                  <a:lnTo>
                    <a:pt x="4734" y="1156"/>
                  </a:lnTo>
                  <a:lnTo>
                    <a:pt x="4734" y="1133"/>
                  </a:lnTo>
                  <a:lnTo>
                    <a:pt x="4756" y="1133"/>
                  </a:lnTo>
                  <a:lnTo>
                    <a:pt x="4734" y="1156"/>
                  </a:lnTo>
                  <a:lnTo>
                    <a:pt x="4712" y="1133"/>
                  </a:lnTo>
                  <a:lnTo>
                    <a:pt x="4734" y="1111"/>
                  </a:lnTo>
                  <a:lnTo>
                    <a:pt x="4756" y="1133"/>
                  </a:lnTo>
                  <a:lnTo>
                    <a:pt x="4756" y="1111"/>
                  </a:lnTo>
                  <a:lnTo>
                    <a:pt x="4778" y="1111"/>
                  </a:lnTo>
                  <a:lnTo>
                    <a:pt x="4778" y="1089"/>
                  </a:lnTo>
                  <a:lnTo>
                    <a:pt x="4867" y="1089"/>
                  </a:lnTo>
                  <a:lnTo>
                    <a:pt x="4801" y="1156"/>
                  </a:lnTo>
                  <a:lnTo>
                    <a:pt x="4889" y="1222"/>
                  </a:lnTo>
                  <a:lnTo>
                    <a:pt x="4867" y="1244"/>
                  </a:lnTo>
                  <a:lnTo>
                    <a:pt x="4867" y="1267"/>
                  </a:lnTo>
                  <a:lnTo>
                    <a:pt x="4867" y="1289"/>
                  </a:lnTo>
                  <a:lnTo>
                    <a:pt x="4889" y="1289"/>
                  </a:lnTo>
                  <a:lnTo>
                    <a:pt x="4912" y="1289"/>
                  </a:lnTo>
                  <a:lnTo>
                    <a:pt x="4934" y="1267"/>
                  </a:lnTo>
                  <a:lnTo>
                    <a:pt x="4956" y="1267"/>
                  </a:lnTo>
                  <a:lnTo>
                    <a:pt x="4956" y="1289"/>
                  </a:lnTo>
                  <a:lnTo>
                    <a:pt x="4956" y="1311"/>
                  </a:lnTo>
                  <a:lnTo>
                    <a:pt x="4978" y="1311"/>
                  </a:lnTo>
                  <a:lnTo>
                    <a:pt x="4978" y="1333"/>
                  </a:lnTo>
                  <a:lnTo>
                    <a:pt x="5001" y="1333"/>
                  </a:lnTo>
                  <a:lnTo>
                    <a:pt x="4934" y="1400"/>
                  </a:lnTo>
                  <a:lnTo>
                    <a:pt x="4934" y="1422"/>
                  </a:lnTo>
                  <a:lnTo>
                    <a:pt x="4956" y="1422"/>
                  </a:lnTo>
                  <a:lnTo>
                    <a:pt x="4978" y="1422"/>
                  </a:lnTo>
                  <a:lnTo>
                    <a:pt x="5001" y="1422"/>
                  </a:lnTo>
                  <a:lnTo>
                    <a:pt x="5067" y="1333"/>
                  </a:lnTo>
                  <a:lnTo>
                    <a:pt x="5023" y="1289"/>
                  </a:lnTo>
                  <a:lnTo>
                    <a:pt x="5023" y="1267"/>
                  </a:lnTo>
                  <a:lnTo>
                    <a:pt x="5045" y="1267"/>
                  </a:lnTo>
                  <a:lnTo>
                    <a:pt x="5045" y="1244"/>
                  </a:lnTo>
                  <a:lnTo>
                    <a:pt x="5090" y="1244"/>
                  </a:lnTo>
                  <a:lnTo>
                    <a:pt x="5090" y="1267"/>
                  </a:lnTo>
                  <a:lnTo>
                    <a:pt x="5090" y="1289"/>
                  </a:lnTo>
                  <a:lnTo>
                    <a:pt x="5090" y="1311"/>
                  </a:lnTo>
                  <a:lnTo>
                    <a:pt x="5090" y="1333"/>
                  </a:lnTo>
                  <a:lnTo>
                    <a:pt x="5112" y="1333"/>
                  </a:lnTo>
                  <a:lnTo>
                    <a:pt x="5067" y="1378"/>
                  </a:lnTo>
                  <a:lnTo>
                    <a:pt x="5090" y="1400"/>
                  </a:lnTo>
                  <a:lnTo>
                    <a:pt x="5112" y="1400"/>
                  </a:lnTo>
                  <a:lnTo>
                    <a:pt x="5134" y="1378"/>
                  </a:lnTo>
                  <a:lnTo>
                    <a:pt x="5156" y="1356"/>
                  </a:lnTo>
                  <a:lnTo>
                    <a:pt x="5156" y="1333"/>
                  </a:lnTo>
                  <a:lnTo>
                    <a:pt x="5156" y="1311"/>
                  </a:lnTo>
                  <a:lnTo>
                    <a:pt x="5156" y="1289"/>
                  </a:lnTo>
                  <a:lnTo>
                    <a:pt x="5178" y="1289"/>
                  </a:lnTo>
                  <a:lnTo>
                    <a:pt x="5178" y="1267"/>
                  </a:lnTo>
                  <a:lnTo>
                    <a:pt x="5201" y="1267"/>
                  </a:lnTo>
                  <a:lnTo>
                    <a:pt x="5223" y="1267"/>
                  </a:lnTo>
                  <a:lnTo>
                    <a:pt x="5201" y="1244"/>
                  </a:lnTo>
                  <a:lnTo>
                    <a:pt x="5201" y="1222"/>
                  </a:lnTo>
                  <a:lnTo>
                    <a:pt x="5223" y="1222"/>
                  </a:lnTo>
                  <a:lnTo>
                    <a:pt x="5245" y="1222"/>
                  </a:lnTo>
                  <a:lnTo>
                    <a:pt x="5267" y="1222"/>
                  </a:lnTo>
                  <a:lnTo>
                    <a:pt x="5267" y="1244"/>
                  </a:lnTo>
                  <a:lnTo>
                    <a:pt x="5290" y="1267"/>
                  </a:lnTo>
                  <a:lnTo>
                    <a:pt x="5290" y="1289"/>
                  </a:lnTo>
                  <a:lnTo>
                    <a:pt x="5290" y="1333"/>
                  </a:lnTo>
                  <a:lnTo>
                    <a:pt x="5290" y="1356"/>
                  </a:lnTo>
                  <a:lnTo>
                    <a:pt x="5312" y="1356"/>
                  </a:lnTo>
                  <a:lnTo>
                    <a:pt x="5334" y="1356"/>
                  </a:lnTo>
                  <a:lnTo>
                    <a:pt x="5356" y="1356"/>
                  </a:lnTo>
                  <a:lnTo>
                    <a:pt x="5378" y="1356"/>
                  </a:lnTo>
                  <a:lnTo>
                    <a:pt x="5290" y="1400"/>
                  </a:lnTo>
                  <a:lnTo>
                    <a:pt x="5312" y="1422"/>
                  </a:lnTo>
                  <a:lnTo>
                    <a:pt x="5356" y="1422"/>
                  </a:lnTo>
                  <a:lnTo>
                    <a:pt x="5378" y="1444"/>
                  </a:lnTo>
                  <a:lnTo>
                    <a:pt x="5401" y="1444"/>
                  </a:lnTo>
                  <a:lnTo>
                    <a:pt x="5423" y="1467"/>
                  </a:lnTo>
                  <a:lnTo>
                    <a:pt x="5423" y="1489"/>
                  </a:lnTo>
                  <a:lnTo>
                    <a:pt x="5445" y="1489"/>
                  </a:lnTo>
                  <a:lnTo>
                    <a:pt x="5401" y="1578"/>
                  </a:lnTo>
                  <a:lnTo>
                    <a:pt x="5356" y="1533"/>
                  </a:lnTo>
                  <a:lnTo>
                    <a:pt x="5334" y="1533"/>
                  </a:lnTo>
                  <a:lnTo>
                    <a:pt x="5334" y="1556"/>
                  </a:lnTo>
                  <a:lnTo>
                    <a:pt x="5334" y="1578"/>
                  </a:lnTo>
                  <a:lnTo>
                    <a:pt x="5334" y="1600"/>
                  </a:lnTo>
                  <a:lnTo>
                    <a:pt x="5356" y="1622"/>
                  </a:lnTo>
                  <a:lnTo>
                    <a:pt x="5334" y="1600"/>
                  </a:lnTo>
                  <a:lnTo>
                    <a:pt x="5312" y="1600"/>
                  </a:lnTo>
                  <a:lnTo>
                    <a:pt x="5312" y="1622"/>
                  </a:lnTo>
                  <a:lnTo>
                    <a:pt x="5290" y="1622"/>
                  </a:lnTo>
                  <a:lnTo>
                    <a:pt x="5290" y="1644"/>
                  </a:lnTo>
                  <a:lnTo>
                    <a:pt x="5290" y="1667"/>
                  </a:lnTo>
                  <a:lnTo>
                    <a:pt x="5267" y="1689"/>
                  </a:lnTo>
                  <a:lnTo>
                    <a:pt x="5267" y="1711"/>
                  </a:lnTo>
                  <a:lnTo>
                    <a:pt x="5267" y="1733"/>
                  </a:lnTo>
                  <a:lnTo>
                    <a:pt x="5245" y="1733"/>
                  </a:lnTo>
                  <a:lnTo>
                    <a:pt x="5245" y="1756"/>
                  </a:lnTo>
                  <a:lnTo>
                    <a:pt x="5223" y="1756"/>
                  </a:lnTo>
                  <a:lnTo>
                    <a:pt x="5201" y="1756"/>
                  </a:lnTo>
                  <a:lnTo>
                    <a:pt x="5201" y="1778"/>
                  </a:lnTo>
                  <a:lnTo>
                    <a:pt x="5201" y="1800"/>
                  </a:lnTo>
                  <a:lnTo>
                    <a:pt x="5223" y="1800"/>
                  </a:lnTo>
                  <a:lnTo>
                    <a:pt x="5223" y="1822"/>
                  </a:lnTo>
                  <a:lnTo>
                    <a:pt x="5245" y="1822"/>
                  </a:lnTo>
                  <a:lnTo>
                    <a:pt x="5267" y="1822"/>
                  </a:lnTo>
                  <a:lnTo>
                    <a:pt x="5290" y="1822"/>
                  </a:lnTo>
                  <a:lnTo>
                    <a:pt x="5312" y="1822"/>
                  </a:lnTo>
                  <a:lnTo>
                    <a:pt x="5334" y="1800"/>
                  </a:lnTo>
                  <a:lnTo>
                    <a:pt x="5356" y="1778"/>
                  </a:lnTo>
                  <a:lnTo>
                    <a:pt x="5378" y="1778"/>
                  </a:lnTo>
                  <a:lnTo>
                    <a:pt x="5356" y="1800"/>
                  </a:lnTo>
                  <a:lnTo>
                    <a:pt x="5356" y="1822"/>
                  </a:lnTo>
                  <a:lnTo>
                    <a:pt x="5356" y="1844"/>
                  </a:lnTo>
                  <a:lnTo>
                    <a:pt x="5378" y="1867"/>
                  </a:lnTo>
                  <a:lnTo>
                    <a:pt x="5401" y="1867"/>
                  </a:lnTo>
                  <a:lnTo>
                    <a:pt x="5423" y="1867"/>
                  </a:lnTo>
                  <a:lnTo>
                    <a:pt x="5445" y="1867"/>
                  </a:lnTo>
                  <a:lnTo>
                    <a:pt x="5445" y="1889"/>
                  </a:lnTo>
                  <a:lnTo>
                    <a:pt x="5467" y="1889"/>
                  </a:lnTo>
                  <a:lnTo>
                    <a:pt x="5467" y="1911"/>
                  </a:lnTo>
                  <a:lnTo>
                    <a:pt x="5445" y="1933"/>
                  </a:lnTo>
                  <a:lnTo>
                    <a:pt x="5445" y="1956"/>
                  </a:lnTo>
                  <a:lnTo>
                    <a:pt x="5467" y="1978"/>
                  </a:lnTo>
                  <a:lnTo>
                    <a:pt x="5467" y="2000"/>
                  </a:lnTo>
                  <a:lnTo>
                    <a:pt x="5490" y="2000"/>
                  </a:lnTo>
                  <a:lnTo>
                    <a:pt x="5512" y="2000"/>
                  </a:lnTo>
                  <a:lnTo>
                    <a:pt x="5534" y="2000"/>
                  </a:lnTo>
                  <a:lnTo>
                    <a:pt x="5512" y="2022"/>
                  </a:lnTo>
                  <a:lnTo>
                    <a:pt x="5490" y="2022"/>
                  </a:lnTo>
                  <a:lnTo>
                    <a:pt x="5490" y="2044"/>
                  </a:lnTo>
                  <a:lnTo>
                    <a:pt x="5467" y="2044"/>
                  </a:lnTo>
                  <a:lnTo>
                    <a:pt x="5445" y="2067"/>
                  </a:lnTo>
                  <a:lnTo>
                    <a:pt x="5423" y="2067"/>
                  </a:lnTo>
                  <a:lnTo>
                    <a:pt x="5423" y="2089"/>
                  </a:lnTo>
                  <a:lnTo>
                    <a:pt x="5445" y="2111"/>
                  </a:lnTo>
                  <a:lnTo>
                    <a:pt x="5423" y="2111"/>
                  </a:lnTo>
                  <a:lnTo>
                    <a:pt x="5401" y="2133"/>
                  </a:lnTo>
                  <a:lnTo>
                    <a:pt x="5445" y="2178"/>
                  </a:lnTo>
                  <a:lnTo>
                    <a:pt x="5423" y="2178"/>
                  </a:lnTo>
                  <a:lnTo>
                    <a:pt x="5401" y="2178"/>
                  </a:lnTo>
                  <a:lnTo>
                    <a:pt x="5356" y="2178"/>
                  </a:lnTo>
                  <a:lnTo>
                    <a:pt x="5334" y="2178"/>
                  </a:lnTo>
                  <a:lnTo>
                    <a:pt x="5312" y="2200"/>
                  </a:lnTo>
                  <a:lnTo>
                    <a:pt x="5267" y="2133"/>
                  </a:lnTo>
                  <a:lnTo>
                    <a:pt x="5267" y="2156"/>
                  </a:lnTo>
                  <a:lnTo>
                    <a:pt x="5267" y="2200"/>
                  </a:lnTo>
                  <a:lnTo>
                    <a:pt x="5245" y="2222"/>
                  </a:lnTo>
                  <a:lnTo>
                    <a:pt x="5245" y="2267"/>
                  </a:lnTo>
                  <a:lnTo>
                    <a:pt x="5223" y="2289"/>
                  </a:lnTo>
                  <a:lnTo>
                    <a:pt x="5223" y="2311"/>
                  </a:lnTo>
                  <a:lnTo>
                    <a:pt x="5223" y="2333"/>
                  </a:lnTo>
                  <a:lnTo>
                    <a:pt x="5223" y="2356"/>
                  </a:lnTo>
                  <a:lnTo>
                    <a:pt x="5245" y="2378"/>
                  </a:lnTo>
                  <a:lnTo>
                    <a:pt x="5223" y="2378"/>
                  </a:lnTo>
                  <a:lnTo>
                    <a:pt x="5223" y="2400"/>
                  </a:lnTo>
                  <a:lnTo>
                    <a:pt x="5201" y="2400"/>
                  </a:lnTo>
                  <a:lnTo>
                    <a:pt x="5178" y="2400"/>
                  </a:lnTo>
                  <a:lnTo>
                    <a:pt x="5156" y="2400"/>
                  </a:lnTo>
                  <a:lnTo>
                    <a:pt x="5156" y="2422"/>
                  </a:lnTo>
                  <a:lnTo>
                    <a:pt x="5156" y="2444"/>
                  </a:lnTo>
                  <a:lnTo>
                    <a:pt x="5090" y="2378"/>
                  </a:lnTo>
                  <a:lnTo>
                    <a:pt x="5067" y="2378"/>
                  </a:lnTo>
                  <a:lnTo>
                    <a:pt x="5067" y="2400"/>
                  </a:lnTo>
                  <a:lnTo>
                    <a:pt x="5067" y="2422"/>
                  </a:lnTo>
                  <a:lnTo>
                    <a:pt x="5067" y="2467"/>
                  </a:lnTo>
                  <a:lnTo>
                    <a:pt x="5067" y="2489"/>
                  </a:lnTo>
                  <a:lnTo>
                    <a:pt x="5090" y="2511"/>
                  </a:lnTo>
                  <a:lnTo>
                    <a:pt x="5112" y="2511"/>
                  </a:lnTo>
                  <a:lnTo>
                    <a:pt x="5112" y="2533"/>
                  </a:lnTo>
                  <a:lnTo>
                    <a:pt x="5112" y="2556"/>
                  </a:lnTo>
                  <a:lnTo>
                    <a:pt x="5112" y="2578"/>
                  </a:lnTo>
                  <a:lnTo>
                    <a:pt x="5090" y="2600"/>
                  </a:lnTo>
                  <a:lnTo>
                    <a:pt x="5067" y="2644"/>
                  </a:lnTo>
                  <a:lnTo>
                    <a:pt x="5067" y="2667"/>
                  </a:lnTo>
                  <a:lnTo>
                    <a:pt x="5067" y="2689"/>
                  </a:lnTo>
                  <a:lnTo>
                    <a:pt x="5045" y="2689"/>
                  </a:lnTo>
                  <a:lnTo>
                    <a:pt x="5045" y="2667"/>
                  </a:lnTo>
                  <a:lnTo>
                    <a:pt x="5045" y="2644"/>
                  </a:lnTo>
                  <a:lnTo>
                    <a:pt x="5045" y="2622"/>
                  </a:lnTo>
                  <a:lnTo>
                    <a:pt x="5067" y="2600"/>
                  </a:lnTo>
                  <a:lnTo>
                    <a:pt x="5067" y="2578"/>
                  </a:lnTo>
                  <a:lnTo>
                    <a:pt x="5067" y="2556"/>
                  </a:lnTo>
                  <a:lnTo>
                    <a:pt x="5045" y="2556"/>
                  </a:lnTo>
                  <a:lnTo>
                    <a:pt x="5045" y="2533"/>
                  </a:lnTo>
                  <a:lnTo>
                    <a:pt x="5023" y="2533"/>
                  </a:lnTo>
                  <a:lnTo>
                    <a:pt x="5001" y="2556"/>
                  </a:lnTo>
                  <a:lnTo>
                    <a:pt x="4978" y="2556"/>
                  </a:lnTo>
                  <a:lnTo>
                    <a:pt x="4956" y="2556"/>
                  </a:lnTo>
                  <a:lnTo>
                    <a:pt x="4956" y="2578"/>
                  </a:lnTo>
                  <a:lnTo>
                    <a:pt x="4934" y="2578"/>
                  </a:lnTo>
                  <a:lnTo>
                    <a:pt x="4934" y="2600"/>
                  </a:lnTo>
                  <a:lnTo>
                    <a:pt x="4912" y="2644"/>
                  </a:lnTo>
                  <a:lnTo>
                    <a:pt x="4889" y="2667"/>
                  </a:lnTo>
                  <a:lnTo>
                    <a:pt x="4867" y="2667"/>
                  </a:lnTo>
                  <a:lnTo>
                    <a:pt x="4867" y="2689"/>
                  </a:lnTo>
                  <a:lnTo>
                    <a:pt x="4845" y="2711"/>
                  </a:lnTo>
                  <a:lnTo>
                    <a:pt x="4778" y="2778"/>
                  </a:lnTo>
                  <a:lnTo>
                    <a:pt x="4778" y="2800"/>
                  </a:lnTo>
                  <a:lnTo>
                    <a:pt x="4801" y="2800"/>
                  </a:lnTo>
                  <a:lnTo>
                    <a:pt x="4801" y="2822"/>
                  </a:lnTo>
                  <a:lnTo>
                    <a:pt x="4823" y="2822"/>
                  </a:lnTo>
                  <a:lnTo>
                    <a:pt x="4845" y="2822"/>
                  </a:lnTo>
                  <a:lnTo>
                    <a:pt x="4823" y="2844"/>
                  </a:lnTo>
                  <a:lnTo>
                    <a:pt x="4823" y="2867"/>
                  </a:lnTo>
                  <a:lnTo>
                    <a:pt x="4801" y="2889"/>
                  </a:lnTo>
                  <a:lnTo>
                    <a:pt x="4801" y="2911"/>
                  </a:lnTo>
                  <a:lnTo>
                    <a:pt x="4778" y="2911"/>
                  </a:lnTo>
                  <a:lnTo>
                    <a:pt x="4778" y="2933"/>
                  </a:lnTo>
                  <a:lnTo>
                    <a:pt x="4756" y="2933"/>
                  </a:lnTo>
                  <a:lnTo>
                    <a:pt x="4734" y="2911"/>
                  </a:lnTo>
                  <a:lnTo>
                    <a:pt x="4734" y="2889"/>
                  </a:lnTo>
                  <a:lnTo>
                    <a:pt x="4712" y="2867"/>
                  </a:lnTo>
                  <a:lnTo>
                    <a:pt x="4689" y="2844"/>
                  </a:lnTo>
                  <a:lnTo>
                    <a:pt x="4667" y="2822"/>
                  </a:lnTo>
                  <a:lnTo>
                    <a:pt x="4645" y="2800"/>
                  </a:lnTo>
                  <a:lnTo>
                    <a:pt x="4601" y="2756"/>
                  </a:lnTo>
                  <a:lnTo>
                    <a:pt x="4578" y="2733"/>
                  </a:lnTo>
                  <a:lnTo>
                    <a:pt x="4556" y="2711"/>
                  </a:lnTo>
                  <a:lnTo>
                    <a:pt x="4534" y="2689"/>
                  </a:lnTo>
                  <a:lnTo>
                    <a:pt x="4534" y="2667"/>
                  </a:lnTo>
                  <a:lnTo>
                    <a:pt x="4489" y="2711"/>
                  </a:lnTo>
                  <a:lnTo>
                    <a:pt x="4445" y="2600"/>
                  </a:lnTo>
                  <a:lnTo>
                    <a:pt x="4423" y="2622"/>
                  </a:lnTo>
                  <a:lnTo>
                    <a:pt x="4401" y="2622"/>
                  </a:lnTo>
                  <a:lnTo>
                    <a:pt x="4378" y="2600"/>
                  </a:lnTo>
                  <a:lnTo>
                    <a:pt x="4356" y="2600"/>
                  </a:lnTo>
                  <a:lnTo>
                    <a:pt x="4356" y="2622"/>
                  </a:lnTo>
                  <a:lnTo>
                    <a:pt x="4334" y="2622"/>
                  </a:lnTo>
                  <a:lnTo>
                    <a:pt x="4334" y="2644"/>
                  </a:lnTo>
                  <a:lnTo>
                    <a:pt x="4334" y="2667"/>
                  </a:lnTo>
                  <a:lnTo>
                    <a:pt x="4423" y="2711"/>
                  </a:lnTo>
                  <a:lnTo>
                    <a:pt x="4378" y="2778"/>
                  </a:lnTo>
                  <a:lnTo>
                    <a:pt x="4334" y="2667"/>
                  </a:lnTo>
                  <a:lnTo>
                    <a:pt x="4334" y="2689"/>
                  </a:lnTo>
                  <a:lnTo>
                    <a:pt x="4334" y="2711"/>
                  </a:lnTo>
                  <a:lnTo>
                    <a:pt x="4334" y="2733"/>
                  </a:lnTo>
                  <a:lnTo>
                    <a:pt x="4334" y="2756"/>
                  </a:lnTo>
                  <a:lnTo>
                    <a:pt x="4312" y="2778"/>
                  </a:lnTo>
                  <a:lnTo>
                    <a:pt x="4312" y="2800"/>
                  </a:lnTo>
                  <a:lnTo>
                    <a:pt x="4289" y="2822"/>
                  </a:lnTo>
                  <a:lnTo>
                    <a:pt x="4289" y="2844"/>
                  </a:lnTo>
                  <a:lnTo>
                    <a:pt x="4267" y="2867"/>
                  </a:lnTo>
                  <a:lnTo>
                    <a:pt x="4245" y="2889"/>
                  </a:lnTo>
                  <a:lnTo>
                    <a:pt x="4178" y="2911"/>
                  </a:lnTo>
                  <a:lnTo>
                    <a:pt x="4134" y="2956"/>
                  </a:lnTo>
                  <a:lnTo>
                    <a:pt x="4112" y="2978"/>
                  </a:lnTo>
                  <a:lnTo>
                    <a:pt x="4089" y="3000"/>
                  </a:lnTo>
                  <a:lnTo>
                    <a:pt x="4067" y="3022"/>
                  </a:lnTo>
                  <a:lnTo>
                    <a:pt x="4067" y="3044"/>
                  </a:lnTo>
                  <a:lnTo>
                    <a:pt x="4045" y="3044"/>
                  </a:lnTo>
                  <a:lnTo>
                    <a:pt x="4045" y="3022"/>
                  </a:lnTo>
                  <a:lnTo>
                    <a:pt x="4023" y="3022"/>
                  </a:lnTo>
                  <a:lnTo>
                    <a:pt x="4000" y="3022"/>
                  </a:lnTo>
                  <a:lnTo>
                    <a:pt x="3978" y="3022"/>
                  </a:lnTo>
                  <a:lnTo>
                    <a:pt x="3978" y="3044"/>
                  </a:lnTo>
                  <a:lnTo>
                    <a:pt x="3956" y="3067"/>
                  </a:lnTo>
                  <a:lnTo>
                    <a:pt x="3934" y="3089"/>
                  </a:lnTo>
                  <a:lnTo>
                    <a:pt x="3956" y="3111"/>
                  </a:lnTo>
                  <a:lnTo>
                    <a:pt x="3978" y="3111"/>
                  </a:lnTo>
                  <a:lnTo>
                    <a:pt x="3867" y="3200"/>
                  </a:lnTo>
                  <a:lnTo>
                    <a:pt x="3845" y="3178"/>
                  </a:lnTo>
                  <a:lnTo>
                    <a:pt x="3823" y="3200"/>
                  </a:lnTo>
                  <a:lnTo>
                    <a:pt x="3800" y="3222"/>
                  </a:lnTo>
                  <a:lnTo>
                    <a:pt x="3800" y="3244"/>
                  </a:lnTo>
                  <a:lnTo>
                    <a:pt x="3778" y="3244"/>
                  </a:lnTo>
                  <a:lnTo>
                    <a:pt x="3756" y="3267"/>
                  </a:lnTo>
                  <a:lnTo>
                    <a:pt x="3734" y="3267"/>
                  </a:lnTo>
                  <a:lnTo>
                    <a:pt x="3712" y="3267"/>
                  </a:lnTo>
                  <a:lnTo>
                    <a:pt x="3689" y="3267"/>
                  </a:lnTo>
                  <a:lnTo>
                    <a:pt x="3667" y="3267"/>
                  </a:lnTo>
                  <a:lnTo>
                    <a:pt x="3667" y="3244"/>
                  </a:lnTo>
                  <a:lnTo>
                    <a:pt x="3667" y="3200"/>
                  </a:lnTo>
                  <a:lnTo>
                    <a:pt x="3667" y="3178"/>
                  </a:lnTo>
                  <a:lnTo>
                    <a:pt x="3645" y="3178"/>
                  </a:lnTo>
                  <a:lnTo>
                    <a:pt x="3645" y="3156"/>
                  </a:lnTo>
                  <a:lnTo>
                    <a:pt x="3623" y="3156"/>
                  </a:lnTo>
                  <a:lnTo>
                    <a:pt x="3645" y="3133"/>
                  </a:lnTo>
                  <a:lnTo>
                    <a:pt x="3623" y="3111"/>
                  </a:lnTo>
                  <a:lnTo>
                    <a:pt x="3600" y="3111"/>
                  </a:lnTo>
                  <a:lnTo>
                    <a:pt x="3578" y="3111"/>
                  </a:lnTo>
                  <a:lnTo>
                    <a:pt x="3578" y="3133"/>
                  </a:lnTo>
                  <a:lnTo>
                    <a:pt x="3578" y="3156"/>
                  </a:lnTo>
                  <a:lnTo>
                    <a:pt x="3578" y="3178"/>
                  </a:lnTo>
                  <a:lnTo>
                    <a:pt x="3578" y="3200"/>
                  </a:lnTo>
                  <a:lnTo>
                    <a:pt x="3600" y="3222"/>
                  </a:lnTo>
                  <a:lnTo>
                    <a:pt x="3578" y="3244"/>
                  </a:lnTo>
                  <a:lnTo>
                    <a:pt x="3578" y="3222"/>
                  </a:lnTo>
                  <a:lnTo>
                    <a:pt x="3578" y="3200"/>
                  </a:lnTo>
                  <a:lnTo>
                    <a:pt x="3578" y="3178"/>
                  </a:lnTo>
                  <a:lnTo>
                    <a:pt x="3556" y="3178"/>
                  </a:lnTo>
                  <a:lnTo>
                    <a:pt x="3556" y="3156"/>
                  </a:lnTo>
                  <a:lnTo>
                    <a:pt x="3534" y="3133"/>
                  </a:lnTo>
                  <a:lnTo>
                    <a:pt x="3512" y="3133"/>
                  </a:lnTo>
                  <a:lnTo>
                    <a:pt x="3489" y="3111"/>
                  </a:lnTo>
                  <a:lnTo>
                    <a:pt x="3489" y="3089"/>
                  </a:lnTo>
                  <a:lnTo>
                    <a:pt x="3467" y="3089"/>
                  </a:lnTo>
                  <a:lnTo>
                    <a:pt x="3467" y="3111"/>
                  </a:lnTo>
                  <a:lnTo>
                    <a:pt x="3445" y="3133"/>
                  </a:lnTo>
                  <a:lnTo>
                    <a:pt x="3423" y="3156"/>
                  </a:lnTo>
                  <a:lnTo>
                    <a:pt x="3400" y="3156"/>
                  </a:lnTo>
                  <a:lnTo>
                    <a:pt x="3378" y="3156"/>
                  </a:lnTo>
                  <a:lnTo>
                    <a:pt x="3334" y="3178"/>
                  </a:lnTo>
                  <a:lnTo>
                    <a:pt x="3312" y="3178"/>
                  </a:lnTo>
                  <a:lnTo>
                    <a:pt x="3312" y="3200"/>
                  </a:lnTo>
                  <a:lnTo>
                    <a:pt x="3289" y="3200"/>
                  </a:lnTo>
                  <a:lnTo>
                    <a:pt x="3289" y="3222"/>
                  </a:lnTo>
                  <a:lnTo>
                    <a:pt x="3289" y="3244"/>
                  </a:lnTo>
                  <a:lnTo>
                    <a:pt x="3267" y="3244"/>
                  </a:lnTo>
                  <a:lnTo>
                    <a:pt x="3245" y="3222"/>
                  </a:lnTo>
                  <a:lnTo>
                    <a:pt x="3223" y="3244"/>
                  </a:lnTo>
                  <a:lnTo>
                    <a:pt x="3223" y="3267"/>
                  </a:lnTo>
                  <a:lnTo>
                    <a:pt x="3200" y="3289"/>
                  </a:lnTo>
                  <a:lnTo>
                    <a:pt x="3200" y="3311"/>
                  </a:lnTo>
                  <a:lnTo>
                    <a:pt x="3178" y="3311"/>
                  </a:lnTo>
                  <a:lnTo>
                    <a:pt x="3178" y="3333"/>
                  </a:lnTo>
                  <a:lnTo>
                    <a:pt x="3156" y="3333"/>
                  </a:lnTo>
                  <a:lnTo>
                    <a:pt x="3134" y="3311"/>
                  </a:lnTo>
                  <a:lnTo>
                    <a:pt x="3111" y="3311"/>
                  </a:lnTo>
                  <a:lnTo>
                    <a:pt x="3089" y="3333"/>
                  </a:lnTo>
                  <a:lnTo>
                    <a:pt x="3067" y="3311"/>
                  </a:lnTo>
                  <a:lnTo>
                    <a:pt x="3067" y="3289"/>
                  </a:lnTo>
                  <a:lnTo>
                    <a:pt x="3089" y="3289"/>
                  </a:lnTo>
                  <a:lnTo>
                    <a:pt x="3089" y="3267"/>
                  </a:lnTo>
                  <a:lnTo>
                    <a:pt x="3067" y="3244"/>
                  </a:lnTo>
                  <a:lnTo>
                    <a:pt x="3045" y="3244"/>
                  </a:lnTo>
                  <a:lnTo>
                    <a:pt x="3023" y="3267"/>
                  </a:lnTo>
                  <a:lnTo>
                    <a:pt x="3023" y="3289"/>
                  </a:lnTo>
                  <a:lnTo>
                    <a:pt x="3000" y="3289"/>
                  </a:lnTo>
                  <a:lnTo>
                    <a:pt x="3000" y="3267"/>
                  </a:lnTo>
                  <a:lnTo>
                    <a:pt x="3000" y="3244"/>
                  </a:lnTo>
                  <a:lnTo>
                    <a:pt x="3000" y="3222"/>
                  </a:lnTo>
                  <a:lnTo>
                    <a:pt x="2978" y="3200"/>
                  </a:lnTo>
                  <a:lnTo>
                    <a:pt x="2978" y="3156"/>
                  </a:lnTo>
                  <a:lnTo>
                    <a:pt x="2978" y="3133"/>
                  </a:lnTo>
                  <a:lnTo>
                    <a:pt x="2978" y="3111"/>
                  </a:lnTo>
                  <a:lnTo>
                    <a:pt x="2956" y="3089"/>
                  </a:lnTo>
                  <a:lnTo>
                    <a:pt x="2934" y="3089"/>
                  </a:lnTo>
                  <a:lnTo>
                    <a:pt x="2911" y="3089"/>
                  </a:lnTo>
                  <a:lnTo>
                    <a:pt x="2934" y="3156"/>
                  </a:lnTo>
                  <a:lnTo>
                    <a:pt x="2911" y="3156"/>
                  </a:lnTo>
                  <a:lnTo>
                    <a:pt x="2889" y="3133"/>
                  </a:lnTo>
                  <a:lnTo>
                    <a:pt x="2889" y="3111"/>
                  </a:lnTo>
                  <a:lnTo>
                    <a:pt x="2889" y="3089"/>
                  </a:lnTo>
                  <a:lnTo>
                    <a:pt x="2867" y="3067"/>
                  </a:lnTo>
                  <a:lnTo>
                    <a:pt x="2867" y="3044"/>
                  </a:lnTo>
                  <a:lnTo>
                    <a:pt x="2845" y="3044"/>
                  </a:lnTo>
                  <a:lnTo>
                    <a:pt x="2823" y="3044"/>
                  </a:lnTo>
                  <a:lnTo>
                    <a:pt x="2800" y="3044"/>
                  </a:lnTo>
                  <a:lnTo>
                    <a:pt x="2778" y="3022"/>
                  </a:lnTo>
                  <a:lnTo>
                    <a:pt x="2756" y="3022"/>
                  </a:lnTo>
                  <a:lnTo>
                    <a:pt x="2734" y="3000"/>
                  </a:lnTo>
                  <a:lnTo>
                    <a:pt x="2711" y="2978"/>
                  </a:lnTo>
                  <a:lnTo>
                    <a:pt x="2689" y="2978"/>
                  </a:lnTo>
                  <a:lnTo>
                    <a:pt x="2667" y="2978"/>
                  </a:lnTo>
                  <a:lnTo>
                    <a:pt x="2667" y="3000"/>
                  </a:lnTo>
                  <a:lnTo>
                    <a:pt x="2667" y="3022"/>
                  </a:lnTo>
                  <a:lnTo>
                    <a:pt x="2667" y="3044"/>
                  </a:lnTo>
                  <a:lnTo>
                    <a:pt x="2689" y="3067"/>
                  </a:lnTo>
                  <a:lnTo>
                    <a:pt x="2711" y="3067"/>
                  </a:lnTo>
                  <a:lnTo>
                    <a:pt x="2711" y="3133"/>
                  </a:lnTo>
                  <a:lnTo>
                    <a:pt x="2689" y="3133"/>
                  </a:lnTo>
                  <a:lnTo>
                    <a:pt x="2667" y="3133"/>
                  </a:lnTo>
                  <a:lnTo>
                    <a:pt x="2645" y="3133"/>
                  </a:lnTo>
                  <a:lnTo>
                    <a:pt x="2645" y="3111"/>
                  </a:lnTo>
                  <a:lnTo>
                    <a:pt x="2623" y="3111"/>
                  </a:lnTo>
                  <a:lnTo>
                    <a:pt x="2600" y="3111"/>
                  </a:lnTo>
                  <a:lnTo>
                    <a:pt x="2600" y="3133"/>
                  </a:lnTo>
                  <a:lnTo>
                    <a:pt x="2667" y="3200"/>
                  </a:lnTo>
                  <a:lnTo>
                    <a:pt x="2645" y="3200"/>
                  </a:lnTo>
                  <a:lnTo>
                    <a:pt x="2645" y="3222"/>
                  </a:lnTo>
                  <a:lnTo>
                    <a:pt x="2623" y="3222"/>
                  </a:lnTo>
                  <a:lnTo>
                    <a:pt x="2578" y="3244"/>
                  </a:lnTo>
                  <a:lnTo>
                    <a:pt x="2556" y="3267"/>
                  </a:lnTo>
                  <a:lnTo>
                    <a:pt x="2534" y="3289"/>
                  </a:lnTo>
                  <a:lnTo>
                    <a:pt x="2534" y="3311"/>
                  </a:lnTo>
                  <a:lnTo>
                    <a:pt x="2511" y="3289"/>
                  </a:lnTo>
                  <a:lnTo>
                    <a:pt x="2534" y="3267"/>
                  </a:lnTo>
                  <a:lnTo>
                    <a:pt x="2556" y="3267"/>
                  </a:lnTo>
                  <a:lnTo>
                    <a:pt x="2556" y="3244"/>
                  </a:lnTo>
                  <a:lnTo>
                    <a:pt x="2578" y="3244"/>
                  </a:lnTo>
                  <a:lnTo>
                    <a:pt x="2578" y="3222"/>
                  </a:lnTo>
                  <a:lnTo>
                    <a:pt x="2600" y="3222"/>
                  </a:lnTo>
                  <a:lnTo>
                    <a:pt x="2556" y="3133"/>
                  </a:lnTo>
                  <a:lnTo>
                    <a:pt x="2556" y="3156"/>
                  </a:lnTo>
                  <a:lnTo>
                    <a:pt x="2534" y="3156"/>
                  </a:lnTo>
                  <a:lnTo>
                    <a:pt x="2534" y="3178"/>
                  </a:lnTo>
                  <a:lnTo>
                    <a:pt x="2511" y="3178"/>
                  </a:lnTo>
                  <a:lnTo>
                    <a:pt x="2489" y="3200"/>
                  </a:lnTo>
                  <a:lnTo>
                    <a:pt x="2467" y="3222"/>
                  </a:lnTo>
                  <a:lnTo>
                    <a:pt x="2467" y="3244"/>
                  </a:lnTo>
                  <a:lnTo>
                    <a:pt x="2445" y="3244"/>
                  </a:lnTo>
                  <a:lnTo>
                    <a:pt x="2445" y="3267"/>
                  </a:lnTo>
                  <a:lnTo>
                    <a:pt x="2445" y="3289"/>
                  </a:lnTo>
                  <a:lnTo>
                    <a:pt x="2445" y="3311"/>
                  </a:lnTo>
                  <a:lnTo>
                    <a:pt x="2467" y="3333"/>
                  </a:lnTo>
                  <a:lnTo>
                    <a:pt x="2445" y="3356"/>
                  </a:lnTo>
                  <a:lnTo>
                    <a:pt x="2423" y="3356"/>
                  </a:lnTo>
                  <a:lnTo>
                    <a:pt x="2400" y="3378"/>
                  </a:lnTo>
                  <a:lnTo>
                    <a:pt x="2378" y="3378"/>
                  </a:lnTo>
                  <a:lnTo>
                    <a:pt x="2378" y="3400"/>
                  </a:lnTo>
                  <a:lnTo>
                    <a:pt x="2356" y="3378"/>
                  </a:lnTo>
                  <a:lnTo>
                    <a:pt x="2334" y="3356"/>
                  </a:lnTo>
                  <a:lnTo>
                    <a:pt x="2334" y="3333"/>
                  </a:lnTo>
                  <a:lnTo>
                    <a:pt x="2311" y="3311"/>
                  </a:lnTo>
                  <a:lnTo>
                    <a:pt x="2289" y="3289"/>
                  </a:lnTo>
                  <a:lnTo>
                    <a:pt x="2245" y="3289"/>
                  </a:lnTo>
                  <a:lnTo>
                    <a:pt x="2289" y="3244"/>
                  </a:lnTo>
                  <a:lnTo>
                    <a:pt x="2267" y="3244"/>
                  </a:lnTo>
                  <a:lnTo>
                    <a:pt x="2245" y="3244"/>
                  </a:lnTo>
                  <a:lnTo>
                    <a:pt x="2222" y="3244"/>
                  </a:lnTo>
                  <a:lnTo>
                    <a:pt x="2222" y="3222"/>
                  </a:lnTo>
                  <a:lnTo>
                    <a:pt x="2200" y="3200"/>
                  </a:lnTo>
                  <a:lnTo>
                    <a:pt x="2178" y="3200"/>
                  </a:lnTo>
                  <a:lnTo>
                    <a:pt x="2178" y="3178"/>
                  </a:lnTo>
                  <a:lnTo>
                    <a:pt x="2156" y="3178"/>
                  </a:lnTo>
                  <a:lnTo>
                    <a:pt x="2134" y="3178"/>
                  </a:lnTo>
                  <a:lnTo>
                    <a:pt x="2111" y="3178"/>
                  </a:lnTo>
                  <a:lnTo>
                    <a:pt x="2111" y="3200"/>
                  </a:lnTo>
                  <a:lnTo>
                    <a:pt x="2178" y="3133"/>
                  </a:lnTo>
                  <a:lnTo>
                    <a:pt x="2156" y="3133"/>
                  </a:lnTo>
                  <a:lnTo>
                    <a:pt x="2134" y="3133"/>
                  </a:lnTo>
                  <a:lnTo>
                    <a:pt x="2134" y="3111"/>
                  </a:lnTo>
                  <a:lnTo>
                    <a:pt x="2111" y="3111"/>
                  </a:lnTo>
                  <a:lnTo>
                    <a:pt x="2111" y="3089"/>
                  </a:lnTo>
                  <a:lnTo>
                    <a:pt x="2111" y="3067"/>
                  </a:lnTo>
                  <a:lnTo>
                    <a:pt x="2089" y="3022"/>
                  </a:lnTo>
                  <a:lnTo>
                    <a:pt x="2089" y="3000"/>
                  </a:lnTo>
                  <a:lnTo>
                    <a:pt x="2089" y="2978"/>
                  </a:lnTo>
                  <a:lnTo>
                    <a:pt x="2067" y="2978"/>
                  </a:lnTo>
                  <a:lnTo>
                    <a:pt x="2045" y="2978"/>
                  </a:lnTo>
                  <a:lnTo>
                    <a:pt x="2022" y="2978"/>
                  </a:lnTo>
                  <a:lnTo>
                    <a:pt x="2000" y="3000"/>
                  </a:lnTo>
                  <a:lnTo>
                    <a:pt x="2067" y="3133"/>
                  </a:lnTo>
                  <a:lnTo>
                    <a:pt x="1978" y="3044"/>
                  </a:lnTo>
                  <a:lnTo>
                    <a:pt x="1956" y="3067"/>
                  </a:lnTo>
                  <a:lnTo>
                    <a:pt x="1956" y="3089"/>
                  </a:lnTo>
                  <a:lnTo>
                    <a:pt x="1934" y="3111"/>
                  </a:lnTo>
                  <a:lnTo>
                    <a:pt x="1934" y="3133"/>
                  </a:lnTo>
                  <a:lnTo>
                    <a:pt x="1934" y="3156"/>
                  </a:lnTo>
                  <a:lnTo>
                    <a:pt x="1934" y="3178"/>
                  </a:lnTo>
                  <a:lnTo>
                    <a:pt x="1934" y="3200"/>
                  </a:lnTo>
                  <a:lnTo>
                    <a:pt x="1956" y="3200"/>
                  </a:lnTo>
                  <a:lnTo>
                    <a:pt x="1889" y="3200"/>
                  </a:lnTo>
                  <a:lnTo>
                    <a:pt x="1889" y="3178"/>
                  </a:lnTo>
                  <a:lnTo>
                    <a:pt x="1889" y="3156"/>
                  </a:lnTo>
                  <a:lnTo>
                    <a:pt x="1911" y="3156"/>
                  </a:lnTo>
                  <a:lnTo>
                    <a:pt x="1911" y="3133"/>
                  </a:lnTo>
                  <a:lnTo>
                    <a:pt x="1934" y="3133"/>
                  </a:lnTo>
                  <a:lnTo>
                    <a:pt x="1889" y="3089"/>
                  </a:lnTo>
                  <a:lnTo>
                    <a:pt x="1867" y="3089"/>
                  </a:lnTo>
                  <a:lnTo>
                    <a:pt x="1867" y="3111"/>
                  </a:lnTo>
                  <a:lnTo>
                    <a:pt x="1845" y="3111"/>
                  </a:lnTo>
                  <a:lnTo>
                    <a:pt x="1822" y="3111"/>
                  </a:lnTo>
                  <a:lnTo>
                    <a:pt x="1800" y="3111"/>
                  </a:lnTo>
                  <a:lnTo>
                    <a:pt x="1778" y="3089"/>
                  </a:lnTo>
                  <a:lnTo>
                    <a:pt x="1756" y="3067"/>
                  </a:lnTo>
                  <a:lnTo>
                    <a:pt x="1756" y="3044"/>
                  </a:lnTo>
                  <a:lnTo>
                    <a:pt x="1734" y="3022"/>
                  </a:lnTo>
                  <a:lnTo>
                    <a:pt x="1711" y="3044"/>
                  </a:lnTo>
                  <a:lnTo>
                    <a:pt x="1689" y="3044"/>
                  </a:lnTo>
                  <a:lnTo>
                    <a:pt x="1667" y="3044"/>
                  </a:lnTo>
                  <a:lnTo>
                    <a:pt x="1645" y="3044"/>
                  </a:lnTo>
                  <a:lnTo>
                    <a:pt x="1622" y="3022"/>
                  </a:lnTo>
                  <a:lnTo>
                    <a:pt x="1622" y="3000"/>
                  </a:lnTo>
                  <a:lnTo>
                    <a:pt x="1600" y="3000"/>
                  </a:lnTo>
                  <a:lnTo>
                    <a:pt x="1600" y="3022"/>
                  </a:lnTo>
                  <a:lnTo>
                    <a:pt x="1578" y="3022"/>
                  </a:lnTo>
                  <a:lnTo>
                    <a:pt x="1578" y="3044"/>
                  </a:lnTo>
                  <a:lnTo>
                    <a:pt x="1578" y="3067"/>
                  </a:lnTo>
                  <a:lnTo>
                    <a:pt x="1556" y="3089"/>
                  </a:lnTo>
                  <a:lnTo>
                    <a:pt x="1556" y="3111"/>
                  </a:lnTo>
                  <a:lnTo>
                    <a:pt x="1534" y="3133"/>
                  </a:lnTo>
                  <a:lnTo>
                    <a:pt x="1511" y="3156"/>
                  </a:lnTo>
                  <a:lnTo>
                    <a:pt x="1489" y="3156"/>
                  </a:lnTo>
                  <a:lnTo>
                    <a:pt x="1467" y="3178"/>
                  </a:lnTo>
                  <a:lnTo>
                    <a:pt x="1467" y="3156"/>
                  </a:lnTo>
                  <a:lnTo>
                    <a:pt x="1467" y="3133"/>
                  </a:lnTo>
                  <a:lnTo>
                    <a:pt x="1445" y="3111"/>
                  </a:lnTo>
                  <a:lnTo>
                    <a:pt x="1445" y="3089"/>
                  </a:lnTo>
                  <a:lnTo>
                    <a:pt x="1311" y="3200"/>
                  </a:lnTo>
                  <a:lnTo>
                    <a:pt x="1356" y="3244"/>
                  </a:lnTo>
                  <a:lnTo>
                    <a:pt x="1311" y="3289"/>
                  </a:lnTo>
                  <a:lnTo>
                    <a:pt x="1311" y="3267"/>
                  </a:lnTo>
                  <a:lnTo>
                    <a:pt x="1289" y="3267"/>
                  </a:lnTo>
                  <a:lnTo>
                    <a:pt x="1289" y="3244"/>
                  </a:lnTo>
                  <a:lnTo>
                    <a:pt x="1267" y="3222"/>
                  </a:lnTo>
                  <a:lnTo>
                    <a:pt x="1267" y="3200"/>
                  </a:lnTo>
                  <a:lnTo>
                    <a:pt x="1245" y="3178"/>
                  </a:lnTo>
                  <a:lnTo>
                    <a:pt x="1222" y="3156"/>
                  </a:lnTo>
                  <a:lnTo>
                    <a:pt x="1200" y="3156"/>
                  </a:lnTo>
                  <a:lnTo>
                    <a:pt x="1178" y="3133"/>
                  </a:lnTo>
                  <a:lnTo>
                    <a:pt x="1156" y="3156"/>
                  </a:lnTo>
                  <a:lnTo>
                    <a:pt x="1156" y="3133"/>
                  </a:lnTo>
                  <a:lnTo>
                    <a:pt x="1133" y="3133"/>
                  </a:lnTo>
                  <a:lnTo>
                    <a:pt x="1133" y="3111"/>
                  </a:lnTo>
                  <a:lnTo>
                    <a:pt x="1067" y="3156"/>
                  </a:lnTo>
                  <a:lnTo>
                    <a:pt x="1045" y="3111"/>
                  </a:lnTo>
                  <a:lnTo>
                    <a:pt x="1045" y="3044"/>
                  </a:lnTo>
                  <a:lnTo>
                    <a:pt x="1045" y="3000"/>
                  </a:lnTo>
                  <a:lnTo>
                    <a:pt x="1045" y="2956"/>
                  </a:lnTo>
                  <a:lnTo>
                    <a:pt x="1000" y="3000"/>
                  </a:lnTo>
                  <a:lnTo>
                    <a:pt x="1000" y="2978"/>
                  </a:lnTo>
                  <a:lnTo>
                    <a:pt x="978" y="2978"/>
                  </a:lnTo>
                  <a:lnTo>
                    <a:pt x="978" y="2956"/>
                  </a:lnTo>
                  <a:lnTo>
                    <a:pt x="956" y="2956"/>
                  </a:lnTo>
                  <a:lnTo>
                    <a:pt x="956" y="2933"/>
                  </a:lnTo>
                  <a:lnTo>
                    <a:pt x="933" y="2956"/>
                  </a:lnTo>
                  <a:lnTo>
                    <a:pt x="911" y="2956"/>
                  </a:lnTo>
                  <a:lnTo>
                    <a:pt x="889" y="2978"/>
                  </a:lnTo>
                  <a:lnTo>
                    <a:pt x="867" y="2978"/>
                  </a:lnTo>
                  <a:lnTo>
                    <a:pt x="867" y="3000"/>
                  </a:lnTo>
                  <a:lnTo>
                    <a:pt x="889" y="3022"/>
                  </a:lnTo>
                  <a:lnTo>
                    <a:pt x="889" y="3044"/>
                  </a:lnTo>
                  <a:lnTo>
                    <a:pt x="911" y="3044"/>
                  </a:lnTo>
                  <a:lnTo>
                    <a:pt x="933" y="3044"/>
                  </a:lnTo>
                  <a:lnTo>
                    <a:pt x="956" y="3044"/>
                  </a:lnTo>
                  <a:lnTo>
                    <a:pt x="867" y="3133"/>
                  </a:lnTo>
                  <a:lnTo>
                    <a:pt x="822" y="3089"/>
                  </a:lnTo>
                  <a:lnTo>
                    <a:pt x="667" y="3200"/>
                  </a:lnTo>
                  <a:lnTo>
                    <a:pt x="689" y="3222"/>
                  </a:lnTo>
                  <a:lnTo>
                    <a:pt x="667" y="3222"/>
                  </a:lnTo>
                  <a:lnTo>
                    <a:pt x="667" y="3244"/>
                  </a:lnTo>
                  <a:lnTo>
                    <a:pt x="667" y="3267"/>
                  </a:lnTo>
                  <a:lnTo>
                    <a:pt x="667" y="3289"/>
                  </a:lnTo>
                  <a:lnTo>
                    <a:pt x="600" y="3222"/>
                  </a:lnTo>
                  <a:lnTo>
                    <a:pt x="578" y="3244"/>
                  </a:lnTo>
                  <a:lnTo>
                    <a:pt x="578" y="3267"/>
                  </a:lnTo>
                  <a:lnTo>
                    <a:pt x="600" y="3289"/>
                  </a:lnTo>
                  <a:lnTo>
                    <a:pt x="578" y="3311"/>
                  </a:lnTo>
                  <a:lnTo>
                    <a:pt x="578" y="3333"/>
                  </a:lnTo>
                  <a:lnTo>
                    <a:pt x="556" y="3333"/>
                  </a:lnTo>
                  <a:lnTo>
                    <a:pt x="556" y="3311"/>
                  </a:lnTo>
                  <a:lnTo>
                    <a:pt x="556" y="3289"/>
                  </a:lnTo>
                  <a:lnTo>
                    <a:pt x="556" y="3267"/>
                  </a:lnTo>
                  <a:lnTo>
                    <a:pt x="533" y="3267"/>
                  </a:lnTo>
                  <a:lnTo>
                    <a:pt x="533" y="3244"/>
                  </a:lnTo>
                  <a:lnTo>
                    <a:pt x="511" y="3244"/>
                  </a:lnTo>
                  <a:lnTo>
                    <a:pt x="511" y="3267"/>
                  </a:lnTo>
                  <a:lnTo>
                    <a:pt x="489" y="3267"/>
                  </a:lnTo>
                  <a:lnTo>
                    <a:pt x="489" y="3289"/>
                  </a:lnTo>
                  <a:lnTo>
                    <a:pt x="467" y="3333"/>
                  </a:lnTo>
                  <a:lnTo>
                    <a:pt x="444" y="3356"/>
                  </a:lnTo>
                  <a:lnTo>
                    <a:pt x="444" y="3378"/>
                  </a:lnTo>
                  <a:lnTo>
                    <a:pt x="422" y="3378"/>
                  </a:lnTo>
                  <a:lnTo>
                    <a:pt x="422" y="3400"/>
                  </a:lnTo>
                  <a:lnTo>
                    <a:pt x="422" y="3422"/>
                  </a:lnTo>
                  <a:lnTo>
                    <a:pt x="444" y="3444"/>
                  </a:lnTo>
                  <a:lnTo>
                    <a:pt x="422" y="3444"/>
                  </a:lnTo>
                  <a:lnTo>
                    <a:pt x="422" y="3467"/>
                  </a:lnTo>
                  <a:lnTo>
                    <a:pt x="400" y="3467"/>
                  </a:lnTo>
                  <a:lnTo>
                    <a:pt x="378" y="3467"/>
                  </a:lnTo>
                  <a:lnTo>
                    <a:pt x="356" y="3467"/>
                  </a:lnTo>
                  <a:lnTo>
                    <a:pt x="356" y="3489"/>
                  </a:lnTo>
                  <a:lnTo>
                    <a:pt x="333" y="3489"/>
                  </a:lnTo>
                  <a:lnTo>
                    <a:pt x="311" y="3489"/>
                  </a:lnTo>
                  <a:lnTo>
                    <a:pt x="311" y="3511"/>
                  </a:lnTo>
                  <a:lnTo>
                    <a:pt x="289" y="3511"/>
                  </a:lnTo>
                  <a:lnTo>
                    <a:pt x="289" y="3533"/>
                  </a:lnTo>
                  <a:lnTo>
                    <a:pt x="333" y="3578"/>
                  </a:lnTo>
                  <a:lnTo>
                    <a:pt x="311" y="3600"/>
                  </a:lnTo>
                  <a:lnTo>
                    <a:pt x="289" y="3600"/>
                  </a:lnTo>
                  <a:lnTo>
                    <a:pt x="267" y="3600"/>
                  </a:lnTo>
                  <a:lnTo>
                    <a:pt x="244" y="3600"/>
                  </a:lnTo>
                  <a:lnTo>
                    <a:pt x="222" y="3578"/>
                  </a:lnTo>
                  <a:lnTo>
                    <a:pt x="200" y="3556"/>
                  </a:lnTo>
                  <a:lnTo>
                    <a:pt x="178" y="3556"/>
                  </a:lnTo>
                  <a:lnTo>
                    <a:pt x="178" y="3533"/>
                  </a:lnTo>
                  <a:lnTo>
                    <a:pt x="156" y="3556"/>
                  </a:lnTo>
                  <a:lnTo>
                    <a:pt x="133" y="3556"/>
                  </a:lnTo>
                  <a:lnTo>
                    <a:pt x="111" y="3533"/>
                  </a:lnTo>
                  <a:lnTo>
                    <a:pt x="89" y="3556"/>
                  </a:lnTo>
                  <a:lnTo>
                    <a:pt x="67" y="3556"/>
                  </a:lnTo>
                  <a:lnTo>
                    <a:pt x="67" y="3533"/>
                  </a:lnTo>
                  <a:lnTo>
                    <a:pt x="67" y="3511"/>
                  </a:lnTo>
                  <a:lnTo>
                    <a:pt x="44" y="3489"/>
                  </a:lnTo>
                  <a:lnTo>
                    <a:pt x="44" y="3467"/>
                  </a:lnTo>
                  <a:lnTo>
                    <a:pt x="22" y="3444"/>
                  </a:lnTo>
                  <a:lnTo>
                    <a:pt x="22" y="3400"/>
                  </a:lnTo>
                  <a:lnTo>
                    <a:pt x="0" y="3378"/>
                  </a:lnTo>
                  <a:lnTo>
                    <a:pt x="0" y="3356"/>
                  </a:lnTo>
                  <a:lnTo>
                    <a:pt x="0" y="3333"/>
                  </a:lnTo>
                  <a:lnTo>
                    <a:pt x="0" y="3311"/>
                  </a:lnTo>
                  <a:lnTo>
                    <a:pt x="0" y="3289"/>
                  </a:lnTo>
                  <a:lnTo>
                    <a:pt x="22" y="3289"/>
                  </a:lnTo>
                  <a:lnTo>
                    <a:pt x="22" y="3267"/>
                  </a:lnTo>
                  <a:lnTo>
                    <a:pt x="44" y="3267"/>
                  </a:lnTo>
                  <a:lnTo>
                    <a:pt x="67" y="3244"/>
                  </a:lnTo>
                  <a:lnTo>
                    <a:pt x="89" y="3244"/>
                  </a:lnTo>
                  <a:lnTo>
                    <a:pt x="111" y="3244"/>
                  </a:lnTo>
                  <a:lnTo>
                    <a:pt x="111" y="3222"/>
                  </a:lnTo>
                  <a:lnTo>
                    <a:pt x="133" y="3222"/>
                  </a:lnTo>
                  <a:lnTo>
                    <a:pt x="156" y="3200"/>
                  </a:lnTo>
                  <a:lnTo>
                    <a:pt x="156" y="3133"/>
                  </a:lnTo>
                  <a:lnTo>
                    <a:pt x="178" y="3133"/>
                  </a:lnTo>
                  <a:lnTo>
                    <a:pt x="178" y="3111"/>
                  </a:lnTo>
                  <a:lnTo>
                    <a:pt x="200" y="3111"/>
                  </a:lnTo>
                  <a:lnTo>
                    <a:pt x="222" y="3089"/>
                  </a:lnTo>
                  <a:lnTo>
                    <a:pt x="244" y="3067"/>
                  </a:lnTo>
                  <a:lnTo>
                    <a:pt x="244" y="3044"/>
                  </a:lnTo>
                  <a:lnTo>
                    <a:pt x="244" y="3022"/>
                  </a:lnTo>
                  <a:lnTo>
                    <a:pt x="267" y="3000"/>
                  </a:lnTo>
                  <a:lnTo>
                    <a:pt x="289" y="2956"/>
                  </a:lnTo>
                  <a:lnTo>
                    <a:pt x="311" y="2933"/>
                  </a:lnTo>
                  <a:lnTo>
                    <a:pt x="311" y="2911"/>
                  </a:lnTo>
                  <a:lnTo>
                    <a:pt x="333" y="2911"/>
                  </a:lnTo>
                  <a:lnTo>
                    <a:pt x="267" y="2844"/>
                  </a:lnTo>
                  <a:lnTo>
                    <a:pt x="222" y="2889"/>
                  </a:lnTo>
                  <a:lnTo>
                    <a:pt x="200" y="2867"/>
                  </a:lnTo>
                  <a:lnTo>
                    <a:pt x="200" y="2844"/>
                  </a:lnTo>
                  <a:lnTo>
                    <a:pt x="178" y="2844"/>
                  </a:lnTo>
                  <a:lnTo>
                    <a:pt x="178" y="2822"/>
                  </a:lnTo>
                  <a:lnTo>
                    <a:pt x="133" y="2778"/>
                  </a:lnTo>
                  <a:lnTo>
                    <a:pt x="111" y="2778"/>
                  </a:lnTo>
                  <a:lnTo>
                    <a:pt x="111" y="2756"/>
                  </a:lnTo>
                  <a:lnTo>
                    <a:pt x="89" y="2778"/>
                  </a:lnTo>
                  <a:lnTo>
                    <a:pt x="67" y="2756"/>
                  </a:lnTo>
                  <a:lnTo>
                    <a:pt x="67" y="2733"/>
                  </a:lnTo>
                  <a:lnTo>
                    <a:pt x="89" y="2711"/>
                  </a:lnTo>
                  <a:lnTo>
                    <a:pt x="111" y="2733"/>
                  </a:lnTo>
                  <a:lnTo>
                    <a:pt x="111" y="2711"/>
                  </a:lnTo>
                  <a:lnTo>
                    <a:pt x="133" y="2689"/>
                  </a:lnTo>
                  <a:lnTo>
                    <a:pt x="156" y="2644"/>
                  </a:lnTo>
                  <a:lnTo>
                    <a:pt x="178" y="2622"/>
                  </a:lnTo>
                  <a:lnTo>
                    <a:pt x="200" y="2600"/>
                  </a:lnTo>
                  <a:lnTo>
                    <a:pt x="200" y="2578"/>
                  </a:lnTo>
                  <a:lnTo>
                    <a:pt x="222" y="2578"/>
                  </a:lnTo>
                  <a:lnTo>
                    <a:pt x="244" y="2578"/>
                  </a:lnTo>
                  <a:lnTo>
                    <a:pt x="267" y="2600"/>
                  </a:lnTo>
                  <a:lnTo>
                    <a:pt x="267" y="2578"/>
                  </a:lnTo>
                  <a:lnTo>
                    <a:pt x="289" y="2556"/>
                  </a:lnTo>
                  <a:lnTo>
                    <a:pt x="289" y="2533"/>
                  </a:lnTo>
                  <a:lnTo>
                    <a:pt x="311" y="2511"/>
                  </a:lnTo>
                  <a:lnTo>
                    <a:pt x="311" y="2489"/>
                  </a:lnTo>
                  <a:lnTo>
                    <a:pt x="289" y="2489"/>
                  </a:lnTo>
                  <a:lnTo>
                    <a:pt x="289" y="2467"/>
                  </a:lnTo>
                  <a:lnTo>
                    <a:pt x="311" y="2444"/>
                  </a:lnTo>
                  <a:lnTo>
                    <a:pt x="333" y="2444"/>
                  </a:lnTo>
                  <a:lnTo>
                    <a:pt x="333" y="2422"/>
                  </a:lnTo>
                  <a:lnTo>
                    <a:pt x="356" y="2422"/>
                  </a:lnTo>
                  <a:lnTo>
                    <a:pt x="356" y="2400"/>
                  </a:lnTo>
                  <a:lnTo>
                    <a:pt x="378" y="2400"/>
                  </a:lnTo>
                  <a:lnTo>
                    <a:pt x="378" y="2378"/>
                  </a:lnTo>
                  <a:lnTo>
                    <a:pt x="356" y="2378"/>
                  </a:lnTo>
                  <a:lnTo>
                    <a:pt x="356" y="2356"/>
                  </a:lnTo>
                  <a:lnTo>
                    <a:pt x="356" y="2333"/>
                  </a:lnTo>
                  <a:lnTo>
                    <a:pt x="333" y="2333"/>
                  </a:lnTo>
                  <a:lnTo>
                    <a:pt x="311" y="2311"/>
                  </a:lnTo>
                  <a:lnTo>
                    <a:pt x="289" y="2311"/>
                  </a:lnTo>
                  <a:lnTo>
                    <a:pt x="267" y="2311"/>
                  </a:lnTo>
                  <a:lnTo>
                    <a:pt x="244" y="2289"/>
                  </a:lnTo>
                  <a:lnTo>
                    <a:pt x="200" y="2289"/>
                  </a:lnTo>
                  <a:lnTo>
                    <a:pt x="178" y="2289"/>
                  </a:lnTo>
                  <a:lnTo>
                    <a:pt x="156" y="2289"/>
                  </a:lnTo>
                  <a:lnTo>
                    <a:pt x="133" y="2267"/>
                  </a:lnTo>
                  <a:lnTo>
                    <a:pt x="111" y="2244"/>
                  </a:lnTo>
                  <a:lnTo>
                    <a:pt x="111" y="2222"/>
                  </a:lnTo>
                  <a:lnTo>
                    <a:pt x="111" y="2178"/>
                  </a:lnTo>
                  <a:lnTo>
                    <a:pt x="133" y="2156"/>
                  </a:lnTo>
                  <a:lnTo>
                    <a:pt x="133" y="2133"/>
                  </a:lnTo>
                  <a:lnTo>
                    <a:pt x="156" y="2111"/>
                  </a:lnTo>
                  <a:lnTo>
                    <a:pt x="156" y="2089"/>
                  </a:lnTo>
                  <a:lnTo>
                    <a:pt x="178" y="2089"/>
                  </a:lnTo>
                  <a:lnTo>
                    <a:pt x="178" y="2067"/>
                  </a:lnTo>
                  <a:lnTo>
                    <a:pt x="200" y="2067"/>
                  </a:lnTo>
                  <a:lnTo>
                    <a:pt x="222" y="2067"/>
                  </a:lnTo>
                  <a:lnTo>
                    <a:pt x="200" y="2111"/>
                  </a:lnTo>
                  <a:lnTo>
                    <a:pt x="200" y="2133"/>
                  </a:lnTo>
                  <a:lnTo>
                    <a:pt x="178" y="2133"/>
                  </a:lnTo>
                  <a:lnTo>
                    <a:pt x="178" y="2156"/>
                  </a:lnTo>
                  <a:lnTo>
                    <a:pt x="244" y="2222"/>
                  </a:lnTo>
                  <a:lnTo>
                    <a:pt x="244" y="2200"/>
                  </a:lnTo>
                  <a:lnTo>
                    <a:pt x="267" y="2200"/>
                  </a:lnTo>
                  <a:lnTo>
                    <a:pt x="267" y="2178"/>
                  </a:lnTo>
                  <a:lnTo>
                    <a:pt x="289" y="2178"/>
                  </a:lnTo>
                  <a:lnTo>
                    <a:pt x="289" y="2156"/>
                  </a:lnTo>
                  <a:lnTo>
                    <a:pt x="289" y="2133"/>
                  </a:lnTo>
                  <a:lnTo>
                    <a:pt x="267" y="2111"/>
                  </a:lnTo>
                  <a:lnTo>
                    <a:pt x="267" y="2089"/>
                  </a:lnTo>
                  <a:lnTo>
                    <a:pt x="289" y="2089"/>
                  </a:lnTo>
                  <a:lnTo>
                    <a:pt x="311" y="2089"/>
                  </a:lnTo>
                  <a:lnTo>
                    <a:pt x="333" y="2089"/>
                  </a:lnTo>
                  <a:lnTo>
                    <a:pt x="356" y="2089"/>
                  </a:lnTo>
                  <a:lnTo>
                    <a:pt x="378" y="2111"/>
                  </a:lnTo>
                  <a:lnTo>
                    <a:pt x="378" y="2133"/>
                  </a:lnTo>
                  <a:lnTo>
                    <a:pt x="400" y="2133"/>
                  </a:lnTo>
                  <a:lnTo>
                    <a:pt x="422" y="2133"/>
                  </a:lnTo>
                  <a:lnTo>
                    <a:pt x="422" y="2111"/>
                  </a:lnTo>
                  <a:lnTo>
                    <a:pt x="444" y="2089"/>
                  </a:lnTo>
                  <a:lnTo>
                    <a:pt x="444" y="2067"/>
                  </a:lnTo>
                  <a:lnTo>
                    <a:pt x="422" y="2067"/>
                  </a:lnTo>
                  <a:lnTo>
                    <a:pt x="400" y="2044"/>
                  </a:lnTo>
                  <a:lnTo>
                    <a:pt x="356" y="2022"/>
                  </a:lnTo>
                  <a:lnTo>
                    <a:pt x="333" y="2022"/>
                  </a:lnTo>
                  <a:lnTo>
                    <a:pt x="311" y="2022"/>
                  </a:lnTo>
                  <a:lnTo>
                    <a:pt x="289" y="2022"/>
                  </a:lnTo>
                  <a:lnTo>
                    <a:pt x="267" y="2044"/>
                  </a:lnTo>
                  <a:lnTo>
                    <a:pt x="267" y="2022"/>
                  </a:lnTo>
                  <a:lnTo>
                    <a:pt x="289" y="2000"/>
                  </a:lnTo>
                  <a:lnTo>
                    <a:pt x="311" y="1978"/>
                  </a:lnTo>
                  <a:lnTo>
                    <a:pt x="333" y="1978"/>
                  </a:lnTo>
                  <a:lnTo>
                    <a:pt x="356" y="1978"/>
                  </a:lnTo>
                  <a:lnTo>
                    <a:pt x="378" y="1956"/>
                  </a:lnTo>
                  <a:lnTo>
                    <a:pt x="422" y="1956"/>
                  </a:lnTo>
                  <a:lnTo>
                    <a:pt x="444" y="1956"/>
                  </a:lnTo>
                  <a:lnTo>
                    <a:pt x="467" y="1956"/>
                  </a:lnTo>
                  <a:lnTo>
                    <a:pt x="489" y="1956"/>
                  </a:lnTo>
                  <a:lnTo>
                    <a:pt x="489" y="1933"/>
                  </a:lnTo>
                  <a:lnTo>
                    <a:pt x="511" y="1933"/>
                  </a:lnTo>
                  <a:lnTo>
                    <a:pt x="511" y="1911"/>
                  </a:lnTo>
                  <a:lnTo>
                    <a:pt x="533" y="1911"/>
                  </a:lnTo>
                  <a:lnTo>
                    <a:pt x="511" y="1911"/>
                  </a:lnTo>
                  <a:lnTo>
                    <a:pt x="511" y="1889"/>
                  </a:lnTo>
                  <a:lnTo>
                    <a:pt x="489" y="1889"/>
                  </a:lnTo>
                  <a:lnTo>
                    <a:pt x="467" y="1867"/>
                  </a:lnTo>
                  <a:lnTo>
                    <a:pt x="444" y="1867"/>
                  </a:lnTo>
                  <a:lnTo>
                    <a:pt x="444" y="1844"/>
                  </a:lnTo>
                  <a:lnTo>
                    <a:pt x="467" y="1867"/>
                  </a:lnTo>
                  <a:lnTo>
                    <a:pt x="489" y="1867"/>
                  </a:lnTo>
                  <a:lnTo>
                    <a:pt x="489" y="1844"/>
                  </a:lnTo>
                  <a:lnTo>
                    <a:pt x="511" y="1844"/>
                  </a:lnTo>
                  <a:lnTo>
                    <a:pt x="511" y="1822"/>
                  </a:lnTo>
                  <a:lnTo>
                    <a:pt x="467" y="1778"/>
                  </a:lnTo>
                  <a:lnTo>
                    <a:pt x="489" y="1756"/>
                  </a:lnTo>
                  <a:lnTo>
                    <a:pt x="511" y="1756"/>
                  </a:lnTo>
                  <a:lnTo>
                    <a:pt x="533" y="1778"/>
                  </a:lnTo>
                  <a:lnTo>
                    <a:pt x="556" y="1756"/>
                  </a:lnTo>
                  <a:lnTo>
                    <a:pt x="556" y="1733"/>
                  </a:lnTo>
                  <a:lnTo>
                    <a:pt x="578" y="1733"/>
                  </a:lnTo>
                  <a:lnTo>
                    <a:pt x="578" y="1711"/>
                  </a:lnTo>
                  <a:lnTo>
                    <a:pt x="600" y="1667"/>
                  </a:lnTo>
                  <a:lnTo>
                    <a:pt x="600" y="1644"/>
                  </a:lnTo>
                  <a:lnTo>
                    <a:pt x="600" y="1622"/>
                  </a:lnTo>
                  <a:lnTo>
                    <a:pt x="600" y="1600"/>
                  </a:lnTo>
                  <a:lnTo>
                    <a:pt x="600" y="1622"/>
                  </a:lnTo>
                  <a:lnTo>
                    <a:pt x="600" y="1644"/>
                  </a:lnTo>
                  <a:lnTo>
                    <a:pt x="622" y="1644"/>
                  </a:lnTo>
                  <a:lnTo>
                    <a:pt x="645" y="1644"/>
                  </a:lnTo>
                  <a:lnTo>
                    <a:pt x="667" y="1644"/>
                  </a:lnTo>
                  <a:lnTo>
                    <a:pt x="667" y="1622"/>
                  </a:lnTo>
                  <a:lnTo>
                    <a:pt x="689" y="1622"/>
                  </a:lnTo>
                  <a:lnTo>
                    <a:pt x="667" y="1600"/>
                  </a:lnTo>
                  <a:lnTo>
                    <a:pt x="689" y="1578"/>
                  </a:lnTo>
                  <a:lnTo>
                    <a:pt x="711" y="1578"/>
                  </a:lnTo>
                  <a:lnTo>
                    <a:pt x="756" y="1556"/>
                  </a:lnTo>
                  <a:lnTo>
                    <a:pt x="778" y="1533"/>
                  </a:lnTo>
                  <a:lnTo>
                    <a:pt x="800" y="1533"/>
                  </a:lnTo>
                  <a:lnTo>
                    <a:pt x="822" y="1511"/>
                  </a:lnTo>
                  <a:lnTo>
                    <a:pt x="845" y="1489"/>
                  </a:lnTo>
                  <a:lnTo>
                    <a:pt x="867" y="1467"/>
                  </a:lnTo>
                  <a:lnTo>
                    <a:pt x="867" y="1333"/>
                  </a:lnTo>
                  <a:lnTo>
                    <a:pt x="889" y="1333"/>
                  </a:lnTo>
                  <a:lnTo>
                    <a:pt x="911" y="1333"/>
                  </a:lnTo>
                  <a:lnTo>
                    <a:pt x="956" y="1333"/>
                  </a:lnTo>
                  <a:lnTo>
                    <a:pt x="1000" y="1333"/>
                  </a:lnTo>
                  <a:lnTo>
                    <a:pt x="1022" y="1333"/>
                  </a:lnTo>
                  <a:lnTo>
                    <a:pt x="1045" y="1333"/>
                  </a:lnTo>
                  <a:lnTo>
                    <a:pt x="1067" y="1333"/>
                  </a:lnTo>
                  <a:lnTo>
                    <a:pt x="1089" y="1333"/>
                  </a:lnTo>
                  <a:lnTo>
                    <a:pt x="1089" y="1311"/>
                  </a:lnTo>
                  <a:lnTo>
                    <a:pt x="1111" y="1311"/>
                  </a:lnTo>
                  <a:lnTo>
                    <a:pt x="1111" y="1289"/>
                  </a:lnTo>
                  <a:lnTo>
                    <a:pt x="1133" y="1267"/>
                  </a:lnTo>
                  <a:lnTo>
                    <a:pt x="1111" y="1267"/>
                  </a:lnTo>
                  <a:lnTo>
                    <a:pt x="1111" y="1244"/>
                  </a:lnTo>
                  <a:lnTo>
                    <a:pt x="1111" y="1222"/>
                  </a:lnTo>
                  <a:lnTo>
                    <a:pt x="1133" y="1200"/>
                  </a:lnTo>
                  <a:lnTo>
                    <a:pt x="1156" y="1178"/>
                  </a:lnTo>
                  <a:lnTo>
                    <a:pt x="1156" y="1156"/>
                  </a:lnTo>
                  <a:lnTo>
                    <a:pt x="1178" y="1156"/>
                  </a:lnTo>
                  <a:lnTo>
                    <a:pt x="1178" y="1133"/>
                  </a:lnTo>
                  <a:lnTo>
                    <a:pt x="1200" y="1133"/>
                  </a:lnTo>
                  <a:lnTo>
                    <a:pt x="1222" y="1156"/>
                  </a:lnTo>
                  <a:lnTo>
                    <a:pt x="1245" y="1156"/>
                  </a:lnTo>
                  <a:lnTo>
                    <a:pt x="1245" y="1133"/>
                  </a:lnTo>
                  <a:lnTo>
                    <a:pt x="1267" y="1133"/>
                  </a:lnTo>
                  <a:lnTo>
                    <a:pt x="1245" y="1111"/>
                  </a:lnTo>
                  <a:lnTo>
                    <a:pt x="1267" y="1089"/>
                  </a:lnTo>
                  <a:lnTo>
                    <a:pt x="1245" y="1089"/>
                  </a:lnTo>
                  <a:lnTo>
                    <a:pt x="1245" y="1067"/>
                  </a:lnTo>
                  <a:lnTo>
                    <a:pt x="1245" y="1044"/>
                  </a:lnTo>
                  <a:lnTo>
                    <a:pt x="1245" y="1022"/>
                  </a:lnTo>
                  <a:lnTo>
                    <a:pt x="1267" y="1022"/>
                  </a:lnTo>
                  <a:lnTo>
                    <a:pt x="1289" y="1022"/>
                  </a:lnTo>
                  <a:lnTo>
                    <a:pt x="1311" y="1000"/>
                  </a:lnTo>
                  <a:lnTo>
                    <a:pt x="1311" y="978"/>
                  </a:lnTo>
                  <a:lnTo>
                    <a:pt x="1333" y="956"/>
                  </a:lnTo>
                  <a:lnTo>
                    <a:pt x="1333" y="911"/>
                  </a:lnTo>
                  <a:lnTo>
                    <a:pt x="1333" y="889"/>
                  </a:lnTo>
                  <a:lnTo>
                    <a:pt x="1333" y="867"/>
                  </a:lnTo>
                  <a:lnTo>
                    <a:pt x="1356" y="844"/>
                  </a:lnTo>
                  <a:lnTo>
                    <a:pt x="1378" y="822"/>
                  </a:lnTo>
                  <a:lnTo>
                    <a:pt x="1378" y="844"/>
                  </a:lnTo>
                  <a:lnTo>
                    <a:pt x="1400" y="844"/>
                  </a:lnTo>
                  <a:lnTo>
                    <a:pt x="1400" y="867"/>
                  </a:lnTo>
                  <a:lnTo>
                    <a:pt x="1422" y="867"/>
                  </a:lnTo>
                  <a:lnTo>
                    <a:pt x="1445" y="867"/>
                  </a:lnTo>
                  <a:lnTo>
                    <a:pt x="1467" y="844"/>
                  </a:lnTo>
                  <a:lnTo>
                    <a:pt x="1445" y="822"/>
                  </a:lnTo>
                  <a:lnTo>
                    <a:pt x="1467" y="822"/>
                  </a:lnTo>
                  <a:lnTo>
                    <a:pt x="1467" y="844"/>
                  </a:lnTo>
                  <a:lnTo>
                    <a:pt x="1489" y="844"/>
                  </a:lnTo>
                  <a:lnTo>
                    <a:pt x="1467" y="867"/>
                  </a:lnTo>
                  <a:lnTo>
                    <a:pt x="1511" y="911"/>
                  </a:lnTo>
                  <a:lnTo>
                    <a:pt x="1511" y="889"/>
                  </a:lnTo>
                  <a:lnTo>
                    <a:pt x="1534" y="889"/>
                  </a:lnTo>
                  <a:lnTo>
                    <a:pt x="1534" y="867"/>
                  </a:lnTo>
                  <a:lnTo>
                    <a:pt x="1556" y="867"/>
                  </a:lnTo>
                  <a:lnTo>
                    <a:pt x="1556" y="844"/>
                  </a:lnTo>
                  <a:lnTo>
                    <a:pt x="1556" y="822"/>
                  </a:lnTo>
                  <a:lnTo>
                    <a:pt x="1534" y="822"/>
                  </a:lnTo>
                  <a:lnTo>
                    <a:pt x="1534" y="800"/>
                  </a:lnTo>
                  <a:lnTo>
                    <a:pt x="1511" y="800"/>
                  </a:lnTo>
                  <a:lnTo>
                    <a:pt x="1511" y="778"/>
                  </a:lnTo>
                  <a:lnTo>
                    <a:pt x="1489" y="778"/>
                  </a:lnTo>
                  <a:lnTo>
                    <a:pt x="1489" y="756"/>
                  </a:lnTo>
                  <a:lnTo>
                    <a:pt x="1489" y="733"/>
                  </a:lnTo>
                  <a:lnTo>
                    <a:pt x="1489" y="711"/>
                  </a:lnTo>
                  <a:lnTo>
                    <a:pt x="1489" y="689"/>
                  </a:lnTo>
                  <a:lnTo>
                    <a:pt x="1511" y="689"/>
                  </a:lnTo>
                  <a:lnTo>
                    <a:pt x="1511" y="711"/>
                  </a:lnTo>
                  <a:lnTo>
                    <a:pt x="1534" y="711"/>
                  </a:lnTo>
                  <a:lnTo>
                    <a:pt x="1556" y="711"/>
                  </a:lnTo>
                  <a:lnTo>
                    <a:pt x="1578" y="689"/>
                  </a:lnTo>
                  <a:lnTo>
                    <a:pt x="1600" y="689"/>
                  </a:lnTo>
                  <a:lnTo>
                    <a:pt x="1600" y="667"/>
                  </a:lnTo>
                  <a:lnTo>
                    <a:pt x="1600" y="644"/>
                  </a:lnTo>
                  <a:lnTo>
                    <a:pt x="1622" y="622"/>
                  </a:lnTo>
                  <a:lnTo>
                    <a:pt x="1645" y="600"/>
                  </a:lnTo>
                  <a:lnTo>
                    <a:pt x="1667" y="578"/>
                  </a:lnTo>
                  <a:lnTo>
                    <a:pt x="1689" y="578"/>
                  </a:lnTo>
                  <a:lnTo>
                    <a:pt x="1711" y="556"/>
                  </a:lnTo>
                  <a:lnTo>
                    <a:pt x="1734" y="533"/>
                  </a:lnTo>
                  <a:lnTo>
                    <a:pt x="1756" y="556"/>
                  </a:lnTo>
                  <a:lnTo>
                    <a:pt x="1756" y="533"/>
                  </a:lnTo>
                  <a:lnTo>
                    <a:pt x="1756" y="511"/>
                  </a:lnTo>
                  <a:lnTo>
                    <a:pt x="1756" y="489"/>
                  </a:lnTo>
                  <a:lnTo>
                    <a:pt x="1778" y="467"/>
                  </a:lnTo>
                  <a:lnTo>
                    <a:pt x="1778" y="444"/>
                  </a:lnTo>
                  <a:lnTo>
                    <a:pt x="1800" y="444"/>
                  </a:lnTo>
                  <a:lnTo>
                    <a:pt x="1822" y="444"/>
                  </a:lnTo>
                  <a:lnTo>
                    <a:pt x="1822" y="422"/>
                  </a:lnTo>
                  <a:lnTo>
                    <a:pt x="1867" y="422"/>
                  </a:lnTo>
                  <a:lnTo>
                    <a:pt x="1889" y="400"/>
                  </a:lnTo>
                  <a:lnTo>
                    <a:pt x="1934" y="400"/>
                  </a:lnTo>
                  <a:lnTo>
                    <a:pt x="1956" y="422"/>
                  </a:lnTo>
                  <a:lnTo>
                    <a:pt x="1978" y="422"/>
                  </a:lnTo>
                  <a:lnTo>
                    <a:pt x="1978" y="444"/>
                  </a:lnTo>
                  <a:lnTo>
                    <a:pt x="2000" y="444"/>
                  </a:lnTo>
                  <a:lnTo>
                    <a:pt x="2022" y="422"/>
                  </a:lnTo>
                  <a:lnTo>
                    <a:pt x="2045" y="422"/>
                  </a:lnTo>
                  <a:lnTo>
                    <a:pt x="2067" y="400"/>
                  </a:lnTo>
                  <a:lnTo>
                    <a:pt x="2089" y="400"/>
                  </a:lnTo>
                  <a:lnTo>
                    <a:pt x="2111" y="356"/>
                  </a:lnTo>
                  <a:lnTo>
                    <a:pt x="2156" y="333"/>
                  </a:lnTo>
                  <a:lnTo>
                    <a:pt x="2178" y="311"/>
                  </a:lnTo>
                  <a:lnTo>
                    <a:pt x="2200" y="289"/>
                  </a:lnTo>
                  <a:lnTo>
                    <a:pt x="2222" y="289"/>
                  </a:lnTo>
                  <a:lnTo>
                    <a:pt x="2222" y="267"/>
                  </a:lnTo>
                  <a:lnTo>
                    <a:pt x="2245" y="267"/>
                  </a:lnTo>
                  <a:lnTo>
                    <a:pt x="2245" y="244"/>
                  </a:lnTo>
                  <a:lnTo>
                    <a:pt x="2267" y="222"/>
                  </a:lnTo>
                  <a:lnTo>
                    <a:pt x="2289" y="222"/>
                  </a:lnTo>
                  <a:lnTo>
                    <a:pt x="2311" y="200"/>
                  </a:lnTo>
                  <a:lnTo>
                    <a:pt x="2334" y="178"/>
                  </a:lnTo>
                  <a:lnTo>
                    <a:pt x="2356" y="156"/>
                  </a:lnTo>
                  <a:lnTo>
                    <a:pt x="2378" y="133"/>
                  </a:lnTo>
                  <a:lnTo>
                    <a:pt x="2400" y="133"/>
                  </a:lnTo>
                  <a:lnTo>
                    <a:pt x="2423" y="111"/>
                  </a:lnTo>
                  <a:lnTo>
                    <a:pt x="2467" y="111"/>
                  </a:lnTo>
                  <a:lnTo>
                    <a:pt x="2511" y="89"/>
                  </a:lnTo>
                  <a:lnTo>
                    <a:pt x="2556" y="67"/>
                  </a:lnTo>
                  <a:lnTo>
                    <a:pt x="2556" y="44"/>
                  </a:lnTo>
                  <a:lnTo>
                    <a:pt x="2556" y="22"/>
                  </a:lnTo>
                  <a:lnTo>
                    <a:pt x="2578" y="22"/>
                  </a:lnTo>
                  <a:lnTo>
                    <a:pt x="2600" y="22"/>
                  </a:lnTo>
                  <a:lnTo>
                    <a:pt x="2623" y="22"/>
                  </a:lnTo>
                  <a:lnTo>
                    <a:pt x="2645" y="22"/>
                  </a:lnTo>
                  <a:lnTo>
                    <a:pt x="2645" y="0"/>
                  </a:lnTo>
                  <a:lnTo>
                    <a:pt x="2667" y="0"/>
                  </a:lnTo>
                  <a:lnTo>
                    <a:pt x="2667" y="22"/>
                  </a:lnTo>
                  <a:lnTo>
                    <a:pt x="2667" y="44"/>
                  </a:lnTo>
                  <a:lnTo>
                    <a:pt x="2667" y="67"/>
                  </a:lnTo>
                  <a:lnTo>
                    <a:pt x="2689" y="67"/>
                  </a:lnTo>
                  <a:lnTo>
                    <a:pt x="2689" y="89"/>
                  </a:lnTo>
                  <a:lnTo>
                    <a:pt x="2711" y="111"/>
                  </a:lnTo>
                  <a:lnTo>
                    <a:pt x="2734" y="133"/>
                  </a:lnTo>
                  <a:lnTo>
                    <a:pt x="2756" y="133"/>
                  </a:lnTo>
                  <a:lnTo>
                    <a:pt x="2756" y="156"/>
                  </a:lnTo>
                  <a:lnTo>
                    <a:pt x="2756" y="178"/>
                  </a:lnTo>
                  <a:lnTo>
                    <a:pt x="2756" y="200"/>
                  </a:lnTo>
                  <a:lnTo>
                    <a:pt x="2756" y="222"/>
                  </a:lnTo>
                </a:path>
              </a:pathLst>
            </a:custGeom>
            <a:solidFill>
              <a:srgbClr val="FF9900">
                <a:alpha val="18039"/>
              </a:srgbClr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58" name="Freeform 705"/>
            <p:cNvSpPr>
              <a:spLocks/>
            </p:cNvSpPr>
            <p:nvPr/>
          </p:nvSpPr>
          <p:spPr bwMode="auto">
            <a:xfrm>
              <a:off x="1965" y="1193"/>
              <a:ext cx="66" cy="67"/>
            </a:xfrm>
            <a:custGeom>
              <a:avLst/>
              <a:gdLst>
                <a:gd name="T0" fmla="*/ 66 w 66"/>
                <a:gd name="T1" fmla="*/ 22 h 67"/>
                <a:gd name="T2" fmla="*/ 66 w 66"/>
                <a:gd name="T3" fmla="*/ 22 h 67"/>
                <a:gd name="T4" fmla="*/ 44 w 66"/>
                <a:gd name="T5" fmla="*/ 45 h 67"/>
                <a:gd name="T6" fmla="*/ 44 w 66"/>
                <a:gd name="T7" fmla="*/ 45 h 67"/>
                <a:gd name="T8" fmla="*/ 44 w 66"/>
                <a:gd name="T9" fmla="*/ 45 h 67"/>
                <a:gd name="T10" fmla="*/ 44 w 66"/>
                <a:gd name="T11" fmla="*/ 67 h 67"/>
                <a:gd name="T12" fmla="*/ 44 w 66"/>
                <a:gd name="T13" fmla="*/ 67 h 67"/>
                <a:gd name="T14" fmla="*/ 0 w 66"/>
                <a:gd name="T15" fmla="*/ 67 h 67"/>
                <a:gd name="T16" fmla="*/ 0 w 66"/>
                <a:gd name="T17" fmla="*/ 45 h 67"/>
                <a:gd name="T18" fmla="*/ 22 w 66"/>
                <a:gd name="T19" fmla="*/ 67 h 67"/>
                <a:gd name="T20" fmla="*/ 44 w 66"/>
                <a:gd name="T21" fmla="*/ 0 h 67"/>
                <a:gd name="T22" fmla="*/ 66 w 66"/>
                <a:gd name="T23" fmla="*/ 22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6"/>
                <a:gd name="T37" fmla="*/ 0 h 67"/>
                <a:gd name="T38" fmla="*/ 66 w 66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6" h="67">
                  <a:moveTo>
                    <a:pt x="66" y="22"/>
                  </a:moveTo>
                  <a:lnTo>
                    <a:pt x="66" y="22"/>
                  </a:lnTo>
                  <a:lnTo>
                    <a:pt x="44" y="45"/>
                  </a:lnTo>
                  <a:lnTo>
                    <a:pt x="44" y="67"/>
                  </a:lnTo>
                  <a:lnTo>
                    <a:pt x="0" y="67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44" y="0"/>
                  </a:lnTo>
                  <a:lnTo>
                    <a:pt x="66" y="22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59" name="Freeform 706"/>
            <p:cNvSpPr>
              <a:spLocks/>
            </p:cNvSpPr>
            <p:nvPr/>
          </p:nvSpPr>
          <p:spPr bwMode="auto">
            <a:xfrm>
              <a:off x="3898" y="1393"/>
              <a:ext cx="67" cy="45"/>
            </a:xfrm>
            <a:custGeom>
              <a:avLst/>
              <a:gdLst>
                <a:gd name="T0" fmla="*/ 67 w 67"/>
                <a:gd name="T1" fmla="*/ 45 h 45"/>
                <a:gd name="T2" fmla="*/ 67 w 67"/>
                <a:gd name="T3" fmla="*/ 45 h 45"/>
                <a:gd name="T4" fmla="*/ 0 w 67"/>
                <a:gd name="T5" fmla="*/ 22 h 45"/>
                <a:gd name="T6" fmla="*/ 0 w 67"/>
                <a:gd name="T7" fmla="*/ 22 h 45"/>
                <a:gd name="T8" fmla="*/ 0 w 67"/>
                <a:gd name="T9" fmla="*/ 22 h 45"/>
                <a:gd name="T10" fmla="*/ 0 w 67"/>
                <a:gd name="T11" fmla="*/ 22 h 45"/>
                <a:gd name="T12" fmla="*/ 22 w 67"/>
                <a:gd name="T13" fmla="*/ 22 h 45"/>
                <a:gd name="T14" fmla="*/ 22 w 67"/>
                <a:gd name="T15" fmla="*/ 22 h 45"/>
                <a:gd name="T16" fmla="*/ 22 w 67"/>
                <a:gd name="T17" fmla="*/ 22 h 45"/>
                <a:gd name="T18" fmla="*/ 22 w 67"/>
                <a:gd name="T19" fmla="*/ 0 h 45"/>
                <a:gd name="T20" fmla="*/ 45 w 67"/>
                <a:gd name="T21" fmla="*/ 0 h 45"/>
                <a:gd name="T22" fmla="*/ 45 w 67"/>
                <a:gd name="T23" fmla="*/ 0 h 45"/>
                <a:gd name="T24" fmla="*/ 45 w 67"/>
                <a:gd name="T25" fmla="*/ 0 h 45"/>
                <a:gd name="T26" fmla="*/ 45 w 67"/>
                <a:gd name="T27" fmla="*/ 0 h 45"/>
                <a:gd name="T28" fmla="*/ 67 w 67"/>
                <a:gd name="T29" fmla="*/ 0 h 45"/>
                <a:gd name="T30" fmla="*/ 67 w 67"/>
                <a:gd name="T31" fmla="*/ 45 h 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7"/>
                <a:gd name="T49" fmla="*/ 0 h 45"/>
                <a:gd name="T50" fmla="*/ 67 w 67"/>
                <a:gd name="T51" fmla="*/ 45 h 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7" h="45">
                  <a:moveTo>
                    <a:pt x="67" y="45"/>
                  </a:moveTo>
                  <a:lnTo>
                    <a:pt x="67" y="45"/>
                  </a:lnTo>
                  <a:lnTo>
                    <a:pt x="0" y="22"/>
                  </a:lnTo>
                  <a:lnTo>
                    <a:pt x="22" y="22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67" y="0"/>
                  </a:lnTo>
                  <a:lnTo>
                    <a:pt x="67" y="45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0" name="Freeform 707"/>
            <p:cNvSpPr>
              <a:spLocks/>
            </p:cNvSpPr>
            <p:nvPr/>
          </p:nvSpPr>
          <p:spPr bwMode="auto">
            <a:xfrm>
              <a:off x="3898" y="1393"/>
              <a:ext cx="67" cy="45"/>
            </a:xfrm>
            <a:custGeom>
              <a:avLst/>
              <a:gdLst>
                <a:gd name="T0" fmla="*/ 67 w 67"/>
                <a:gd name="T1" fmla="*/ 45 h 45"/>
                <a:gd name="T2" fmla="*/ 0 w 67"/>
                <a:gd name="T3" fmla="*/ 22 h 45"/>
                <a:gd name="T4" fmla="*/ 22 w 67"/>
                <a:gd name="T5" fmla="*/ 22 h 45"/>
                <a:gd name="T6" fmla="*/ 22 w 67"/>
                <a:gd name="T7" fmla="*/ 0 h 45"/>
                <a:gd name="T8" fmla="*/ 45 w 67"/>
                <a:gd name="T9" fmla="*/ 0 h 45"/>
                <a:gd name="T10" fmla="*/ 67 w 67"/>
                <a:gd name="T11" fmla="*/ 0 h 45"/>
                <a:gd name="T12" fmla="*/ 67 w 67"/>
                <a:gd name="T13" fmla="*/ 45 h 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7"/>
                <a:gd name="T22" fmla="*/ 0 h 45"/>
                <a:gd name="T23" fmla="*/ 67 w 67"/>
                <a:gd name="T24" fmla="*/ 45 h 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7" h="45">
                  <a:moveTo>
                    <a:pt x="67" y="45"/>
                  </a:moveTo>
                  <a:lnTo>
                    <a:pt x="0" y="22"/>
                  </a:lnTo>
                  <a:lnTo>
                    <a:pt x="22" y="22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67" y="0"/>
                  </a:lnTo>
                  <a:lnTo>
                    <a:pt x="67" y="45"/>
                  </a:lnTo>
                </a:path>
              </a:pathLst>
            </a:custGeom>
            <a:solidFill>
              <a:srgbClr val="FF9900">
                <a:alpha val="18039"/>
              </a:srgbClr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1" name="Freeform 708"/>
            <p:cNvSpPr>
              <a:spLocks/>
            </p:cNvSpPr>
            <p:nvPr/>
          </p:nvSpPr>
          <p:spPr bwMode="auto">
            <a:xfrm>
              <a:off x="1809" y="1415"/>
              <a:ext cx="67" cy="45"/>
            </a:xfrm>
            <a:custGeom>
              <a:avLst/>
              <a:gdLst>
                <a:gd name="T0" fmla="*/ 67 w 67"/>
                <a:gd name="T1" fmla="*/ 0 h 45"/>
                <a:gd name="T2" fmla="*/ 67 w 67"/>
                <a:gd name="T3" fmla="*/ 0 h 45"/>
                <a:gd name="T4" fmla="*/ 67 w 67"/>
                <a:gd name="T5" fmla="*/ 0 h 45"/>
                <a:gd name="T6" fmla="*/ 67 w 67"/>
                <a:gd name="T7" fmla="*/ 23 h 45"/>
                <a:gd name="T8" fmla="*/ 67 w 67"/>
                <a:gd name="T9" fmla="*/ 23 h 45"/>
                <a:gd name="T10" fmla="*/ 44 w 67"/>
                <a:gd name="T11" fmla="*/ 23 h 45"/>
                <a:gd name="T12" fmla="*/ 44 w 67"/>
                <a:gd name="T13" fmla="*/ 45 h 45"/>
                <a:gd name="T14" fmla="*/ 44 w 67"/>
                <a:gd name="T15" fmla="*/ 45 h 45"/>
                <a:gd name="T16" fmla="*/ 0 w 67"/>
                <a:gd name="T17" fmla="*/ 45 h 45"/>
                <a:gd name="T18" fmla="*/ 0 w 67"/>
                <a:gd name="T19" fmla="*/ 45 h 45"/>
                <a:gd name="T20" fmla="*/ 0 w 67"/>
                <a:gd name="T21" fmla="*/ 45 h 45"/>
                <a:gd name="T22" fmla="*/ 0 w 67"/>
                <a:gd name="T23" fmla="*/ 23 h 45"/>
                <a:gd name="T24" fmla="*/ 22 w 67"/>
                <a:gd name="T25" fmla="*/ 23 h 45"/>
                <a:gd name="T26" fmla="*/ 22 w 67"/>
                <a:gd name="T27" fmla="*/ 0 h 45"/>
                <a:gd name="T28" fmla="*/ 22 w 67"/>
                <a:gd name="T29" fmla="*/ 0 h 45"/>
                <a:gd name="T30" fmla="*/ 22 w 67"/>
                <a:gd name="T31" fmla="*/ 0 h 45"/>
                <a:gd name="T32" fmla="*/ 44 w 67"/>
                <a:gd name="T33" fmla="*/ 0 h 45"/>
                <a:gd name="T34" fmla="*/ 44 w 67"/>
                <a:gd name="T35" fmla="*/ 0 h 45"/>
                <a:gd name="T36" fmla="*/ 67 w 67"/>
                <a:gd name="T37" fmla="*/ 0 h 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7"/>
                <a:gd name="T58" fmla="*/ 0 h 45"/>
                <a:gd name="T59" fmla="*/ 67 w 67"/>
                <a:gd name="T60" fmla="*/ 45 h 4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7" h="45">
                  <a:moveTo>
                    <a:pt x="67" y="0"/>
                  </a:moveTo>
                  <a:lnTo>
                    <a:pt x="67" y="0"/>
                  </a:lnTo>
                  <a:lnTo>
                    <a:pt x="67" y="23"/>
                  </a:lnTo>
                  <a:lnTo>
                    <a:pt x="44" y="23"/>
                  </a:lnTo>
                  <a:lnTo>
                    <a:pt x="44" y="45"/>
                  </a:lnTo>
                  <a:lnTo>
                    <a:pt x="0" y="45"/>
                  </a:lnTo>
                  <a:lnTo>
                    <a:pt x="0" y="23"/>
                  </a:lnTo>
                  <a:lnTo>
                    <a:pt x="22" y="23"/>
                  </a:lnTo>
                  <a:lnTo>
                    <a:pt x="22" y="0"/>
                  </a:lnTo>
                  <a:lnTo>
                    <a:pt x="44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2" name="Freeform 709"/>
            <p:cNvSpPr>
              <a:spLocks/>
            </p:cNvSpPr>
            <p:nvPr/>
          </p:nvSpPr>
          <p:spPr bwMode="auto">
            <a:xfrm>
              <a:off x="5143" y="1460"/>
              <a:ext cx="111" cy="66"/>
            </a:xfrm>
            <a:custGeom>
              <a:avLst/>
              <a:gdLst>
                <a:gd name="T0" fmla="*/ 111 w 111"/>
                <a:gd name="T1" fmla="*/ 44 h 66"/>
                <a:gd name="T2" fmla="*/ 111 w 111"/>
                <a:gd name="T3" fmla="*/ 44 h 66"/>
                <a:gd name="T4" fmla="*/ 89 w 111"/>
                <a:gd name="T5" fmla="*/ 22 h 66"/>
                <a:gd name="T6" fmla="*/ 44 w 111"/>
                <a:gd name="T7" fmla="*/ 66 h 66"/>
                <a:gd name="T8" fmla="*/ 44 w 111"/>
                <a:gd name="T9" fmla="*/ 66 h 66"/>
                <a:gd name="T10" fmla="*/ 44 w 111"/>
                <a:gd name="T11" fmla="*/ 44 h 66"/>
                <a:gd name="T12" fmla="*/ 44 w 111"/>
                <a:gd name="T13" fmla="*/ 44 h 66"/>
                <a:gd name="T14" fmla="*/ 22 w 111"/>
                <a:gd name="T15" fmla="*/ 44 h 66"/>
                <a:gd name="T16" fmla="*/ 22 w 111"/>
                <a:gd name="T17" fmla="*/ 22 h 66"/>
                <a:gd name="T18" fmla="*/ 22 w 111"/>
                <a:gd name="T19" fmla="*/ 22 h 66"/>
                <a:gd name="T20" fmla="*/ 0 w 111"/>
                <a:gd name="T21" fmla="*/ 22 h 66"/>
                <a:gd name="T22" fmla="*/ 0 w 111"/>
                <a:gd name="T23" fmla="*/ 22 h 66"/>
                <a:gd name="T24" fmla="*/ 0 w 111"/>
                <a:gd name="T25" fmla="*/ 22 h 66"/>
                <a:gd name="T26" fmla="*/ 0 w 111"/>
                <a:gd name="T27" fmla="*/ 22 h 66"/>
                <a:gd name="T28" fmla="*/ 22 w 111"/>
                <a:gd name="T29" fmla="*/ 22 h 66"/>
                <a:gd name="T30" fmla="*/ 22 w 111"/>
                <a:gd name="T31" fmla="*/ 22 h 66"/>
                <a:gd name="T32" fmla="*/ 44 w 111"/>
                <a:gd name="T33" fmla="*/ 22 h 66"/>
                <a:gd name="T34" fmla="*/ 44 w 111"/>
                <a:gd name="T35" fmla="*/ 22 h 66"/>
                <a:gd name="T36" fmla="*/ 44 w 111"/>
                <a:gd name="T37" fmla="*/ 22 h 66"/>
                <a:gd name="T38" fmla="*/ 44 w 111"/>
                <a:gd name="T39" fmla="*/ 44 h 66"/>
                <a:gd name="T40" fmla="*/ 66 w 111"/>
                <a:gd name="T41" fmla="*/ 44 h 66"/>
                <a:gd name="T42" fmla="*/ 66 w 111"/>
                <a:gd name="T43" fmla="*/ 44 h 66"/>
                <a:gd name="T44" fmla="*/ 89 w 111"/>
                <a:gd name="T45" fmla="*/ 0 h 66"/>
                <a:gd name="T46" fmla="*/ 89 w 111"/>
                <a:gd name="T47" fmla="*/ 22 h 66"/>
                <a:gd name="T48" fmla="*/ 111 w 111"/>
                <a:gd name="T49" fmla="*/ 22 h 66"/>
                <a:gd name="T50" fmla="*/ 111 w 111"/>
                <a:gd name="T51" fmla="*/ 22 h 66"/>
                <a:gd name="T52" fmla="*/ 111 w 111"/>
                <a:gd name="T53" fmla="*/ 44 h 66"/>
                <a:gd name="T54" fmla="*/ 111 w 111"/>
                <a:gd name="T55" fmla="*/ 44 h 6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1"/>
                <a:gd name="T85" fmla="*/ 0 h 66"/>
                <a:gd name="T86" fmla="*/ 111 w 111"/>
                <a:gd name="T87" fmla="*/ 66 h 6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1" h="66">
                  <a:moveTo>
                    <a:pt x="111" y="44"/>
                  </a:moveTo>
                  <a:lnTo>
                    <a:pt x="111" y="44"/>
                  </a:lnTo>
                  <a:lnTo>
                    <a:pt x="89" y="22"/>
                  </a:lnTo>
                  <a:lnTo>
                    <a:pt x="44" y="66"/>
                  </a:lnTo>
                  <a:lnTo>
                    <a:pt x="44" y="44"/>
                  </a:lnTo>
                  <a:lnTo>
                    <a:pt x="22" y="44"/>
                  </a:lnTo>
                  <a:lnTo>
                    <a:pt x="22" y="22"/>
                  </a:lnTo>
                  <a:lnTo>
                    <a:pt x="0" y="22"/>
                  </a:lnTo>
                  <a:lnTo>
                    <a:pt x="22" y="22"/>
                  </a:lnTo>
                  <a:lnTo>
                    <a:pt x="44" y="22"/>
                  </a:lnTo>
                  <a:lnTo>
                    <a:pt x="44" y="44"/>
                  </a:lnTo>
                  <a:lnTo>
                    <a:pt x="66" y="44"/>
                  </a:lnTo>
                  <a:lnTo>
                    <a:pt x="89" y="0"/>
                  </a:lnTo>
                  <a:lnTo>
                    <a:pt x="89" y="22"/>
                  </a:lnTo>
                  <a:lnTo>
                    <a:pt x="111" y="22"/>
                  </a:lnTo>
                  <a:lnTo>
                    <a:pt x="111" y="44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3" name="Freeform 710"/>
            <p:cNvSpPr>
              <a:spLocks/>
            </p:cNvSpPr>
            <p:nvPr/>
          </p:nvSpPr>
          <p:spPr bwMode="auto">
            <a:xfrm>
              <a:off x="5143" y="1460"/>
              <a:ext cx="111" cy="66"/>
            </a:xfrm>
            <a:custGeom>
              <a:avLst/>
              <a:gdLst>
                <a:gd name="T0" fmla="*/ 111 w 111"/>
                <a:gd name="T1" fmla="*/ 44 h 66"/>
                <a:gd name="T2" fmla="*/ 89 w 111"/>
                <a:gd name="T3" fmla="*/ 22 h 66"/>
                <a:gd name="T4" fmla="*/ 44 w 111"/>
                <a:gd name="T5" fmla="*/ 66 h 66"/>
                <a:gd name="T6" fmla="*/ 44 w 111"/>
                <a:gd name="T7" fmla="*/ 44 h 66"/>
                <a:gd name="T8" fmla="*/ 22 w 111"/>
                <a:gd name="T9" fmla="*/ 44 h 66"/>
                <a:gd name="T10" fmla="*/ 22 w 111"/>
                <a:gd name="T11" fmla="*/ 22 h 66"/>
                <a:gd name="T12" fmla="*/ 0 w 111"/>
                <a:gd name="T13" fmla="*/ 22 h 66"/>
                <a:gd name="T14" fmla="*/ 22 w 111"/>
                <a:gd name="T15" fmla="*/ 22 h 66"/>
                <a:gd name="T16" fmla="*/ 44 w 111"/>
                <a:gd name="T17" fmla="*/ 22 h 66"/>
                <a:gd name="T18" fmla="*/ 44 w 111"/>
                <a:gd name="T19" fmla="*/ 44 h 66"/>
                <a:gd name="T20" fmla="*/ 66 w 111"/>
                <a:gd name="T21" fmla="*/ 44 h 66"/>
                <a:gd name="T22" fmla="*/ 89 w 111"/>
                <a:gd name="T23" fmla="*/ 0 h 66"/>
                <a:gd name="T24" fmla="*/ 89 w 111"/>
                <a:gd name="T25" fmla="*/ 22 h 66"/>
                <a:gd name="T26" fmla="*/ 111 w 111"/>
                <a:gd name="T27" fmla="*/ 22 h 66"/>
                <a:gd name="T28" fmla="*/ 111 w 111"/>
                <a:gd name="T29" fmla="*/ 44 h 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1"/>
                <a:gd name="T46" fmla="*/ 0 h 66"/>
                <a:gd name="T47" fmla="*/ 111 w 111"/>
                <a:gd name="T48" fmla="*/ 66 h 6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1" h="66">
                  <a:moveTo>
                    <a:pt x="111" y="44"/>
                  </a:moveTo>
                  <a:lnTo>
                    <a:pt x="89" y="22"/>
                  </a:lnTo>
                  <a:lnTo>
                    <a:pt x="44" y="66"/>
                  </a:lnTo>
                  <a:lnTo>
                    <a:pt x="44" y="44"/>
                  </a:lnTo>
                  <a:lnTo>
                    <a:pt x="22" y="44"/>
                  </a:lnTo>
                  <a:lnTo>
                    <a:pt x="22" y="22"/>
                  </a:lnTo>
                  <a:lnTo>
                    <a:pt x="0" y="22"/>
                  </a:lnTo>
                  <a:lnTo>
                    <a:pt x="22" y="22"/>
                  </a:lnTo>
                  <a:lnTo>
                    <a:pt x="44" y="22"/>
                  </a:lnTo>
                  <a:lnTo>
                    <a:pt x="44" y="44"/>
                  </a:lnTo>
                  <a:lnTo>
                    <a:pt x="66" y="44"/>
                  </a:lnTo>
                  <a:lnTo>
                    <a:pt x="89" y="0"/>
                  </a:lnTo>
                  <a:lnTo>
                    <a:pt x="89" y="22"/>
                  </a:lnTo>
                  <a:lnTo>
                    <a:pt x="111" y="22"/>
                  </a:lnTo>
                  <a:lnTo>
                    <a:pt x="111" y="44"/>
                  </a:lnTo>
                </a:path>
              </a:pathLst>
            </a:custGeom>
            <a:solidFill>
              <a:srgbClr val="FF9900">
                <a:alpha val="18039"/>
              </a:srgbClr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4" name="Freeform 711"/>
            <p:cNvSpPr>
              <a:spLocks/>
            </p:cNvSpPr>
            <p:nvPr/>
          </p:nvSpPr>
          <p:spPr bwMode="auto">
            <a:xfrm>
              <a:off x="3009" y="1571"/>
              <a:ext cx="22" cy="89"/>
            </a:xfrm>
            <a:custGeom>
              <a:avLst/>
              <a:gdLst>
                <a:gd name="T0" fmla="*/ 22 w 22"/>
                <a:gd name="T1" fmla="*/ 89 h 89"/>
                <a:gd name="T2" fmla="*/ 22 w 22"/>
                <a:gd name="T3" fmla="*/ 89 h 89"/>
                <a:gd name="T4" fmla="*/ 22 w 22"/>
                <a:gd name="T5" fmla="*/ 67 h 89"/>
                <a:gd name="T6" fmla="*/ 22 w 22"/>
                <a:gd name="T7" fmla="*/ 67 h 89"/>
                <a:gd name="T8" fmla="*/ 22 w 22"/>
                <a:gd name="T9" fmla="*/ 44 h 89"/>
                <a:gd name="T10" fmla="*/ 0 w 22"/>
                <a:gd name="T11" fmla="*/ 44 h 89"/>
                <a:gd name="T12" fmla="*/ 0 w 22"/>
                <a:gd name="T13" fmla="*/ 44 h 89"/>
                <a:gd name="T14" fmla="*/ 0 w 22"/>
                <a:gd name="T15" fmla="*/ 44 h 89"/>
                <a:gd name="T16" fmla="*/ 0 w 22"/>
                <a:gd name="T17" fmla="*/ 22 h 89"/>
                <a:gd name="T18" fmla="*/ 0 w 22"/>
                <a:gd name="T19" fmla="*/ 22 h 89"/>
                <a:gd name="T20" fmla="*/ 0 w 22"/>
                <a:gd name="T21" fmla="*/ 22 h 89"/>
                <a:gd name="T22" fmla="*/ 22 w 22"/>
                <a:gd name="T23" fmla="*/ 0 h 89"/>
                <a:gd name="T24" fmla="*/ 22 w 22"/>
                <a:gd name="T25" fmla="*/ 89 h 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89"/>
                <a:gd name="T41" fmla="*/ 22 w 22"/>
                <a:gd name="T42" fmla="*/ 89 h 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89">
                  <a:moveTo>
                    <a:pt x="22" y="89"/>
                  </a:moveTo>
                  <a:lnTo>
                    <a:pt x="22" y="89"/>
                  </a:lnTo>
                  <a:lnTo>
                    <a:pt x="22" y="67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22"/>
                  </a:lnTo>
                  <a:lnTo>
                    <a:pt x="22" y="0"/>
                  </a:lnTo>
                  <a:lnTo>
                    <a:pt x="22" y="89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5" name="Freeform 712"/>
            <p:cNvSpPr>
              <a:spLocks/>
            </p:cNvSpPr>
            <p:nvPr/>
          </p:nvSpPr>
          <p:spPr bwMode="auto">
            <a:xfrm>
              <a:off x="1409" y="1704"/>
              <a:ext cx="67" cy="67"/>
            </a:xfrm>
            <a:custGeom>
              <a:avLst/>
              <a:gdLst>
                <a:gd name="T0" fmla="*/ 22 w 67"/>
                <a:gd name="T1" fmla="*/ 67 h 67"/>
                <a:gd name="T2" fmla="*/ 22 w 67"/>
                <a:gd name="T3" fmla="*/ 67 h 67"/>
                <a:gd name="T4" fmla="*/ 0 w 67"/>
                <a:gd name="T5" fmla="*/ 0 h 67"/>
                <a:gd name="T6" fmla="*/ 67 w 67"/>
                <a:gd name="T7" fmla="*/ 0 h 67"/>
                <a:gd name="T8" fmla="*/ 22 w 67"/>
                <a:gd name="T9" fmla="*/ 67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67"/>
                <a:gd name="T17" fmla="*/ 67 w 67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67">
                  <a:moveTo>
                    <a:pt x="22" y="67"/>
                  </a:moveTo>
                  <a:lnTo>
                    <a:pt x="22" y="67"/>
                  </a:lnTo>
                  <a:lnTo>
                    <a:pt x="0" y="0"/>
                  </a:lnTo>
                  <a:lnTo>
                    <a:pt x="67" y="0"/>
                  </a:lnTo>
                  <a:lnTo>
                    <a:pt x="22" y="67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6" name="Freeform 713"/>
            <p:cNvSpPr>
              <a:spLocks/>
            </p:cNvSpPr>
            <p:nvPr/>
          </p:nvSpPr>
          <p:spPr bwMode="auto">
            <a:xfrm>
              <a:off x="1409" y="1704"/>
              <a:ext cx="67" cy="67"/>
            </a:xfrm>
            <a:custGeom>
              <a:avLst/>
              <a:gdLst>
                <a:gd name="T0" fmla="*/ 22 w 67"/>
                <a:gd name="T1" fmla="*/ 67 h 67"/>
                <a:gd name="T2" fmla="*/ 0 w 67"/>
                <a:gd name="T3" fmla="*/ 0 h 67"/>
                <a:gd name="T4" fmla="*/ 67 w 67"/>
                <a:gd name="T5" fmla="*/ 0 h 67"/>
                <a:gd name="T6" fmla="*/ 22 w 67"/>
                <a:gd name="T7" fmla="*/ 67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22" y="67"/>
                  </a:moveTo>
                  <a:lnTo>
                    <a:pt x="0" y="0"/>
                  </a:lnTo>
                  <a:lnTo>
                    <a:pt x="67" y="0"/>
                  </a:lnTo>
                  <a:lnTo>
                    <a:pt x="22" y="67"/>
                  </a:lnTo>
                </a:path>
              </a:pathLst>
            </a:custGeom>
            <a:solidFill>
              <a:srgbClr val="FF9900">
                <a:alpha val="18039"/>
              </a:srgbClr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7" name="Freeform 714"/>
            <p:cNvSpPr>
              <a:spLocks/>
            </p:cNvSpPr>
            <p:nvPr/>
          </p:nvSpPr>
          <p:spPr bwMode="auto">
            <a:xfrm>
              <a:off x="2498" y="1704"/>
              <a:ext cx="267" cy="245"/>
            </a:xfrm>
            <a:custGeom>
              <a:avLst/>
              <a:gdLst>
                <a:gd name="T0" fmla="*/ 267 w 267"/>
                <a:gd name="T1" fmla="*/ 89 h 245"/>
                <a:gd name="T2" fmla="*/ 244 w 267"/>
                <a:gd name="T3" fmla="*/ 111 h 245"/>
                <a:gd name="T4" fmla="*/ 244 w 267"/>
                <a:gd name="T5" fmla="*/ 111 h 245"/>
                <a:gd name="T6" fmla="*/ 222 w 267"/>
                <a:gd name="T7" fmla="*/ 111 h 245"/>
                <a:gd name="T8" fmla="*/ 200 w 267"/>
                <a:gd name="T9" fmla="*/ 111 h 245"/>
                <a:gd name="T10" fmla="*/ 200 w 267"/>
                <a:gd name="T11" fmla="*/ 89 h 245"/>
                <a:gd name="T12" fmla="*/ 178 w 267"/>
                <a:gd name="T13" fmla="*/ 89 h 245"/>
                <a:gd name="T14" fmla="*/ 178 w 267"/>
                <a:gd name="T15" fmla="*/ 89 h 245"/>
                <a:gd name="T16" fmla="*/ 155 w 267"/>
                <a:gd name="T17" fmla="*/ 89 h 245"/>
                <a:gd name="T18" fmla="*/ 155 w 267"/>
                <a:gd name="T19" fmla="*/ 111 h 245"/>
                <a:gd name="T20" fmla="*/ 178 w 267"/>
                <a:gd name="T21" fmla="*/ 156 h 245"/>
                <a:gd name="T22" fmla="*/ 178 w 267"/>
                <a:gd name="T23" fmla="*/ 156 h 245"/>
                <a:gd name="T24" fmla="*/ 155 w 267"/>
                <a:gd name="T25" fmla="*/ 134 h 245"/>
                <a:gd name="T26" fmla="*/ 133 w 267"/>
                <a:gd name="T27" fmla="*/ 156 h 245"/>
                <a:gd name="T28" fmla="*/ 133 w 267"/>
                <a:gd name="T29" fmla="*/ 156 h 245"/>
                <a:gd name="T30" fmla="*/ 133 w 267"/>
                <a:gd name="T31" fmla="*/ 178 h 245"/>
                <a:gd name="T32" fmla="*/ 133 w 267"/>
                <a:gd name="T33" fmla="*/ 222 h 245"/>
                <a:gd name="T34" fmla="*/ 111 w 267"/>
                <a:gd name="T35" fmla="*/ 222 h 245"/>
                <a:gd name="T36" fmla="*/ 111 w 267"/>
                <a:gd name="T37" fmla="*/ 222 h 245"/>
                <a:gd name="T38" fmla="*/ 67 w 267"/>
                <a:gd name="T39" fmla="*/ 200 h 245"/>
                <a:gd name="T40" fmla="*/ 44 w 267"/>
                <a:gd name="T41" fmla="*/ 222 h 245"/>
                <a:gd name="T42" fmla="*/ 44 w 267"/>
                <a:gd name="T43" fmla="*/ 245 h 245"/>
                <a:gd name="T44" fmla="*/ 22 w 267"/>
                <a:gd name="T45" fmla="*/ 245 h 245"/>
                <a:gd name="T46" fmla="*/ 22 w 267"/>
                <a:gd name="T47" fmla="*/ 245 h 245"/>
                <a:gd name="T48" fmla="*/ 67 w 267"/>
                <a:gd name="T49" fmla="*/ 134 h 245"/>
                <a:gd name="T50" fmla="*/ 44 w 267"/>
                <a:gd name="T51" fmla="*/ 134 h 245"/>
                <a:gd name="T52" fmla="*/ 44 w 267"/>
                <a:gd name="T53" fmla="*/ 134 h 245"/>
                <a:gd name="T54" fmla="*/ 0 w 267"/>
                <a:gd name="T55" fmla="*/ 134 h 245"/>
                <a:gd name="T56" fmla="*/ 0 w 267"/>
                <a:gd name="T57" fmla="*/ 134 h 245"/>
                <a:gd name="T58" fmla="*/ 22 w 267"/>
                <a:gd name="T59" fmla="*/ 111 h 245"/>
                <a:gd name="T60" fmla="*/ 44 w 267"/>
                <a:gd name="T61" fmla="*/ 89 h 245"/>
                <a:gd name="T62" fmla="*/ 67 w 267"/>
                <a:gd name="T63" fmla="*/ 89 h 245"/>
                <a:gd name="T64" fmla="*/ 67 w 267"/>
                <a:gd name="T65" fmla="*/ 67 h 245"/>
                <a:gd name="T66" fmla="*/ 67 w 267"/>
                <a:gd name="T67" fmla="*/ 67 h 245"/>
                <a:gd name="T68" fmla="*/ 111 w 267"/>
                <a:gd name="T69" fmla="*/ 89 h 245"/>
                <a:gd name="T70" fmla="*/ 111 w 267"/>
                <a:gd name="T71" fmla="*/ 45 h 245"/>
                <a:gd name="T72" fmla="*/ 133 w 267"/>
                <a:gd name="T73" fmla="*/ 22 h 245"/>
                <a:gd name="T74" fmla="*/ 133 w 267"/>
                <a:gd name="T75" fmla="*/ 22 h 245"/>
                <a:gd name="T76" fmla="*/ 178 w 267"/>
                <a:gd name="T77" fmla="*/ 0 h 245"/>
                <a:gd name="T78" fmla="*/ 200 w 267"/>
                <a:gd name="T79" fmla="*/ 0 h 245"/>
                <a:gd name="T80" fmla="*/ 222 w 267"/>
                <a:gd name="T81" fmla="*/ 22 h 245"/>
                <a:gd name="T82" fmla="*/ 244 w 267"/>
                <a:gd name="T83" fmla="*/ 45 h 245"/>
                <a:gd name="T84" fmla="*/ 244 w 267"/>
                <a:gd name="T85" fmla="*/ 67 h 245"/>
                <a:gd name="T86" fmla="*/ 267 w 267"/>
                <a:gd name="T87" fmla="*/ 89 h 24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67"/>
                <a:gd name="T133" fmla="*/ 0 h 245"/>
                <a:gd name="T134" fmla="*/ 267 w 267"/>
                <a:gd name="T135" fmla="*/ 245 h 24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67" h="245">
                  <a:moveTo>
                    <a:pt x="267" y="89"/>
                  </a:moveTo>
                  <a:lnTo>
                    <a:pt x="267" y="89"/>
                  </a:lnTo>
                  <a:lnTo>
                    <a:pt x="244" y="111"/>
                  </a:lnTo>
                  <a:lnTo>
                    <a:pt x="222" y="111"/>
                  </a:lnTo>
                  <a:lnTo>
                    <a:pt x="200" y="111"/>
                  </a:lnTo>
                  <a:lnTo>
                    <a:pt x="200" y="89"/>
                  </a:lnTo>
                  <a:lnTo>
                    <a:pt x="178" y="89"/>
                  </a:lnTo>
                  <a:lnTo>
                    <a:pt x="155" y="89"/>
                  </a:lnTo>
                  <a:lnTo>
                    <a:pt x="155" y="111"/>
                  </a:lnTo>
                  <a:lnTo>
                    <a:pt x="200" y="156"/>
                  </a:lnTo>
                  <a:lnTo>
                    <a:pt x="178" y="156"/>
                  </a:lnTo>
                  <a:lnTo>
                    <a:pt x="155" y="134"/>
                  </a:lnTo>
                  <a:lnTo>
                    <a:pt x="133" y="156"/>
                  </a:lnTo>
                  <a:lnTo>
                    <a:pt x="133" y="178"/>
                  </a:lnTo>
                  <a:lnTo>
                    <a:pt x="155" y="200"/>
                  </a:lnTo>
                  <a:lnTo>
                    <a:pt x="133" y="222"/>
                  </a:lnTo>
                  <a:lnTo>
                    <a:pt x="111" y="222"/>
                  </a:lnTo>
                  <a:lnTo>
                    <a:pt x="89" y="200"/>
                  </a:lnTo>
                  <a:lnTo>
                    <a:pt x="67" y="200"/>
                  </a:lnTo>
                  <a:lnTo>
                    <a:pt x="67" y="222"/>
                  </a:lnTo>
                  <a:lnTo>
                    <a:pt x="44" y="222"/>
                  </a:lnTo>
                  <a:lnTo>
                    <a:pt x="44" y="245"/>
                  </a:lnTo>
                  <a:lnTo>
                    <a:pt x="22" y="245"/>
                  </a:lnTo>
                  <a:lnTo>
                    <a:pt x="89" y="156"/>
                  </a:lnTo>
                  <a:lnTo>
                    <a:pt x="67" y="134"/>
                  </a:lnTo>
                  <a:lnTo>
                    <a:pt x="44" y="134"/>
                  </a:lnTo>
                  <a:lnTo>
                    <a:pt x="22" y="156"/>
                  </a:lnTo>
                  <a:lnTo>
                    <a:pt x="0" y="134"/>
                  </a:lnTo>
                  <a:lnTo>
                    <a:pt x="22" y="111"/>
                  </a:lnTo>
                  <a:lnTo>
                    <a:pt x="44" y="111"/>
                  </a:lnTo>
                  <a:lnTo>
                    <a:pt x="44" y="89"/>
                  </a:lnTo>
                  <a:lnTo>
                    <a:pt x="67" y="89"/>
                  </a:lnTo>
                  <a:lnTo>
                    <a:pt x="67" y="67"/>
                  </a:lnTo>
                  <a:lnTo>
                    <a:pt x="67" y="45"/>
                  </a:lnTo>
                  <a:lnTo>
                    <a:pt x="111" y="89"/>
                  </a:lnTo>
                  <a:lnTo>
                    <a:pt x="111" y="67"/>
                  </a:lnTo>
                  <a:lnTo>
                    <a:pt x="111" y="45"/>
                  </a:lnTo>
                  <a:lnTo>
                    <a:pt x="133" y="45"/>
                  </a:lnTo>
                  <a:lnTo>
                    <a:pt x="133" y="22"/>
                  </a:lnTo>
                  <a:lnTo>
                    <a:pt x="155" y="0"/>
                  </a:lnTo>
                  <a:lnTo>
                    <a:pt x="178" y="0"/>
                  </a:lnTo>
                  <a:lnTo>
                    <a:pt x="200" y="0"/>
                  </a:lnTo>
                  <a:lnTo>
                    <a:pt x="222" y="22"/>
                  </a:lnTo>
                  <a:lnTo>
                    <a:pt x="244" y="45"/>
                  </a:lnTo>
                  <a:lnTo>
                    <a:pt x="244" y="67"/>
                  </a:lnTo>
                  <a:lnTo>
                    <a:pt x="267" y="89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8" name="Freeform 715"/>
            <p:cNvSpPr>
              <a:spLocks/>
            </p:cNvSpPr>
            <p:nvPr/>
          </p:nvSpPr>
          <p:spPr bwMode="auto">
            <a:xfrm>
              <a:off x="4654" y="1860"/>
              <a:ext cx="22" cy="89"/>
            </a:xfrm>
            <a:custGeom>
              <a:avLst/>
              <a:gdLst>
                <a:gd name="T0" fmla="*/ 22 w 22"/>
                <a:gd name="T1" fmla="*/ 89 h 89"/>
                <a:gd name="T2" fmla="*/ 22 w 22"/>
                <a:gd name="T3" fmla="*/ 89 h 89"/>
                <a:gd name="T4" fmla="*/ 0 w 22"/>
                <a:gd name="T5" fmla="*/ 0 h 89"/>
                <a:gd name="T6" fmla="*/ 22 w 22"/>
                <a:gd name="T7" fmla="*/ 0 h 89"/>
                <a:gd name="T8" fmla="*/ 22 w 22"/>
                <a:gd name="T9" fmla="*/ 89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89"/>
                <a:gd name="T17" fmla="*/ 22 w 22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89">
                  <a:moveTo>
                    <a:pt x="22" y="89"/>
                  </a:moveTo>
                  <a:lnTo>
                    <a:pt x="22" y="89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89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9" name="Freeform 716"/>
            <p:cNvSpPr>
              <a:spLocks/>
            </p:cNvSpPr>
            <p:nvPr/>
          </p:nvSpPr>
          <p:spPr bwMode="auto">
            <a:xfrm>
              <a:off x="5209" y="1904"/>
              <a:ext cx="245" cy="178"/>
            </a:xfrm>
            <a:custGeom>
              <a:avLst/>
              <a:gdLst>
                <a:gd name="T0" fmla="*/ 156 w 245"/>
                <a:gd name="T1" fmla="*/ 45 h 178"/>
                <a:gd name="T2" fmla="*/ 156 w 245"/>
                <a:gd name="T3" fmla="*/ 67 h 178"/>
                <a:gd name="T4" fmla="*/ 200 w 245"/>
                <a:gd name="T5" fmla="*/ 89 h 178"/>
                <a:gd name="T6" fmla="*/ 223 w 245"/>
                <a:gd name="T7" fmla="*/ 134 h 178"/>
                <a:gd name="T8" fmla="*/ 245 w 245"/>
                <a:gd name="T9" fmla="*/ 178 h 178"/>
                <a:gd name="T10" fmla="*/ 200 w 245"/>
                <a:gd name="T11" fmla="*/ 178 h 178"/>
                <a:gd name="T12" fmla="*/ 200 w 245"/>
                <a:gd name="T13" fmla="*/ 156 h 178"/>
                <a:gd name="T14" fmla="*/ 200 w 245"/>
                <a:gd name="T15" fmla="*/ 134 h 178"/>
                <a:gd name="T16" fmla="*/ 200 w 245"/>
                <a:gd name="T17" fmla="*/ 111 h 178"/>
                <a:gd name="T18" fmla="*/ 178 w 245"/>
                <a:gd name="T19" fmla="*/ 89 h 178"/>
                <a:gd name="T20" fmla="*/ 156 w 245"/>
                <a:gd name="T21" fmla="*/ 89 h 178"/>
                <a:gd name="T22" fmla="*/ 134 w 245"/>
                <a:gd name="T23" fmla="*/ 89 h 178"/>
                <a:gd name="T24" fmla="*/ 134 w 245"/>
                <a:gd name="T25" fmla="*/ 89 h 178"/>
                <a:gd name="T26" fmla="*/ 111 w 245"/>
                <a:gd name="T27" fmla="*/ 111 h 178"/>
                <a:gd name="T28" fmla="*/ 111 w 245"/>
                <a:gd name="T29" fmla="*/ 111 h 178"/>
                <a:gd name="T30" fmla="*/ 111 w 245"/>
                <a:gd name="T31" fmla="*/ 156 h 178"/>
                <a:gd name="T32" fmla="*/ 111 w 245"/>
                <a:gd name="T33" fmla="*/ 178 h 178"/>
                <a:gd name="T34" fmla="*/ 111 w 245"/>
                <a:gd name="T35" fmla="*/ 156 h 178"/>
                <a:gd name="T36" fmla="*/ 89 w 245"/>
                <a:gd name="T37" fmla="*/ 134 h 178"/>
                <a:gd name="T38" fmla="*/ 89 w 245"/>
                <a:gd name="T39" fmla="*/ 134 h 178"/>
                <a:gd name="T40" fmla="*/ 89 w 245"/>
                <a:gd name="T41" fmla="*/ 111 h 178"/>
                <a:gd name="T42" fmla="*/ 67 w 245"/>
                <a:gd name="T43" fmla="*/ 111 h 178"/>
                <a:gd name="T44" fmla="*/ 67 w 245"/>
                <a:gd name="T45" fmla="*/ 111 h 178"/>
                <a:gd name="T46" fmla="*/ 45 w 245"/>
                <a:gd name="T47" fmla="*/ 134 h 178"/>
                <a:gd name="T48" fmla="*/ 23 w 245"/>
                <a:gd name="T49" fmla="*/ 156 h 178"/>
                <a:gd name="T50" fmla="*/ 0 w 245"/>
                <a:gd name="T51" fmla="*/ 134 h 178"/>
                <a:gd name="T52" fmla="*/ 0 w 245"/>
                <a:gd name="T53" fmla="*/ 111 h 178"/>
                <a:gd name="T54" fmla="*/ 0 w 245"/>
                <a:gd name="T55" fmla="*/ 89 h 178"/>
                <a:gd name="T56" fmla="*/ 23 w 245"/>
                <a:gd name="T57" fmla="*/ 89 h 178"/>
                <a:gd name="T58" fmla="*/ 45 w 245"/>
                <a:gd name="T59" fmla="*/ 89 h 178"/>
                <a:gd name="T60" fmla="*/ 67 w 245"/>
                <a:gd name="T61" fmla="*/ 89 h 178"/>
                <a:gd name="T62" fmla="*/ 67 w 245"/>
                <a:gd name="T63" fmla="*/ 89 h 178"/>
                <a:gd name="T64" fmla="*/ 89 w 245"/>
                <a:gd name="T65" fmla="*/ 67 h 178"/>
                <a:gd name="T66" fmla="*/ 67 w 245"/>
                <a:gd name="T67" fmla="*/ 22 h 178"/>
                <a:gd name="T68" fmla="*/ 134 w 245"/>
                <a:gd name="T69" fmla="*/ 67 h 17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5"/>
                <a:gd name="T106" fmla="*/ 0 h 178"/>
                <a:gd name="T107" fmla="*/ 245 w 245"/>
                <a:gd name="T108" fmla="*/ 178 h 17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5" h="178">
                  <a:moveTo>
                    <a:pt x="156" y="45"/>
                  </a:moveTo>
                  <a:lnTo>
                    <a:pt x="156" y="45"/>
                  </a:lnTo>
                  <a:lnTo>
                    <a:pt x="156" y="67"/>
                  </a:lnTo>
                  <a:lnTo>
                    <a:pt x="178" y="67"/>
                  </a:lnTo>
                  <a:lnTo>
                    <a:pt x="200" y="89"/>
                  </a:lnTo>
                  <a:lnTo>
                    <a:pt x="200" y="111"/>
                  </a:lnTo>
                  <a:lnTo>
                    <a:pt x="223" y="134"/>
                  </a:lnTo>
                  <a:lnTo>
                    <a:pt x="223" y="156"/>
                  </a:lnTo>
                  <a:lnTo>
                    <a:pt x="245" y="178"/>
                  </a:lnTo>
                  <a:lnTo>
                    <a:pt x="200" y="178"/>
                  </a:lnTo>
                  <a:lnTo>
                    <a:pt x="200" y="156"/>
                  </a:lnTo>
                  <a:lnTo>
                    <a:pt x="200" y="134"/>
                  </a:lnTo>
                  <a:lnTo>
                    <a:pt x="223" y="134"/>
                  </a:lnTo>
                  <a:lnTo>
                    <a:pt x="200" y="111"/>
                  </a:lnTo>
                  <a:lnTo>
                    <a:pt x="178" y="111"/>
                  </a:lnTo>
                  <a:lnTo>
                    <a:pt x="178" y="89"/>
                  </a:lnTo>
                  <a:lnTo>
                    <a:pt x="156" y="89"/>
                  </a:lnTo>
                  <a:lnTo>
                    <a:pt x="134" y="89"/>
                  </a:lnTo>
                  <a:lnTo>
                    <a:pt x="111" y="89"/>
                  </a:lnTo>
                  <a:lnTo>
                    <a:pt x="111" y="111"/>
                  </a:lnTo>
                  <a:lnTo>
                    <a:pt x="111" y="134"/>
                  </a:lnTo>
                  <a:lnTo>
                    <a:pt x="111" y="156"/>
                  </a:lnTo>
                  <a:lnTo>
                    <a:pt x="111" y="178"/>
                  </a:lnTo>
                  <a:lnTo>
                    <a:pt x="111" y="156"/>
                  </a:lnTo>
                  <a:lnTo>
                    <a:pt x="111" y="134"/>
                  </a:lnTo>
                  <a:lnTo>
                    <a:pt x="89" y="134"/>
                  </a:lnTo>
                  <a:lnTo>
                    <a:pt x="89" y="111"/>
                  </a:lnTo>
                  <a:lnTo>
                    <a:pt x="67" y="111"/>
                  </a:lnTo>
                  <a:lnTo>
                    <a:pt x="45" y="111"/>
                  </a:lnTo>
                  <a:lnTo>
                    <a:pt x="45" y="134"/>
                  </a:lnTo>
                  <a:lnTo>
                    <a:pt x="23" y="134"/>
                  </a:lnTo>
                  <a:lnTo>
                    <a:pt x="23" y="156"/>
                  </a:lnTo>
                  <a:lnTo>
                    <a:pt x="0" y="134"/>
                  </a:lnTo>
                  <a:lnTo>
                    <a:pt x="0" y="111"/>
                  </a:lnTo>
                  <a:lnTo>
                    <a:pt x="0" y="89"/>
                  </a:lnTo>
                  <a:lnTo>
                    <a:pt x="23" y="89"/>
                  </a:lnTo>
                  <a:lnTo>
                    <a:pt x="45" y="89"/>
                  </a:lnTo>
                  <a:lnTo>
                    <a:pt x="67" y="89"/>
                  </a:lnTo>
                  <a:lnTo>
                    <a:pt x="89" y="67"/>
                  </a:lnTo>
                  <a:lnTo>
                    <a:pt x="89" y="45"/>
                  </a:lnTo>
                  <a:lnTo>
                    <a:pt x="67" y="22"/>
                  </a:lnTo>
                  <a:lnTo>
                    <a:pt x="89" y="0"/>
                  </a:lnTo>
                  <a:lnTo>
                    <a:pt x="134" y="67"/>
                  </a:lnTo>
                  <a:lnTo>
                    <a:pt x="156" y="45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0" name="Freeform 717"/>
            <p:cNvSpPr>
              <a:spLocks/>
            </p:cNvSpPr>
            <p:nvPr/>
          </p:nvSpPr>
          <p:spPr bwMode="auto">
            <a:xfrm>
              <a:off x="2453" y="1926"/>
              <a:ext cx="23" cy="178"/>
            </a:xfrm>
            <a:custGeom>
              <a:avLst/>
              <a:gdLst>
                <a:gd name="T0" fmla="*/ 23 w 23"/>
                <a:gd name="T1" fmla="*/ 178 h 178"/>
                <a:gd name="T2" fmla="*/ 23 w 23"/>
                <a:gd name="T3" fmla="*/ 178 h 178"/>
                <a:gd name="T4" fmla="*/ 0 w 23"/>
                <a:gd name="T5" fmla="*/ 0 h 178"/>
                <a:gd name="T6" fmla="*/ 23 w 23"/>
                <a:gd name="T7" fmla="*/ 112 h 178"/>
                <a:gd name="T8" fmla="*/ 23 w 23"/>
                <a:gd name="T9" fmla="*/ 178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78"/>
                <a:gd name="T17" fmla="*/ 23 w 23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78">
                  <a:moveTo>
                    <a:pt x="23" y="178"/>
                  </a:moveTo>
                  <a:lnTo>
                    <a:pt x="23" y="178"/>
                  </a:lnTo>
                  <a:lnTo>
                    <a:pt x="0" y="0"/>
                  </a:lnTo>
                  <a:lnTo>
                    <a:pt x="23" y="112"/>
                  </a:lnTo>
                  <a:lnTo>
                    <a:pt x="23" y="178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1" name="Freeform 718"/>
            <p:cNvSpPr>
              <a:spLocks/>
            </p:cNvSpPr>
            <p:nvPr/>
          </p:nvSpPr>
          <p:spPr bwMode="auto">
            <a:xfrm>
              <a:off x="2120" y="2038"/>
              <a:ext cx="356" cy="266"/>
            </a:xfrm>
            <a:custGeom>
              <a:avLst/>
              <a:gdLst>
                <a:gd name="T0" fmla="*/ 267 w 356"/>
                <a:gd name="T1" fmla="*/ 22 h 266"/>
                <a:gd name="T2" fmla="*/ 222 w 356"/>
                <a:gd name="T3" fmla="*/ 88 h 266"/>
                <a:gd name="T4" fmla="*/ 245 w 356"/>
                <a:gd name="T5" fmla="*/ 111 h 266"/>
                <a:gd name="T6" fmla="*/ 289 w 356"/>
                <a:gd name="T7" fmla="*/ 111 h 266"/>
                <a:gd name="T8" fmla="*/ 333 w 356"/>
                <a:gd name="T9" fmla="*/ 133 h 266"/>
                <a:gd name="T10" fmla="*/ 333 w 356"/>
                <a:gd name="T11" fmla="*/ 155 h 266"/>
                <a:gd name="T12" fmla="*/ 356 w 356"/>
                <a:gd name="T13" fmla="*/ 155 h 266"/>
                <a:gd name="T14" fmla="*/ 311 w 356"/>
                <a:gd name="T15" fmla="*/ 155 h 266"/>
                <a:gd name="T16" fmla="*/ 289 w 356"/>
                <a:gd name="T17" fmla="*/ 155 h 266"/>
                <a:gd name="T18" fmla="*/ 267 w 356"/>
                <a:gd name="T19" fmla="*/ 133 h 266"/>
                <a:gd name="T20" fmla="*/ 89 w 356"/>
                <a:gd name="T21" fmla="*/ 266 h 266"/>
                <a:gd name="T22" fmla="*/ 89 w 356"/>
                <a:gd name="T23" fmla="*/ 244 h 266"/>
                <a:gd name="T24" fmla="*/ 67 w 356"/>
                <a:gd name="T25" fmla="*/ 244 h 266"/>
                <a:gd name="T26" fmla="*/ 45 w 356"/>
                <a:gd name="T27" fmla="*/ 244 h 266"/>
                <a:gd name="T28" fmla="*/ 22 w 356"/>
                <a:gd name="T29" fmla="*/ 266 h 266"/>
                <a:gd name="T30" fmla="*/ 22 w 356"/>
                <a:gd name="T31" fmla="*/ 266 h 266"/>
                <a:gd name="T32" fmla="*/ 45 w 356"/>
                <a:gd name="T33" fmla="*/ 244 h 266"/>
                <a:gd name="T34" fmla="*/ 45 w 356"/>
                <a:gd name="T35" fmla="*/ 244 h 266"/>
                <a:gd name="T36" fmla="*/ 45 w 356"/>
                <a:gd name="T37" fmla="*/ 222 h 266"/>
                <a:gd name="T38" fmla="*/ 22 w 356"/>
                <a:gd name="T39" fmla="*/ 222 h 266"/>
                <a:gd name="T40" fmla="*/ 22 w 356"/>
                <a:gd name="T41" fmla="*/ 222 h 266"/>
                <a:gd name="T42" fmla="*/ 22 w 356"/>
                <a:gd name="T43" fmla="*/ 200 h 266"/>
                <a:gd name="T44" fmla="*/ 22 w 356"/>
                <a:gd name="T45" fmla="*/ 177 h 266"/>
                <a:gd name="T46" fmla="*/ 0 w 356"/>
                <a:gd name="T47" fmla="*/ 133 h 266"/>
                <a:gd name="T48" fmla="*/ 22 w 356"/>
                <a:gd name="T49" fmla="*/ 111 h 266"/>
                <a:gd name="T50" fmla="*/ 45 w 356"/>
                <a:gd name="T51" fmla="*/ 133 h 266"/>
                <a:gd name="T52" fmla="*/ 45 w 356"/>
                <a:gd name="T53" fmla="*/ 155 h 266"/>
                <a:gd name="T54" fmla="*/ 67 w 356"/>
                <a:gd name="T55" fmla="*/ 177 h 266"/>
                <a:gd name="T56" fmla="*/ 67 w 356"/>
                <a:gd name="T57" fmla="*/ 222 h 266"/>
                <a:gd name="T58" fmla="*/ 67 w 356"/>
                <a:gd name="T59" fmla="*/ 222 h 266"/>
                <a:gd name="T60" fmla="*/ 89 w 356"/>
                <a:gd name="T61" fmla="*/ 244 h 266"/>
                <a:gd name="T62" fmla="*/ 111 w 356"/>
                <a:gd name="T63" fmla="*/ 222 h 266"/>
                <a:gd name="T64" fmla="*/ 111 w 356"/>
                <a:gd name="T65" fmla="*/ 222 h 266"/>
                <a:gd name="T66" fmla="*/ 111 w 356"/>
                <a:gd name="T67" fmla="*/ 200 h 266"/>
                <a:gd name="T68" fmla="*/ 111 w 356"/>
                <a:gd name="T69" fmla="*/ 155 h 266"/>
                <a:gd name="T70" fmla="*/ 111 w 356"/>
                <a:gd name="T71" fmla="*/ 133 h 266"/>
                <a:gd name="T72" fmla="*/ 111 w 356"/>
                <a:gd name="T73" fmla="*/ 88 h 266"/>
                <a:gd name="T74" fmla="*/ 111 w 356"/>
                <a:gd name="T75" fmla="*/ 44 h 266"/>
                <a:gd name="T76" fmla="*/ 111 w 356"/>
                <a:gd name="T77" fmla="*/ 22 h 266"/>
                <a:gd name="T78" fmla="*/ 133 w 356"/>
                <a:gd name="T79" fmla="*/ 0 h 266"/>
                <a:gd name="T80" fmla="*/ 133 w 356"/>
                <a:gd name="T81" fmla="*/ 22 h 266"/>
                <a:gd name="T82" fmla="*/ 156 w 356"/>
                <a:gd name="T83" fmla="*/ 22 h 266"/>
                <a:gd name="T84" fmla="*/ 178 w 356"/>
                <a:gd name="T85" fmla="*/ 44 h 266"/>
                <a:gd name="T86" fmla="*/ 200 w 356"/>
                <a:gd name="T87" fmla="*/ 44 h 266"/>
                <a:gd name="T88" fmla="*/ 245 w 356"/>
                <a:gd name="T89" fmla="*/ 44 h 266"/>
                <a:gd name="T90" fmla="*/ 267 w 356"/>
                <a:gd name="T91" fmla="*/ 22 h 2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56"/>
                <a:gd name="T139" fmla="*/ 0 h 266"/>
                <a:gd name="T140" fmla="*/ 356 w 356"/>
                <a:gd name="T141" fmla="*/ 266 h 26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56" h="266">
                  <a:moveTo>
                    <a:pt x="267" y="22"/>
                  </a:moveTo>
                  <a:lnTo>
                    <a:pt x="267" y="22"/>
                  </a:lnTo>
                  <a:lnTo>
                    <a:pt x="222" y="88"/>
                  </a:lnTo>
                  <a:lnTo>
                    <a:pt x="222" y="111"/>
                  </a:lnTo>
                  <a:lnTo>
                    <a:pt x="245" y="111"/>
                  </a:lnTo>
                  <a:lnTo>
                    <a:pt x="267" y="111"/>
                  </a:lnTo>
                  <a:lnTo>
                    <a:pt x="289" y="111"/>
                  </a:lnTo>
                  <a:lnTo>
                    <a:pt x="311" y="133"/>
                  </a:lnTo>
                  <a:lnTo>
                    <a:pt x="333" y="133"/>
                  </a:lnTo>
                  <a:lnTo>
                    <a:pt x="333" y="155"/>
                  </a:lnTo>
                  <a:lnTo>
                    <a:pt x="356" y="155"/>
                  </a:lnTo>
                  <a:lnTo>
                    <a:pt x="356" y="177"/>
                  </a:lnTo>
                  <a:lnTo>
                    <a:pt x="311" y="155"/>
                  </a:lnTo>
                  <a:lnTo>
                    <a:pt x="289" y="155"/>
                  </a:lnTo>
                  <a:lnTo>
                    <a:pt x="267" y="133"/>
                  </a:lnTo>
                  <a:lnTo>
                    <a:pt x="111" y="266"/>
                  </a:lnTo>
                  <a:lnTo>
                    <a:pt x="89" y="266"/>
                  </a:lnTo>
                  <a:lnTo>
                    <a:pt x="89" y="244"/>
                  </a:lnTo>
                  <a:lnTo>
                    <a:pt x="67" y="244"/>
                  </a:lnTo>
                  <a:lnTo>
                    <a:pt x="45" y="244"/>
                  </a:lnTo>
                  <a:lnTo>
                    <a:pt x="22" y="266"/>
                  </a:lnTo>
                  <a:lnTo>
                    <a:pt x="22" y="244"/>
                  </a:lnTo>
                  <a:lnTo>
                    <a:pt x="45" y="244"/>
                  </a:lnTo>
                  <a:lnTo>
                    <a:pt x="45" y="222"/>
                  </a:lnTo>
                  <a:lnTo>
                    <a:pt x="22" y="222"/>
                  </a:lnTo>
                  <a:lnTo>
                    <a:pt x="22" y="200"/>
                  </a:lnTo>
                  <a:lnTo>
                    <a:pt x="22" y="177"/>
                  </a:lnTo>
                  <a:lnTo>
                    <a:pt x="45" y="177"/>
                  </a:lnTo>
                  <a:lnTo>
                    <a:pt x="0" y="133"/>
                  </a:lnTo>
                  <a:lnTo>
                    <a:pt x="22" y="111"/>
                  </a:lnTo>
                  <a:lnTo>
                    <a:pt x="45" y="133"/>
                  </a:lnTo>
                  <a:lnTo>
                    <a:pt x="45" y="155"/>
                  </a:lnTo>
                  <a:lnTo>
                    <a:pt x="67" y="177"/>
                  </a:lnTo>
                  <a:lnTo>
                    <a:pt x="67" y="200"/>
                  </a:lnTo>
                  <a:lnTo>
                    <a:pt x="67" y="222"/>
                  </a:lnTo>
                  <a:lnTo>
                    <a:pt x="67" y="244"/>
                  </a:lnTo>
                  <a:lnTo>
                    <a:pt x="89" y="244"/>
                  </a:lnTo>
                  <a:lnTo>
                    <a:pt x="111" y="222"/>
                  </a:lnTo>
                  <a:lnTo>
                    <a:pt x="111" y="200"/>
                  </a:lnTo>
                  <a:lnTo>
                    <a:pt x="111" y="177"/>
                  </a:lnTo>
                  <a:lnTo>
                    <a:pt x="111" y="155"/>
                  </a:lnTo>
                  <a:lnTo>
                    <a:pt x="111" y="133"/>
                  </a:lnTo>
                  <a:lnTo>
                    <a:pt x="111" y="88"/>
                  </a:lnTo>
                  <a:lnTo>
                    <a:pt x="111" y="66"/>
                  </a:lnTo>
                  <a:lnTo>
                    <a:pt x="111" y="44"/>
                  </a:lnTo>
                  <a:lnTo>
                    <a:pt x="111" y="22"/>
                  </a:lnTo>
                  <a:lnTo>
                    <a:pt x="111" y="0"/>
                  </a:lnTo>
                  <a:lnTo>
                    <a:pt x="133" y="0"/>
                  </a:lnTo>
                  <a:lnTo>
                    <a:pt x="133" y="22"/>
                  </a:lnTo>
                  <a:lnTo>
                    <a:pt x="156" y="22"/>
                  </a:lnTo>
                  <a:lnTo>
                    <a:pt x="156" y="44"/>
                  </a:lnTo>
                  <a:lnTo>
                    <a:pt x="178" y="44"/>
                  </a:lnTo>
                  <a:lnTo>
                    <a:pt x="200" y="44"/>
                  </a:lnTo>
                  <a:lnTo>
                    <a:pt x="222" y="44"/>
                  </a:lnTo>
                  <a:lnTo>
                    <a:pt x="245" y="44"/>
                  </a:lnTo>
                  <a:lnTo>
                    <a:pt x="245" y="22"/>
                  </a:lnTo>
                  <a:lnTo>
                    <a:pt x="267" y="22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2" name="Freeform 719"/>
            <p:cNvSpPr>
              <a:spLocks/>
            </p:cNvSpPr>
            <p:nvPr/>
          </p:nvSpPr>
          <p:spPr bwMode="auto">
            <a:xfrm>
              <a:off x="4520" y="2038"/>
              <a:ext cx="45" cy="66"/>
            </a:xfrm>
            <a:custGeom>
              <a:avLst/>
              <a:gdLst>
                <a:gd name="T0" fmla="*/ 0 w 45"/>
                <a:gd name="T1" fmla="*/ 66 h 66"/>
                <a:gd name="T2" fmla="*/ 0 w 45"/>
                <a:gd name="T3" fmla="*/ 66 h 66"/>
                <a:gd name="T4" fmla="*/ 23 w 45"/>
                <a:gd name="T5" fmla="*/ 0 h 66"/>
                <a:gd name="T6" fmla="*/ 45 w 45"/>
                <a:gd name="T7" fmla="*/ 0 h 66"/>
                <a:gd name="T8" fmla="*/ 0 w 45"/>
                <a:gd name="T9" fmla="*/ 66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6"/>
                <a:gd name="T17" fmla="*/ 45 w 45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6">
                  <a:moveTo>
                    <a:pt x="0" y="66"/>
                  </a:moveTo>
                  <a:lnTo>
                    <a:pt x="0" y="66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3" name="Freeform 720"/>
            <p:cNvSpPr>
              <a:spLocks/>
            </p:cNvSpPr>
            <p:nvPr/>
          </p:nvSpPr>
          <p:spPr bwMode="auto">
            <a:xfrm>
              <a:off x="5098" y="2038"/>
              <a:ext cx="67" cy="155"/>
            </a:xfrm>
            <a:custGeom>
              <a:avLst/>
              <a:gdLst>
                <a:gd name="T0" fmla="*/ 22 w 67"/>
                <a:gd name="T1" fmla="*/ 155 h 155"/>
                <a:gd name="T2" fmla="*/ 22 w 67"/>
                <a:gd name="T3" fmla="*/ 155 h 155"/>
                <a:gd name="T4" fmla="*/ 0 w 67"/>
                <a:gd name="T5" fmla="*/ 155 h 155"/>
                <a:gd name="T6" fmla="*/ 0 w 67"/>
                <a:gd name="T7" fmla="*/ 133 h 155"/>
                <a:gd name="T8" fmla="*/ 0 w 67"/>
                <a:gd name="T9" fmla="*/ 133 h 155"/>
                <a:gd name="T10" fmla="*/ 0 w 67"/>
                <a:gd name="T11" fmla="*/ 133 h 155"/>
                <a:gd name="T12" fmla="*/ 22 w 67"/>
                <a:gd name="T13" fmla="*/ 111 h 155"/>
                <a:gd name="T14" fmla="*/ 22 w 67"/>
                <a:gd name="T15" fmla="*/ 88 h 155"/>
                <a:gd name="T16" fmla="*/ 45 w 67"/>
                <a:gd name="T17" fmla="*/ 66 h 155"/>
                <a:gd name="T18" fmla="*/ 45 w 67"/>
                <a:gd name="T19" fmla="*/ 44 h 155"/>
                <a:gd name="T20" fmla="*/ 67 w 67"/>
                <a:gd name="T21" fmla="*/ 44 h 155"/>
                <a:gd name="T22" fmla="*/ 67 w 67"/>
                <a:gd name="T23" fmla="*/ 22 h 155"/>
                <a:gd name="T24" fmla="*/ 67 w 67"/>
                <a:gd name="T25" fmla="*/ 22 h 155"/>
                <a:gd name="T26" fmla="*/ 67 w 67"/>
                <a:gd name="T27" fmla="*/ 0 h 155"/>
                <a:gd name="T28" fmla="*/ 45 w 67"/>
                <a:gd name="T29" fmla="*/ 88 h 155"/>
                <a:gd name="T30" fmla="*/ 45 w 67"/>
                <a:gd name="T31" fmla="*/ 111 h 155"/>
                <a:gd name="T32" fmla="*/ 22 w 67"/>
                <a:gd name="T33" fmla="*/ 111 h 155"/>
                <a:gd name="T34" fmla="*/ 22 w 67"/>
                <a:gd name="T35" fmla="*/ 133 h 155"/>
                <a:gd name="T36" fmla="*/ 22 w 67"/>
                <a:gd name="T37" fmla="*/ 155 h 1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7"/>
                <a:gd name="T58" fmla="*/ 0 h 155"/>
                <a:gd name="T59" fmla="*/ 67 w 67"/>
                <a:gd name="T60" fmla="*/ 155 h 1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7" h="155">
                  <a:moveTo>
                    <a:pt x="22" y="155"/>
                  </a:moveTo>
                  <a:lnTo>
                    <a:pt x="22" y="155"/>
                  </a:lnTo>
                  <a:lnTo>
                    <a:pt x="0" y="155"/>
                  </a:lnTo>
                  <a:lnTo>
                    <a:pt x="0" y="133"/>
                  </a:lnTo>
                  <a:lnTo>
                    <a:pt x="22" y="111"/>
                  </a:lnTo>
                  <a:lnTo>
                    <a:pt x="22" y="88"/>
                  </a:lnTo>
                  <a:lnTo>
                    <a:pt x="45" y="66"/>
                  </a:lnTo>
                  <a:lnTo>
                    <a:pt x="45" y="44"/>
                  </a:lnTo>
                  <a:lnTo>
                    <a:pt x="67" y="44"/>
                  </a:lnTo>
                  <a:lnTo>
                    <a:pt x="67" y="22"/>
                  </a:lnTo>
                  <a:lnTo>
                    <a:pt x="67" y="0"/>
                  </a:lnTo>
                  <a:lnTo>
                    <a:pt x="45" y="88"/>
                  </a:lnTo>
                  <a:lnTo>
                    <a:pt x="45" y="111"/>
                  </a:lnTo>
                  <a:lnTo>
                    <a:pt x="22" y="111"/>
                  </a:lnTo>
                  <a:lnTo>
                    <a:pt x="22" y="133"/>
                  </a:lnTo>
                  <a:lnTo>
                    <a:pt x="22" y="155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4" name="Freeform 721"/>
            <p:cNvSpPr>
              <a:spLocks/>
            </p:cNvSpPr>
            <p:nvPr/>
          </p:nvSpPr>
          <p:spPr bwMode="auto">
            <a:xfrm>
              <a:off x="4898" y="2126"/>
              <a:ext cx="89" cy="223"/>
            </a:xfrm>
            <a:custGeom>
              <a:avLst/>
              <a:gdLst>
                <a:gd name="T0" fmla="*/ 89 w 89"/>
                <a:gd name="T1" fmla="*/ 223 h 223"/>
                <a:gd name="T2" fmla="*/ 89 w 89"/>
                <a:gd name="T3" fmla="*/ 223 h 223"/>
                <a:gd name="T4" fmla="*/ 89 w 89"/>
                <a:gd name="T5" fmla="*/ 223 h 223"/>
                <a:gd name="T6" fmla="*/ 89 w 89"/>
                <a:gd name="T7" fmla="*/ 200 h 223"/>
                <a:gd name="T8" fmla="*/ 89 w 89"/>
                <a:gd name="T9" fmla="*/ 200 h 223"/>
                <a:gd name="T10" fmla="*/ 89 w 89"/>
                <a:gd name="T11" fmla="*/ 200 h 223"/>
                <a:gd name="T12" fmla="*/ 89 w 89"/>
                <a:gd name="T13" fmla="*/ 178 h 223"/>
                <a:gd name="T14" fmla="*/ 67 w 89"/>
                <a:gd name="T15" fmla="*/ 178 h 223"/>
                <a:gd name="T16" fmla="*/ 67 w 89"/>
                <a:gd name="T17" fmla="*/ 178 h 223"/>
                <a:gd name="T18" fmla="*/ 67 w 89"/>
                <a:gd name="T19" fmla="*/ 156 h 223"/>
                <a:gd name="T20" fmla="*/ 45 w 89"/>
                <a:gd name="T21" fmla="*/ 156 h 223"/>
                <a:gd name="T22" fmla="*/ 45 w 89"/>
                <a:gd name="T23" fmla="*/ 134 h 223"/>
                <a:gd name="T24" fmla="*/ 0 w 89"/>
                <a:gd name="T25" fmla="*/ 134 h 223"/>
                <a:gd name="T26" fmla="*/ 0 w 89"/>
                <a:gd name="T27" fmla="*/ 134 h 223"/>
                <a:gd name="T28" fmla="*/ 22 w 89"/>
                <a:gd name="T29" fmla="*/ 134 h 223"/>
                <a:gd name="T30" fmla="*/ 22 w 89"/>
                <a:gd name="T31" fmla="*/ 134 h 223"/>
                <a:gd name="T32" fmla="*/ 22 w 89"/>
                <a:gd name="T33" fmla="*/ 112 h 223"/>
                <a:gd name="T34" fmla="*/ 45 w 89"/>
                <a:gd name="T35" fmla="*/ 112 h 223"/>
                <a:gd name="T36" fmla="*/ 45 w 89"/>
                <a:gd name="T37" fmla="*/ 112 h 223"/>
                <a:gd name="T38" fmla="*/ 67 w 89"/>
                <a:gd name="T39" fmla="*/ 89 h 223"/>
                <a:gd name="T40" fmla="*/ 67 w 89"/>
                <a:gd name="T41" fmla="*/ 67 h 223"/>
                <a:gd name="T42" fmla="*/ 67 w 89"/>
                <a:gd name="T43" fmla="*/ 45 h 223"/>
                <a:gd name="T44" fmla="*/ 67 w 89"/>
                <a:gd name="T45" fmla="*/ 23 h 223"/>
                <a:gd name="T46" fmla="*/ 89 w 89"/>
                <a:gd name="T47" fmla="*/ 0 h 223"/>
                <a:gd name="T48" fmla="*/ 89 w 89"/>
                <a:gd name="T49" fmla="*/ 223 h 22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9"/>
                <a:gd name="T76" fmla="*/ 0 h 223"/>
                <a:gd name="T77" fmla="*/ 89 w 89"/>
                <a:gd name="T78" fmla="*/ 223 h 22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9" h="223">
                  <a:moveTo>
                    <a:pt x="89" y="223"/>
                  </a:moveTo>
                  <a:lnTo>
                    <a:pt x="89" y="223"/>
                  </a:lnTo>
                  <a:lnTo>
                    <a:pt x="89" y="200"/>
                  </a:lnTo>
                  <a:lnTo>
                    <a:pt x="89" y="178"/>
                  </a:lnTo>
                  <a:lnTo>
                    <a:pt x="67" y="178"/>
                  </a:lnTo>
                  <a:lnTo>
                    <a:pt x="67" y="156"/>
                  </a:lnTo>
                  <a:lnTo>
                    <a:pt x="45" y="156"/>
                  </a:lnTo>
                  <a:lnTo>
                    <a:pt x="45" y="134"/>
                  </a:lnTo>
                  <a:lnTo>
                    <a:pt x="0" y="134"/>
                  </a:lnTo>
                  <a:lnTo>
                    <a:pt x="22" y="134"/>
                  </a:lnTo>
                  <a:lnTo>
                    <a:pt x="22" y="112"/>
                  </a:lnTo>
                  <a:lnTo>
                    <a:pt x="45" y="112"/>
                  </a:lnTo>
                  <a:lnTo>
                    <a:pt x="67" y="89"/>
                  </a:lnTo>
                  <a:lnTo>
                    <a:pt x="67" y="67"/>
                  </a:lnTo>
                  <a:lnTo>
                    <a:pt x="67" y="45"/>
                  </a:lnTo>
                  <a:lnTo>
                    <a:pt x="67" y="23"/>
                  </a:lnTo>
                  <a:lnTo>
                    <a:pt x="89" y="0"/>
                  </a:lnTo>
                  <a:lnTo>
                    <a:pt x="89" y="223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5" name="Freeform 722"/>
            <p:cNvSpPr>
              <a:spLocks/>
            </p:cNvSpPr>
            <p:nvPr/>
          </p:nvSpPr>
          <p:spPr bwMode="auto">
            <a:xfrm>
              <a:off x="3631" y="2215"/>
              <a:ext cx="67" cy="89"/>
            </a:xfrm>
            <a:custGeom>
              <a:avLst/>
              <a:gdLst>
                <a:gd name="T0" fmla="*/ 23 w 67"/>
                <a:gd name="T1" fmla="*/ 89 h 89"/>
                <a:gd name="T2" fmla="*/ 23 w 67"/>
                <a:gd name="T3" fmla="*/ 89 h 89"/>
                <a:gd name="T4" fmla="*/ 0 w 67"/>
                <a:gd name="T5" fmla="*/ 23 h 89"/>
                <a:gd name="T6" fmla="*/ 67 w 67"/>
                <a:gd name="T7" fmla="*/ 0 h 89"/>
                <a:gd name="T8" fmla="*/ 45 w 67"/>
                <a:gd name="T9" fmla="*/ 23 h 89"/>
                <a:gd name="T10" fmla="*/ 23 w 67"/>
                <a:gd name="T11" fmla="*/ 23 h 89"/>
                <a:gd name="T12" fmla="*/ 23 w 67"/>
                <a:gd name="T13" fmla="*/ 45 h 89"/>
                <a:gd name="T14" fmla="*/ 23 w 67"/>
                <a:gd name="T15" fmla="*/ 45 h 89"/>
                <a:gd name="T16" fmla="*/ 23 w 67"/>
                <a:gd name="T17" fmla="*/ 67 h 89"/>
                <a:gd name="T18" fmla="*/ 23 w 67"/>
                <a:gd name="T19" fmla="*/ 67 h 89"/>
                <a:gd name="T20" fmla="*/ 23 w 67"/>
                <a:gd name="T21" fmla="*/ 67 h 89"/>
                <a:gd name="T22" fmla="*/ 23 w 67"/>
                <a:gd name="T23" fmla="*/ 89 h 89"/>
                <a:gd name="T24" fmla="*/ 23 w 67"/>
                <a:gd name="T25" fmla="*/ 89 h 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7"/>
                <a:gd name="T40" fmla="*/ 0 h 89"/>
                <a:gd name="T41" fmla="*/ 67 w 67"/>
                <a:gd name="T42" fmla="*/ 89 h 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7" h="89">
                  <a:moveTo>
                    <a:pt x="23" y="89"/>
                  </a:moveTo>
                  <a:lnTo>
                    <a:pt x="23" y="89"/>
                  </a:lnTo>
                  <a:lnTo>
                    <a:pt x="0" y="23"/>
                  </a:lnTo>
                  <a:lnTo>
                    <a:pt x="67" y="0"/>
                  </a:lnTo>
                  <a:lnTo>
                    <a:pt x="45" y="23"/>
                  </a:lnTo>
                  <a:lnTo>
                    <a:pt x="23" y="23"/>
                  </a:lnTo>
                  <a:lnTo>
                    <a:pt x="23" y="45"/>
                  </a:lnTo>
                  <a:lnTo>
                    <a:pt x="23" y="67"/>
                  </a:lnTo>
                  <a:lnTo>
                    <a:pt x="23" y="89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6" name="Freeform 723"/>
            <p:cNvSpPr>
              <a:spLocks/>
            </p:cNvSpPr>
            <p:nvPr/>
          </p:nvSpPr>
          <p:spPr bwMode="auto">
            <a:xfrm>
              <a:off x="4254" y="2238"/>
              <a:ext cx="89" cy="111"/>
            </a:xfrm>
            <a:custGeom>
              <a:avLst/>
              <a:gdLst>
                <a:gd name="T0" fmla="*/ 66 w 89"/>
                <a:gd name="T1" fmla="*/ 88 h 111"/>
                <a:gd name="T2" fmla="*/ 66 w 89"/>
                <a:gd name="T3" fmla="*/ 88 h 111"/>
                <a:gd name="T4" fmla="*/ 66 w 89"/>
                <a:gd name="T5" fmla="*/ 111 h 111"/>
                <a:gd name="T6" fmla="*/ 0 w 89"/>
                <a:gd name="T7" fmla="*/ 111 h 111"/>
                <a:gd name="T8" fmla="*/ 0 w 89"/>
                <a:gd name="T9" fmla="*/ 88 h 111"/>
                <a:gd name="T10" fmla="*/ 0 w 89"/>
                <a:gd name="T11" fmla="*/ 88 h 111"/>
                <a:gd name="T12" fmla="*/ 22 w 89"/>
                <a:gd name="T13" fmla="*/ 88 h 111"/>
                <a:gd name="T14" fmla="*/ 22 w 89"/>
                <a:gd name="T15" fmla="*/ 88 h 111"/>
                <a:gd name="T16" fmla="*/ 22 w 89"/>
                <a:gd name="T17" fmla="*/ 88 h 111"/>
                <a:gd name="T18" fmla="*/ 44 w 89"/>
                <a:gd name="T19" fmla="*/ 88 h 111"/>
                <a:gd name="T20" fmla="*/ 44 w 89"/>
                <a:gd name="T21" fmla="*/ 88 h 111"/>
                <a:gd name="T22" fmla="*/ 44 w 89"/>
                <a:gd name="T23" fmla="*/ 66 h 111"/>
                <a:gd name="T24" fmla="*/ 66 w 89"/>
                <a:gd name="T25" fmla="*/ 22 h 111"/>
                <a:gd name="T26" fmla="*/ 66 w 89"/>
                <a:gd name="T27" fmla="*/ 22 h 111"/>
                <a:gd name="T28" fmla="*/ 66 w 89"/>
                <a:gd name="T29" fmla="*/ 22 h 111"/>
                <a:gd name="T30" fmla="*/ 66 w 89"/>
                <a:gd name="T31" fmla="*/ 0 h 111"/>
                <a:gd name="T32" fmla="*/ 66 w 89"/>
                <a:gd name="T33" fmla="*/ 0 h 111"/>
                <a:gd name="T34" fmla="*/ 89 w 89"/>
                <a:gd name="T35" fmla="*/ 0 h 111"/>
                <a:gd name="T36" fmla="*/ 89 w 89"/>
                <a:gd name="T37" fmla="*/ 22 h 111"/>
                <a:gd name="T38" fmla="*/ 66 w 89"/>
                <a:gd name="T39" fmla="*/ 22 h 111"/>
                <a:gd name="T40" fmla="*/ 66 w 89"/>
                <a:gd name="T41" fmla="*/ 44 h 111"/>
                <a:gd name="T42" fmla="*/ 66 w 89"/>
                <a:gd name="T43" fmla="*/ 44 h 111"/>
                <a:gd name="T44" fmla="*/ 66 w 89"/>
                <a:gd name="T45" fmla="*/ 44 h 111"/>
                <a:gd name="T46" fmla="*/ 66 w 89"/>
                <a:gd name="T47" fmla="*/ 66 h 111"/>
                <a:gd name="T48" fmla="*/ 44 w 89"/>
                <a:gd name="T49" fmla="*/ 66 h 111"/>
                <a:gd name="T50" fmla="*/ 44 w 89"/>
                <a:gd name="T51" fmla="*/ 66 h 111"/>
                <a:gd name="T52" fmla="*/ 66 w 89"/>
                <a:gd name="T53" fmla="*/ 88 h 111"/>
                <a:gd name="T54" fmla="*/ 66 w 89"/>
                <a:gd name="T55" fmla="*/ 88 h 11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9"/>
                <a:gd name="T85" fmla="*/ 0 h 111"/>
                <a:gd name="T86" fmla="*/ 89 w 89"/>
                <a:gd name="T87" fmla="*/ 111 h 11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9" h="111">
                  <a:moveTo>
                    <a:pt x="66" y="88"/>
                  </a:moveTo>
                  <a:lnTo>
                    <a:pt x="66" y="88"/>
                  </a:lnTo>
                  <a:lnTo>
                    <a:pt x="66" y="111"/>
                  </a:lnTo>
                  <a:lnTo>
                    <a:pt x="0" y="111"/>
                  </a:lnTo>
                  <a:lnTo>
                    <a:pt x="0" y="88"/>
                  </a:lnTo>
                  <a:lnTo>
                    <a:pt x="22" y="88"/>
                  </a:lnTo>
                  <a:lnTo>
                    <a:pt x="44" y="88"/>
                  </a:lnTo>
                  <a:lnTo>
                    <a:pt x="44" y="66"/>
                  </a:lnTo>
                  <a:lnTo>
                    <a:pt x="66" y="22"/>
                  </a:lnTo>
                  <a:lnTo>
                    <a:pt x="66" y="0"/>
                  </a:lnTo>
                  <a:lnTo>
                    <a:pt x="89" y="0"/>
                  </a:lnTo>
                  <a:lnTo>
                    <a:pt x="89" y="22"/>
                  </a:lnTo>
                  <a:lnTo>
                    <a:pt x="66" y="22"/>
                  </a:lnTo>
                  <a:lnTo>
                    <a:pt x="66" y="44"/>
                  </a:lnTo>
                  <a:lnTo>
                    <a:pt x="66" y="66"/>
                  </a:lnTo>
                  <a:lnTo>
                    <a:pt x="44" y="66"/>
                  </a:lnTo>
                  <a:lnTo>
                    <a:pt x="66" y="88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7" name="Freeform 724"/>
            <p:cNvSpPr>
              <a:spLocks/>
            </p:cNvSpPr>
            <p:nvPr/>
          </p:nvSpPr>
          <p:spPr bwMode="auto">
            <a:xfrm>
              <a:off x="987" y="2260"/>
              <a:ext cx="66" cy="66"/>
            </a:xfrm>
            <a:custGeom>
              <a:avLst/>
              <a:gdLst>
                <a:gd name="T0" fmla="*/ 66 w 66"/>
                <a:gd name="T1" fmla="*/ 0 h 66"/>
                <a:gd name="T2" fmla="*/ 66 w 66"/>
                <a:gd name="T3" fmla="*/ 0 h 66"/>
                <a:gd name="T4" fmla="*/ 44 w 66"/>
                <a:gd name="T5" fmla="*/ 0 h 66"/>
                <a:gd name="T6" fmla="*/ 44 w 66"/>
                <a:gd name="T7" fmla="*/ 22 h 66"/>
                <a:gd name="T8" fmla="*/ 44 w 66"/>
                <a:gd name="T9" fmla="*/ 22 h 66"/>
                <a:gd name="T10" fmla="*/ 22 w 66"/>
                <a:gd name="T11" fmla="*/ 44 h 66"/>
                <a:gd name="T12" fmla="*/ 22 w 66"/>
                <a:gd name="T13" fmla="*/ 44 h 66"/>
                <a:gd name="T14" fmla="*/ 22 w 66"/>
                <a:gd name="T15" fmla="*/ 66 h 66"/>
                <a:gd name="T16" fmla="*/ 22 w 66"/>
                <a:gd name="T17" fmla="*/ 66 h 66"/>
                <a:gd name="T18" fmla="*/ 22 w 66"/>
                <a:gd name="T19" fmla="*/ 66 h 66"/>
                <a:gd name="T20" fmla="*/ 0 w 66"/>
                <a:gd name="T21" fmla="*/ 66 h 66"/>
                <a:gd name="T22" fmla="*/ 0 w 66"/>
                <a:gd name="T23" fmla="*/ 66 h 66"/>
                <a:gd name="T24" fmla="*/ 0 w 66"/>
                <a:gd name="T25" fmla="*/ 22 h 66"/>
                <a:gd name="T26" fmla="*/ 22 w 66"/>
                <a:gd name="T27" fmla="*/ 44 h 66"/>
                <a:gd name="T28" fmla="*/ 22 w 66"/>
                <a:gd name="T29" fmla="*/ 44 h 66"/>
                <a:gd name="T30" fmla="*/ 22 w 66"/>
                <a:gd name="T31" fmla="*/ 44 h 66"/>
                <a:gd name="T32" fmla="*/ 22 w 66"/>
                <a:gd name="T33" fmla="*/ 44 h 66"/>
                <a:gd name="T34" fmla="*/ 22 w 66"/>
                <a:gd name="T35" fmla="*/ 44 h 66"/>
                <a:gd name="T36" fmla="*/ 22 w 66"/>
                <a:gd name="T37" fmla="*/ 44 h 66"/>
                <a:gd name="T38" fmla="*/ 22 w 66"/>
                <a:gd name="T39" fmla="*/ 22 h 66"/>
                <a:gd name="T40" fmla="*/ 44 w 66"/>
                <a:gd name="T41" fmla="*/ 22 h 66"/>
                <a:gd name="T42" fmla="*/ 44 w 66"/>
                <a:gd name="T43" fmla="*/ 0 h 66"/>
                <a:gd name="T44" fmla="*/ 44 w 66"/>
                <a:gd name="T45" fmla="*/ 0 h 66"/>
                <a:gd name="T46" fmla="*/ 44 w 66"/>
                <a:gd name="T47" fmla="*/ 0 h 66"/>
                <a:gd name="T48" fmla="*/ 44 w 66"/>
                <a:gd name="T49" fmla="*/ 0 h 66"/>
                <a:gd name="T50" fmla="*/ 44 w 66"/>
                <a:gd name="T51" fmla="*/ 0 h 66"/>
                <a:gd name="T52" fmla="*/ 66 w 66"/>
                <a:gd name="T53" fmla="*/ 0 h 6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6"/>
                <a:gd name="T82" fmla="*/ 0 h 66"/>
                <a:gd name="T83" fmla="*/ 66 w 66"/>
                <a:gd name="T84" fmla="*/ 66 h 6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6" h="66">
                  <a:moveTo>
                    <a:pt x="66" y="0"/>
                  </a:moveTo>
                  <a:lnTo>
                    <a:pt x="66" y="0"/>
                  </a:lnTo>
                  <a:lnTo>
                    <a:pt x="44" y="0"/>
                  </a:lnTo>
                  <a:lnTo>
                    <a:pt x="44" y="22"/>
                  </a:lnTo>
                  <a:lnTo>
                    <a:pt x="22" y="44"/>
                  </a:lnTo>
                  <a:lnTo>
                    <a:pt x="22" y="66"/>
                  </a:lnTo>
                  <a:lnTo>
                    <a:pt x="0" y="66"/>
                  </a:lnTo>
                  <a:lnTo>
                    <a:pt x="0" y="22"/>
                  </a:lnTo>
                  <a:lnTo>
                    <a:pt x="22" y="44"/>
                  </a:lnTo>
                  <a:lnTo>
                    <a:pt x="22" y="22"/>
                  </a:lnTo>
                  <a:lnTo>
                    <a:pt x="44" y="22"/>
                  </a:lnTo>
                  <a:lnTo>
                    <a:pt x="44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8" name="Freeform 725"/>
            <p:cNvSpPr>
              <a:spLocks/>
            </p:cNvSpPr>
            <p:nvPr/>
          </p:nvSpPr>
          <p:spPr bwMode="auto">
            <a:xfrm>
              <a:off x="3365" y="2260"/>
              <a:ext cx="200" cy="311"/>
            </a:xfrm>
            <a:custGeom>
              <a:avLst/>
              <a:gdLst>
                <a:gd name="T0" fmla="*/ 44 w 200"/>
                <a:gd name="T1" fmla="*/ 178 h 311"/>
                <a:gd name="T2" fmla="*/ 44 w 200"/>
                <a:gd name="T3" fmla="*/ 178 h 311"/>
                <a:gd name="T4" fmla="*/ 44 w 200"/>
                <a:gd name="T5" fmla="*/ 178 h 311"/>
                <a:gd name="T6" fmla="*/ 44 w 200"/>
                <a:gd name="T7" fmla="*/ 200 h 311"/>
                <a:gd name="T8" fmla="*/ 44 w 200"/>
                <a:gd name="T9" fmla="*/ 200 h 311"/>
                <a:gd name="T10" fmla="*/ 44 w 200"/>
                <a:gd name="T11" fmla="*/ 200 h 311"/>
                <a:gd name="T12" fmla="*/ 44 w 200"/>
                <a:gd name="T13" fmla="*/ 222 h 311"/>
                <a:gd name="T14" fmla="*/ 44 w 200"/>
                <a:gd name="T15" fmla="*/ 222 h 311"/>
                <a:gd name="T16" fmla="*/ 22 w 200"/>
                <a:gd name="T17" fmla="*/ 244 h 311"/>
                <a:gd name="T18" fmla="*/ 0 w 200"/>
                <a:gd name="T19" fmla="*/ 266 h 311"/>
                <a:gd name="T20" fmla="*/ 0 w 200"/>
                <a:gd name="T21" fmla="*/ 289 h 311"/>
                <a:gd name="T22" fmla="*/ 0 w 200"/>
                <a:gd name="T23" fmla="*/ 289 h 311"/>
                <a:gd name="T24" fmla="*/ 0 w 200"/>
                <a:gd name="T25" fmla="*/ 311 h 311"/>
                <a:gd name="T26" fmla="*/ 0 w 200"/>
                <a:gd name="T27" fmla="*/ 311 h 311"/>
                <a:gd name="T28" fmla="*/ 0 w 200"/>
                <a:gd name="T29" fmla="*/ 311 h 311"/>
                <a:gd name="T30" fmla="*/ 0 w 200"/>
                <a:gd name="T31" fmla="*/ 289 h 311"/>
                <a:gd name="T32" fmla="*/ 0 w 200"/>
                <a:gd name="T33" fmla="*/ 289 h 311"/>
                <a:gd name="T34" fmla="*/ 22 w 200"/>
                <a:gd name="T35" fmla="*/ 266 h 311"/>
                <a:gd name="T36" fmla="*/ 22 w 200"/>
                <a:gd name="T37" fmla="*/ 244 h 311"/>
                <a:gd name="T38" fmla="*/ 22 w 200"/>
                <a:gd name="T39" fmla="*/ 200 h 311"/>
                <a:gd name="T40" fmla="*/ 44 w 200"/>
                <a:gd name="T41" fmla="*/ 155 h 311"/>
                <a:gd name="T42" fmla="*/ 44 w 200"/>
                <a:gd name="T43" fmla="*/ 133 h 311"/>
                <a:gd name="T44" fmla="*/ 44 w 200"/>
                <a:gd name="T45" fmla="*/ 111 h 311"/>
                <a:gd name="T46" fmla="*/ 66 w 200"/>
                <a:gd name="T47" fmla="*/ 89 h 311"/>
                <a:gd name="T48" fmla="*/ 66 w 200"/>
                <a:gd name="T49" fmla="*/ 89 h 311"/>
                <a:gd name="T50" fmla="*/ 89 w 200"/>
                <a:gd name="T51" fmla="*/ 66 h 311"/>
                <a:gd name="T52" fmla="*/ 89 w 200"/>
                <a:gd name="T53" fmla="*/ 66 h 311"/>
                <a:gd name="T54" fmla="*/ 89 w 200"/>
                <a:gd name="T55" fmla="*/ 66 h 311"/>
                <a:gd name="T56" fmla="*/ 111 w 200"/>
                <a:gd name="T57" fmla="*/ 66 h 311"/>
                <a:gd name="T58" fmla="*/ 111 w 200"/>
                <a:gd name="T59" fmla="*/ 66 h 311"/>
                <a:gd name="T60" fmla="*/ 133 w 200"/>
                <a:gd name="T61" fmla="*/ 66 h 311"/>
                <a:gd name="T62" fmla="*/ 200 w 200"/>
                <a:gd name="T63" fmla="*/ 0 h 311"/>
                <a:gd name="T64" fmla="*/ 177 w 200"/>
                <a:gd name="T65" fmla="*/ 22 h 311"/>
                <a:gd name="T66" fmla="*/ 177 w 200"/>
                <a:gd name="T67" fmla="*/ 44 h 311"/>
                <a:gd name="T68" fmla="*/ 177 w 200"/>
                <a:gd name="T69" fmla="*/ 44 h 311"/>
                <a:gd name="T70" fmla="*/ 177 w 200"/>
                <a:gd name="T71" fmla="*/ 66 h 311"/>
                <a:gd name="T72" fmla="*/ 155 w 200"/>
                <a:gd name="T73" fmla="*/ 66 h 311"/>
                <a:gd name="T74" fmla="*/ 155 w 200"/>
                <a:gd name="T75" fmla="*/ 89 h 311"/>
                <a:gd name="T76" fmla="*/ 155 w 200"/>
                <a:gd name="T77" fmla="*/ 89 h 311"/>
                <a:gd name="T78" fmla="*/ 133 w 200"/>
                <a:gd name="T79" fmla="*/ 111 h 311"/>
                <a:gd name="T80" fmla="*/ 111 w 200"/>
                <a:gd name="T81" fmla="*/ 133 h 311"/>
                <a:gd name="T82" fmla="*/ 89 w 200"/>
                <a:gd name="T83" fmla="*/ 133 h 311"/>
                <a:gd name="T84" fmla="*/ 66 w 200"/>
                <a:gd name="T85" fmla="*/ 155 h 311"/>
                <a:gd name="T86" fmla="*/ 44 w 200"/>
                <a:gd name="T87" fmla="*/ 178 h 3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"/>
                <a:gd name="T133" fmla="*/ 0 h 311"/>
                <a:gd name="T134" fmla="*/ 200 w 200"/>
                <a:gd name="T135" fmla="*/ 311 h 31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" h="311">
                  <a:moveTo>
                    <a:pt x="44" y="178"/>
                  </a:moveTo>
                  <a:lnTo>
                    <a:pt x="44" y="178"/>
                  </a:lnTo>
                  <a:lnTo>
                    <a:pt x="44" y="200"/>
                  </a:lnTo>
                  <a:lnTo>
                    <a:pt x="44" y="222"/>
                  </a:lnTo>
                  <a:lnTo>
                    <a:pt x="22" y="244"/>
                  </a:lnTo>
                  <a:lnTo>
                    <a:pt x="0" y="266"/>
                  </a:lnTo>
                  <a:lnTo>
                    <a:pt x="0" y="289"/>
                  </a:lnTo>
                  <a:lnTo>
                    <a:pt x="0" y="311"/>
                  </a:lnTo>
                  <a:lnTo>
                    <a:pt x="0" y="289"/>
                  </a:lnTo>
                  <a:lnTo>
                    <a:pt x="22" y="266"/>
                  </a:lnTo>
                  <a:lnTo>
                    <a:pt x="22" y="244"/>
                  </a:lnTo>
                  <a:lnTo>
                    <a:pt x="22" y="200"/>
                  </a:lnTo>
                  <a:lnTo>
                    <a:pt x="44" y="155"/>
                  </a:lnTo>
                  <a:lnTo>
                    <a:pt x="44" y="133"/>
                  </a:lnTo>
                  <a:lnTo>
                    <a:pt x="44" y="111"/>
                  </a:lnTo>
                  <a:lnTo>
                    <a:pt x="66" y="89"/>
                  </a:lnTo>
                  <a:lnTo>
                    <a:pt x="89" y="66"/>
                  </a:lnTo>
                  <a:lnTo>
                    <a:pt x="111" y="66"/>
                  </a:lnTo>
                  <a:lnTo>
                    <a:pt x="133" y="66"/>
                  </a:lnTo>
                  <a:lnTo>
                    <a:pt x="200" y="0"/>
                  </a:lnTo>
                  <a:lnTo>
                    <a:pt x="177" y="22"/>
                  </a:lnTo>
                  <a:lnTo>
                    <a:pt x="177" y="44"/>
                  </a:lnTo>
                  <a:lnTo>
                    <a:pt x="177" y="66"/>
                  </a:lnTo>
                  <a:lnTo>
                    <a:pt x="155" y="66"/>
                  </a:lnTo>
                  <a:lnTo>
                    <a:pt x="155" y="89"/>
                  </a:lnTo>
                  <a:lnTo>
                    <a:pt x="133" y="111"/>
                  </a:lnTo>
                  <a:lnTo>
                    <a:pt x="111" y="133"/>
                  </a:lnTo>
                  <a:lnTo>
                    <a:pt x="89" y="133"/>
                  </a:lnTo>
                  <a:lnTo>
                    <a:pt x="66" y="155"/>
                  </a:lnTo>
                  <a:lnTo>
                    <a:pt x="44" y="178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9" name="Freeform 726"/>
            <p:cNvSpPr>
              <a:spLocks/>
            </p:cNvSpPr>
            <p:nvPr/>
          </p:nvSpPr>
          <p:spPr bwMode="auto">
            <a:xfrm>
              <a:off x="5521" y="2260"/>
              <a:ext cx="22" cy="133"/>
            </a:xfrm>
            <a:custGeom>
              <a:avLst/>
              <a:gdLst>
                <a:gd name="T0" fmla="*/ 22 w 22"/>
                <a:gd name="T1" fmla="*/ 133 h 133"/>
                <a:gd name="T2" fmla="*/ 22 w 22"/>
                <a:gd name="T3" fmla="*/ 133 h 133"/>
                <a:gd name="T4" fmla="*/ 0 w 22"/>
                <a:gd name="T5" fmla="*/ 111 h 133"/>
                <a:gd name="T6" fmla="*/ 0 w 22"/>
                <a:gd name="T7" fmla="*/ 111 h 133"/>
                <a:gd name="T8" fmla="*/ 0 w 22"/>
                <a:gd name="T9" fmla="*/ 89 h 133"/>
                <a:gd name="T10" fmla="*/ 0 w 22"/>
                <a:gd name="T11" fmla="*/ 66 h 133"/>
                <a:gd name="T12" fmla="*/ 0 w 22"/>
                <a:gd name="T13" fmla="*/ 44 h 133"/>
                <a:gd name="T14" fmla="*/ 0 w 22"/>
                <a:gd name="T15" fmla="*/ 22 h 133"/>
                <a:gd name="T16" fmla="*/ 0 w 22"/>
                <a:gd name="T17" fmla="*/ 22 h 133"/>
                <a:gd name="T18" fmla="*/ 0 w 22"/>
                <a:gd name="T19" fmla="*/ 22 h 133"/>
                <a:gd name="T20" fmla="*/ 0 w 22"/>
                <a:gd name="T21" fmla="*/ 0 h 133"/>
                <a:gd name="T22" fmla="*/ 22 w 22"/>
                <a:gd name="T23" fmla="*/ 0 h 133"/>
                <a:gd name="T24" fmla="*/ 22 w 22"/>
                <a:gd name="T25" fmla="*/ 133 h 1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133"/>
                <a:gd name="T41" fmla="*/ 22 w 22"/>
                <a:gd name="T42" fmla="*/ 133 h 1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133">
                  <a:moveTo>
                    <a:pt x="22" y="133"/>
                  </a:moveTo>
                  <a:lnTo>
                    <a:pt x="22" y="133"/>
                  </a:lnTo>
                  <a:lnTo>
                    <a:pt x="0" y="111"/>
                  </a:lnTo>
                  <a:lnTo>
                    <a:pt x="0" y="89"/>
                  </a:lnTo>
                  <a:lnTo>
                    <a:pt x="0" y="66"/>
                  </a:lnTo>
                  <a:lnTo>
                    <a:pt x="0" y="44"/>
                  </a:lnTo>
                  <a:lnTo>
                    <a:pt x="0" y="22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133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0" name="Rectangle 727"/>
            <p:cNvSpPr>
              <a:spLocks noChangeArrowheads="1"/>
            </p:cNvSpPr>
            <p:nvPr/>
          </p:nvSpPr>
          <p:spPr bwMode="auto">
            <a:xfrm>
              <a:off x="4187" y="2304"/>
              <a:ext cx="44" cy="111"/>
            </a:xfrm>
            <a:prstGeom prst="rect">
              <a:avLst/>
            </a:prstGeom>
            <a:solidFill>
              <a:srgbClr val="FF9900">
                <a:alpha val="1803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ar-KW">
                <a:latin typeface="Calibri" pitchFamily="34" charset="0"/>
                <a:cs typeface="Tahoma" pitchFamily="34" charset="0"/>
              </a:endParaRPr>
            </a:p>
          </p:txBody>
        </p:sp>
        <p:sp>
          <p:nvSpPr>
            <p:cNvPr id="38981" name="Freeform 728"/>
            <p:cNvSpPr>
              <a:spLocks/>
            </p:cNvSpPr>
            <p:nvPr/>
          </p:nvSpPr>
          <p:spPr bwMode="auto">
            <a:xfrm>
              <a:off x="1965" y="2326"/>
              <a:ext cx="66" cy="312"/>
            </a:xfrm>
            <a:custGeom>
              <a:avLst/>
              <a:gdLst>
                <a:gd name="T0" fmla="*/ 44 w 66"/>
                <a:gd name="T1" fmla="*/ 0 h 312"/>
                <a:gd name="T2" fmla="*/ 44 w 66"/>
                <a:gd name="T3" fmla="*/ 0 h 312"/>
                <a:gd name="T4" fmla="*/ 44 w 66"/>
                <a:gd name="T5" fmla="*/ 0 h 312"/>
                <a:gd name="T6" fmla="*/ 44 w 66"/>
                <a:gd name="T7" fmla="*/ 23 h 312"/>
                <a:gd name="T8" fmla="*/ 44 w 66"/>
                <a:gd name="T9" fmla="*/ 23 h 312"/>
                <a:gd name="T10" fmla="*/ 22 w 66"/>
                <a:gd name="T11" fmla="*/ 23 h 312"/>
                <a:gd name="T12" fmla="*/ 22 w 66"/>
                <a:gd name="T13" fmla="*/ 45 h 312"/>
                <a:gd name="T14" fmla="*/ 22 w 66"/>
                <a:gd name="T15" fmla="*/ 45 h 312"/>
                <a:gd name="T16" fmla="*/ 22 w 66"/>
                <a:gd name="T17" fmla="*/ 45 h 312"/>
                <a:gd name="T18" fmla="*/ 22 w 66"/>
                <a:gd name="T19" fmla="*/ 67 h 312"/>
                <a:gd name="T20" fmla="*/ 22 w 66"/>
                <a:gd name="T21" fmla="*/ 89 h 312"/>
                <a:gd name="T22" fmla="*/ 22 w 66"/>
                <a:gd name="T23" fmla="*/ 134 h 312"/>
                <a:gd name="T24" fmla="*/ 22 w 66"/>
                <a:gd name="T25" fmla="*/ 156 h 312"/>
                <a:gd name="T26" fmla="*/ 22 w 66"/>
                <a:gd name="T27" fmla="*/ 178 h 312"/>
                <a:gd name="T28" fmla="*/ 22 w 66"/>
                <a:gd name="T29" fmla="*/ 178 h 312"/>
                <a:gd name="T30" fmla="*/ 22 w 66"/>
                <a:gd name="T31" fmla="*/ 200 h 312"/>
                <a:gd name="T32" fmla="*/ 44 w 66"/>
                <a:gd name="T33" fmla="*/ 200 h 312"/>
                <a:gd name="T34" fmla="*/ 44 w 66"/>
                <a:gd name="T35" fmla="*/ 223 h 312"/>
                <a:gd name="T36" fmla="*/ 66 w 66"/>
                <a:gd name="T37" fmla="*/ 223 h 312"/>
                <a:gd name="T38" fmla="*/ 44 w 66"/>
                <a:gd name="T39" fmla="*/ 223 h 312"/>
                <a:gd name="T40" fmla="*/ 44 w 66"/>
                <a:gd name="T41" fmla="*/ 245 h 312"/>
                <a:gd name="T42" fmla="*/ 44 w 66"/>
                <a:gd name="T43" fmla="*/ 245 h 312"/>
                <a:gd name="T44" fmla="*/ 44 w 66"/>
                <a:gd name="T45" fmla="*/ 245 h 312"/>
                <a:gd name="T46" fmla="*/ 44 w 66"/>
                <a:gd name="T47" fmla="*/ 267 h 312"/>
                <a:gd name="T48" fmla="*/ 44 w 66"/>
                <a:gd name="T49" fmla="*/ 289 h 312"/>
                <a:gd name="T50" fmla="*/ 44 w 66"/>
                <a:gd name="T51" fmla="*/ 312 h 312"/>
                <a:gd name="T52" fmla="*/ 44 w 66"/>
                <a:gd name="T53" fmla="*/ 312 h 312"/>
                <a:gd name="T54" fmla="*/ 22 w 66"/>
                <a:gd name="T55" fmla="*/ 312 h 312"/>
                <a:gd name="T56" fmla="*/ 22 w 66"/>
                <a:gd name="T57" fmla="*/ 312 h 312"/>
                <a:gd name="T58" fmla="*/ 0 w 66"/>
                <a:gd name="T59" fmla="*/ 289 h 312"/>
                <a:gd name="T60" fmla="*/ 0 w 66"/>
                <a:gd name="T61" fmla="*/ 289 h 312"/>
                <a:gd name="T62" fmla="*/ 0 w 66"/>
                <a:gd name="T63" fmla="*/ 289 h 312"/>
                <a:gd name="T64" fmla="*/ 0 w 66"/>
                <a:gd name="T65" fmla="*/ 289 h 312"/>
                <a:gd name="T66" fmla="*/ 0 w 66"/>
                <a:gd name="T67" fmla="*/ 267 h 312"/>
                <a:gd name="T68" fmla="*/ 0 w 66"/>
                <a:gd name="T69" fmla="*/ 267 h 312"/>
                <a:gd name="T70" fmla="*/ 0 w 66"/>
                <a:gd name="T71" fmla="*/ 223 h 312"/>
                <a:gd name="T72" fmla="*/ 0 w 66"/>
                <a:gd name="T73" fmla="*/ 200 h 312"/>
                <a:gd name="T74" fmla="*/ 22 w 66"/>
                <a:gd name="T75" fmla="*/ 178 h 312"/>
                <a:gd name="T76" fmla="*/ 22 w 66"/>
                <a:gd name="T77" fmla="*/ 178 h 312"/>
                <a:gd name="T78" fmla="*/ 22 w 66"/>
                <a:gd name="T79" fmla="*/ 156 h 312"/>
                <a:gd name="T80" fmla="*/ 22 w 66"/>
                <a:gd name="T81" fmla="*/ 134 h 312"/>
                <a:gd name="T82" fmla="*/ 22 w 66"/>
                <a:gd name="T83" fmla="*/ 134 h 312"/>
                <a:gd name="T84" fmla="*/ 22 w 66"/>
                <a:gd name="T85" fmla="*/ 112 h 312"/>
                <a:gd name="T86" fmla="*/ 22 w 66"/>
                <a:gd name="T87" fmla="*/ 112 h 312"/>
                <a:gd name="T88" fmla="*/ 22 w 66"/>
                <a:gd name="T89" fmla="*/ 112 h 312"/>
                <a:gd name="T90" fmla="*/ 22 w 66"/>
                <a:gd name="T91" fmla="*/ 89 h 312"/>
                <a:gd name="T92" fmla="*/ 22 w 66"/>
                <a:gd name="T93" fmla="*/ 89 h 312"/>
                <a:gd name="T94" fmla="*/ 22 w 66"/>
                <a:gd name="T95" fmla="*/ 67 h 312"/>
                <a:gd name="T96" fmla="*/ 22 w 66"/>
                <a:gd name="T97" fmla="*/ 67 h 312"/>
                <a:gd name="T98" fmla="*/ 22 w 66"/>
                <a:gd name="T99" fmla="*/ 45 h 312"/>
                <a:gd name="T100" fmla="*/ 22 w 66"/>
                <a:gd name="T101" fmla="*/ 45 h 312"/>
                <a:gd name="T102" fmla="*/ 0 w 66"/>
                <a:gd name="T103" fmla="*/ 23 h 312"/>
                <a:gd name="T104" fmla="*/ 0 w 66"/>
                <a:gd name="T105" fmla="*/ 23 h 312"/>
                <a:gd name="T106" fmla="*/ 22 w 66"/>
                <a:gd name="T107" fmla="*/ 0 h 312"/>
                <a:gd name="T108" fmla="*/ 22 w 66"/>
                <a:gd name="T109" fmla="*/ 0 h 312"/>
                <a:gd name="T110" fmla="*/ 44 w 66"/>
                <a:gd name="T111" fmla="*/ 0 h 31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"/>
                <a:gd name="T169" fmla="*/ 0 h 312"/>
                <a:gd name="T170" fmla="*/ 66 w 66"/>
                <a:gd name="T171" fmla="*/ 312 h 31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" h="312">
                  <a:moveTo>
                    <a:pt x="44" y="0"/>
                  </a:moveTo>
                  <a:lnTo>
                    <a:pt x="44" y="0"/>
                  </a:lnTo>
                  <a:lnTo>
                    <a:pt x="44" y="23"/>
                  </a:lnTo>
                  <a:lnTo>
                    <a:pt x="22" y="23"/>
                  </a:lnTo>
                  <a:lnTo>
                    <a:pt x="22" y="45"/>
                  </a:lnTo>
                  <a:lnTo>
                    <a:pt x="22" y="67"/>
                  </a:lnTo>
                  <a:lnTo>
                    <a:pt x="22" y="89"/>
                  </a:lnTo>
                  <a:lnTo>
                    <a:pt x="22" y="134"/>
                  </a:lnTo>
                  <a:lnTo>
                    <a:pt x="22" y="156"/>
                  </a:lnTo>
                  <a:lnTo>
                    <a:pt x="22" y="178"/>
                  </a:lnTo>
                  <a:lnTo>
                    <a:pt x="22" y="200"/>
                  </a:lnTo>
                  <a:lnTo>
                    <a:pt x="44" y="200"/>
                  </a:lnTo>
                  <a:lnTo>
                    <a:pt x="44" y="223"/>
                  </a:lnTo>
                  <a:lnTo>
                    <a:pt x="66" y="223"/>
                  </a:lnTo>
                  <a:lnTo>
                    <a:pt x="44" y="223"/>
                  </a:lnTo>
                  <a:lnTo>
                    <a:pt x="44" y="245"/>
                  </a:lnTo>
                  <a:lnTo>
                    <a:pt x="44" y="267"/>
                  </a:lnTo>
                  <a:lnTo>
                    <a:pt x="44" y="289"/>
                  </a:lnTo>
                  <a:lnTo>
                    <a:pt x="44" y="312"/>
                  </a:lnTo>
                  <a:lnTo>
                    <a:pt x="22" y="312"/>
                  </a:lnTo>
                  <a:lnTo>
                    <a:pt x="0" y="289"/>
                  </a:lnTo>
                  <a:lnTo>
                    <a:pt x="0" y="267"/>
                  </a:lnTo>
                  <a:lnTo>
                    <a:pt x="0" y="223"/>
                  </a:lnTo>
                  <a:lnTo>
                    <a:pt x="0" y="200"/>
                  </a:lnTo>
                  <a:lnTo>
                    <a:pt x="22" y="178"/>
                  </a:lnTo>
                  <a:lnTo>
                    <a:pt x="22" y="156"/>
                  </a:lnTo>
                  <a:lnTo>
                    <a:pt x="22" y="134"/>
                  </a:lnTo>
                  <a:lnTo>
                    <a:pt x="22" y="112"/>
                  </a:lnTo>
                  <a:lnTo>
                    <a:pt x="22" y="89"/>
                  </a:lnTo>
                  <a:lnTo>
                    <a:pt x="22" y="67"/>
                  </a:lnTo>
                  <a:lnTo>
                    <a:pt x="22" y="45"/>
                  </a:lnTo>
                  <a:lnTo>
                    <a:pt x="0" y="23"/>
                  </a:lnTo>
                  <a:lnTo>
                    <a:pt x="22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2" name="Freeform 729"/>
            <p:cNvSpPr>
              <a:spLocks/>
            </p:cNvSpPr>
            <p:nvPr/>
          </p:nvSpPr>
          <p:spPr bwMode="auto">
            <a:xfrm>
              <a:off x="2053" y="2371"/>
              <a:ext cx="67" cy="89"/>
            </a:xfrm>
            <a:custGeom>
              <a:avLst/>
              <a:gdLst>
                <a:gd name="T0" fmla="*/ 0 w 67"/>
                <a:gd name="T1" fmla="*/ 89 h 89"/>
                <a:gd name="T2" fmla="*/ 0 w 67"/>
                <a:gd name="T3" fmla="*/ 89 h 89"/>
                <a:gd name="T4" fmla="*/ 67 w 67"/>
                <a:gd name="T5" fmla="*/ 0 h 89"/>
                <a:gd name="T6" fmla="*/ 45 w 67"/>
                <a:gd name="T7" fmla="*/ 89 h 89"/>
                <a:gd name="T8" fmla="*/ 0 w 67"/>
                <a:gd name="T9" fmla="*/ 89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89"/>
                <a:gd name="T17" fmla="*/ 67 w 67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89">
                  <a:moveTo>
                    <a:pt x="0" y="89"/>
                  </a:moveTo>
                  <a:lnTo>
                    <a:pt x="0" y="89"/>
                  </a:lnTo>
                  <a:lnTo>
                    <a:pt x="67" y="0"/>
                  </a:lnTo>
                  <a:lnTo>
                    <a:pt x="45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3" name="Freeform 730"/>
            <p:cNvSpPr>
              <a:spLocks/>
            </p:cNvSpPr>
            <p:nvPr/>
          </p:nvSpPr>
          <p:spPr bwMode="auto">
            <a:xfrm>
              <a:off x="2631" y="2371"/>
              <a:ext cx="89" cy="133"/>
            </a:xfrm>
            <a:custGeom>
              <a:avLst/>
              <a:gdLst>
                <a:gd name="T0" fmla="*/ 22 w 89"/>
                <a:gd name="T1" fmla="*/ 44 h 133"/>
                <a:gd name="T2" fmla="*/ 22 w 89"/>
                <a:gd name="T3" fmla="*/ 44 h 133"/>
                <a:gd name="T4" fmla="*/ 22 w 89"/>
                <a:gd name="T5" fmla="*/ 67 h 133"/>
                <a:gd name="T6" fmla="*/ 45 w 89"/>
                <a:gd name="T7" fmla="*/ 67 h 133"/>
                <a:gd name="T8" fmla="*/ 67 w 89"/>
                <a:gd name="T9" fmla="*/ 89 h 133"/>
                <a:gd name="T10" fmla="*/ 67 w 89"/>
                <a:gd name="T11" fmla="*/ 89 h 133"/>
                <a:gd name="T12" fmla="*/ 67 w 89"/>
                <a:gd name="T13" fmla="*/ 111 h 133"/>
                <a:gd name="T14" fmla="*/ 67 w 89"/>
                <a:gd name="T15" fmla="*/ 111 h 133"/>
                <a:gd name="T16" fmla="*/ 89 w 89"/>
                <a:gd name="T17" fmla="*/ 111 h 133"/>
                <a:gd name="T18" fmla="*/ 89 w 89"/>
                <a:gd name="T19" fmla="*/ 133 h 133"/>
                <a:gd name="T20" fmla="*/ 89 w 89"/>
                <a:gd name="T21" fmla="*/ 133 h 133"/>
                <a:gd name="T22" fmla="*/ 67 w 89"/>
                <a:gd name="T23" fmla="*/ 133 h 133"/>
                <a:gd name="T24" fmla="*/ 67 w 89"/>
                <a:gd name="T25" fmla="*/ 133 h 133"/>
                <a:gd name="T26" fmla="*/ 22 w 89"/>
                <a:gd name="T27" fmla="*/ 133 h 133"/>
                <a:gd name="T28" fmla="*/ 22 w 89"/>
                <a:gd name="T29" fmla="*/ 133 h 133"/>
                <a:gd name="T30" fmla="*/ 22 w 89"/>
                <a:gd name="T31" fmla="*/ 133 h 133"/>
                <a:gd name="T32" fmla="*/ 0 w 89"/>
                <a:gd name="T33" fmla="*/ 133 h 133"/>
                <a:gd name="T34" fmla="*/ 0 w 89"/>
                <a:gd name="T35" fmla="*/ 133 h 133"/>
                <a:gd name="T36" fmla="*/ 0 w 89"/>
                <a:gd name="T37" fmla="*/ 133 h 133"/>
                <a:gd name="T38" fmla="*/ 0 w 89"/>
                <a:gd name="T39" fmla="*/ 111 h 133"/>
                <a:gd name="T40" fmla="*/ 0 w 89"/>
                <a:gd name="T41" fmla="*/ 111 h 133"/>
                <a:gd name="T42" fmla="*/ 0 w 89"/>
                <a:gd name="T43" fmla="*/ 89 h 133"/>
                <a:gd name="T44" fmla="*/ 0 w 89"/>
                <a:gd name="T45" fmla="*/ 67 h 133"/>
                <a:gd name="T46" fmla="*/ 0 w 89"/>
                <a:gd name="T47" fmla="*/ 44 h 133"/>
                <a:gd name="T48" fmla="*/ 0 w 89"/>
                <a:gd name="T49" fmla="*/ 44 h 133"/>
                <a:gd name="T50" fmla="*/ 0 w 89"/>
                <a:gd name="T51" fmla="*/ 44 h 133"/>
                <a:gd name="T52" fmla="*/ 22 w 89"/>
                <a:gd name="T53" fmla="*/ 22 h 133"/>
                <a:gd name="T54" fmla="*/ 22 w 89"/>
                <a:gd name="T55" fmla="*/ 0 h 133"/>
                <a:gd name="T56" fmla="*/ 22 w 89"/>
                <a:gd name="T57" fmla="*/ 0 h 133"/>
                <a:gd name="T58" fmla="*/ 22 w 89"/>
                <a:gd name="T59" fmla="*/ 0 h 133"/>
                <a:gd name="T60" fmla="*/ 45 w 89"/>
                <a:gd name="T61" fmla="*/ 0 h 133"/>
                <a:gd name="T62" fmla="*/ 45 w 89"/>
                <a:gd name="T63" fmla="*/ 0 h 133"/>
                <a:gd name="T64" fmla="*/ 67 w 89"/>
                <a:gd name="T65" fmla="*/ 0 h 133"/>
                <a:gd name="T66" fmla="*/ 22 w 89"/>
                <a:gd name="T67" fmla="*/ 44 h 13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9"/>
                <a:gd name="T103" fmla="*/ 0 h 133"/>
                <a:gd name="T104" fmla="*/ 89 w 89"/>
                <a:gd name="T105" fmla="*/ 133 h 13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9" h="133">
                  <a:moveTo>
                    <a:pt x="22" y="44"/>
                  </a:moveTo>
                  <a:lnTo>
                    <a:pt x="22" y="44"/>
                  </a:lnTo>
                  <a:lnTo>
                    <a:pt x="22" y="67"/>
                  </a:lnTo>
                  <a:lnTo>
                    <a:pt x="45" y="67"/>
                  </a:lnTo>
                  <a:lnTo>
                    <a:pt x="67" y="89"/>
                  </a:lnTo>
                  <a:lnTo>
                    <a:pt x="67" y="111"/>
                  </a:lnTo>
                  <a:lnTo>
                    <a:pt x="89" y="111"/>
                  </a:lnTo>
                  <a:lnTo>
                    <a:pt x="89" y="133"/>
                  </a:lnTo>
                  <a:lnTo>
                    <a:pt x="67" y="133"/>
                  </a:lnTo>
                  <a:lnTo>
                    <a:pt x="22" y="133"/>
                  </a:lnTo>
                  <a:lnTo>
                    <a:pt x="0" y="133"/>
                  </a:lnTo>
                  <a:lnTo>
                    <a:pt x="0" y="111"/>
                  </a:lnTo>
                  <a:lnTo>
                    <a:pt x="0" y="89"/>
                  </a:lnTo>
                  <a:lnTo>
                    <a:pt x="0" y="67"/>
                  </a:lnTo>
                  <a:lnTo>
                    <a:pt x="0" y="44"/>
                  </a:lnTo>
                  <a:lnTo>
                    <a:pt x="22" y="22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67" y="0"/>
                  </a:lnTo>
                  <a:lnTo>
                    <a:pt x="22" y="44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4" name="Freeform 731"/>
            <p:cNvSpPr>
              <a:spLocks/>
            </p:cNvSpPr>
            <p:nvPr/>
          </p:nvSpPr>
          <p:spPr bwMode="auto">
            <a:xfrm>
              <a:off x="2187" y="2393"/>
              <a:ext cx="66" cy="67"/>
            </a:xfrm>
            <a:custGeom>
              <a:avLst/>
              <a:gdLst>
                <a:gd name="T0" fmla="*/ 66 w 66"/>
                <a:gd name="T1" fmla="*/ 22 h 67"/>
                <a:gd name="T2" fmla="*/ 66 w 66"/>
                <a:gd name="T3" fmla="*/ 22 h 67"/>
                <a:gd name="T4" fmla="*/ 66 w 66"/>
                <a:gd name="T5" fmla="*/ 67 h 67"/>
                <a:gd name="T6" fmla="*/ 0 w 66"/>
                <a:gd name="T7" fmla="*/ 67 h 67"/>
                <a:gd name="T8" fmla="*/ 44 w 66"/>
                <a:gd name="T9" fmla="*/ 22 h 67"/>
                <a:gd name="T10" fmla="*/ 22 w 66"/>
                <a:gd name="T11" fmla="*/ 0 h 67"/>
                <a:gd name="T12" fmla="*/ 22 w 66"/>
                <a:gd name="T13" fmla="*/ 0 h 67"/>
                <a:gd name="T14" fmla="*/ 22 w 66"/>
                <a:gd name="T15" fmla="*/ 0 h 67"/>
                <a:gd name="T16" fmla="*/ 44 w 66"/>
                <a:gd name="T17" fmla="*/ 0 h 67"/>
                <a:gd name="T18" fmla="*/ 44 w 66"/>
                <a:gd name="T19" fmla="*/ 0 h 67"/>
                <a:gd name="T20" fmla="*/ 44 w 66"/>
                <a:gd name="T21" fmla="*/ 22 h 67"/>
                <a:gd name="T22" fmla="*/ 66 w 66"/>
                <a:gd name="T23" fmla="*/ 22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6"/>
                <a:gd name="T37" fmla="*/ 0 h 67"/>
                <a:gd name="T38" fmla="*/ 66 w 66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6" h="67">
                  <a:moveTo>
                    <a:pt x="66" y="22"/>
                  </a:moveTo>
                  <a:lnTo>
                    <a:pt x="66" y="22"/>
                  </a:lnTo>
                  <a:lnTo>
                    <a:pt x="66" y="67"/>
                  </a:lnTo>
                  <a:lnTo>
                    <a:pt x="0" y="67"/>
                  </a:lnTo>
                  <a:lnTo>
                    <a:pt x="44" y="22"/>
                  </a:lnTo>
                  <a:lnTo>
                    <a:pt x="22" y="0"/>
                  </a:lnTo>
                  <a:lnTo>
                    <a:pt x="44" y="0"/>
                  </a:lnTo>
                  <a:lnTo>
                    <a:pt x="44" y="22"/>
                  </a:lnTo>
                  <a:lnTo>
                    <a:pt x="66" y="22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5" name="Freeform 732"/>
            <p:cNvSpPr>
              <a:spLocks/>
            </p:cNvSpPr>
            <p:nvPr/>
          </p:nvSpPr>
          <p:spPr bwMode="auto">
            <a:xfrm>
              <a:off x="1742" y="2415"/>
              <a:ext cx="134" cy="311"/>
            </a:xfrm>
            <a:custGeom>
              <a:avLst/>
              <a:gdLst>
                <a:gd name="T0" fmla="*/ 134 w 134"/>
                <a:gd name="T1" fmla="*/ 200 h 311"/>
                <a:gd name="T2" fmla="*/ 134 w 134"/>
                <a:gd name="T3" fmla="*/ 200 h 311"/>
                <a:gd name="T4" fmla="*/ 111 w 134"/>
                <a:gd name="T5" fmla="*/ 223 h 311"/>
                <a:gd name="T6" fmla="*/ 111 w 134"/>
                <a:gd name="T7" fmla="*/ 245 h 311"/>
                <a:gd name="T8" fmla="*/ 134 w 134"/>
                <a:gd name="T9" fmla="*/ 245 h 311"/>
                <a:gd name="T10" fmla="*/ 134 w 134"/>
                <a:gd name="T11" fmla="*/ 245 h 311"/>
                <a:gd name="T12" fmla="*/ 134 w 134"/>
                <a:gd name="T13" fmla="*/ 267 h 311"/>
                <a:gd name="T14" fmla="*/ 134 w 134"/>
                <a:gd name="T15" fmla="*/ 267 h 311"/>
                <a:gd name="T16" fmla="*/ 67 w 134"/>
                <a:gd name="T17" fmla="*/ 200 h 311"/>
                <a:gd name="T18" fmla="*/ 22 w 134"/>
                <a:gd name="T19" fmla="*/ 245 h 311"/>
                <a:gd name="T20" fmla="*/ 45 w 134"/>
                <a:gd name="T21" fmla="*/ 267 h 311"/>
                <a:gd name="T22" fmla="*/ 22 w 134"/>
                <a:gd name="T23" fmla="*/ 289 h 311"/>
                <a:gd name="T24" fmla="*/ 22 w 134"/>
                <a:gd name="T25" fmla="*/ 289 h 311"/>
                <a:gd name="T26" fmla="*/ 22 w 134"/>
                <a:gd name="T27" fmla="*/ 289 h 311"/>
                <a:gd name="T28" fmla="*/ 22 w 134"/>
                <a:gd name="T29" fmla="*/ 311 h 311"/>
                <a:gd name="T30" fmla="*/ 22 w 134"/>
                <a:gd name="T31" fmla="*/ 311 h 311"/>
                <a:gd name="T32" fmla="*/ 0 w 134"/>
                <a:gd name="T33" fmla="*/ 311 h 311"/>
                <a:gd name="T34" fmla="*/ 0 w 134"/>
                <a:gd name="T35" fmla="*/ 311 h 311"/>
                <a:gd name="T36" fmla="*/ 0 w 134"/>
                <a:gd name="T37" fmla="*/ 289 h 311"/>
                <a:gd name="T38" fmla="*/ 0 w 134"/>
                <a:gd name="T39" fmla="*/ 289 h 311"/>
                <a:gd name="T40" fmla="*/ 0 w 134"/>
                <a:gd name="T41" fmla="*/ 267 h 311"/>
                <a:gd name="T42" fmla="*/ 0 w 134"/>
                <a:gd name="T43" fmla="*/ 267 h 311"/>
                <a:gd name="T44" fmla="*/ 0 w 134"/>
                <a:gd name="T45" fmla="*/ 245 h 311"/>
                <a:gd name="T46" fmla="*/ 0 w 134"/>
                <a:gd name="T47" fmla="*/ 223 h 311"/>
                <a:gd name="T48" fmla="*/ 22 w 134"/>
                <a:gd name="T49" fmla="*/ 200 h 311"/>
                <a:gd name="T50" fmla="*/ 22 w 134"/>
                <a:gd name="T51" fmla="*/ 200 h 311"/>
                <a:gd name="T52" fmla="*/ 45 w 134"/>
                <a:gd name="T53" fmla="*/ 200 h 311"/>
                <a:gd name="T54" fmla="*/ 67 w 134"/>
                <a:gd name="T55" fmla="*/ 200 h 311"/>
                <a:gd name="T56" fmla="*/ 67 w 134"/>
                <a:gd name="T57" fmla="*/ 200 h 311"/>
                <a:gd name="T58" fmla="*/ 89 w 134"/>
                <a:gd name="T59" fmla="*/ 200 h 311"/>
                <a:gd name="T60" fmla="*/ 89 w 134"/>
                <a:gd name="T61" fmla="*/ 200 h 311"/>
                <a:gd name="T62" fmla="*/ 111 w 134"/>
                <a:gd name="T63" fmla="*/ 178 h 311"/>
                <a:gd name="T64" fmla="*/ 111 w 134"/>
                <a:gd name="T65" fmla="*/ 178 h 311"/>
                <a:gd name="T66" fmla="*/ 134 w 134"/>
                <a:gd name="T67" fmla="*/ 156 h 311"/>
                <a:gd name="T68" fmla="*/ 111 w 134"/>
                <a:gd name="T69" fmla="*/ 156 h 311"/>
                <a:gd name="T70" fmla="*/ 89 w 134"/>
                <a:gd name="T71" fmla="*/ 134 h 311"/>
                <a:gd name="T72" fmla="*/ 89 w 134"/>
                <a:gd name="T73" fmla="*/ 134 h 311"/>
                <a:gd name="T74" fmla="*/ 89 w 134"/>
                <a:gd name="T75" fmla="*/ 134 h 311"/>
                <a:gd name="T76" fmla="*/ 89 w 134"/>
                <a:gd name="T77" fmla="*/ 111 h 311"/>
                <a:gd name="T78" fmla="*/ 89 w 134"/>
                <a:gd name="T79" fmla="*/ 111 h 311"/>
                <a:gd name="T80" fmla="*/ 89 w 134"/>
                <a:gd name="T81" fmla="*/ 89 h 311"/>
                <a:gd name="T82" fmla="*/ 89 w 134"/>
                <a:gd name="T83" fmla="*/ 67 h 311"/>
                <a:gd name="T84" fmla="*/ 111 w 134"/>
                <a:gd name="T85" fmla="*/ 67 h 311"/>
                <a:gd name="T86" fmla="*/ 111 w 134"/>
                <a:gd name="T87" fmla="*/ 67 h 311"/>
                <a:gd name="T88" fmla="*/ 111 w 134"/>
                <a:gd name="T89" fmla="*/ 45 h 311"/>
                <a:gd name="T90" fmla="*/ 89 w 134"/>
                <a:gd name="T91" fmla="*/ 45 h 311"/>
                <a:gd name="T92" fmla="*/ 89 w 134"/>
                <a:gd name="T93" fmla="*/ 23 h 311"/>
                <a:gd name="T94" fmla="*/ 89 w 134"/>
                <a:gd name="T95" fmla="*/ 23 h 311"/>
                <a:gd name="T96" fmla="*/ 111 w 134"/>
                <a:gd name="T97" fmla="*/ 0 h 311"/>
                <a:gd name="T98" fmla="*/ 111 w 134"/>
                <a:gd name="T99" fmla="*/ 45 h 311"/>
                <a:gd name="T100" fmla="*/ 111 w 134"/>
                <a:gd name="T101" fmla="*/ 89 h 311"/>
                <a:gd name="T102" fmla="*/ 111 w 134"/>
                <a:gd name="T103" fmla="*/ 156 h 311"/>
                <a:gd name="T104" fmla="*/ 134 w 134"/>
                <a:gd name="T105" fmla="*/ 200 h 31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4"/>
                <a:gd name="T160" fmla="*/ 0 h 311"/>
                <a:gd name="T161" fmla="*/ 134 w 134"/>
                <a:gd name="T162" fmla="*/ 311 h 31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4" h="311">
                  <a:moveTo>
                    <a:pt x="134" y="200"/>
                  </a:moveTo>
                  <a:lnTo>
                    <a:pt x="134" y="200"/>
                  </a:lnTo>
                  <a:lnTo>
                    <a:pt x="111" y="223"/>
                  </a:lnTo>
                  <a:lnTo>
                    <a:pt x="111" y="245"/>
                  </a:lnTo>
                  <a:lnTo>
                    <a:pt x="134" y="245"/>
                  </a:lnTo>
                  <a:lnTo>
                    <a:pt x="134" y="267"/>
                  </a:lnTo>
                  <a:lnTo>
                    <a:pt x="67" y="200"/>
                  </a:lnTo>
                  <a:lnTo>
                    <a:pt x="22" y="245"/>
                  </a:lnTo>
                  <a:lnTo>
                    <a:pt x="45" y="267"/>
                  </a:lnTo>
                  <a:lnTo>
                    <a:pt x="22" y="289"/>
                  </a:lnTo>
                  <a:lnTo>
                    <a:pt x="22" y="311"/>
                  </a:lnTo>
                  <a:lnTo>
                    <a:pt x="0" y="311"/>
                  </a:lnTo>
                  <a:lnTo>
                    <a:pt x="0" y="289"/>
                  </a:lnTo>
                  <a:lnTo>
                    <a:pt x="0" y="267"/>
                  </a:lnTo>
                  <a:lnTo>
                    <a:pt x="0" y="245"/>
                  </a:lnTo>
                  <a:lnTo>
                    <a:pt x="0" y="223"/>
                  </a:lnTo>
                  <a:lnTo>
                    <a:pt x="22" y="200"/>
                  </a:lnTo>
                  <a:lnTo>
                    <a:pt x="45" y="200"/>
                  </a:lnTo>
                  <a:lnTo>
                    <a:pt x="67" y="200"/>
                  </a:lnTo>
                  <a:lnTo>
                    <a:pt x="89" y="200"/>
                  </a:lnTo>
                  <a:lnTo>
                    <a:pt x="111" y="178"/>
                  </a:lnTo>
                  <a:lnTo>
                    <a:pt x="134" y="156"/>
                  </a:lnTo>
                  <a:lnTo>
                    <a:pt x="111" y="156"/>
                  </a:lnTo>
                  <a:lnTo>
                    <a:pt x="89" y="134"/>
                  </a:lnTo>
                  <a:lnTo>
                    <a:pt x="89" y="111"/>
                  </a:lnTo>
                  <a:lnTo>
                    <a:pt x="89" y="89"/>
                  </a:lnTo>
                  <a:lnTo>
                    <a:pt x="89" y="67"/>
                  </a:lnTo>
                  <a:lnTo>
                    <a:pt x="111" y="67"/>
                  </a:lnTo>
                  <a:lnTo>
                    <a:pt x="111" y="45"/>
                  </a:lnTo>
                  <a:lnTo>
                    <a:pt x="89" y="45"/>
                  </a:lnTo>
                  <a:lnTo>
                    <a:pt x="89" y="23"/>
                  </a:lnTo>
                  <a:lnTo>
                    <a:pt x="111" y="0"/>
                  </a:lnTo>
                  <a:lnTo>
                    <a:pt x="111" y="45"/>
                  </a:lnTo>
                  <a:lnTo>
                    <a:pt x="111" y="89"/>
                  </a:lnTo>
                  <a:lnTo>
                    <a:pt x="111" y="156"/>
                  </a:lnTo>
                  <a:lnTo>
                    <a:pt x="134" y="200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6" name="Freeform 733"/>
            <p:cNvSpPr>
              <a:spLocks/>
            </p:cNvSpPr>
            <p:nvPr/>
          </p:nvSpPr>
          <p:spPr bwMode="auto">
            <a:xfrm>
              <a:off x="2387" y="2504"/>
              <a:ext cx="222" cy="178"/>
            </a:xfrm>
            <a:custGeom>
              <a:avLst/>
              <a:gdLst>
                <a:gd name="T0" fmla="*/ 222 w 222"/>
                <a:gd name="T1" fmla="*/ 22 h 178"/>
                <a:gd name="T2" fmla="*/ 222 w 222"/>
                <a:gd name="T3" fmla="*/ 22 h 178"/>
                <a:gd name="T4" fmla="*/ 200 w 222"/>
                <a:gd name="T5" fmla="*/ 22 h 178"/>
                <a:gd name="T6" fmla="*/ 200 w 222"/>
                <a:gd name="T7" fmla="*/ 45 h 178"/>
                <a:gd name="T8" fmla="*/ 200 w 222"/>
                <a:gd name="T9" fmla="*/ 67 h 178"/>
                <a:gd name="T10" fmla="*/ 200 w 222"/>
                <a:gd name="T11" fmla="*/ 67 h 178"/>
                <a:gd name="T12" fmla="*/ 200 w 222"/>
                <a:gd name="T13" fmla="*/ 89 h 178"/>
                <a:gd name="T14" fmla="*/ 200 w 222"/>
                <a:gd name="T15" fmla="*/ 134 h 178"/>
                <a:gd name="T16" fmla="*/ 200 w 222"/>
                <a:gd name="T17" fmla="*/ 134 h 178"/>
                <a:gd name="T18" fmla="*/ 200 w 222"/>
                <a:gd name="T19" fmla="*/ 156 h 178"/>
                <a:gd name="T20" fmla="*/ 178 w 222"/>
                <a:gd name="T21" fmla="*/ 156 h 178"/>
                <a:gd name="T22" fmla="*/ 178 w 222"/>
                <a:gd name="T23" fmla="*/ 156 h 178"/>
                <a:gd name="T24" fmla="*/ 178 w 222"/>
                <a:gd name="T25" fmla="*/ 178 h 178"/>
                <a:gd name="T26" fmla="*/ 178 w 222"/>
                <a:gd name="T27" fmla="*/ 178 h 178"/>
                <a:gd name="T28" fmla="*/ 178 w 222"/>
                <a:gd name="T29" fmla="*/ 178 h 178"/>
                <a:gd name="T30" fmla="*/ 155 w 222"/>
                <a:gd name="T31" fmla="*/ 178 h 178"/>
                <a:gd name="T32" fmla="*/ 155 w 222"/>
                <a:gd name="T33" fmla="*/ 178 h 178"/>
                <a:gd name="T34" fmla="*/ 133 w 222"/>
                <a:gd name="T35" fmla="*/ 178 h 178"/>
                <a:gd name="T36" fmla="*/ 111 w 222"/>
                <a:gd name="T37" fmla="*/ 178 h 178"/>
                <a:gd name="T38" fmla="*/ 111 w 222"/>
                <a:gd name="T39" fmla="*/ 156 h 178"/>
                <a:gd name="T40" fmla="*/ 89 w 222"/>
                <a:gd name="T41" fmla="*/ 156 h 178"/>
                <a:gd name="T42" fmla="*/ 89 w 222"/>
                <a:gd name="T43" fmla="*/ 156 h 178"/>
                <a:gd name="T44" fmla="*/ 66 w 222"/>
                <a:gd name="T45" fmla="*/ 156 h 178"/>
                <a:gd name="T46" fmla="*/ 22 w 222"/>
                <a:gd name="T47" fmla="*/ 156 h 178"/>
                <a:gd name="T48" fmla="*/ 0 w 222"/>
                <a:gd name="T49" fmla="*/ 156 h 178"/>
                <a:gd name="T50" fmla="*/ 0 w 222"/>
                <a:gd name="T51" fmla="*/ 156 h 178"/>
                <a:gd name="T52" fmla="*/ 0 w 222"/>
                <a:gd name="T53" fmla="*/ 134 h 178"/>
                <a:gd name="T54" fmla="*/ 0 w 222"/>
                <a:gd name="T55" fmla="*/ 134 h 178"/>
                <a:gd name="T56" fmla="*/ 0 w 222"/>
                <a:gd name="T57" fmla="*/ 134 h 178"/>
                <a:gd name="T58" fmla="*/ 0 w 222"/>
                <a:gd name="T59" fmla="*/ 134 h 178"/>
                <a:gd name="T60" fmla="*/ 22 w 222"/>
                <a:gd name="T61" fmla="*/ 156 h 178"/>
                <a:gd name="T62" fmla="*/ 22 w 222"/>
                <a:gd name="T63" fmla="*/ 156 h 178"/>
                <a:gd name="T64" fmla="*/ 44 w 222"/>
                <a:gd name="T65" fmla="*/ 156 h 178"/>
                <a:gd name="T66" fmla="*/ 44 w 222"/>
                <a:gd name="T67" fmla="*/ 156 h 178"/>
                <a:gd name="T68" fmla="*/ 66 w 222"/>
                <a:gd name="T69" fmla="*/ 134 h 178"/>
                <a:gd name="T70" fmla="*/ 89 w 222"/>
                <a:gd name="T71" fmla="*/ 134 h 178"/>
                <a:gd name="T72" fmla="*/ 111 w 222"/>
                <a:gd name="T73" fmla="*/ 111 h 178"/>
                <a:gd name="T74" fmla="*/ 133 w 222"/>
                <a:gd name="T75" fmla="*/ 111 h 178"/>
                <a:gd name="T76" fmla="*/ 133 w 222"/>
                <a:gd name="T77" fmla="*/ 89 h 178"/>
                <a:gd name="T78" fmla="*/ 155 w 222"/>
                <a:gd name="T79" fmla="*/ 89 h 178"/>
                <a:gd name="T80" fmla="*/ 155 w 222"/>
                <a:gd name="T81" fmla="*/ 89 h 178"/>
                <a:gd name="T82" fmla="*/ 178 w 222"/>
                <a:gd name="T83" fmla="*/ 89 h 178"/>
                <a:gd name="T84" fmla="*/ 155 w 222"/>
                <a:gd name="T85" fmla="*/ 0 h 178"/>
                <a:gd name="T86" fmla="*/ 222 w 222"/>
                <a:gd name="T87" fmla="*/ 22 h 1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22"/>
                <a:gd name="T133" fmla="*/ 0 h 178"/>
                <a:gd name="T134" fmla="*/ 222 w 222"/>
                <a:gd name="T135" fmla="*/ 178 h 1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22" h="178">
                  <a:moveTo>
                    <a:pt x="222" y="22"/>
                  </a:moveTo>
                  <a:lnTo>
                    <a:pt x="222" y="22"/>
                  </a:lnTo>
                  <a:lnTo>
                    <a:pt x="200" y="22"/>
                  </a:lnTo>
                  <a:lnTo>
                    <a:pt x="200" y="45"/>
                  </a:lnTo>
                  <a:lnTo>
                    <a:pt x="200" y="67"/>
                  </a:lnTo>
                  <a:lnTo>
                    <a:pt x="200" y="89"/>
                  </a:lnTo>
                  <a:lnTo>
                    <a:pt x="200" y="134"/>
                  </a:lnTo>
                  <a:lnTo>
                    <a:pt x="200" y="156"/>
                  </a:lnTo>
                  <a:lnTo>
                    <a:pt x="178" y="156"/>
                  </a:lnTo>
                  <a:lnTo>
                    <a:pt x="178" y="178"/>
                  </a:lnTo>
                  <a:lnTo>
                    <a:pt x="155" y="178"/>
                  </a:lnTo>
                  <a:lnTo>
                    <a:pt x="133" y="178"/>
                  </a:lnTo>
                  <a:lnTo>
                    <a:pt x="111" y="178"/>
                  </a:lnTo>
                  <a:lnTo>
                    <a:pt x="111" y="156"/>
                  </a:lnTo>
                  <a:lnTo>
                    <a:pt x="89" y="156"/>
                  </a:lnTo>
                  <a:lnTo>
                    <a:pt x="66" y="156"/>
                  </a:lnTo>
                  <a:lnTo>
                    <a:pt x="22" y="156"/>
                  </a:lnTo>
                  <a:lnTo>
                    <a:pt x="0" y="156"/>
                  </a:lnTo>
                  <a:lnTo>
                    <a:pt x="0" y="134"/>
                  </a:lnTo>
                  <a:lnTo>
                    <a:pt x="22" y="156"/>
                  </a:lnTo>
                  <a:lnTo>
                    <a:pt x="44" y="156"/>
                  </a:lnTo>
                  <a:lnTo>
                    <a:pt x="66" y="134"/>
                  </a:lnTo>
                  <a:lnTo>
                    <a:pt x="89" y="134"/>
                  </a:lnTo>
                  <a:lnTo>
                    <a:pt x="111" y="111"/>
                  </a:lnTo>
                  <a:lnTo>
                    <a:pt x="133" y="111"/>
                  </a:lnTo>
                  <a:lnTo>
                    <a:pt x="133" y="89"/>
                  </a:lnTo>
                  <a:lnTo>
                    <a:pt x="155" y="89"/>
                  </a:lnTo>
                  <a:lnTo>
                    <a:pt x="178" y="89"/>
                  </a:lnTo>
                  <a:lnTo>
                    <a:pt x="155" y="0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7" name="Freeform 734"/>
            <p:cNvSpPr>
              <a:spLocks/>
            </p:cNvSpPr>
            <p:nvPr/>
          </p:nvSpPr>
          <p:spPr bwMode="auto">
            <a:xfrm>
              <a:off x="2653" y="2571"/>
              <a:ext cx="67" cy="133"/>
            </a:xfrm>
            <a:custGeom>
              <a:avLst/>
              <a:gdLst>
                <a:gd name="T0" fmla="*/ 67 w 67"/>
                <a:gd name="T1" fmla="*/ 22 h 133"/>
                <a:gd name="T2" fmla="*/ 67 w 67"/>
                <a:gd name="T3" fmla="*/ 22 h 133"/>
                <a:gd name="T4" fmla="*/ 0 w 67"/>
                <a:gd name="T5" fmla="*/ 67 h 133"/>
                <a:gd name="T6" fmla="*/ 0 w 67"/>
                <a:gd name="T7" fmla="*/ 67 h 133"/>
                <a:gd name="T8" fmla="*/ 0 w 67"/>
                <a:gd name="T9" fmla="*/ 89 h 133"/>
                <a:gd name="T10" fmla="*/ 0 w 67"/>
                <a:gd name="T11" fmla="*/ 89 h 133"/>
                <a:gd name="T12" fmla="*/ 23 w 67"/>
                <a:gd name="T13" fmla="*/ 89 h 133"/>
                <a:gd name="T14" fmla="*/ 23 w 67"/>
                <a:gd name="T15" fmla="*/ 111 h 133"/>
                <a:gd name="T16" fmla="*/ 23 w 67"/>
                <a:gd name="T17" fmla="*/ 111 h 133"/>
                <a:gd name="T18" fmla="*/ 23 w 67"/>
                <a:gd name="T19" fmla="*/ 133 h 133"/>
                <a:gd name="T20" fmla="*/ 23 w 67"/>
                <a:gd name="T21" fmla="*/ 133 h 133"/>
                <a:gd name="T22" fmla="*/ 23 w 67"/>
                <a:gd name="T23" fmla="*/ 111 h 133"/>
                <a:gd name="T24" fmla="*/ 23 w 67"/>
                <a:gd name="T25" fmla="*/ 111 h 133"/>
                <a:gd name="T26" fmla="*/ 23 w 67"/>
                <a:gd name="T27" fmla="*/ 89 h 133"/>
                <a:gd name="T28" fmla="*/ 0 w 67"/>
                <a:gd name="T29" fmla="*/ 89 h 133"/>
                <a:gd name="T30" fmla="*/ 0 w 67"/>
                <a:gd name="T31" fmla="*/ 67 h 133"/>
                <a:gd name="T32" fmla="*/ 0 w 67"/>
                <a:gd name="T33" fmla="*/ 44 h 133"/>
                <a:gd name="T34" fmla="*/ 0 w 67"/>
                <a:gd name="T35" fmla="*/ 44 h 133"/>
                <a:gd name="T36" fmla="*/ 0 w 67"/>
                <a:gd name="T37" fmla="*/ 22 h 133"/>
                <a:gd name="T38" fmla="*/ 0 w 67"/>
                <a:gd name="T39" fmla="*/ 22 h 133"/>
                <a:gd name="T40" fmla="*/ 0 w 67"/>
                <a:gd name="T41" fmla="*/ 22 h 133"/>
                <a:gd name="T42" fmla="*/ 0 w 67"/>
                <a:gd name="T43" fmla="*/ 0 h 133"/>
                <a:gd name="T44" fmla="*/ 23 w 67"/>
                <a:gd name="T45" fmla="*/ 0 h 133"/>
                <a:gd name="T46" fmla="*/ 23 w 67"/>
                <a:gd name="T47" fmla="*/ 0 h 133"/>
                <a:gd name="T48" fmla="*/ 23 w 67"/>
                <a:gd name="T49" fmla="*/ 0 h 133"/>
                <a:gd name="T50" fmla="*/ 45 w 67"/>
                <a:gd name="T51" fmla="*/ 0 h 133"/>
                <a:gd name="T52" fmla="*/ 45 w 67"/>
                <a:gd name="T53" fmla="*/ 0 h 133"/>
                <a:gd name="T54" fmla="*/ 45 w 67"/>
                <a:gd name="T55" fmla="*/ 22 h 133"/>
                <a:gd name="T56" fmla="*/ 67 w 67"/>
                <a:gd name="T57" fmla="*/ 22 h 1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7"/>
                <a:gd name="T88" fmla="*/ 0 h 133"/>
                <a:gd name="T89" fmla="*/ 67 w 67"/>
                <a:gd name="T90" fmla="*/ 133 h 1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7" h="133">
                  <a:moveTo>
                    <a:pt x="67" y="22"/>
                  </a:moveTo>
                  <a:lnTo>
                    <a:pt x="67" y="22"/>
                  </a:lnTo>
                  <a:lnTo>
                    <a:pt x="0" y="67"/>
                  </a:lnTo>
                  <a:lnTo>
                    <a:pt x="0" y="89"/>
                  </a:lnTo>
                  <a:lnTo>
                    <a:pt x="23" y="89"/>
                  </a:lnTo>
                  <a:lnTo>
                    <a:pt x="23" y="111"/>
                  </a:lnTo>
                  <a:lnTo>
                    <a:pt x="23" y="133"/>
                  </a:lnTo>
                  <a:lnTo>
                    <a:pt x="23" y="111"/>
                  </a:lnTo>
                  <a:lnTo>
                    <a:pt x="23" y="89"/>
                  </a:lnTo>
                  <a:lnTo>
                    <a:pt x="0" y="89"/>
                  </a:lnTo>
                  <a:lnTo>
                    <a:pt x="0" y="67"/>
                  </a:lnTo>
                  <a:lnTo>
                    <a:pt x="0" y="44"/>
                  </a:lnTo>
                  <a:lnTo>
                    <a:pt x="0" y="2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45" y="22"/>
                  </a:lnTo>
                  <a:lnTo>
                    <a:pt x="67" y="22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8" name="Freeform 735"/>
            <p:cNvSpPr>
              <a:spLocks/>
            </p:cNvSpPr>
            <p:nvPr/>
          </p:nvSpPr>
          <p:spPr bwMode="auto">
            <a:xfrm>
              <a:off x="3187" y="2571"/>
              <a:ext cx="133" cy="111"/>
            </a:xfrm>
            <a:custGeom>
              <a:avLst/>
              <a:gdLst>
                <a:gd name="T0" fmla="*/ 133 w 133"/>
                <a:gd name="T1" fmla="*/ 0 h 111"/>
                <a:gd name="T2" fmla="*/ 133 w 133"/>
                <a:gd name="T3" fmla="*/ 0 h 111"/>
                <a:gd name="T4" fmla="*/ 111 w 133"/>
                <a:gd name="T5" fmla="*/ 0 h 111"/>
                <a:gd name="T6" fmla="*/ 111 w 133"/>
                <a:gd name="T7" fmla="*/ 0 h 111"/>
                <a:gd name="T8" fmla="*/ 111 w 133"/>
                <a:gd name="T9" fmla="*/ 22 h 111"/>
                <a:gd name="T10" fmla="*/ 111 w 133"/>
                <a:gd name="T11" fmla="*/ 22 h 111"/>
                <a:gd name="T12" fmla="*/ 111 w 133"/>
                <a:gd name="T13" fmla="*/ 44 h 111"/>
                <a:gd name="T14" fmla="*/ 111 w 133"/>
                <a:gd name="T15" fmla="*/ 44 h 111"/>
                <a:gd name="T16" fmla="*/ 111 w 133"/>
                <a:gd name="T17" fmla="*/ 89 h 111"/>
                <a:gd name="T18" fmla="*/ 111 w 133"/>
                <a:gd name="T19" fmla="*/ 89 h 111"/>
                <a:gd name="T20" fmla="*/ 111 w 133"/>
                <a:gd name="T21" fmla="*/ 111 h 111"/>
                <a:gd name="T22" fmla="*/ 89 w 133"/>
                <a:gd name="T23" fmla="*/ 111 h 111"/>
                <a:gd name="T24" fmla="*/ 89 w 133"/>
                <a:gd name="T25" fmla="*/ 111 h 111"/>
                <a:gd name="T26" fmla="*/ 67 w 133"/>
                <a:gd name="T27" fmla="*/ 111 h 111"/>
                <a:gd name="T28" fmla="*/ 67 w 133"/>
                <a:gd name="T29" fmla="*/ 89 h 111"/>
                <a:gd name="T30" fmla="*/ 44 w 133"/>
                <a:gd name="T31" fmla="*/ 89 h 111"/>
                <a:gd name="T32" fmla="*/ 44 w 133"/>
                <a:gd name="T33" fmla="*/ 67 h 111"/>
                <a:gd name="T34" fmla="*/ 22 w 133"/>
                <a:gd name="T35" fmla="*/ 44 h 111"/>
                <a:gd name="T36" fmla="*/ 0 w 133"/>
                <a:gd name="T37" fmla="*/ 22 h 111"/>
                <a:gd name="T38" fmla="*/ 0 w 133"/>
                <a:gd name="T39" fmla="*/ 22 h 111"/>
                <a:gd name="T40" fmla="*/ 0 w 133"/>
                <a:gd name="T41" fmla="*/ 22 h 111"/>
                <a:gd name="T42" fmla="*/ 0 w 133"/>
                <a:gd name="T43" fmla="*/ 22 h 111"/>
                <a:gd name="T44" fmla="*/ 22 w 133"/>
                <a:gd name="T45" fmla="*/ 22 h 111"/>
                <a:gd name="T46" fmla="*/ 22 w 133"/>
                <a:gd name="T47" fmla="*/ 22 h 111"/>
                <a:gd name="T48" fmla="*/ 44 w 133"/>
                <a:gd name="T49" fmla="*/ 44 h 111"/>
                <a:gd name="T50" fmla="*/ 44 w 133"/>
                <a:gd name="T51" fmla="*/ 67 h 111"/>
                <a:gd name="T52" fmla="*/ 67 w 133"/>
                <a:gd name="T53" fmla="*/ 67 h 111"/>
                <a:gd name="T54" fmla="*/ 67 w 133"/>
                <a:gd name="T55" fmla="*/ 67 h 111"/>
                <a:gd name="T56" fmla="*/ 67 w 133"/>
                <a:gd name="T57" fmla="*/ 67 h 111"/>
                <a:gd name="T58" fmla="*/ 67 w 133"/>
                <a:gd name="T59" fmla="*/ 67 h 111"/>
                <a:gd name="T60" fmla="*/ 89 w 133"/>
                <a:gd name="T61" fmla="*/ 67 h 111"/>
                <a:gd name="T62" fmla="*/ 89 w 133"/>
                <a:gd name="T63" fmla="*/ 67 h 111"/>
                <a:gd name="T64" fmla="*/ 89 w 133"/>
                <a:gd name="T65" fmla="*/ 67 h 111"/>
                <a:gd name="T66" fmla="*/ 111 w 133"/>
                <a:gd name="T67" fmla="*/ 44 h 111"/>
                <a:gd name="T68" fmla="*/ 89 w 133"/>
                <a:gd name="T69" fmla="*/ 22 h 111"/>
                <a:gd name="T70" fmla="*/ 111 w 133"/>
                <a:gd name="T71" fmla="*/ 0 h 111"/>
                <a:gd name="T72" fmla="*/ 111 w 133"/>
                <a:gd name="T73" fmla="*/ 0 h 111"/>
                <a:gd name="T74" fmla="*/ 111 w 133"/>
                <a:gd name="T75" fmla="*/ 0 h 111"/>
                <a:gd name="T76" fmla="*/ 111 w 133"/>
                <a:gd name="T77" fmla="*/ 0 h 111"/>
                <a:gd name="T78" fmla="*/ 133 w 133"/>
                <a:gd name="T79" fmla="*/ 0 h 11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3"/>
                <a:gd name="T121" fmla="*/ 0 h 111"/>
                <a:gd name="T122" fmla="*/ 133 w 133"/>
                <a:gd name="T123" fmla="*/ 111 h 11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3" h="111">
                  <a:moveTo>
                    <a:pt x="133" y="0"/>
                  </a:moveTo>
                  <a:lnTo>
                    <a:pt x="133" y="0"/>
                  </a:lnTo>
                  <a:lnTo>
                    <a:pt x="111" y="0"/>
                  </a:lnTo>
                  <a:lnTo>
                    <a:pt x="111" y="22"/>
                  </a:lnTo>
                  <a:lnTo>
                    <a:pt x="111" y="44"/>
                  </a:lnTo>
                  <a:lnTo>
                    <a:pt x="111" y="89"/>
                  </a:lnTo>
                  <a:lnTo>
                    <a:pt x="111" y="111"/>
                  </a:lnTo>
                  <a:lnTo>
                    <a:pt x="89" y="111"/>
                  </a:lnTo>
                  <a:lnTo>
                    <a:pt x="67" y="111"/>
                  </a:lnTo>
                  <a:lnTo>
                    <a:pt x="67" y="89"/>
                  </a:lnTo>
                  <a:lnTo>
                    <a:pt x="44" y="89"/>
                  </a:lnTo>
                  <a:lnTo>
                    <a:pt x="44" y="67"/>
                  </a:lnTo>
                  <a:lnTo>
                    <a:pt x="22" y="44"/>
                  </a:lnTo>
                  <a:lnTo>
                    <a:pt x="0" y="22"/>
                  </a:lnTo>
                  <a:lnTo>
                    <a:pt x="22" y="22"/>
                  </a:lnTo>
                  <a:lnTo>
                    <a:pt x="44" y="44"/>
                  </a:lnTo>
                  <a:lnTo>
                    <a:pt x="44" y="67"/>
                  </a:lnTo>
                  <a:lnTo>
                    <a:pt x="67" y="67"/>
                  </a:lnTo>
                  <a:lnTo>
                    <a:pt x="89" y="67"/>
                  </a:lnTo>
                  <a:lnTo>
                    <a:pt x="111" y="44"/>
                  </a:lnTo>
                  <a:lnTo>
                    <a:pt x="89" y="22"/>
                  </a:lnTo>
                  <a:lnTo>
                    <a:pt x="111" y="0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9" name="Freeform 736"/>
            <p:cNvSpPr>
              <a:spLocks/>
            </p:cNvSpPr>
            <p:nvPr/>
          </p:nvSpPr>
          <p:spPr bwMode="auto">
            <a:xfrm>
              <a:off x="3654" y="2660"/>
              <a:ext cx="66" cy="66"/>
            </a:xfrm>
            <a:custGeom>
              <a:avLst/>
              <a:gdLst>
                <a:gd name="T0" fmla="*/ 66 w 66"/>
                <a:gd name="T1" fmla="*/ 0 h 66"/>
                <a:gd name="T2" fmla="*/ 66 w 66"/>
                <a:gd name="T3" fmla="*/ 0 h 66"/>
                <a:gd name="T4" fmla="*/ 44 w 66"/>
                <a:gd name="T5" fmla="*/ 0 h 66"/>
                <a:gd name="T6" fmla="*/ 44 w 66"/>
                <a:gd name="T7" fmla="*/ 22 h 66"/>
                <a:gd name="T8" fmla="*/ 22 w 66"/>
                <a:gd name="T9" fmla="*/ 22 h 66"/>
                <a:gd name="T10" fmla="*/ 22 w 66"/>
                <a:gd name="T11" fmla="*/ 44 h 66"/>
                <a:gd name="T12" fmla="*/ 22 w 66"/>
                <a:gd name="T13" fmla="*/ 44 h 66"/>
                <a:gd name="T14" fmla="*/ 22 w 66"/>
                <a:gd name="T15" fmla="*/ 44 h 66"/>
                <a:gd name="T16" fmla="*/ 22 w 66"/>
                <a:gd name="T17" fmla="*/ 66 h 66"/>
                <a:gd name="T18" fmla="*/ 22 w 66"/>
                <a:gd name="T19" fmla="*/ 66 h 66"/>
                <a:gd name="T20" fmla="*/ 22 w 66"/>
                <a:gd name="T21" fmla="*/ 66 h 66"/>
                <a:gd name="T22" fmla="*/ 0 w 66"/>
                <a:gd name="T23" fmla="*/ 66 h 66"/>
                <a:gd name="T24" fmla="*/ 0 w 66"/>
                <a:gd name="T25" fmla="*/ 66 h 66"/>
                <a:gd name="T26" fmla="*/ 0 w 66"/>
                <a:gd name="T27" fmla="*/ 66 h 66"/>
                <a:gd name="T28" fmla="*/ 0 w 66"/>
                <a:gd name="T29" fmla="*/ 44 h 66"/>
                <a:gd name="T30" fmla="*/ 0 w 66"/>
                <a:gd name="T31" fmla="*/ 22 h 66"/>
                <a:gd name="T32" fmla="*/ 0 w 66"/>
                <a:gd name="T33" fmla="*/ 22 h 66"/>
                <a:gd name="T34" fmla="*/ 22 w 66"/>
                <a:gd name="T35" fmla="*/ 0 h 66"/>
                <a:gd name="T36" fmla="*/ 22 w 66"/>
                <a:gd name="T37" fmla="*/ 0 h 66"/>
                <a:gd name="T38" fmla="*/ 22 w 66"/>
                <a:gd name="T39" fmla="*/ 0 h 66"/>
                <a:gd name="T40" fmla="*/ 22 w 66"/>
                <a:gd name="T41" fmla="*/ 0 h 66"/>
                <a:gd name="T42" fmla="*/ 22 w 66"/>
                <a:gd name="T43" fmla="*/ 0 h 66"/>
                <a:gd name="T44" fmla="*/ 44 w 66"/>
                <a:gd name="T45" fmla="*/ 0 h 66"/>
                <a:gd name="T46" fmla="*/ 44 w 66"/>
                <a:gd name="T47" fmla="*/ 0 h 66"/>
                <a:gd name="T48" fmla="*/ 66 w 66"/>
                <a:gd name="T49" fmla="*/ 0 h 6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"/>
                <a:gd name="T76" fmla="*/ 0 h 66"/>
                <a:gd name="T77" fmla="*/ 66 w 66"/>
                <a:gd name="T78" fmla="*/ 66 h 6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" h="66">
                  <a:moveTo>
                    <a:pt x="66" y="0"/>
                  </a:moveTo>
                  <a:lnTo>
                    <a:pt x="66" y="0"/>
                  </a:lnTo>
                  <a:lnTo>
                    <a:pt x="44" y="0"/>
                  </a:lnTo>
                  <a:lnTo>
                    <a:pt x="44" y="22"/>
                  </a:lnTo>
                  <a:lnTo>
                    <a:pt x="22" y="22"/>
                  </a:lnTo>
                  <a:lnTo>
                    <a:pt x="22" y="44"/>
                  </a:lnTo>
                  <a:lnTo>
                    <a:pt x="22" y="66"/>
                  </a:lnTo>
                  <a:lnTo>
                    <a:pt x="0" y="66"/>
                  </a:lnTo>
                  <a:lnTo>
                    <a:pt x="0" y="44"/>
                  </a:lnTo>
                  <a:lnTo>
                    <a:pt x="0" y="22"/>
                  </a:lnTo>
                  <a:lnTo>
                    <a:pt x="22" y="0"/>
                  </a:lnTo>
                  <a:lnTo>
                    <a:pt x="44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0" name="Freeform 737"/>
            <p:cNvSpPr>
              <a:spLocks/>
            </p:cNvSpPr>
            <p:nvPr/>
          </p:nvSpPr>
          <p:spPr bwMode="auto">
            <a:xfrm>
              <a:off x="5054" y="2682"/>
              <a:ext cx="66" cy="67"/>
            </a:xfrm>
            <a:custGeom>
              <a:avLst/>
              <a:gdLst>
                <a:gd name="T0" fmla="*/ 66 w 66"/>
                <a:gd name="T1" fmla="*/ 44 h 67"/>
                <a:gd name="T2" fmla="*/ 66 w 66"/>
                <a:gd name="T3" fmla="*/ 44 h 67"/>
                <a:gd name="T4" fmla="*/ 44 w 66"/>
                <a:gd name="T5" fmla="*/ 44 h 67"/>
                <a:gd name="T6" fmla="*/ 22 w 66"/>
                <a:gd name="T7" fmla="*/ 44 h 67"/>
                <a:gd name="T8" fmla="*/ 22 w 66"/>
                <a:gd name="T9" fmla="*/ 44 h 67"/>
                <a:gd name="T10" fmla="*/ 22 w 66"/>
                <a:gd name="T11" fmla="*/ 44 h 67"/>
                <a:gd name="T12" fmla="*/ 0 w 66"/>
                <a:gd name="T13" fmla="*/ 44 h 67"/>
                <a:gd name="T14" fmla="*/ 0 w 66"/>
                <a:gd name="T15" fmla="*/ 44 h 67"/>
                <a:gd name="T16" fmla="*/ 0 w 66"/>
                <a:gd name="T17" fmla="*/ 67 h 67"/>
                <a:gd name="T18" fmla="*/ 0 w 66"/>
                <a:gd name="T19" fmla="*/ 67 h 67"/>
                <a:gd name="T20" fmla="*/ 0 w 66"/>
                <a:gd name="T21" fmla="*/ 67 h 67"/>
                <a:gd name="T22" fmla="*/ 0 w 66"/>
                <a:gd name="T23" fmla="*/ 0 h 67"/>
                <a:gd name="T24" fmla="*/ 66 w 66"/>
                <a:gd name="T25" fmla="*/ 44 h 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6"/>
                <a:gd name="T40" fmla="*/ 0 h 67"/>
                <a:gd name="T41" fmla="*/ 66 w 66"/>
                <a:gd name="T42" fmla="*/ 67 h 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6" h="67">
                  <a:moveTo>
                    <a:pt x="66" y="44"/>
                  </a:moveTo>
                  <a:lnTo>
                    <a:pt x="66" y="44"/>
                  </a:lnTo>
                  <a:lnTo>
                    <a:pt x="44" y="44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67"/>
                  </a:lnTo>
                  <a:lnTo>
                    <a:pt x="0" y="0"/>
                  </a:lnTo>
                  <a:lnTo>
                    <a:pt x="66" y="44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1" name="Rectangle 738"/>
            <p:cNvSpPr>
              <a:spLocks noChangeArrowheads="1"/>
            </p:cNvSpPr>
            <p:nvPr/>
          </p:nvSpPr>
          <p:spPr bwMode="auto">
            <a:xfrm>
              <a:off x="3142" y="2704"/>
              <a:ext cx="67" cy="67"/>
            </a:xfrm>
            <a:prstGeom prst="rect">
              <a:avLst/>
            </a:prstGeom>
            <a:solidFill>
              <a:srgbClr val="FF9900">
                <a:alpha val="1803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ar-KW">
                <a:latin typeface="Calibri" pitchFamily="34" charset="0"/>
                <a:cs typeface="Tahoma" pitchFamily="34" charset="0"/>
              </a:endParaRPr>
            </a:p>
          </p:txBody>
        </p:sp>
        <p:sp>
          <p:nvSpPr>
            <p:cNvPr id="38992" name="Freeform 739"/>
            <p:cNvSpPr>
              <a:spLocks/>
            </p:cNvSpPr>
            <p:nvPr/>
          </p:nvSpPr>
          <p:spPr bwMode="auto">
            <a:xfrm>
              <a:off x="5743" y="2704"/>
              <a:ext cx="89" cy="45"/>
            </a:xfrm>
            <a:custGeom>
              <a:avLst/>
              <a:gdLst>
                <a:gd name="T0" fmla="*/ 89 w 89"/>
                <a:gd name="T1" fmla="*/ 45 h 45"/>
                <a:gd name="T2" fmla="*/ 89 w 89"/>
                <a:gd name="T3" fmla="*/ 45 h 45"/>
                <a:gd name="T4" fmla="*/ 22 w 89"/>
                <a:gd name="T5" fmla="*/ 22 h 45"/>
                <a:gd name="T6" fmla="*/ 0 w 89"/>
                <a:gd name="T7" fmla="*/ 22 h 45"/>
                <a:gd name="T8" fmla="*/ 22 w 89"/>
                <a:gd name="T9" fmla="*/ 22 h 45"/>
                <a:gd name="T10" fmla="*/ 22 w 89"/>
                <a:gd name="T11" fmla="*/ 22 h 45"/>
                <a:gd name="T12" fmla="*/ 44 w 89"/>
                <a:gd name="T13" fmla="*/ 22 h 45"/>
                <a:gd name="T14" fmla="*/ 44 w 89"/>
                <a:gd name="T15" fmla="*/ 0 h 45"/>
                <a:gd name="T16" fmla="*/ 66 w 89"/>
                <a:gd name="T17" fmla="*/ 0 h 45"/>
                <a:gd name="T18" fmla="*/ 66 w 89"/>
                <a:gd name="T19" fmla="*/ 0 h 45"/>
                <a:gd name="T20" fmla="*/ 66 w 89"/>
                <a:gd name="T21" fmla="*/ 0 h 45"/>
                <a:gd name="T22" fmla="*/ 66 w 89"/>
                <a:gd name="T23" fmla="*/ 0 h 45"/>
                <a:gd name="T24" fmla="*/ 66 w 89"/>
                <a:gd name="T25" fmla="*/ 0 h 45"/>
                <a:gd name="T26" fmla="*/ 89 w 89"/>
                <a:gd name="T27" fmla="*/ 22 h 45"/>
                <a:gd name="T28" fmla="*/ 89 w 89"/>
                <a:gd name="T29" fmla="*/ 22 h 45"/>
                <a:gd name="T30" fmla="*/ 89 w 89"/>
                <a:gd name="T31" fmla="*/ 45 h 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9"/>
                <a:gd name="T49" fmla="*/ 0 h 45"/>
                <a:gd name="T50" fmla="*/ 89 w 89"/>
                <a:gd name="T51" fmla="*/ 45 h 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9" h="45">
                  <a:moveTo>
                    <a:pt x="89" y="45"/>
                  </a:moveTo>
                  <a:lnTo>
                    <a:pt x="89" y="45"/>
                  </a:lnTo>
                  <a:lnTo>
                    <a:pt x="22" y="22"/>
                  </a:lnTo>
                  <a:lnTo>
                    <a:pt x="0" y="22"/>
                  </a:lnTo>
                  <a:lnTo>
                    <a:pt x="22" y="22"/>
                  </a:lnTo>
                  <a:lnTo>
                    <a:pt x="44" y="22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89" y="22"/>
                  </a:lnTo>
                  <a:lnTo>
                    <a:pt x="89" y="45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3" name="Freeform 740"/>
            <p:cNvSpPr>
              <a:spLocks/>
            </p:cNvSpPr>
            <p:nvPr/>
          </p:nvSpPr>
          <p:spPr bwMode="auto">
            <a:xfrm>
              <a:off x="5743" y="2704"/>
              <a:ext cx="89" cy="45"/>
            </a:xfrm>
            <a:custGeom>
              <a:avLst/>
              <a:gdLst>
                <a:gd name="T0" fmla="*/ 89 w 89"/>
                <a:gd name="T1" fmla="*/ 45 h 45"/>
                <a:gd name="T2" fmla="*/ 22 w 89"/>
                <a:gd name="T3" fmla="*/ 22 h 45"/>
                <a:gd name="T4" fmla="*/ 0 w 89"/>
                <a:gd name="T5" fmla="*/ 22 h 45"/>
                <a:gd name="T6" fmla="*/ 22 w 89"/>
                <a:gd name="T7" fmla="*/ 22 h 45"/>
                <a:gd name="T8" fmla="*/ 44 w 89"/>
                <a:gd name="T9" fmla="*/ 22 h 45"/>
                <a:gd name="T10" fmla="*/ 44 w 89"/>
                <a:gd name="T11" fmla="*/ 0 h 45"/>
                <a:gd name="T12" fmla="*/ 66 w 89"/>
                <a:gd name="T13" fmla="*/ 0 h 45"/>
                <a:gd name="T14" fmla="*/ 89 w 89"/>
                <a:gd name="T15" fmla="*/ 22 h 45"/>
                <a:gd name="T16" fmla="*/ 89 w 89"/>
                <a:gd name="T17" fmla="*/ 45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9"/>
                <a:gd name="T28" fmla="*/ 0 h 45"/>
                <a:gd name="T29" fmla="*/ 89 w 89"/>
                <a:gd name="T30" fmla="*/ 45 h 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9" h="45">
                  <a:moveTo>
                    <a:pt x="89" y="45"/>
                  </a:moveTo>
                  <a:lnTo>
                    <a:pt x="22" y="22"/>
                  </a:lnTo>
                  <a:lnTo>
                    <a:pt x="0" y="22"/>
                  </a:lnTo>
                  <a:lnTo>
                    <a:pt x="22" y="22"/>
                  </a:lnTo>
                  <a:lnTo>
                    <a:pt x="44" y="22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89" y="22"/>
                  </a:lnTo>
                  <a:lnTo>
                    <a:pt x="89" y="45"/>
                  </a:lnTo>
                </a:path>
              </a:pathLst>
            </a:custGeom>
            <a:solidFill>
              <a:srgbClr val="FF9900">
                <a:alpha val="18039"/>
              </a:srgbClr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4" name="Freeform 741"/>
            <p:cNvSpPr>
              <a:spLocks/>
            </p:cNvSpPr>
            <p:nvPr/>
          </p:nvSpPr>
          <p:spPr bwMode="auto">
            <a:xfrm>
              <a:off x="2276" y="2726"/>
              <a:ext cx="200" cy="223"/>
            </a:xfrm>
            <a:custGeom>
              <a:avLst/>
              <a:gdLst>
                <a:gd name="T0" fmla="*/ 200 w 200"/>
                <a:gd name="T1" fmla="*/ 134 h 223"/>
                <a:gd name="T2" fmla="*/ 200 w 200"/>
                <a:gd name="T3" fmla="*/ 134 h 223"/>
                <a:gd name="T4" fmla="*/ 177 w 200"/>
                <a:gd name="T5" fmla="*/ 134 h 223"/>
                <a:gd name="T6" fmla="*/ 177 w 200"/>
                <a:gd name="T7" fmla="*/ 134 h 223"/>
                <a:gd name="T8" fmla="*/ 177 w 200"/>
                <a:gd name="T9" fmla="*/ 134 h 223"/>
                <a:gd name="T10" fmla="*/ 177 w 200"/>
                <a:gd name="T11" fmla="*/ 134 h 223"/>
                <a:gd name="T12" fmla="*/ 155 w 200"/>
                <a:gd name="T13" fmla="*/ 112 h 223"/>
                <a:gd name="T14" fmla="*/ 155 w 200"/>
                <a:gd name="T15" fmla="*/ 112 h 223"/>
                <a:gd name="T16" fmla="*/ 133 w 200"/>
                <a:gd name="T17" fmla="*/ 112 h 223"/>
                <a:gd name="T18" fmla="*/ 133 w 200"/>
                <a:gd name="T19" fmla="*/ 134 h 223"/>
                <a:gd name="T20" fmla="*/ 133 w 200"/>
                <a:gd name="T21" fmla="*/ 134 h 223"/>
                <a:gd name="T22" fmla="*/ 111 w 200"/>
                <a:gd name="T23" fmla="*/ 156 h 223"/>
                <a:gd name="T24" fmla="*/ 89 w 200"/>
                <a:gd name="T25" fmla="*/ 156 h 223"/>
                <a:gd name="T26" fmla="*/ 89 w 200"/>
                <a:gd name="T27" fmla="*/ 178 h 223"/>
                <a:gd name="T28" fmla="*/ 89 w 200"/>
                <a:gd name="T29" fmla="*/ 178 h 223"/>
                <a:gd name="T30" fmla="*/ 89 w 200"/>
                <a:gd name="T31" fmla="*/ 178 h 223"/>
                <a:gd name="T32" fmla="*/ 66 w 200"/>
                <a:gd name="T33" fmla="*/ 200 h 223"/>
                <a:gd name="T34" fmla="*/ 66 w 200"/>
                <a:gd name="T35" fmla="*/ 200 h 223"/>
                <a:gd name="T36" fmla="*/ 66 w 200"/>
                <a:gd name="T37" fmla="*/ 223 h 223"/>
                <a:gd name="T38" fmla="*/ 89 w 200"/>
                <a:gd name="T39" fmla="*/ 223 h 223"/>
                <a:gd name="T40" fmla="*/ 66 w 200"/>
                <a:gd name="T41" fmla="*/ 200 h 223"/>
                <a:gd name="T42" fmla="*/ 66 w 200"/>
                <a:gd name="T43" fmla="*/ 200 h 223"/>
                <a:gd name="T44" fmla="*/ 44 w 200"/>
                <a:gd name="T45" fmla="*/ 178 h 223"/>
                <a:gd name="T46" fmla="*/ 44 w 200"/>
                <a:gd name="T47" fmla="*/ 156 h 223"/>
                <a:gd name="T48" fmla="*/ 22 w 200"/>
                <a:gd name="T49" fmla="*/ 134 h 223"/>
                <a:gd name="T50" fmla="*/ 0 w 200"/>
                <a:gd name="T51" fmla="*/ 112 h 223"/>
                <a:gd name="T52" fmla="*/ 66 w 200"/>
                <a:gd name="T53" fmla="*/ 178 h 223"/>
                <a:gd name="T54" fmla="*/ 66 w 200"/>
                <a:gd name="T55" fmla="*/ 178 h 223"/>
                <a:gd name="T56" fmla="*/ 66 w 200"/>
                <a:gd name="T57" fmla="*/ 156 h 223"/>
                <a:gd name="T58" fmla="*/ 89 w 200"/>
                <a:gd name="T59" fmla="*/ 134 h 223"/>
                <a:gd name="T60" fmla="*/ 133 w 200"/>
                <a:gd name="T61" fmla="*/ 112 h 223"/>
                <a:gd name="T62" fmla="*/ 155 w 200"/>
                <a:gd name="T63" fmla="*/ 89 h 223"/>
                <a:gd name="T64" fmla="*/ 155 w 200"/>
                <a:gd name="T65" fmla="*/ 89 h 223"/>
                <a:gd name="T66" fmla="*/ 155 w 200"/>
                <a:gd name="T67" fmla="*/ 67 h 223"/>
                <a:gd name="T68" fmla="*/ 177 w 200"/>
                <a:gd name="T69" fmla="*/ 67 h 223"/>
                <a:gd name="T70" fmla="*/ 177 w 200"/>
                <a:gd name="T71" fmla="*/ 45 h 223"/>
                <a:gd name="T72" fmla="*/ 177 w 200"/>
                <a:gd name="T73" fmla="*/ 45 h 223"/>
                <a:gd name="T74" fmla="*/ 177 w 200"/>
                <a:gd name="T75" fmla="*/ 45 h 223"/>
                <a:gd name="T76" fmla="*/ 155 w 200"/>
                <a:gd name="T77" fmla="*/ 45 h 223"/>
                <a:gd name="T78" fmla="*/ 155 w 200"/>
                <a:gd name="T79" fmla="*/ 23 h 223"/>
                <a:gd name="T80" fmla="*/ 155 w 200"/>
                <a:gd name="T81" fmla="*/ 23 h 223"/>
                <a:gd name="T82" fmla="*/ 133 w 200"/>
                <a:gd name="T83" fmla="*/ 23 h 223"/>
                <a:gd name="T84" fmla="*/ 133 w 200"/>
                <a:gd name="T85" fmla="*/ 0 h 223"/>
                <a:gd name="T86" fmla="*/ 200 w 200"/>
                <a:gd name="T87" fmla="*/ 134 h 22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"/>
                <a:gd name="T133" fmla="*/ 0 h 223"/>
                <a:gd name="T134" fmla="*/ 200 w 200"/>
                <a:gd name="T135" fmla="*/ 223 h 22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" h="223">
                  <a:moveTo>
                    <a:pt x="200" y="134"/>
                  </a:moveTo>
                  <a:lnTo>
                    <a:pt x="200" y="134"/>
                  </a:lnTo>
                  <a:lnTo>
                    <a:pt x="177" y="134"/>
                  </a:lnTo>
                  <a:lnTo>
                    <a:pt x="155" y="112"/>
                  </a:lnTo>
                  <a:lnTo>
                    <a:pt x="133" y="112"/>
                  </a:lnTo>
                  <a:lnTo>
                    <a:pt x="133" y="134"/>
                  </a:lnTo>
                  <a:lnTo>
                    <a:pt x="111" y="156"/>
                  </a:lnTo>
                  <a:lnTo>
                    <a:pt x="89" y="156"/>
                  </a:lnTo>
                  <a:lnTo>
                    <a:pt x="89" y="178"/>
                  </a:lnTo>
                  <a:lnTo>
                    <a:pt x="66" y="200"/>
                  </a:lnTo>
                  <a:lnTo>
                    <a:pt x="66" y="223"/>
                  </a:lnTo>
                  <a:lnTo>
                    <a:pt x="89" y="223"/>
                  </a:lnTo>
                  <a:lnTo>
                    <a:pt x="66" y="200"/>
                  </a:lnTo>
                  <a:lnTo>
                    <a:pt x="44" y="178"/>
                  </a:lnTo>
                  <a:lnTo>
                    <a:pt x="44" y="156"/>
                  </a:lnTo>
                  <a:lnTo>
                    <a:pt x="22" y="134"/>
                  </a:lnTo>
                  <a:lnTo>
                    <a:pt x="0" y="112"/>
                  </a:lnTo>
                  <a:lnTo>
                    <a:pt x="66" y="178"/>
                  </a:lnTo>
                  <a:lnTo>
                    <a:pt x="66" y="156"/>
                  </a:lnTo>
                  <a:lnTo>
                    <a:pt x="89" y="134"/>
                  </a:lnTo>
                  <a:lnTo>
                    <a:pt x="133" y="112"/>
                  </a:lnTo>
                  <a:lnTo>
                    <a:pt x="155" y="89"/>
                  </a:lnTo>
                  <a:lnTo>
                    <a:pt x="155" y="67"/>
                  </a:lnTo>
                  <a:lnTo>
                    <a:pt x="177" y="67"/>
                  </a:lnTo>
                  <a:lnTo>
                    <a:pt x="177" y="45"/>
                  </a:lnTo>
                  <a:lnTo>
                    <a:pt x="155" y="45"/>
                  </a:lnTo>
                  <a:lnTo>
                    <a:pt x="155" y="23"/>
                  </a:lnTo>
                  <a:lnTo>
                    <a:pt x="133" y="23"/>
                  </a:lnTo>
                  <a:lnTo>
                    <a:pt x="133" y="0"/>
                  </a:lnTo>
                  <a:lnTo>
                    <a:pt x="200" y="134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5" name="Freeform 742"/>
            <p:cNvSpPr>
              <a:spLocks/>
            </p:cNvSpPr>
            <p:nvPr/>
          </p:nvSpPr>
          <p:spPr bwMode="auto">
            <a:xfrm>
              <a:off x="1831" y="2749"/>
              <a:ext cx="67" cy="155"/>
            </a:xfrm>
            <a:custGeom>
              <a:avLst/>
              <a:gdLst>
                <a:gd name="T0" fmla="*/ 67 w 67"/>
                <a:gd name="T1" fmla="*/ 44 h 155"/>
                <a:gd name="T2" fmla="*/ 67 w 67"/>
                <a:gd name="T3" fmla="*/ 44 h 155"/>
                <a:gd name="T4" fmla="*/ 45 w 67"/>
                <a:gd name="T5" fmla="*/ 44 h 155"/>
                <a:gd name="T6" fmla="*/ 22 w 67"/>
                <a:gd name="T7" fmla="*/ 44 h 155"/>
                <a:gd name="T8" fmla="*/ 22 w 67"/>
                <a:gd name="T9" fmla="*/ 44 h 155"/>
                <a:gd name="T10" fmla="*/ 22 w 67"/>
                <a:gd name="T11" fmla="*/ 44 h 155"/>
                <a:gd name="T12" fmla="*/ 0 w 67"/>
                <a:gd name="T13" fmla="*/ 44 h 155"/>
                <a:gd name="T14" fmla="*/ 0 w 67"/>
                <a:gd name="T15" fmla="*/ 44 h 155"/>
                <a:gd name="T16" fmla="*/ 0 w 67"/>
                <a:gd name="T17" fmla="*/ 66 h 155"/>
                <a:gd name="T18" fmla="*/ 0 w 67"/>
                <a:gd name="T19" fmla="*/ 66 h 155"/>
                <a:gd name="T20" fmla="*/ 0 w 67"/>
                <a:gd name="T21" fmla="*/ 66 h 155"/>
                <a:gd name="T22" fmla="*/ 22 w 67"/>
                <a:gd name="T23" fmla="*/ 155 h 155"/>
                <a:gd name="T24" fmla="*/ 0 w 67"/>
                <a:gd name="T25" fmla="*/ 155 h 155"/>
                <a:gd name="T26" fmla="*/ 0 w 67"/>
                <a:gd name="T27" fmla="*/ 155 h 155"/>
                <a:gd name="T28" fmla="*/ 0 w 67"/>
                <a:gd name="T29" fmla="*/ 133 h 155"/>
                <a:gd name="T30" fmla="*/ 0 w 67"/>
                <a:gd name="T31" fmla="*/ 133 h 155"/>
                <a:gd name="T32" fmla="*/ 0 w 67"/>
                <a:gd name="T33" fmla="*/ 111 h 155"/>
                <a:gd name="T34" fmla="*/ 0 w 67"/>
                <a:gd name="T35" fmla="*/ 89 h 155"/>
                <a:gd name="T36" fmla="*/ 0 w 67"/>
                <a:gd name="T37" fmla="*/ 66 h 155"/>
                <a:gd name="T38" fmla="*/ 0 w 67"/>
                <a:gd name="T39" fmla="*/ 44 h 155"/>
                <a:gd name="T40" fmla="*/ 0 w 67"/>
                <a:gd name="T41" fmla="*/ 22 h 155"/>
                <a:gd name="T42" fmla="*/ 0 w 67"/>
                <a:gd name="T43" fmla="*/ 0 h 155"/>
                <a:gd name="T44" fmla="*/ 0 w 67"/>
                <a:gd name="T45" fmla="*/ 0 h 155"/>
                <a:gd name="T46" fmla="*/ 0 w 67"/>
                <a:gd name="T47" fmla="*/ 0 h 155"/>
                <a:gd name="T48" fmla="*/ 22 w 67"/>
                <a:gd name="T49" fmla="*/ 0 h 155"/>
                <a:gd name="T50" fmla="*/ 22 w 67"/>
                <a:gd name="T51" fmla="*/ 0 h 155"/>
                <a:gd name="T52" fmla="*/ 22 w 67"/>
                <a:gd name="T53" fmla="*/ 22 h 155"/>
                <a:gd name="T54" fmla="*/ 45 w 67"/>
                <a:gd name="T55" fmla="*/ 22 h 155"/>
                <a:gd name="T56" fmla="*/ 45 w 67"/>
                <a:gd name="T57" fmla="*/ 44 h 155"/>
                <a:gd name="T58" fmla="*/ 67 w 67"/>
                <a:gd name="T59" fmla="*/ 44 h 15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7"/>
                <a:gd name="T91" fmla="*/ 0 h 155"/>
                <a:gd name="T92" fmla="*/ 67 w 67"/>
                <a:gd name="T93" fmla="*/ 155 h 15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7" h="155">
                  <a:moveTo>
                    <a:pt x="67" y="44"/>
                  </a:moveTo>
                  <a:lnTo>
                    <a:pt x="67" y="44"/>
                  </a:lnTo>
                  <a:lnTo>
                    <a:pt x="45" y="44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66"/>
                  </a:lnTo>
                  <a:lnTo>
                    <a:pt x="22" y="155"/>
                  </a:lnTo>
                  <a:lnTo>
                    <a:pt x="0" y="155"/>
                  </a:lnTo>
                  <a:lnTo>
                    <a:pt x="0" y="133"/>
                  </a:lnTo>
                  <a:lnTo>
                    <a:pt x="0" y="111"/>
                  </a:lnTo>
                  <a:lnTo>
                    <a:pt x="0" y="89"/>
                  </a:lnTo>
                  <a:lnTo>
                    <a:pt x="0" y="66"/>
                  </a:lnTo>
                  <a:lnTo>
                    <a:pt x="0" y="44"/>
                  </a:lnTo>
                  <a:lnTo>
                    <a:pt x="0" y="22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45" y="22"/>
                  </a:lnTo>
                  <a:lnTo>
                    <a:pt x="45" y="44"/>
                  </a:lnTo>
                  <a:lnTo>
                    <a:pt x="67" y="44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6" name="Freeform 743"/>
            <p:cNvSpPr>
              <a:spLocks/>
            </p:cNvSpPr>
            <p:nvPr/>
          </p:nvSpPr>
          <p:spPr bwMode="auto">
            <a:xfrm>
              <a:off x="4854" y="2749"/>
              <a:ext cx="66" cy="44"/>
            </a:xfrm>
            <a:custGeom>
              <a:avLst/>
              <a:gdLst>
                <a:gd name="T0" fmla="*/ 66 w 66"/>
                <a:gd name="T1" fmla="*/ 44 h 44"/>
                <a:gd name="T2" fmla="*/ 66 w 66"/>
                <a:gd name="T3" fmla="*/ 44 h 44"/>
                <a:gd name="T4" fmla="*/ 66 w 66"/>
                <a:gd name="T5" fmla="*/ 44 h 44"/>
                <a:gd name="T6" fmla="*/ 66 w 66"/>
                <a:gd name="T7" fmla="*/ 44 h 44"/>
                <a:gd name="T8" fmla="*/ 66 w 66"/>
                <a:gd name="T9" fmla="*/ 44 h 44"/>
                <a:gd name="T10" fmla="*/ 66 w 66"/>
                <a:gd name="T11" fmla="*/ 44 h 44"/>
                <a:gd name="T12" fmla="*/ 44 w 66"/>
                <a:gd name="T13" fmla="*/ 44 h 44"/>
                <a:gd name="T14" fmla="*/ 44 w 66"/>
                <a:gd name="T15" fmla="*/ 22 h 44"/>
                <a:gd name="T16" fmla="*/ 22 w 66"/>
                <a:gd name="T17" fmla="*/ 22 h 44"/>
                <a:gd name="T18" fmla="*/ 22 w 66"/>
                <a:gd name="T19" fmla="*/ 22 h 44"/>
                <a:gd name="T20" fmla="*/ 22 w 66"/>
                <a:gd name="T21" fmla="*/ 22 h 44"/>
                <a:gd name="T22" fmla="*/ 0 w 66"/>
                <a:gd name="T23" fmla="*/ 22 h 44"/>
                <a:gd name="T24" fmla="*/ 0 w 66"/>
                <a:gd name="T25" fmla="*/ 22 h 44"/>
                <a:gd name="T26" fmla="*/ 0 w 66"/>
                <a:gd name="T27" fmla="*/ 22 h 44"/>
                <a:gd name="T28" fmla="*/ 22 w 66"/>
                <a:gd name="T29" fmla="*/ 0 h 44"/>
                <a:gd name="T30" fmla="*/ 66 w 66"/>
                <a:gd name="T31" fmla="*/ 44 h 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"/>
                <a:gd name="T49" fmla="*/ 0 h 44"/>
                <a:gd name="T50" fmla="*/ 66 w 66"/>
                <a:gd name="T51" fmla="*/ 44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" h="44">
                  <a:moveTo>
                    <a:pt x="66" y="44"/>
                  </a:moveTo>
                  <a:lnTo>
                    <a:pt x="66" y="44"/>
                  </a:lnTo>
                  <a:lnTo>
                    <a:pt x="44" y="44"/>
                  </a:lnTo>
                  <a:lnTo>
                    <a:pt x="44" y="22"/>
                  </a:lnTo>
                  <a:lnTo>
                    <a:pt x="22" y="22"/>
                  </a:lnTo>
                  <a:lnTo>
                    <a:pt x="0" y="22"/>
                  </a:lnTo>
                  <a:lnTo>
                    <a:pt x="22" y="0"/>
                  </a:lnTo>
                  <a:lnTo>
                    <a:pt x="66" y="44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7" name="Freeform 744"/>
            <p:cNvSpPr>
              <a:spLocks/>
            </p:cNvSpPr>
            <p:nvPr/>
          </p:nvSpPr>
          <p:spPr bwMode="auto">
            <a:xfrm>
              <a:off x="1720" y="2771"/>
              <a:ext cx="44" cy="155"/>
            </a:xfrm>
            <a:custGeom>
              <a:avLst/>
              <a:gdLst>
                <a:gd name="T0" fmla="*/ 44 w 44"/>
                <a:gd name="T1" fmla="*/ 155 h 155"/>
                <a:gd name="T2" fmla="*/ 44 w 44"/>
                <a:gd name="T3" fmla="*/ 155 h 155"/>
                <a:gd name="T4" fmla="*/ 22 w 44"/>
                <a:gd name="T5" fmla="*/ 155 h 155"/>
                <a:gd name="T6" fmla="*/ 22 w 44"/>
                <a:gd name="T7" fmla="*/ 155 h 155"/>
                <a:gd name="T8" fmla="*/ 22 w 44"/>
                <a:gd name="T9" fmla="*/ 155 h 155"/>
                <a:gd name="T10" fmla="*/ 22 w 44"/>
                <a:gd name="T11" fmla="*/ 155 h 155"/>
                <a:gd name="T12" fmla="*/ 0 w 44"/>
                <a:gd name="T13" fmla="*/ 133 h 155"/>
                <a:gd name="T14" fmla="*/ 0 w 44"/>
                <a:gd name="T15" fmla="*/ 133 h 155"/>
                <a:gd name="T16" fmla="*/ 0 w 44"/>
                <a:gd name="T17" fmla="*/ 133 h 155"/>
                <a:gd name="T18" fmla="*/ 0 w 44"/>
                <a:gd name="T19" fmla="*/ 111 h 155"/>
                <a:gd name="T20" fmla="*/ 22 w 44"/>
                <a:gd name="T21" fmla="*/ 111 h 155"/>
                <a:gd name="T22" fmla="*/ 22 w 44"/>
                <a:gd name="T23" fmla="*/ 111 h 155"/>
                <a:gd name="T24" fmla="*/ 22 w 44"/>
                <a:gd name="T25" fmla="*/ 89 h 155"/>
                <a:gd name="T26" fmla="*/ 22 w 44"/>
                <a:gd name="T27" fmla="*/ 89 h 155"/>
                <a:gd name="T28" fmla="*/ 0 w 44"/>
                <a:gd name="T29" fmla="*/ 67 h 155"/>
                <a:gd name="T30" fmla="*/ 0 w 44"/>
                <a:gd name="T31" fmla="*/ 67 h 155"/>
                <a:gd name="T32" fmla="*/ 0 w 44"/>
                <a:gd name="T33" fmla="*/ 44 h 155"/>
                <a:gd name="T34" fmla="*/ 0 w 44"/>
                <a:gd name="T35" fmla="*/ 44 h 155"/>
                <a:gd name="T36" fmla="*/ 0 w 44"/>
                <a:gd name="T37" fmla="*/ 44 h 155"/>
                <a:gd name="T38" fmla="*/ 0 w 44"/>
                <a:gd name="T39" fmla="*/ 22 h 155"/>
                <a:gd name="T40" fmla="*/ 0 w 44"/>
                <a:gd name="T41" fmla="*/ 22 h 155"/>
                <a:gd name="T42" fmla="*/ 0 w 44"/>
                <a:gd name="T43" fmla="*/ 22 h 155"/>
                <a:gd name="T44" fmla="*/ 0 w 44"/>
                <a:gd name="T45" fmla="*/ 0 h 155"/>
                <a:gd name="T46" fmla="*/ 22 w 44"/>
                <a:gd name="T47" fmla="*/ 0 h 155"/>
                <a:gd name="T48" fmla="*/ 44 w 44"/>
                <a:gd name="T49" fmla="*/ 155 h 15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4"/>
                <a:gd name="T76" fmla="*/ 0 h 155"/>
                <a:gd name="T77" fmla="*/ 44 w 44"/>
                <a:gd name="T78" fmla="*/ 155 h 15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4" h="155">
                  <a:moveTo>
                    <a:pt x="44" y="155"/>
                  </a:moveTo>
                  <a:lnTo>
                    <a:pt x="44" y="155"/>
                  </a:lnTo>
                  <a:lnTo>
                    <a:pt x="22" y="155"/>
                  </a:lnTo>
                  <a:lnTo>
                    <a:pt x="0" y="133"/>
                  </a:lnTo>
                  <a:lnTo>
                    <a:pt x="0" y="111"/>
                  </a:lnTo>
                  <a:lnTo>
                    <a:pt x="22" y="111"/>
                  </a:lnTo>
                  <a:lnTo>
                    <a:pt x="22" y="89"/>
                  </a:lnTo>
                  <a:lnTo>
                    <a:pt x="0" y="67"/>
                  </a:lnTo>
                  <a:lnTo>
                    <a:pt x="0" y="44"/>
                  </a:lnTo>
                  <a:lnTo>
                    <a:pt x="0" y="22"/>
                  </a:lnTo>
                  <a:lnTo>
                    <a:pt x="0" y="0"/>
                  </a:lnTo>
                  <a:lnTo>
                    <a:pt x="22" y="0"/>
                  </a:lnTo>
                  <a:lnTo>
                    <a:pt x="44" y="155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8" name="Freeform 745"/>
            <p:cNvSpPr>
              <a:spLocks/>
            </p:cNvSpPr>
            <p:nvPr/>
          </p:nvSpPr>
          <p:spPr bwMode="auto">
            <a:xfrm>
              <a:off x="3454" y="2793"/>
              <a:ext cx="111" cy="267"/>
            </a:xfrm>
            <a:custGeom>
              <a:avLst/>
              <a:gdLst>
                <a:gd name="T0" fmla="*/ 0 w 111"/>
                <a:gd name="T1" fmla="*/ 267 h 267"/>
                <a:gd name="T2" fmla="*/ 0 w 111"/>
                <a:gd name="T3" fmla="*/ 267 h 267"/>
                <a:gd name="T4" fmla="*/ 0 w 111"/>
                <a:gd name="T5" fmla="*/ 245 h 267"/>
                <a:gd name="T6" fmla="*/ 0 w 111"/>
                <a:gd name="T7" fmla="*/ 222 h 267"/>
                <a:gd name="T8" fmla="*/ 0 w 111"/>
                <a:gd name="T9" fmla="*/ 200 h 267"/>
                <a:gd name="T10" fmla="*/ 22 w 111"/>
                <a:gd name="T11" fmla="*/ 156 h 267"/>
                <a:gd name="T12" fmla="*/ 44 w 111"/>
                <a:gd name="T13" fmla="*/ 133 h 267"/>
                <a:gd name="T14" fmla="*/ 44 w 111"/>
                <a:gd name="T15" fmla="*/ 89 h 267"/>
                <a:gd name="T16" fmla="*/ 66 w 111"/>
                <a:gd name="T17" fmla="*/ 67 h 267"/>
                <a:gd name="T18" fmla="*/ 111 w 111"/>
                <a:gd name="T19" fmla="*/ 0 h 267"/>
                <a:gd name="T20" fmla="*/ 88 w 111"/>
                <a:gd name="T21" fmla="*/ 22 h 267"/>
                <a:gd name="T22" fmla="*/ 88 w 111"/>
                <a:gd name="T23" fmla="*/ 22 h 267"/>
                <a:gd name="T24" fmla="*/ 66 w 111"/>
                <a:gd name="T25" fmla="*/ 45 h 267"/>
                <a:gd name="T26" fmla="*/ 66 w 111"/>
                <a:gd name="T27" fmla="*/ 67 h 267"/>
                <a:gd name="T28" fmla="*/ 66 w 111"/>
                <a:gd name="T29" fmla="*/ 89 h 267"/>
                <a:gd name="T30" fmla="*/ 44 w 111"/>
                <a:gd name="T31" fmla="*/ 133 h 267"/>
                <a:gd name="T32" fmla="*/ 44 w 111"/>
                <a:gd name="T33" fmla="*/ 178 h 267"/>
                <a:gd name="T34" fmla="*/ 22 w 111"/>
                <a:gd name="T35" fmla="*/ 178 h 267"/>
                <a:gd name="T36" fmla="*/ 22 w 111"/>
                <a:gd name="T37" fmla="*/ 200 h 267"/>
                <a:gd name="T38" fmla="*/ 22 w 111"/>
                <a:gd name="T39" fmla="*/ 245 h 267"/>
                <a:gd name="T40" fmla="*/ 0 w 111"/>
                <a:gd name="T41" fmla="*/ 245 h 267"/>
                <a:gd name="T42" fmla="*/ 0 w 111"/>
                <a:gd name="T43" fmla="*/ 267 h 2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1"/>
                <a:gd name="T67" fmla="*/ 0 h 267"/>
                <a:gd name="T68" fmla="*/ 111 w 111"/>
                <a:gd name="T69" fmla="*/ 267 h 26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1" h="267">
                  <a:moveTo>
                    <a:pt x="0" y="267"/>
                  </a:moveTo>
                  <a:lnTo>
                    <a:pt x="0" y="267"/>
                  </a:lnTo>
                  <a:lnTo>
                    <a:pt x="0" y="245"/>
                  </a:lnTo>
                  <a:lnTo>
                    <a:pt x="0" y="222"/>
                  </a:lnTo>
                  <a:lnTo>
                    <a:pt x="0" y="200"/>
                  </a:lnTo>
                  <a:lnTo>
                    <a:pt x="22" y="156"/>
                  </a:lnTo>
                  <a:lnTo>
                    <a:pt x="44" y="133"/>
                  </a:lnTo>
                  <a:lnTo>
                    <a:pt x="44" y="89"/>
                  </a:lnTo>
                  <a:lnTo>
                    <a:pt x="66" y="67"/>
                  </a:lnTo>
                  <a:lnTo>
                    <a:pt x="111" y="0"/>
                  </a:lnTo>
                  <a:lnTo>
                    <a:pt x="88" y="22"/>
                  </a:lnTo>
                  <a:lnTo>
                    <a:pt x="66" y="45"/>
                  </a:lnTo>
                  <a:lnTo>
                    <a:pt x="66" y="67"/>
                  </a:lnTo>
                  <a:lnTo>
                    <a:pt x="66" y="89"/>
                  </a:lnTo>
                  <a:lnTo>
                    <a:pt x="44" y="133"/>
                  </a:lnTo>
                  <a:lnTo>
                    <a:pt x="44" y="178"/>
                  </a:lnTo>
                  <a:lnTo>
                    <a:pt x="22" y="178"/>
                  </a:lnTo>
                  <a:lnTo>
                    <a:pt x="22" y="200"/>
                  </a:lnTo>
                  <a:lnTo>
                    <a:pt x="22" y="245"/>
                  </a:lnTo>
                  <a:lnTo>
                    <a:pt x="0" y="245"/>
                  </a:lnTo>
                  <a:lnTo>
                    <a:pt x="0" y="267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9" name="Freeform 746"/>
            <p:cNvSpPr>
              <a:spLocks/>
            </p:cNvSpPr>
            <p:nvPr/>
          </p:nvSpPr>
          <p:spPr bwMode="auto">
            <a:xfrm>
              <a:off x="2142" y="2838"/>
              <a:ext cx="67" cy="222"/>
            </a:xfrm>
            <a:custGeom>
              <a:avLst/>
              <a:gdLst>
                <a:gd name="T0" fmla="*/ 45 w 67"/>
                <a:gd name="T1" fmla="*/ 222 h 222"/>
                <a:gd name="T2" fmla="*/ 45 w 67"/>
                <a:gd name="T3" fmla="*/ 222 h 222"/>
                <a:gd name="T4" fmla="*/ 23 w 67"/>
                <a:gd name="T5" fmla="*/ 222 h 222"/>
                <a:gd name="T6" fmla="*/ 23 w 67"/>
                <a:gd name="T7" fmla="*/ 222 h 222"/>
                <a:gd name="T8" fmla="*/ 23 w 67"/>
                <a:gd name="T9" fmla="*/ 200 h 222"/>
                <a:gd name="T10" fmla="*/ 23 w 67"/>
                <a:gd name="T11" fmla="*/ 177 h 222"/>
                <a:gd name="T12" fmla="*/ 23 w 67"/>
                <a:gd name="T13" fmla="*/ 155 h 222"/>
                <a:gd name="T14" fmla="*/ 23 w 67"/>
                <a:gd name="T15" fmla="*/ 155 h 222"/>
                <a:gd name="T16" fmla="*/ 23 w 67"/>
                <a:gd name="T17" fmla="*/ 155 h 222"/>
                <a:gd name="T18" fmla="*/ 23 w 67"/>
                <a:gd name="T19" fmla="*/ 155 h 222"/>
                <a:gd name="T20" fmla="*/ 23 w 67"/>
                <a:gd name="T21" fmla="*/ 133 h 222"/>
                <a:gd name="T22" fmla="*/ 23 w 67"/>
                <a:gd name="T23" fmla="*/ 133 h 222"/>
                <a:gd name="T24" fmla="*/ 45 w 67"/>
                <a:gd name="T25" fmla="*/ 133 h 222"/>
                <a:gd name="T26" fmla="*/ 23 w 67"/>
                <a:gd name="T27" fmla="*/ 111 h 222"/>
                <a:gd name="T28" fmla="*/ 0 w 67"/>
                <a:gd name="T29" fmla="*/ 111 h 222"/>
                <a:gd name="T30" fmla="*/ 0 w 67"/>
                <a:gd name="T31" fmla="*/ 88 h 222"/>
                <a:gd name="T32" fmla="*/ 0 w 67"/>
                <a:gd name="T33" fmla="*/ 88 h 222"/>
                <a:gd name="T34" fmla="*/ 0 w 67"/>
                <a:gd name="T35" fmla="*/ 66 h 222"/>
                <a:gd name="T36" fmla="*/ 0 w 67"/>
                <a:gd name="T37" fmla="*/ 66 h 222"/>
                <a:gd name="T38" fmla="*/ 0 w 67"/>
                <a:gd name="T39" fmla="*/ 66 h 222"/>
                <a:gd name="T40" fmla="*/ 0 w 67"/>
                <a:gd name="T41" fmla="*/ 44 h 222"/>
                <a:gd name="T42" fmla="*/ 0 w 67"/>
                <a:gd name="T43" fmla="*/ 44 h 222"/>
                <a:gd name="T44" fmla="*/ 23 w 67"/>
                <a:gd name="T45" fmla="*/ 66 h 222"/>
                <a:gd name="T46" fmla="*/ 23 w 67"/>
                <a:gd name="T47" fmla="*/ 66 h 222"/>
                <a:gd name="T48" fmla="*/ 23 w 67"/>
                <a:gd name="T49" fmla="*/ 66 h 222"/>
                <a:gd name="T50" fmla="*/ 23 w 67"/>
                <a:gd name="T51" fmla="*/ 66 h 222"/>
                <a:gd name="T52" fmla="*/ 23 w 67"/>
                <a:gd name="T53" fmla="*/ 44 h 222"/>
                <a:gd name="T54" fmla="*/ 45 w 67"/>
                <a:gd name="T55" fmla="*/ 44 h 222"/>
                <a:gd name="T56" fmla="*/ 45 w 67"/>
                <a:gd name="T57" fmla="*/ 44 h 222"/>
                <a:gd name="T58" fmla="*/ 45 w 67"/>
                <a:gd name="T59" fmla="*/ 22 h 222"/>
                <a:gd name="T60" fmla="*/ 45 w 67"/>
                <a:gd name="T61" fmla="*/ 22 h 222"/>
                <a:gd name="T62" fmla="*/ 23 w 67"/>
                <a:gd name="T63" fmla="*/ 22 h 222"/>
                <a:gd name="T64" fmla="*/ 23 w 67"/>
                <a:gd name="T65" fmla="*/ 0 h 222"/>
                <a:gd name="T66" fmla="*/ 23 w 67"/>
                <a:gd name="T67" fmla="*/ 0 h 222"/>
                <a:gd name="T68" fmla="*/ 45 w 67"/>
                <a:gd name="T69" fmla="*/ 0 h 222"/>
                <a:gd name="T70" fmla="*/ 45 w 67"/>
                <a:gd name="T71" fmla="*/ 0 h 222"/>
                <a:gd name="T72" fmla="*/ 67 w 67"/>
                <a:gd name="T73" fmla="*/ 22 h 222"/>
                <a:gd name="T74" fmla="*/ 67 w 67"/>
                <a:gd name="T75" fmla="*/ 22 h 222"/>
                <a:gd name="T76" fmla="*/ 67 w 67"/>
                <a:gd name="T77" fmla="*/ 22 h 222"/>
                <a:gd name="T78" fmla="*/ 67 w 67"/>
                <a:gd name="T79" fmla="*/ 22 h 222"/>
                <a:gd name="T80" fmla="*/ 67 w 67"/>
                <a:gd name="T81" fmla="*/ 22 h 222"/>
                <a:gd name="T82" fmla="*/ 67 w 67"/>
                <a:gd name="T83" fmla="*/ 44 h 222"/>
                <a:gd name="T84" fmla="*/ 67 w 67"/>
                <a:gd name="T85" fmla="*/ 44 h 222"/>
                <a:gd name="T86" fmla="*/ 67 w 67"/>
                <a:gd name="T87" fmla="*/ 44 h 222"/>
                <a:gd name="T88" fmla="*/ 67 w 67"/>
                <a:gd name="T89" fmla="*/ 66 h 222"/>
                <a:gd name="T90" fmla="*/ 67 w 67"/>
                <a:gd name="T91" fmla="*/ 66 h 222"/>
                <a:gd name="T92" fmla="*/ 67 w 67"/>
                <a:gd name="T93" fmla="*/ 88 h 222"/>
                <a:gd name="T94" fmla="*/ 45 w 67"/>
                <a:gd name="T95" fmla="*/ 133 h 222"/>
                <a:gd name="T96" fmla="*/ 23 w 67"/>
                <a:gd name="T97" fmla="*/ 133 h 222"/>
                <a:gd name="T98" fmla="*/ 23 w 67"/>
                <a:gd name="T99" fmla="*/ 155 h 222"/>
                <a:gd name="T100" fmla="*/ 23 w 67"/>
                <a:gd name="T101" fmla="*/ 177 h 222"/>
                <a:gd name="T102" fmla="*/ 23 w 67"/>
                <a:gd name="T103" fmla="*/ 200 h 222"/>
                <a:gd name="T104" fmla="*/ 23 w 67"/>
                <a:gd name="T105" fmla="*/ 200 h 222"/>
                <a:gd name="T106" fmla="*/ 23 w 67"/>
                <a:gd name="T107" fmla="*/ 200 h 222"/>
                <a:gd name="T108" fmla="*/ 45 w 67"/>
                <a:gd name="T109" fmla="*/ 222 h 22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7"/>
                <a:gd name="T166" fmla="*/ 0 h 222"/>
                <a:gd name="T167" fmla="*/ 67 w 67"/>
                <a:gd name="T168" fmla="*/ 222 h 22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7" h="222">
                  <a:moveTo>
                    <a:pt x="45" y="222"/>
                  </a:moveTo>
                  <a:lnTo>
                    <a:pt x="45" y="222"/>
                  </a:lnTo>
                  <a:lnTo>
                    <a:pt x="23" y="222"/>
                  </a:lnTo>
                  <a:lnTo>
                    <a:pt x="23" y="200"/>
                  </a:lnTo>
                  <a:lnTo>
                    <a:pt x="23" y="177"/>
                  </a:lnTo>
                  <a:lnTo>
                    <a:pt x="23" y="155"/>
                  </a:lnTo>
                  <a:lnTo>
                    <a:pt x="23" y="133"/>
                  </a:lnTo>
                  <a:lnTo>
                    <a:pt x="45" y="133"/>
                  </a:lnTo>
                  <a:lnTo>
                    <a:pt x="23" y="111"/>
                  </a:lnTo>
                  <a:lnTo>
                    <a:pt x="0" y="111"/>
                  </a:lnTo>
                  <a:lnTo>
                    <a:pt x="0" y="88"/>
                  </a:lnTo>
                  <a:lnTo>
                    <a:pt x="0" y="66"/>
                  </a:lnTo>
                  <a:lnTo>
                    <a:pt x="0" y="44"/>
                  </a:lnTo>
                  <a:lnTo>
                    <a:pt x="23" y="66"/>
                  </a:lnTo>
                  <a:lnTo>
                    <a:pt x="23" y="44"/>
                  </a:lnTo>
                  <a:lnTo>
                    <a:pt x="45" y="44"/>
                  </a:lnTo>
                  <a:lnTo>
                    <a:pt x="45" y="22"/>
                  </a:lnTo>
                  <a:lnTo>
                    <a:pt x="23" y="22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67" y="22"/>
                  </a:lnTo>
                  <a:lnTo>
                    <a:pt x="67" y="44"/>
                  </a:lnTo>
                  <a:lnTo>
                    <a:pt x="67" y="66"/>
                  </a:lnTo>
                  <a:lnTo>
                    <a:pt x="67" y="88"/>
                  </a:lnTo>
                  <a:lnTo>
                    <a:pt x="45" y="133"/>
                  </a:lnTo>
                  <a:lnTo>
                    <a:pt x="23" y="133"/>
                  </a:lnTo>
                  <a:lnTo>
                    <a:pt x="23" y="155"/>
                  </a:lnTo>
                  <a:lnTo>
                    <a:pt x="23" y="177"/>
                  </a:lnTo>
                  <a:lnTo>
                    <a:pt x="23" y="200"/>
                  </a:lnTo>
                  <a:lnTo>
                    <a:pt x="45" y="222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0" name="Freeform 747"/>
            <p:cNvSpPr>
              <a:spLocks/>
            </p:cNvSpPr>
            <p:nvPr/>
          </p:nvSpPr>
          <p:spPr bwMode="auto">
            <a:xfrm>
              <a:off x="5698" y="2860"/>
              <a:ext cx="45" cy="111"/>
            </a:xfrm>
            <a:custGeom>
              <a:avLst/>
              <a:gdLst>
                <a:gd name="T0" fmla="*/ 45 w 45"/>
                <a:gd name="T1" fmla="*/ 111 h 111"/>
                <a:gd name="T2" fmla="*/ 45 w 45"/>
                <a:gd name="T3" fmla="*/ 111 h 111"/>
                <a:gd name="T4" fmla="*/ 23 w 45"/>
                <a:gd name="T5" fmla="*/ 111 h 111"/>
                <a:gd name="T6" fmla="*/ 0 w 45"/>
                <a:gd name="T7" fmla="*/ 111 h 111"/>
                <a:gd name="T8" fmla="*/ 0 w 45"/>
                <a:gd name="T9" fmla="*/ 89 h 111"/>
                <a:gd name="T10" fmla="*/ 0 w 45"/>
                <a:gd name="T11" fmla="*/ 89 h 111"/>
                <a:gd name="T12" fmla="*/ 0 w 45"/>
                <a:gd name="T13" fmla="*/ 89 h 111"/>
                <a:gd name="T14" fmla="*/ 23 w 45"/>
                <a:gd name="T15" fmla="*/ 66 h 111"/>
                <a:gd name="T16" fmla="*/ 23 w 45"/>
                <a:gd name="T17" fmla="*/ 44 h 111"/>
                <a:gd name="T18" fmla="*/ 45 w 45"/>
                <a:gd name="T19" fmla="*/ 44 h 111"/>
                <a:gd name="T20" fmla="*/ 45 w 45"/>
                <a:gd name="T21" fmla="*/ 44 h 111"/>
                <a:gd name="T22" fmla="*/ 45 w 45"/>
                <a:gd name="T23" fmla="*/ 22 h 111"/>
                <a:gd name="T24" fmla="*/ 45 w 45"/>
                <a:gd name="T25" fmla="*/ 22 h 111"/>
                <a:gd name="T26" fmla="*/ 23 w 45"/>
                <a:gd name="T27" fmla="*/ 22 h 111"/>
                <a:gd name="T28" fmla="*/ 23 w 45"/>
                <a:gd name="T29" fmla="*/ 0 h 111"/>
                <a:gd name="T30" fmla="*/ 23 w 45"/>
                <a:gd name="T31" fmla="*/ 0 h 111"/>
                <a:gd name="T32" fmla="*/ 23 w 45"/>
                <a:gd name="T33" fmla="*/ 0 h 111"/>
                <a:gd name="T34" fmla="*/ 23 w 45"/>
                <a:gd name="T35" fmla="*/ 0 h 111"/>
                <a:gd name="T36" fmla="*/ 23 w 45"/>
                <a:gd name="T37" fmla="*/ 0 h 111"/>
                <a:gd name="T38" fmla="*/ 45 w 45"/>
                <a:gd name="T39" fmla="*/ 22 h 111"/>
                <a:gd name="T40" fmla="*/ 45 w 45"/>
                <a:gd name="T41" fmla="*/ 22 h 111"/>
                <a:gd name="T42" fmla="*/ 45 w 45"/>
                <a:gd name="T43" fmla="*/ 44 h 111"/>
                <a:gd name="T44" fmla="*/ 45 w 45"/>
                <a:gd name="T45" fmla="*/ 89 h 111"/>
                <a:gd name="T46" fmla="*/ 45 w 45"/>
                <a:gd name="T47" fmla="*/ 89 h 111"/>
                <a:gd name="T48" fmla="*/ 45 w 45"/>
                <a:gd name="T49" fmla="*/ 111 h 11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"/>
                <a:gd name="T76" fmla="*/ 0 h 111"/>
                <a:gd name="T77" fmla="*/ 45 w 45"/>
                <a:gd name="T78" fmla="*/ 111 h 11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" h="111">
                  <a:moveTo>
                    <a:pt x="45" y="111"/>
                  </a:moveTo>
                  <a:lnTo>
                    <a:pt x="45" y="111"/>
                  </a:lnTo>
                  <a:lnTo>
                    <a:pt x="23" y="111"/>
                  </a:lnTo>
                  <a:lnTo>
                    <a:pt x="0" y="111"/>
                  </a:lnTo>
                  <a:lnTo>
                    <a:pt x="0" y="89"/>
                  </a:lnTo>
                  <a:lnTo>
                    <a:pt x="23" y="66"/>
                  </a:lnTo>
                  <a:lnTo>
                    <a:pt x="23" y="44"/>
                  </a:lnTo>
                  <a:lnTo>
                    <a:pt x="45" y="44"/>
                  </a:lnTo>
                  <a:lnTo>
                    <a:pt x="45" y="22"/>
                  </a:lnTo>
                  <a:lnTo>
                    <a:pt x="23" y="22"/>
                  </a:lnTo>
                  <a:lnTo>
                    <a:pt x="23" y="0"/>
                  </a:lnTo>
                  <a:lnTo>
                    <a:pt x="45" y="22"/>
                  </a:lnTo>
                  <a:lnTo>
                    <a:pt x="45" y="44"/>
                  </a:lnTo>
                  <a:lnTo>
                    <a:pt x="45" y="89"/>
                  </a:lnTo>
                  <a:lnTo>
                    <a:pt x="45" y="111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1" name="Freeform 748"/>
            <p:cNvSpPr>
              <a:spLocks/>
            </p:cNvSpPr>
            <p:nvPr/>
          </p:nvSpPr>
          <p:spPr bwMode="auto">
            <a:xfrm>
              <a:off x="5698" y="2860"/>
              <a:ext cx="45" cy="111"/>
            </a:xfrm>
            <a:custGeom>
              <a:avLst/>
              <a:gdLst>
                <a:gd name="T0" fmla="*/ 45 w 45"/>
                <a:gd name="T1" fmla="*/ 111 h 111"/>
                <a:gd name="T2" fmla="*/ 23 w 45"/>
                <a:gd name="T3" fmla="*/ 111 h 111"/>
                <a:gd name="T4" fmla="*/ 0 w 45"/>
                <a:gd name="T5" fmla="*/ 111 h 111"/>
                <a:gd name="T6" fmla="*/ 0 w 45"/>
                <a:gd name="T7" fmla="*/ 89 h 111"/>
                <a:gd name="T8" fmla="*/ 23 w 45"/>
                <a:gd name="T9" fmla="*/ 66 h 111"/>
                <a:gd name="T10" fmla="*/ 23 w 45"/>
                <a:gd name="T11" fmla="*/ 44 h 111"/>
                <a:gd name="T12" fmla="*/ 45 w 45"/>
                <a:gd name="T13" fmla="*/ 44 h 111"/>
                <a:gd name="T14" fmla="*/ 45 w 45"/>
                <a:gd name="T15" fmla="*/ 22 h 111"/>
                <a:gd name="T16" fmla="*/ 23 w 45"/>
                <a:gd name="T17" fmla="*/ 22 h 111"/>
                <a:gd name="T18" fmla="*/ 23 w 45"/>
                <a:gd name="T19" fmla="*/ 0 h 111"/>
                <a:gd name="T20" fmla="*/ 45 w 45"/>
                <a:gd name="T21" fmla="*/ 22 h 111"/>
                <a:gd name="T22" fmla="*/ 45 w 45"/>
                <a:gd name="T23" fmla="*/ 44 h 111"/>
                <a:gd name="T24" fmla="*/ 45 w 45"/>
                <a:gd name="T25" fmla="*/ 89 h 111"/>
                <a:gd name="T26" fmla="*/ 45 w 45"/>
                <a:gd name="T27" fmla="*/ 111 h 1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"/>
                <a:gd name="T43" fmla="*/ 0 h 111"/>
                <a:gd name="T44" fmla="*/ 45 w 45"/>
                <a:gd name="T45" fmla="*/ 111 h 1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" h="111">
                  <a:moveTo>
                    <a:pt x="45" y="111"/>
                  </a:moveTo>
                  <a:lnTo>
                    <a:pt x="23" y="111"/>
                  </a:lnTo>
                  <a:lnTo>
                    <a:pt x="0" y="111"/>
                  </a:lnTo>
                  <a:lnTo>
                    <a:pt x="0" y="89"/>
                  </a:lnTo>
                  <a:lnTo>
                    <a:pt x="23" y="66"/>
                  </a:lnTo>
                  <a:lnTo>
                    <a:pt x="23" y="44"/>
                  </a:lnTo>
                  <a:lnTo>
                    <a:pt x="45" y="44"/>
                  </a:lnTo>
                  <a:lnTo>
                    <a:pt x="45" y="22"/>
                  </a:lnTo>
                  <a:lnTo>
                    <a:pt x="23" y="22"/>
                  </a:lnTo>
                  <a:lnTo>
                    <a:pt x="23" y="0"/>
                  </a:lnTo>
                  <a:lnTo>
                    <a:pt x="45" y="22"/>
                  </a:lnTo>
                  <a:lnTo>
                    <a:pt x="45" y="44"/>
                  </a:lnTo>
                  <a:lnTo>
                    <a:pt x="45" y="89"/>
                  </a:lnTo>
                  <a:lnTo>
                    <a:pt x="45" y="111"/>
                  </a:lnTo>
                </a:path>
              </a:pathLst>
            </a:custGeom>
            <a:solidFill>
              <a:srgbClr val="FF9900">
                <a:alpha val="18039"/>
              </a:srgbClr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2" name="Freeform 749"/>
            <p:cNvSpPr>
              <a:spLocks/>
            </p:cNvSpPr>
            <p:nvPr/>
          </p:nvSpPr>
          <p:spPr bwMode="auto">
            <a:xfrm>
              <a:off x="1431" y="2882"/>
              <a:ext cx="22" cy="133"/>
            </a:xfrm>
            <a:custGeom>
              <a:avLst/>
              <a:gdLst>
                <a:gd name="T0" fmla="*/ 22 w 22"/>
                <a:gd name="T1" fmla="*/ 0 h 133"/>
                <a:gd name="T2" fmla="*/ 22 w 22"/>
                <a:gd name="T3" fmla="*/ 0 h 133"/>
                <a:gd name="T4" fmla="*/ 0 w 22"/>
                <a:gd name="T5" fmla="*/ 0 h 133"/>
                <a:gd name="T6" fmla="*/ 0 w 22"/>
                <a:gd name="T7" fmla="*/ 22 h 133"/>
                <a:gd name="T8" fmla="*/ 0 w 22"/>
                <a:gd name="T9" fmla="*/ 22 h 133"/>
                <a:gd name="T10" fmla="*/ 0 w 22"/>
                <a:gd name="T11" fmla="*/ 22 h 133"/>
                <a:gd name="T12" fmla="*/ 0 w 22"/>
                <a:gd name="T13" fmla="*/ 44 h 133"/>
                <a:gd name="T14" fmla="*/ 0 w 22"/>
                <a:gd name="T15" fmla="*/ 67 h 133"/>
                <a:gd name="T16" fmla="*/ 0 w 22"/>
                <a:gd name="T17" fmla="*/ 89 h 133"/>
                <a:gd name="T18" fmla="*/ 0 w 22"/>
                <a:gd name="T19" fmla="*/ 89 h 133"/>
                <a:gd name="T20" fmla="*/ 0 w 22"/>
                <a:gd name="T21" fmla="*/ 111 h 133"/>
                <a:gd name="T22" fmla="*/ 0 w 22"/>
                <a:gd name="T23" fmla="*/ 111 h 133"/>
                <a:gd name="T24" fmla="*/ 22 w 22"/>
                <a:gd name="T25" fmla="*/ 133 h 133"/>
                <a:gd name="T26" fmla="*/ 0 w 22"/>
                <a:gd name="T27" fmla="*/ 0 h 133"/>
                <a:gd name="T28" fmla="*/ 22 w 22"/>
                <a:gd name="T29" fmla="*/ 0 h 1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"/>
                <a:gd name="T46" fmla="*/ 0 h 133"/>
                <a:gd name="T47" fmla="*/ 22 w 22"/>
                <a:gd name="T48" fmla="*/ 133 h 1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" h="133">
                  <a:moveTo>
                    <a:pt x="22" y="0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0" y="44"/>
                  </a:lnTo>
                  <a:lnTo>
                    <a:pt x="0" y="67"/>
                  </a:lnTo>
                  <a:lnTo>
                    <a:pt x="0" y="89"/>
                  </a:lnTo>
                  <a:lnTo>
                    <a:pt x="0" y="111"/>
                  </a:lnTo>
                  <a:lnTo>
                    <a:pt x="22" y="133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3" name="Freeform 750"/>
            <p:cNvSpPr>
              <a:spLocks/>
            </p:cNvSpPr>
            <p:nvPr/>
          </p:nvSpPr>
          <p:spPr bwMode="auto">
            <a:xfrm>
              <a:off x="4854" y="2904"/>
              <a:ext cx="44" cy="134"/>
            </a:xfrm>
            <a:custGeom>
              <a:avLst/>
              <a:gdLst>
                <a:gd name="T0" fmla="*/ 22 w 44"/>
                <a:gd name="T1" fmla="*/ 111 h 134"/>
                <a:gd name="T2" fmla="*/ 22 w 44"/>
                <a:gd name="T3" fmla="*/ 111 h 134"/>
                <a:gd name="T4" fmla="*/ 44 w 44"/>
                <a:gd name="T5" fmla="*/ 134 h 134"/>
                <a:gd name="T6" fmla="*/ 22 w 44"/>
                <a:gd name="T7" fmla="*/ 134 h 134"/>
                <a:gd name="T8" fmla="*/ 22 w 44"/>
                <a:gd name="T9" fmla="*/ 134 h 134"/>
                <a:gd name="T10" fmla="*/ 22 w 44"/>
                <a:gd name="T11" fmla="*/ 134 h 134"/>
                <a:gd name="T12" fmla="*/ 22 w 44"/>
                <a:gd name="T13" fmla="*/ 134 h 134"/>
                <a:gd name="T14" fmla="*/ 0 w 44"/>
                <a:gd name="T15" fmla="*/ 111 h 134"/>
                <a:gd name="T16" fmla="*/ 0 w 44"/>
                <a:gd name="T17" fmla="*/ 111 h 134"/>
                <a:gd name="T18" fmla="*/ 44 w 44"/>
                <a:gd name="T19" fmla="*/ 0 h 134"/>
                <a:gd name="T20" fmla="*/ 22 w 44"/>
                <a:gd name="T21" fmla="*/ 45 h 134"/>
                <a:gd name="T22" fmla="*/ 22 w 44"/>
                <a:gd name="T23" fmla="*/ 67 h 134"/>
                <a:gd name="T24" fmla="*/ 22 w 44"/>
                <a:gd name="T25" fmla="*/ 89 h 134"/>
                <a:gd name="T26" fmla="*/ 22 w 44"/>
                <a:gd name="T27" fmla="*/ 89 h 134"/>
                <a:gd name="T28" fmla="*/ 22 w 44"/>
                <a:gd name="T29" fmla="*/ 111 h 1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4"/>
                <a:gd name="T46" fmla="*/ 0 h 134"/>
                <a:gd name="T47" fmla="*/ 44 w 44"/>
                <a:gd name="T48" fmla="*/ 134 h 13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4" h="134">
                  <a:moveTo>
                    <a:pt x="22" y="111"/>
                  </a:moveTo>
                  <a:lnTo>
                    <a:pt x="22" y="111"/>
                  </a:lnTo>
                  <a:lnTo>
                    <a:pt x="44" y="134"/>
                  </a:lnTo>
                  <a:lnTo>
                    <a:pt x="22" y="134"/>
                  </a:lnTo>
                  <a:lnTo>
                    <a:pt x="0" y="111"/>
                  </a:lnTo>
                  <a:lnTo>
                    <a:pt x="44" y="0"/>
                  </a:lnTo>
                  <a:lnTo>
                    <a:pt x="22" y="45"/>
                  </a:lnTo>
                  <a:lnTo>
                    <a:pt x="22" y="67"/>
                  </a:lnTo>
                  <a:lnTo>
                    <a:pt x="22" y="89"/>
                  </a:lnTo>
                  <a:lnTo>
                    <a:pt x="22" y="111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4" name="Freeform 751"/>
            <p:cNvSpPr>
              <a:spLocks/>
            </p:cNvSpPr>
            <p:nvPr/>
          </p:nvSpPr>
          <p:spPr bwMode="auto">
            <a:xfrm>
              <a:off x="1542" y="2926"/>
              <a:ext cx="45" cy="89"/>
            </a:xfrm>
            <a:custGeom>
              <a:avLst/>
              <a:gdLst>
                <a:gd name="T0" fmla="*/ 45 w 45"/>
                <a:gd name="T1" fmla="*/ 45 h 89"/>
                <a:gd name="T2" fmla="*/ 45 w 45"/>
                <a:gd name="T3" fmla="*/ 45 h 89"/>
                <a:gd name="T4" fmla="*/ 22 w 45"/>
                <a:gd name="T5" fmla="*/ 67 h 89"/>
                <a:gd name="T6" fmla="*/ 22 w 45"/>
                <a:gd name="T7" fmla="*/ 67 h 89"/>
                <a:gd name="T8" fmla="*/ 22 w 45"/>
                <a:gd name="T9" fmla="*/ 67 h 89"/>
                <a:gd name="T10" fmla="*/ 22 w 45"/>
                <a:gd name="T11" fmla="*/ 89 h 89"/>
                <a:gd name="T12" fmla="*/ 22 w 45"/>
                <a:gd name="T13" fmla="*/ 89 h 89"/>
                <a:gd name="T14" fmla="*/ 0 w 45"/>
                <a:gd name="T15" fmla="*/ 89 h 89"/>
                <a:gd name="T16" fmla="*/ 22 w 45"/>
                <a:gd name="T17" fmla="*/ 0 h 89"/>
                <a:gd name="T18" fmla="*/ 22 w 45"/>
                <a:gd name="T19" fmla="*/ 0 h 89"/>
                <a:gd name="T20" fmla="*/ 22 w 45"/>
                <a:gd name="T21" fmla="*/ 23 h 89"/>
                <a:gd name="T22" fmla="*/ 22 w 45"/>
                <a:gd name="T23" fmla="*/ 23 h 89"/>
                <a:gd name="T24" fmla="*/ 22 w 45"/>
                <a:gd name="T25" fmla="*/ 23 h 89"/>
                <a:gd name="T26" fmla="*/ 22 w 45"/>
                <a:gd name="T27" fmla="*/ 45 h 89"/>
                <a:gd name="T28" fmla="*/ 45 w 45"/>
                <a:gd name="T29" fmla="*/ 45 h 8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5"/>
                <a:gd name="T46" fmla="*/ 0 h 89"/>
                <a:gd name="T47" fmla="*/ 45 w 45"/>
                <a:gd name="T48" fmla="*/ 89 h 8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5" h="89">
                  <a:moveTo>
                    <a:pt x="45" y="45"/>
                  </a:moveTo>
                  <a:lnTo>
                    <a:pt x="45" y="45"/>
                  </a:lnTo>
                  <a:lnTo>
                    <a:pt x="22" y="67"/>
                  </a:lnTo>
                  <a:lnTo>
                    <a:pt x="22" y="89"/>
                  </a:lnTo>
                  <a:lnTo>
                    <a:pt x="0" y="89"/>
                  </a:lnTo>
                  <a:lnTo>
                    <a:pt x="22" y="0"/>
                  </a:lnTo>
                  <a:lnTo>
                    <a:pt x="22" y="23"/>
                  </a:lnTo>
                  <a:lnTo>
                    <a:pt x="22" y="45"/>
                  </a:lnTo>
                  <a:lnTo>
                    <a:pt x="45" y="45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5" name="Freeform 752"/>
            <p:cNvSpPr>
              <a:spLocks/>
            </p:cNvSpPr>
            <p:nvPr/>
          </p:nvSpPr>
          <p:spPr bwMode="auto">
            <a:xfrm>
              <a:off x="1164" y="3082"/>
              <a:ext cx="45" cy="89"/>
            </a:xfrm>
            <a:custGeom>
              <a:avLst/>
              <a:gdLst>
                <a:gd name="T0" fmla="*/ 23 w 45"/>
                <a:gd name="T1" fmla="*/ 67 h 89"/>
                <a:gd name="T2" fmla="*/ 23 w 45"/>
                <a:gd name="T3" fmla="*/ 67 h 89"/>
                <a:gd name="T4" fmla="*/ 0 w 45"/>
                <a:gd name="T5" fmla="*/ 89 h 89"/>
                <a:gd name="T6" fmla="*/ 0 w 45"/>
                <a:gd name="T7" fmla="*/ 67 h 89"/>
                <a:gd name="T8" fmla="*/ 23 w 45"/>
                <a:gd name="T9" fmla="*/ 44 h 89"/>
                <a:gd name="T10" fmla="*/ 23 w 45"/>
                <a:gd name="T11" fmla="*/ 44 h 89"/>
                <a:gd name="T12" fmla="*/ 23 w 45"/>
                <a:gd name="T13" fmla="*/ 44 h 89"/>
                <a:gd name="T14" fmla="*/ 23 w 45"/>
                <a:gd name="T15" fmla="*/ 22 h 89"/>
                <a:gd name="T16" fmla="*/ 23 w 45"/>
                <a:gd name="T17" fmla="*/ 0 h 89"/>
                <a:gd name="T18" fmla="*/ 23 w 45"/>
                <a:gd name="T19" fmla="*/ 0 h 89"/>
                <a:gd name="T20" fmla="*/ 45 w 45"/>
                <a:gd name="T21" fmla="*/ 0 h 89"/>
                <a:gd name="T22" fmla="*/ 23 w 45"/>
                <a:gd name="T23" fmla="*/ 67 h 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"/>
                <a:gd name="T37" fmla="*/ 0 h 89"/>
                <a:gd name="T38" fmla="*/ 45 w 45"/>
                <a:gd name="T39" fmla="*/ 89 h 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" h="89">
                  <a:moveTo>
                    <a:pt x="23" y="67"/>
                  </a:moveTo>
                  <a:lnTo>
                    <a:pt x="23" y="67"/>
                  </a:lnTo>
                  <a:lnTo>
                    <a:pt x="0" y="89"/>
                  </a:lnTo>
                  <a:lnTo>
                    <a:pt x="0" y="67"/>
                  </a:lnTo>
                  <a:lnTo>
                    <a:pt x="23" y="44"/>
                  </a:lnTo>
                  <a:lnTo>
                    <a:pt x="23" y="22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23" y="67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6" name="Freeform 753"/>
            <p:cNvSpPr>
              <a:spLocks/>
            </p:cNvSpPr>
            <p:nvPr/>
          </p:nvSpPr>
          <p:spPr bwMode="auto">
            <a:xfrm>
              <a:off x="5565" y="3082"/>
              <a:ext cx="67" cy="67"/>
            </a:xfrm>
            <a:custGeom>
              <a:avLst/>
              <a:gdLst>
                <a:gd name="T0" fmla="*/ 67 w 67"/>
                <a:gd name="T1" fmla="*/ 0 h 67"/>
                <a:gd name="T2" fmla="*/ 67 w 67"/>
                <a:gd name="T3" fmla="*/ 0 h 67"/>
                <a:gd name="T4" fmla="*/ 44 w 67"/>
                <a:gd name="T5" fmla="*/ 0 h 67"/>
                <a:gd name="T6" fmla="*/ 44 w 67"/>
                <a:gd name="T7" fmla="*/ 22 h 67"/>
                <a:gd name="T8" fmla="*/ 44 w 67"/>
                <a:gd name="T9" fmla="*/ 22 h 67"/>
                <a:gd name="T10" fmla="*/ 44 w 67"/>
                <a:gd name="T11" fmla="*/ 44 h 67"/>
                <a:gd name="T12" fmla="*/ 44 w 67"/>
                <a:gd name="T13" fmla="*/ 44 h 67"/>
                <a:gd name="T14" fmla="*/ 44 w 67"/>
                <a:gd name="T15" fmla="*/ 67 h 67"/>
                <a:gd name="T16" fmla="*/ 44 w 67"/>
                <a:gd name="T17" fmla="*/ 67 h 67"/>
                <a:gd name="T18" fmla="*/ 22 w 67"/>
                <a:gd name="T19" fmla="*/ 67 h 67"/>
                <a:gd name="T20" fmla="*/ 22 w 67"/>
                <a:gd name="T21" fmla="*/ 67 h 67"/>
                <a:gd name="T22" fmla="*/ 22 w 67"/>
                <a:gd name="T23" fmla="*/ 67 h 67"/>
                <a:gd name="T24" fmla="*/ 22 w 67"/>
                <a:gd name="T25" fmla="*/ 67 h 67"/>
                <a:gd name="T26" fmla="*/ 0 w 67"/>
                <a:gd name="T27" fmla="*/ 67 h 67"/>
                <a:gd name="T28" fmla="*/ 0 w 67"/>
                <a:gd name="T29" fmla="*/ 67 h 67"/>
                <a:gd name="T30" fmla="*/ 0 w 67"/>
                <a:gd name="T31" fmla="*/ 67 h 67"/>
                <a:gd name="T32" fmla="*/ 0 w 67"/>
                <a:gd name="T33" fmla="*/ 44 h 67"/>
                <a:gd name="T34" fmla="*/ 0 w 67"/>
                <a:gd name="T35" fmla="*/ 44 h 67"/>
                <a:gd name="T36" fmla="*/ 0 w 67"/>
                <a:gd name="T37" fmla="*/ 22 h 67"/>
                <a:gd name="T38" fmla="*/ 22 w 67"/>
                <a:gd name="T39" fmla="*/ 22 h 67"/>
                <a:gd name="T40" fmla="*/ 22 w 67"/>
                <a:gd name="T41" fmla="*/ 22 h 67"/>
                <a:gd name="T42" fmla="*/ 44 w 67"/>
                <a:gd name="T43" fmla="*/ 0 h 67"/>
                <a:gd name="T44" fmla="*/ 44 w 67"/>
                <a:gd name="T45" fmla="*/ 0 h 67"/>
                <a:gd name="T46" fmla="*/ 44 w 67"/>
                <a:gd name="T47" fmla="*/ 0 h 67"/>
                <a:gd name="T48" fmla="*/ 67 w 67"/>
                <a:gd name="T49" fmla="*/ 0 h 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7"/>
                <a:gd name="T76" fmla="*/ 0 h 67"/>
                <a:gd name="T77" fmla="*/ 67 w 67"/>
                <a:gd name="T78" fmla="*/ 67 h 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7" h="67">
                  <a:moveTo>
                    <a:pt x="67" y="0"/>
                  </a:moveTo>
                  <a:lnTo>
                    <a:pt x="67" y="0"/>
                  </a:lnTo>
                  <a:lnTo>
                    <a:pt x="44" y="0"/>
                  </a:lnTo>
                  <a:lnTo>
                    <a:pt x="44" y="22"/>
                  </a:lnTo>
                  <a:lnTo>
                    <a:pt x="44" y="44"/>
                  </a:lnTo>
                  <a:lnTo>
                    <a:pt x="44" y="67"/>
                  </a:lnTo>
                  <a:lnTo>
                    <a:pt x="22" y="67"/>
                  </a:lnTo>
                  <a:lnTo>
                    <a:pt x="0" y="67"/>
                  </a:lnTo>
                  <a:lnTo>
                    <a:pt x="0" y="44"/>
                  </a:lnTo>
                  <a:lnTo>
                    <a:pt x="0" y="22"/>
                  </a:lnTo>
                  <a:lnTo>
                    <a:pt x="22" y="22"/>
                  </a:lnTo>
                  <a:lnTo>
                    <a:pt x="44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7" name="Freeform 754"/>
            <p:cNvSpPr>
              <a:spLocks/>
            </p:cNvSpPr>
            <p:nvPr/>
          </p:nvSpPr>
          <p:spPr bwMode="auto">
            <a:xfrm>
              <a:off x="5565" y="3082"/>
              <a:ext cx="67" cy="67"/>
            </a:xfrm>
            <a:custGeom>
              <a:avLst/>
              <a:gdLst>
                <a:gd name="T0" fmla="*/ 67 w 67"/>
                <a:gd name="T1" fmla="*/ 0 h 67"/>
                <a:gd name="T2" fmla="*/ 44 w 67"/>
                <a:gd name="T3" fmla="*/ 0 h 67"/>
                <a:gd name="T4" fmla="*/ 44 w 67"/>
                <a:gd name="T5" fmla="*/ 22 h 67"/>
                <a:gd name="T6" fmla="*/ 44 w 67"/>
                <a:gd name="T7" fmla="*/ 44 h 67"/>
                <a:gd name="T8" fmla="*/ 44 w 67"/>
                <a:gd name="T9" fmla="*/ 67 h 67"/>
                <a:gd name="T10" fmla="*/ 22 w 67"/>
                <a:gd name="T11" fmla="*/ 67 h 67"/>
                <a:gd name="T12" fmla="*/ 0 w 67"/>
                <a:gd name="T13" fmla="*/ 67 h 67"/>
                <a:gd name="T14" fmla="*/ 0 w 67"/>
                <a:gd name="T15" fmla="*/ 44 h 67"/>
                <a:gd name="T16" fmla="*/ 0 w 67"/>
                <a:gd name="T17" fmla="*/ 22 h 67"/>
                <a:gd name="T18" fmla="*/ 22 w 67"/>
                <a:gd name="T19" fmla="*/ 22 h 67"/>
                <a:gd name="T20" fmla="*/ 44 w 67"/>
                <a:gd name="T21" fmla="*/ 0 h 67"/>
                <a:gd name="T22" fmla="*/ 67 w 67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7"/>
                <a:gd name="T37" fmla="*/ 0 h 67"/>
                <a:gd name="T38" fmla="*/ 67 w 67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7" h="67">
                  <a:moveTo>
                    <a:pt x="67" y="0"/>
                  </a:moveTo>
                  <a:lnTo>
                    <a:pt x="44" y="0"/>
                  </a:lnTo>
                  <a:lnTo>
                    <a:pt x="44" y="22"/>
                  </a:lnTo>
                  <a:lnTo>
                    <a:pt x="44" y="44"/>
                  </a:lnTo>
                  <a:lnTo>
                    <a:pt x="44" y="67"/>
                  </a:lnTo>
                  <a:lnTo>
                    <a:pt x="22" y="67"/>
                  </a:lnTo>
                  <a:lnTo>
                    <a:pt x="0" y="67"/>
                  </a:lnTo>
                  <a:lnTo>
                    <a:pt x="0" y="44"/>
                  </a:lnTo>
                  <a:lnTo>
                    <a:pt x="0" y="22"/>
                  </a:lnTo>
                  <a:lnTo>
                    <a:pt x="22" y="22"/>
                  </a:lnTo>
                  <a:lnTo>
                    <a:pt x="44" y="0"/>
                  </a:lnTo>
                  <a:lnTo>
                    <a:pt x="67" y="0"/>
                  </a:lnTo>
                </a:path>
              </a:pathLst>
            </a:custGeom>
            <a:solidFill>
              <a:srgbClr val="FF9900">
                <a:alpha val="18039"/>
              </a:srgbClr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8" name="Freeform 755"/>
            <p:cNvSpPr>
              <a:spLocks/>
            </p:cNvSpPr>
            <p:nvPr/>
          </p:nvSpPr>
          <p:spPr bwMode="auto">
            <a:xfrm>
              <a:off x="2765" y="3104"/>
              <a:ext cx="111" cy="134"/>
            </a:xfrm>
            <a:custGeom>
              <a:avLst/>
              <a:gdLst>
                <a:gd name="T0" fmla="*/ 111 w 111"/>
                <a:gd name="T1" fmla="*/ 0 h 134"/>
                <a:gd name="T2" fmla="*/ 111 w 111"/>
                <a:gd name="T3" fmla="*/ 0 h 134"/>
                <a:gd name="T4" fmla="*/ 111 w 111"/>
                <a:gd name="T5" fmla="*/ 0 h 134"/>
                <a:gd name="T6" fmla="*/ 111 w 111"/>
                <a:gd name="T7" fmla="*/ 22 h 134"/>
                <a:gd name="T8" fmla="*/ 89 w 111"/>
                <a:gd name="T9" fmla="*/ 22 h 134"/>
                <a:gd name="T10" fmla="*/ 89 w 111"/>
                <a:gd name="T11" fmla="*/ 45 h 134"/>
                <a:gd name="T12" fmla="*/ 66 w 111"/>
                <a:gd name="T13" fmla="*/ 45 h 134"/>
                <a:gd name="T14" fmla="*/ 66 w 111"/>
                <a:gd name="T15" fmla="*/ 67 h 134"/>
                <a:gd name="T16" fmla="*/ 44 w 111"/>
                <a:gd name="T17" fmla="*/ 67 h 134"/>
                <a:gd name="T18" fmla="*/ 44 w 111"/>
                <a:gd name="T19" fmla="*/ 89 h 134"/>
                <a:gd name="T20" fmla="*/ 44 w 111"/>
                <a:gd name="T21" fmla="*/ 89 h 134"/>
                <a:gd name="T22" fmla="*/ 44 w 111"/>
                <a:gd name="T23" fmla="*/ 89 h 134"/>
                <a:gd name="T24" fmla="*/ 44 w 111"/>
                <a:gd name="T25" fmla="*/ 111 h 134"/>
                <a:gd name="T26" fmla="*/ 44 w 111"/>
                <a:gd name="T27" fmla="*/ 111 h 134"/>
                <a:gd name="T28" fmla="*/ 44 w 111"/>
                <a:gd name="T29" fmla="*/ 111 h 134"/>
                <a:gd name="T30" fmla="*/ 44 w 111"/>
                <a:gd name="T31" fmla="*/ 134 h 134"/>
                <a:gd name="T32" fmla="*/ 66 w 111"/>
                <a:gd name="T33" fmla="*/ 134 h 134"/>
                <a:gd name="T34" fmla="*/ 0 w 111"/>
                <a:gd name="T35" fmla="*/ 67 h 134"/>
                <a:gd name="T36" fmla="*/ 0 w 111"/>
                <a:gd name="T37" fmla="*/ 67 h 134"/>
                <a:gd name="T38" fmla="*/ 0 w 111"/>
                <a:gd name="T39" fmla="*/ 45 h 134"/>
                <a:gd name="T40" fmla="*/ 22 w 111"/>
                <a:gd name="T41" fmla="*/ 45 h 134"/>
                <a:gd name="T42" fmla="*/ 22 w 111"/>
                <a:gd name="T43" fmla="*/ 22 h 134"/>
                <a:gd name="T44" fmla="*/ 44 w 111"/>
                <a:gd name="T45" fmla="*/ 22 h 134"/>
                <a:gd name="T46" fmla="*/ 66 w 111"/>
                <a:gd name="T47" fmla="*/ 22 h 134"/>
                <a:gd name="T48" fmla="*/ 89 w 111"/>
                <a:gd name="T49" fmla="*/ 0 h 134"/>
                <a:gd name="T50" fmla="*/ 111 w 111"/>
                <a:gd name="T51" fmla="*/ 0 h 13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1"/>
                <a:gd name="T79" fmla="*/ 0 h 134"/>
                <a:gd name="T80" fmla="*/ 111 w 111"/>
                <a:gd name="T81" fmla="*/ 134 h 13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1" h="134">
                  <a:moveTo>
                    <a:pt x="111" y="0"/>
                  </a:moveTo>
                  <a:lnTo>
                    <a:pt x="111" y="0"/>
                  </a:lnTo>
                  <a:lnTo>
                    <a:pt x="111" y="22"/>
                  </a:lnTo>
                  <a:lnTo>
                    <a:pt x="89" y="22"/>
                  </a:lnTo>
                  <a:lnTo>
                    <a:pt x="89" y="45"/>
                  </a:lnTo>
                  <a:lnTo>
                    <a:pt x="66" y="45"/>
                  </a:lnTo>
                  <a:lnTo>
                    <a:pt x="66" y="67"/>
                  </a:lnTo>
                  <a:lnTo>
                    <a:pt x="44" y="67"/>
                  </a:lnTo>
                  <a:lnTo>
                    <a:pt x="44" y="89"/>
                  </a:lnTo>
                  <a:lnTo>
                    <a:pt x="44" y="111"/>
                  </a:lnTo>
                  <a:lnTo>
                    <a:pt x="44" y="134"/>
                  </a:lnTo>
                  <a:lnTo>
                    <a:pt x="66" y="134"/>
                  </a:lnTo>
                  <a:lnTo>
                    <a:pt x="0" y="67"/>
                  </a:lnTo>
                  <a:lnTo>
                    <a:pt x="0" y="45"/>
                  </a:lnTo>
                  <a:lnTo>
                    <a:pt x="22" y="45"/>
                  </a:lnTo>
                  <a:lnTo>
                    <a:pt x="22" y="22"/>
                  </a:lnTo>
                  <a:lnTo>
                    <a:pt x="44" y="22"/>
                  </a:lnTo>
                  <a:lnTo>
                    <a:pt x="66" y="22"/>
                  </a:lnTo>
                  <a:lnTo>
                    <a:pt x="89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9" name="Freeform 756"/>
            <p:cNvSpPr>
              <a:spLocks/>
            </p:cNvSpPr>
            <p:nvPr/>
          </p:nvSpPr>
          <p:spPr bwMode="auto">
            <a:xfrm>
              <a:off x="1409" y="3126"/>
              <a:ext cx="89" cy="89"/>
            </a:xfrm>
            <a:custGeom>
              <a:avLst/>
              <a:gdLst>
                <a:gd name="T0" fmla="*/ 89 w 89"/>
                <a:gd name="T1" fmla="*/ 67 h 89"/>
                <a:gd name="T2" fmla="*/ 89 w 89"/>
                <a:gd name="T3" fmla="*/ 67 h 89"/>
                <a:gd name="T4" fmla="*/ 67 w 89"/>
                <a:gd name="T5" fmla="*/ 45 h 89"/>
                <a:gd name="T6" fmla="*/ 67 w 89"/>
                <a:gd name="T7" fmla="*/ 45 h 89"/>
                <a:gd name="T8" fmla="*/ 44 w 89"/>
                <a:gd name="T9" fmla="*/ 45 h 89"/>
                <a:gd name="T10" fmla="*/ 44 w 89"/>
                <a:gd name="T11" fmla="*/ 45 h 89"/>
                <a:gd name="T12" fmla="*/ 44 w 89"/>
                <a:gd name="T13" fmla="*/ 45 h 89"/>
                <a:gd name="T14" fmla="*/ 22 w 89"/>
                <a:gd name="T15" fmla="*/ 67 h 89"/>
                <a:gd name="T16" fmla="*/ 22 w 89"/>
                <a:gd name="T17" fmla="*/ 67 h 89"/>
                <a:gd name="T18" fmla="*/ 22 w 89"/>
                <a:gd name="T19" fmla="*/ 67 h 89"/>
                <a:gd name="T20" fmla="*/ 22 w 89"/>
                <a:gd name="T21" fmla="*/ 89 h 89"/>
                <a:gd name="T22" fmla="*/ 22 w 89"/>
                <a:gd name="T23" fmla="*/ 89 h 89"/>
                <a:gd name="T24" fmla="*/ 0 w 89"/>
                <a:gd name="T25" fmla="*/ 89 h 89"/>
                <a:gd name="T26" fmla="*/ 0 w 89"/>
                <a:gd name="T27" fmla="*/ 89 h 89"/>
                <a:gd name="T28" fmla="*/ 0 w 89"/>
                <a:gd name="T29" fmla="*/ 67 h 89"/>
                <a:gd name="T30" fmla="*/ 0 w 89"/>
                <a:gd name="T31" fmla="*/ 67 h 89"/>
                <a:gd name="T32" fmla="*/ 0 w 89"/>
                <a:gd name="T33" fmla="*/ 67 h 89"/>
                <a:gd name="T34" fmla="*/ 0 w 89"/>
                <a:gd name="T35" fmla="*/ 67 h 89"/>
                <a:gd name="T36" fmla="*/ 0 w 89"/>
                <a:gd name="T37" fmla="*/ 45 h 89"/>
                <a:gd name="T38" fmla="*/ 0 w 89"/>
                <a:gd name="T39" fmla="*/ 45 h 89"/>
                <a:gd name="T40" fmla="*/ 0 w 89"/>
                <a:gd name="T41" fmla="*/ 45 h 89"/>
                <a:gd name="T42" fmla="*/ 22 w 89"/>
                <a:gd name="T43" fmla="*/ 23 h 89"/>
                <a:gd name="T44" fmla="*/ 22 w 89"/>
                <a:gd name="T45" fmla="*/ 23 h 89"/>
                <a:gd name="T46" fmla="*/ 44 w 89"/>
                <a:gd name="T47" fmla="*/ 0 h 89"/>
                <a:gd name="T48" fmla="*/ 89 w 89"/>
                <a:gd name="T49" fmla="*/ 67 h 8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9"/>
                <a:gd name="T76" fmla="*/ 0 h 89"/>
                <a:gd name="T77" fmla="*/ 89 w 89"/>
                <a:gd name="T78" fmla="*/ 89 h 8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9" h="89">
                  <a:moveTo>
                    <a:pt x="89" y="67"/>
                  </a:moveTo>
                  <a:lnTo>
                    <a:pt x="89" y="67"/>
                  </a:lnTo>
                  <a:lnTo>
                    <a:pt x="67" y="45"/>
                  </a:lnTo>
                  <a:lnTo>
                    <a:pt x="44" y="45"/>
                  </a:lnTo>
                  <a:lnTo>
                    <a:pt x="22" y="67"/>
                  </a:lnTo>
                  <a:lnTo>
                    <a:pt x="22" y="89"/>
                  </a:lnTo>
                  <a:lnTo>
                    <a:pt x="0" y="89"/>
                  </a:lnTo>
                  <a:lnTo>
                    <a:pt x="0" y="67"/>
                  </a:lnTo>
                  <a:lnTo>
                    <a:pt x="0" y="45"/>
                  </a:lnTo>
                  <a:lnTo>
                    <a:pt x="22" y="23"/>
                  </a:lnTo>
                  <a:lnTo>
                    <a:pt x="44" y="0"/>
                  </a:lnTo>
                  <a:lnTo>
                    <a:pt x="89" y="67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10" name="Freeform 757"/>
            <p:cNvSpPr>
              <a:spLocks/>
            </p:cNvSpPr>
            <p:nvPr/>
          </p:nvSpPr>
          <p:spPr bwMode="auto">
            <a:xfrm>
              <a:off x="2031" y="3126"/>
              <a:ext cx="134" cy="67"/>
            </a:xfrm>
            <a:custGeom>
              <a:avLst/>
              <a:gdLst>
                <a:gd name="T0" fmla="*/ 134 w 134"/>
                <a:gd name="T1" fmla="*/ 67 h 67"/>
                <a:gd name="T2" fmla="*/ 134 w 134"/>
                <a:gd name="T3" fmla="*/ 67 h 67"/>
                <a:gd name="T4" fmla="*/ 134 w 134"/>
                <a:gd name="T5" fmla="*/ 67 h 67"/>
                <a:gd name="T6" fmla="*/ 111 w 134"/>
                <a:gd name="T7" fmla="*/ 67 h 67"/>
                <a:gd name="T8" fmla="*/ 111 w 134"/>
                <a:gd name="T9" fmla="*/ 45 h 67"/>
                <a:gd name="T10" fmla="*/ 89 w 134"/>
                <a:gd name="T11" fmla="*/ 45 h 67"/>
                <a:gd name="T12" fmla="*/ 89 w 134"/>
                <a:gd name="T13" fmla="*/ 23 h 67"/>
                <a:gd name="T14" fmla="*/ 89 w 134"/>
                <a:gd name="T15" fmla="*/ 23 h 67"/>
                <a:gd name="T16" fmla="*/ 67 w 134"/>
                <a:gd name="T17" fmla="*/ 23 h 67"/>
                <a:gd name="T18" fmla="*/ 67 w 134"/>
                <a:gd name="T19" fmla="*/ 23 h 67"/>
                <a:gd name="T20" fmla="*/ 67 w 134"/>
                <a:gd name="T21" fmla="*/ 23 h 67"/>
                <a:gd name="T22" fmla="*/ 45 w 134"/>
                <a:gd name="T23" fmla="*/ 23 h 67"/>
                <a:gd name="T24" fmla="*/ 45 w 134"/>
                <a:gd name="T25" fmla="*/ 23 h 67"/>
                <a:gd name="T26" fmla="*/ 45 w 134"/>
                <a:gd name="T27" fmla="*/ 45 h 67"/>
                <a:gd name="T28" fmla="*/ 45 w 134"/>
                <a:gd name="T29" fmla="*/ 45 h 67"/>
                <a:gd name="T30" fmla="*/ 45 w 134"/>
                <a:gd name="T31" fmla="*/ 67 h 67"/>
                <a:gd name="T32" fmla="*/ 22 w 134"/>
                <a:gd name="T33" fmla="*/ 67 h 67"/>
                <a:gd name="T34" fmla="*/ 0 w 134"/>
                <a:gd name="T35" fmla="*/ 45 h 67"/>
                <a:gd name="T36" fmla="*/ 0 w 134"/>
                <a:gd name="T37" fmla="*/ 45 h 67"/>
                <a:gd name="T38" fmla="*/ 22 w 134"/>
                <a:gd name="T39" fmla="*/ 45 h 67"/>
                <a:gd name="T40" fmla="*/ 22 w 134"/>
                <a:gd name="T41" fmla="*/ 45 h 67"/>
                <a:gd name="T42" fmla="*/ 22 w 134"/>
                <a:gd name="T43" fmla="*/ 23 h 67"/>
                <a:gd name="T44" fmla="*/ 22 w 134"/>
                <a:gd name="T45" fmla="*/ 23 h 67"/>
                <a:gd name="T46" fmla="*/ 45 w 134"/>
                <a:gd name="T47" fmla="*/ 23 h 67"/>
                <a:gd name="T48" fmla="*/ 45 w 134"/>
                <a:gd name="T49" fmla="*/ 23 h 67"/>
                <a:gd name="T50" fmla="*/ 45 w 134"/>
                <a:gd name="T51" fmla="*/ 23 h 67"/>
                <a:gd name="T52" fmla="*/ 45 w 134"/>
                <a:gd name="T53" fmla="*/ 0 h 67"/>
                <a:gd name="T54" fmla="*/ 67 w 134"/>
                <a:gd name="T55" fmla="*/ 0 h 67"/>
                <a:gd name="T56" fmla="*/ 134 w 134"/>
                <a:gd name="T57" fmla="*/ 0 h 67"/>
                <a:gd name="T58" fmla="*/ 134 w 134"/>
                <a:gd name="T59" fmla="*/ 67 h 6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34"/>
                <a:gd name="T91" fmla="*/ 0 h 67"/>
                <a:gd name="T92" fmla="*/ 134 w 134"/>
                <a:gd name="T93" fmla="*/ 67 h 6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34" h="67">
                  <a:moveTo>
                    <a:pt x="134" y="67"/>
                  </a:moveTo>
                  <a:lnTo>
                    <a:pt x="134" y="67"/>
                  </a:lnTo>
                  <a:lnTo>
                    <a:pt x="111" y="67"/>
                  </a:lnTo>
                  <a:lnTo>
                    <a:pt x="111" y="45"/>
                  </a:lnTo>
                  <a:lnTo>
                    <a:pt x="89" y="45"/>
                  </a:lnTo>
                  <a:lnTo>
                    <a:pt x="89" y="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45" y="45"/>
                  </a:lnTo>
                  <a:lnTo>
                    <a:pt x="45" y="67"/>
                  </a:lnTo>
                  <a:lnTo>
                    <a:pt x="22" y="67"/>
                  </a:lnTo>
                  <a:lnTo>
                    <a:pt x="0" y="45"/>
                  </a:lnTo>
                  <a:lnTo>
                    <a:pt x="22" y="45"/>
                  </a:lnTo>
                  <a:lnTo>
                    <a:pt x="22" y="23"/>
                  </a:lnTo>
                  <a:lnTo>
                    <a:pt x="45" y="23"/>
                  </a:lnTo>
                  <a:lnTo>
                    <a:pt x="45" y="0"/>
                  </a:lnTo>
                  <a:lnTo>
                    <a:pt x="67" y="0"/>
                  </a:lnTo>
                  <a:lnTo>
                    <a:pt x="134" y="0"/>
                  </a:lnTo>
                  <a:lnTo>
                    <a:pt x="134" y="67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11" name="Freeform 758"/>
            <p:cNvSpPr>
              <a:spLocks/>
            </p:cNvSpPr>
            <p:nvPr/>
          </p:nvSpPr>
          <p:spPr bwMode="auto">
            <a:xfrm>
              <a:off x="4587" y="3171"/>
              <a:ext cx="45" cy="111"/>
            </a:xfrm>
            <a:custGeom>
              <a:avLst/>
              <a:gdLst>
                <a:gd name="T0" fmla="*/ 0 w 45"/>
                <a:gd name="T1" fmla="*/ 111 h 111"/>
                <a:gd name="T2" fmla="*/ 0 w 45"/>
                <a:gd name="T3" fmla="*/ 111 h 111"/>
                <a:gd name="T4" fmla="*/ 22 w 45"/>
                <a:gd name="T5" fmla="*/ 0 h 111"/>
                <a:gd name="T6" fmla="*/ 22 w 45"/>
                <a:gd name="T7" fmla="*/ 0 h 111"/>
                <a:gd name="T8" fmla="*/ 22 w 45"/>
                <a:gd name="T9" fmla="*/ 22 h 111"/>
                <a:gd name="T10" fmla="*/ 45 w 45"/>
                <a:gd name="T11" fmla="*/ 22 h 111"/>
                <a:gd name="T12" fmla="*/ 45 w 45"/>
                <a:gd name="T13" fmla="*/ 22 h 111"/>
                <a:gd name="T14" fmla="*/ 45 w 45"/>
                <a:gd name="T15" fmla="*/ 44 h 111"/>
                <a:gd name="T16" fmla="*/ 45 w 45"/>
                <a:gd name="T17" fmla="*/ 44 h 111"/>
                <a:gd name="T18" fmla="*/ 22 w 45"/>
                <a:gd name="T19" fmla="*/ 44 h 111"/>
                <a:gd name="T20" fmla="*/ 22 w 45"/>
                <a:gd name="T21" fmla="*/ 67 h 111"/>
                <a:gd name="T22" fmla="*/ 0 w 45"/>
                <a:gd name="T23" fmla="*/ 89 h 111"/>
                <a:gd name="T24" fmla="*/ 0 w 45"/>
                <a:gd name="T25" fmla="*/ 89 h 111"/>
                <a:gd name="T26" fmla="*/ 0 w 45"/>
                <a:gd name="T27" fmla="*/ 111 h 1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"/>
                <a:gd name="T43" fmla="*/ 0 h 111"/>
                <a:gd name="T44" fmla="*/ 45 w 45"/>
                <a:gd name="T45" fmla="*/ 111 h 1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" h="111">
                  <a:moveTo>
                    <a:pt x="0" y="111"/>
                  </a:moveTo>
                  <a:lnTo>
                    <a:pt x="0" y="111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45" y="22"/>
                  </a:lnTo>
                  <a:lnTo>
                    <a:pt x="45" y="44"/>
                  </a:lnTo>
                  <a:lnTo>
                    <a:pt x="22" y="44"/>
                  </a:lnTo>
                  <a:lnTo>
                    <a:pt x="22" y="67"/>
                  </a:lnTo>
                  <a:lnTo>
                    <a:pt x="0" y="89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12" name="Freeform 759"/>
            <p:cNvSpPr>
              <a:spLocks/>
            </p:cNvSpPr>
            <p:nvPr/>
          </p:nvSpPr>
          <p:spPr bwMode="auto">
            <a:xfrm>
              <a:off x="1253" y="3193"/>
              <a:ext cx="67" cy="67"/>
            </a:xfrm>
            <a:custGeom>
              <a:avLst/>
              <a:gdLst>
                <a:gd name="T0" fmla="*/ 67 w 67"/>
                <a:gd name="T1" fmla="*/ 22 h 67"/>
                <a:gd name="T2" fmla="*/ 67 w 67"/>
                <a:gd name="T3" fmla="*/ 22 h 67"/>
                <a:gd name="T4" fmla="*/ 67 w 67"/>
                <a:gd name="T5" fmla="*/ 67 h 67"/>
                <a:gd name="T6" fmla="*/ 45 w 67"/>
                <a:gd name="T7" fmla="*/ 67 h 67"/>
                <a:gd name="T8" fmla="*/ 45 w 67"/>
                <a:gd name="T9" fmla="*/ 45 h 67"/>
                <a:gd name="T10" fmla="*/ 23 w 67"/>
                <a:gd name="T11" fmla="*/ 45 h 67"/>
                <a:gd name="T12" fmla="*/ 23 w 67"/>
                <a:gd name="T13" fmla="*/ 22 h 67"/>
                <a:gd name="T14" fmla="*/ 23 w 67"/>
                <a:gd name="T15" fmla="*/ 22 h 67"/>
                <a:gd name="T16" fmla="*/ 0 w 67"/>
                <a:gd name="T17" fmla="*/ 22 h 67"/>
                <a:gd name="T18" fmla="*/ 0 w 67"/>
                <a:gd name="T19" fmla="*/ 22 h 67"/>
                <a:gd name="T20" fmla="*/ 0 w 67"/>
                <a:gd name="T21" fmla="*/ 22 h 67"/>
                <a:gd name="T22" fmla="*/ 0 w 67"/>
                <a:gd name="T23" fmla="*/ 22 h 67"/>
                <a:gd name="T24" fmla="*/ 0 w 67"/>
                <a:gd name="T25" fmla="*/ 22 h 67"/>
                <a:gd name="T26" fmla="*/ 0 w 67"/>
                <a:gd name="T27" fmla="*/ 22 h 67"/>
                <a:gd name="T28" fmla="*/ 0 w 67"/>
                <a:gd name="T29" fmla="*/ 0 h 67"/>
                <a:gd name="T30" fmla="*/ 0 w 67"/>
                <a:gd name="T31" fmla="*/ 0 h 67"/>
                <a:gd name="T32" fmla="*/ 23 w 67"/>
                <a:gd name="T33" fmla="*/ 0 h 67"/>
                <a:gd name="T34" fmla="*/ 23 w 67"/>
                <a:gd name="T35" fmla="*/ 0 h 67"/>
                <a:gd name="T36" fmla="*/ 45 w 67"/>
                <a:gd name="T37" fmla="*/ 0 h 67"/>
                <a:gd name="T38" fmla="*/ 45 w 67"/>
                <a:gd name="T39" fmla="*/ 0 h 67"/>
                <a:gd name="T40" fmla="*/ 45 w 67"/>
                <a:gd name="T41" fmla="*/ 0 h 67"/>
                <a:gd name="T42" fmla="*/ 45 w 67"/>
                <a:gd name="T43" fmla="*/ 22 h 67"/>
                <a:gd name="T44" fmla="*/ 67 w 67"/>
                <a:gd name="T45" fmla="*/ 22 h 6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7"/>
                <a:gd name="T70" fmla="*/ 0 h 67"/>
                <a:gd name="T71" fmla="*/ 67 w 67"/>
                <a:gd name="T72" fmla="*/ 67 h 6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7" h="67">
                  <a:moveTo>
                    <a:pt x="67" y="22"/>
                  </a:moveTo>
                  <a:lnTo>
                    <a:pt x="67" y="22"/>
                  </a:lnTo>
                  <a:lnTo>
                    <a:pt x="67" y="67"/>
                  </a:lnTo>
                  <a:lnTo>
                    <a:pt x="45" y="67"/>
                  </a:lnTo>
                  <a:lnTo>
                    <a:pt x="45" y="45"/>
                  </a:lnTo>
                  <a:lnTo>
                    <a:pt x="23" y="45"/>
                  </a:lnTo>
                  <a:lnTo>
                    <a:pt x="23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45" y="22"/>
                  </a:lnTo>
                  <a:lnTo>
                    <a:pt x="67" y="22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13" name="Freeform 760"/>
            <p:cNvSpPr>
              <a:spLocks/>
            </p:cNvSpPr>
            <p:nvPr/>
          </p:nvSpPr>
          <p:spPr bwMode="auto">
            <a:xfrm>
              <a:off x="3320" y="3193"/>
              <a:ext cx="45" cy="133"/>
            </a:xfrm>
            <a:custGeom>
              <a:avLst/>
              <a:gdLst>
                <a:gd name="T0" fmla="*/ 0 w 45"/>
                <a:gd name="T1" fmla="*/ 89 h 133"/>
                <a:gd name="T2" fmla="*/ 0 w 45"/>
                <a:gd name="T3" fmla="*/ 89 h 133"/>
                <a:gd name="T4" fmla="*/ 22 w 45"/>
                <a:gd name="T5" fmla="*/ 111 h 133"/>
                <a:gd name="T6" fmla="*/ 0 w 45"/>
                <a:gd name="T7" fmla="*/ 133 h 133"/>
                <a:gd name="T8" fmla="*/ 45 w 45"/>
                <a:gd name="T9" fmla="*/ 0 h 133"/>
                <a:gd name="T10" fmla="*/ 45 w 45"/>
                <a:gd name="T11" fmla="*/ 0 h 133"/>
                <a:gd name="T12" fmla="*/ 45 w 45"/>
                <a:gd name="T13" fmla="*/ 22 h 133"/>
                <a:gd name="T14" fmla="*/ 45 w 45"/>
                <a:gd name="T15" fmla="*/ 22 h 133"/>
                <a:gd name="T16" fmla="*/ 45 w 45"/>
                <a:gd name="T17" fmla="*/ 45 h 133"/>
                <a:gd name="T18" fmla="*/ 45 w 45"/>
                <a:gd name="T19" fmla="*/ 45 h 133"/>
                <a:gd name="T20" fmla="*/ 22 w 45"/>
                <a:gd name="T21" fmla="*/ 45 h 133"/>
                <a:gd name="T22" fmla="*/ 22 w 45"/>
                <a:gd name="T23" fmla="*/ 67 h 133"/>
                <a:gd name="T24" fmla="*/ 22 w 45"/>
                <a:gd name="T25" fmla="*/ 67 h 133"/>
                <a:gd name="T26" fmla="*/ 0 w 45"/>
                <a:gd name="T27" fmla="*/ 67 h 133"/>
                <a:gd name="T28" fmla="*/ 0 w 45"/>
                <a:gd name="T29" fmla="*/ 89 h 1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5"/>
                <a:gd name="T46" fmla="*/ 0 h 133"/>
                <a:gd name="T47" fmla="*/ 45 w 45"/>
                <a:gd name="T48" fmla="*/ 133 h 1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5" h="133">
                  <a:moveTo>
                    <a:pt x="0" y="89"/>
                  </a:moveTo>
                  <a:lnTo>
                    <a:pt x="0" y="89"/>
                  </a:lnTo>
                  <a:lnTo>
                    <a:pt x="22" y="111"/>
                  </a:lnTo>
                  <a:lnTo>
                    <a:pt x="0" y="133"/>
                  </a:lnTo>
                  <a:lnTo>
                    <a:pt x="45" y="0"/>
                  </a:lnTo>
                  <a:lnTo>
                    <a:pt x="45" y="22"/>
                  </a:lnTo>
                  <a:lnTo>
                    <a:pt x="45" y="45"/>
                  </a:lnTo>
                  <a:lnTo>
                    <a:pt x="22" y="45"/>
                  </a:lnTo>
                  <a:lnTo>
                    <a:pt x="22" y="67"/>
                  </a:lnTo>
                  <a:lnTo>
                    <a:pt x="0" y="67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14" name="Freeform 761"/>
            <p:cNvSpPr>
              <a:spLocks/>
            </p:cNvSpPr>
            <p:nvPr/>
          </p:nvSpPr>
          <p:spPr bwMode="auto">
            <a:xfrm>
              <a:off x="5298" y="3193"/>
              <a:ext cx="67" cy="67"/>
            </a:xfrm>
            <a:custGeom>
              <a:avLst/>
              <a:gdLst>
                <a:gd name="T0" fmla="*/ 67 w 67"/>
                <a:gd name="T1" fmla="*/ 0 h 67"/>
                <a:gd name="T2" fmla="*/ 67 w 67"/>
                <a:gd name="T3" fmla="*/ 0 h 67"/>
                <a:gd name="T4" fmla="*/ 45 w 67"/>
                <a:gd name="T5" fmla="*/ 0 h 67"/>
                <a:gd name="T6" fmla="*/ 45 w 67"/>
                <a:gd name="T7" fmla="*/ 22 h 67"/>
                <a:gd name="T8" fmla="*/ 22 w 67"/>
                <a:gd name="T9" fmla="*/ 45 h 67"/>
                <a:gd name="T10" fmla="*/ 0 w 67"/>
                <a:gd name="T11" fmla="*/ 67 h 67"/>
                <a:gd name="T12" fmla="*/ 0 w 67"/>
                <a:gd name="T13" fmla="*/ 67 h 67"/>
                <a:gd name="T14" fmla="*/ 0 w 67"/>
                <a:gd name="T15" fmla="*/ 67 h 67"/>
                <a:gd name="T16" fmla="*/ 0 w 67"/>
                <a:gd name="T17" fmla="*/ 67 h 67"/>
                <a:gd name="T18" fmla="*/ 0 w 67"/>
                <a:gd name="T19" fmla="*/ 67 h 67"/>
                <a:gd name="T20" fmla="*/ 22 w 67"/>
                <a:gd name="T21" fmla="*/ 45 h 67"/>
                <a:gd name="T22" fmla="*/ 22 w 67"/>
                <a:gd name="T23" fmla="*/ 22 h 67"/>
                <a:gd name="T24" fmla="*/ 45 w 67"/>
                <a:gd name="T25" fmla="*/ 22 h 67"/>
                <a:gd name="T26" fmla="*/ 45 w 67"/>
                <a:gd name="T27" fmla="*/ 22 h 67"/>
                <a:gd name="T28" fmla="*/ 45 w 67"/>
                <a:gd name="T29" fmla="*/ 0 h 67"/>
                <a:gd name="T30" fmla="*/ 45 w 67"/>
                <a:gd name="T31" fmla="*/ 0 h 67"/>
                <a:gd name="T32" fmla="*/ 67 w 67"/>
                <a:gd name="T33" fmla="*/ 0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67"/>
                <a:gd name="T53" fmla="*/ 67 w 67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67">
                  <a:moveTo>
                    <a:pt x="67" y="0"/>
                  </a:moveTo>
                  <a:lnTo>
                    <a:pt x="67" y="0"/>
                  </a:lnTo>
                  <a:lnTo>
                    <a:pt x="45" y="0"/>
                  </a:lnTo>
                  <a:lnTo>
                    <a:pt x="45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22" y="45"/>
                  </a:lnTo>
                  <a:lnTo>
                    <a:pt x="22" y="22"/>
                  </a:lnTo>
                  <a:lnTo>
                    <a:pt x="45" y="22"/>
                  </a:lnTo>
                  <a:lnTo>
                    <a:pt x="45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15" name="Freeform 762"/>
            <p:cNvSpPr>
              <a:spLocks/>
            </p:cNvSpPr>
            <p:nvPr/>
          </p:nvSpPr>
          <p:spPr bwMode="auto">
            <a:xfrm>
              <a:off x="2565" y="3260"/>
              <a:ext cx="111" cy="155"/>
            </a:xfrm>
            <a:custGeom>
              <a:avLst/>
              <a:gdLst>
                <a:gd name="T0" fmla="*/ 44 w 111"/>
                <a:gd name="T1" fmla="*/ 66 h 155"/>
                <a:gd name="T2" fmla="*/ 44 w 111"/>
                <a:gd name="T3" fmla="*/ 66 h 155"/>
                <a:gd name="T4" fmla="*/ 88 w 111"/>
                <a:gd name="T5" fmla="*/ 66 h 155"/>
                <a:gd name="T6" fmla="*/ 88 w 111"/>
                <a:gd name="T7" fmla="*/ 66 h 155"/>
                <a:gd name="T8" fmla="*/ 88 w 111"/>
                <a:gd name="T9" fmla="*/ 89 h 155"/>
                <a:gd name="T10" fmla="*/ 88 w 111"/>
                <a:gd name="T11" fmla="*/ 89 h 155"/>
                <a:gd name="T12" fmla="*/ 88 w 111"/>
                <a:gd name="T13" fmla="*/ 89 h 155"/>
                <a:gd name="T14" fmla="*/ 88 w 111"/>
                <a:gd name="T15" fmla="*/ 111 h 155"/>
                <a:gd name="T16" fmla="*/ 111 w 111"/>
                <a:gd name="T17" fmla="*/ 111 h 155"/>
                <a:gd name="T18" fmla="*/ 88 w 111"/>
                <a:gd name="T19" fmla="*/ 111 h 155"/>
                <a:gd name="T20" fmla="*/ 88 w 111"/>
                <a:gd name="T21" fmla="*/ 111 h 155"/>
                <a:gd name="T22" fmla="*/ 88 w 111"/>
                <a:gd name="T23" fmla="*/ 111 h 155"/>
                <a:gd name="T24" fmla="*/ 66 w 111"/>
                <a:gd name="T25" fmla="*/ 89 h 155"/>
                <a:gd name="T26" fmla="*/ 44 w 111"/>
                <a:gd name="T27" fmla="*/ 89 h 155"/>
                <a:gd name="T28" fmla="*/ 44 w 111"/>
                <a:gd name="T29" fmla="*/ 89 h 155"/>
                <a:gd name="T30" fmla="*/ 44 w 111"/>
                <a:gd name="T31" fmla="*/ 89 h 155"/>
                <a:gd name="T32" fmla="*/ 22 w 111"/>
                <a:gd name="T33" fmla="*/ 89 h 155"/>
                <a:gd name="T34" fmla="*/ 22 w 111"/>
                <a:gd name="T35" fmla="*/ 89 h 155"/>
                <a:gd name="T36" fmla="*/ 22 w 111"/>
                <a:gd name="T37" fmla="*/ 111 h 155"/>
                <a:gd name="T38" fmla="*/ 22 w 111"/>
                <a:gd name="T39" fmla="*/ 111 h 155"/>
                <a:gd name="T40" fmla="*/ 22 w 111"/>
                <a:gd name="T41" fmla="*/ 155 h 155"/>
                <a:gd name="T42" fmla="*/ 0 w 111"/>
                <a:gd name="T43" fmla="*/ 155 h 155"/>
                <a:gd name="T44" fmla="*/ 22 w 111"/>
                <a:gd name="T45" fmla="*/ 0 h 155"/>
                <a:gd name="T46" fmla="*/ 22 w 111"/>
                <a:gd name="T47" fmla="*/ 22 h 155"/>
                <a:gd name="T48" fmla="*/ 22 w 111"/>
                <a:gd name="T49" fmla="*/ 22 h 155"/>
                <a:gd name="T50" fmla="*/ 22 w 111"/>
                <a:gd name="T51" fmla="*/ 44 h 155"/>
                <a:gd name="T52" fmla="*/ 22 w 111"/>
                <a:gd name="T53" fmla="*/ 44 h 155"/>
                <a:gd name="T54" fmla="*/ 22 w 111"/>
                <a:gd name="T55" fmla="*/ 44 h 155"/>
                <a:gd name="T56" fmla="*/ 22 w 111"/>
                <a:gd name="T57" fmla="*/ 44 h 155"/>
                <a:gd name="T58" fmla="*/ 22 w 111"/>
                <a:gd name="T59" fmla="*/ 66 h 155"/>
                <a:gd name="T60" fmla="*/ 22 w 111"/>
                <a:gd name="T61" fmla="*/ 66 h 155"/>
                <a:gd name="T62" fmla="*/ 44 w 111"/>
                <a:gd name="T63" fmla="*/ 66 h 15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"/>
                <a:gd name="T97" fmla="*/ 0 h 155"/>
                <a:gd name="T98" fmla="*/ 111 w 111"/>
                <a:gd name="T99" fmla="*/ 155 h 15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" h="155">
                  <a:moveTo>
                    <a:pt x="44" y="66"/>
                  </a:moveTo>
                  <a:lnTo>
                    <a:pt x="44" y="66"/>
                  </a:lnTo>
                  <a:lnTo>
                    <a:pt x="88" y="66"/>
                  </a:lnTo>
                  <a:lnTo>
                    <a:pt x="88" y="89"/>
                  </a:lnTo>
                  <a:lnTo>
                    <a:pt x="88" y="111"/>
                  </a:lnTo>
                  <a:lnTo>
                    <a:pt x="111" y="111"/>
                  </a:lnTo>
                  <a:lnTo>
                    <a:pt x="88" y="111"/>
                  </a:lnTo>
                  <a:lnTo>
                    <a:pt x="66" y="89"/>
                  </a:lnTo>
                  <a:lnTo>
                    <a:pt x="44" y="89"/>
                  </a:lnTo>
                  <a:lnTo>
                    <a:pt x="22" y="89"/>
                  </a:lnTo>
                  <a:lnTo>
                    <a:pt x="22" y="111"/>
                  </a:lnTo>
                  <a:lnTo>
                    <a:pt x="22" y="155"/>
                  </a:lnTo>
                  <a:lnTo>
                    <a:pt x="0" y="155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22" y="44"/>
                  </a:lnTo>
                  <a:lnTo>
                    <a:pt x="22" y="66"/>
                  </a:lnTo>
                  <a:lnTo>
                    <a:pt x="44" y="66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16" name="Freeform 763"/>
            <p:cNvSpPr>
              <a:spLocks/>
            </p:cNvSpPr>
            <p:nvPr/>
          </p:nvSpPr>
          <p:spPr bwMode="auto">
            <a:xfrm>
              <a:off x="3765" y="3326"/>
              <a:ext cx="66" cy="45"/>
            </a:xfrm>
            <a:custGeom>
              <a:avLst/>
              <a:gdLst>
                <a:gd name="T0" fmla="*/ 0 w 66"/>
                <a:gd name="T1" fmla="*/ 45 h 45"/>
                <a:gd name="T2" fmla="*/ 0 w 66"/>
                <a:gd name="T3" fmla="*/ 45 h 45"/>
                <a:gd name="T4" fmla="*/ 44 w 66"/>
                <a:gd name="T5" fmla="*/ 0 h 45"/>
                <a:gd name="T6" fmla="*/ 66 w 66"/>
                <a:gd name="T7" fmla="*/ 0 h 45"/>
                <a:gd name="T8" fmla="*/ 0 w 66"/>
                <a:gd name="T9" fmla="*/ 45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45"/>
                <a:gd name="T17" fmla="*/ 66 w 66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45">
                  <a:moveTo>
                    <a:pt x="0" y="45"/>
                  </a:moveTo>
                  <a:lnTo>
                    <a:pt x="0" y="45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17" name="Freeform 764"/>
            <p:cNvSpPr>
              <a:spLocks/>
            </p:cNvSpPr>
            <p:nvPr/>
          </p:nvSpPr>
          <p:spPr bwMode="auto">
            <a:xfrm>
              <a:off x="987" y="3349"/>
              <a:ext cx="200" cy="66"/>
            </a:xfrm>
            <a:custGeom>
              <a:avLst/>
              <a:gdLst>
                <a:gd name="T0" fmla="*/ 200 w 200"/>
                <a:gd name="T1" fmla="*/ 44 h 66"/>
                <a:gd name="T2" fmla="*/ 200 w 200"/>
                <a:gd name="T3" fmla="*/ 44 h 66"/>
                <a:gd name="T4" fmla="*/ 177 w 200"/>
                <a:gd name="T5" fmla="*/ 44 h 66"/>
                <a:gd name="T6" fmla="*/ 177 w 200"/>
                <a:gd name="T7" fmla="*/ 22 h 66"/>
                <a:gd name="T8" fmla="*/ 177 w 200"/>
                <a:gd name="T9" fmla="*/ 22 h 66"/>
                <a:gd name="T10" fmla="*/ 155 w 200"/>
                <a:gd name="T11" fmla="*/ 22 h 66"/>
                <a:gd name="T12" fmla="*/ 155 w 200"/>
                <a:gd name="T13" fmla="*/ 22 h 66"/>
                <a:gd name="T14" fmla="*/ 133 w 200"/>
                <a:gd name="T15" fmla="*/ 22 h 66"/>
                <a:gd name="T16" fmla="*/ 133 w 200"/>
                <a:gd name="T17" fmla="*/ 22 h 66"/>
                <a:gd name="T18" fmla="*/ 111 w 200"/>
                <a:gd name="T19" fmla="*/ 22 h 66"/>
                <a:gd name="T20" fmla="*/ 89 w 200"/>
                <a:gd name="T21" fmla="*/ 44 h 66"/>
                <a:gd name="T22" fmla="*/ 89 w 200"/>
                <a:gd name="T23" fmla="*/ 44 h 66"/>
                <a:gd name="T24" fmla="*/ 66 w 200"/>
                <a:gd name="T25" fmla="*/ 44 h 66"/>
                <a:gd name="T26" fmla="*/ 66 w 200"/>
                <a:gd name="T27" fmla="*/ 44 h 66"/>
                <a:gd name="T28" fmla="*/ 44 w 200"/>
                <a:gd name="T29" fmla="*/ 44 h 66"/>
                <a:gd name="T30" fmla="*/ 44 w 200"/>
                <a:gd name="T31" fmla="*/ 22 h 66"/>
                <a:gd name="T32" fmla="*/ 44 w 200"/>
                <a:gd name="T33" fmla="*/ 22 h 66"/>
                <a:gd name="T34" fmla="*/ 0 w 200"/>
                <a:gd name="T35" fmla="*/ 66 h 66"/>
                <a:gd name="T36" fmla="*/ 44 w 200"/>
                <a:gd name="T37" fmla="*/ 0 h 66"/>
                <a:gd name="T38" fmla="*/ 44 w 200"/>
                <a:gd name="T39" fmla="*/ 0 h 66"/>
                <a:gd name="T40" fmla="*/ 66 w 200"/>
                <a:gd name="T41" fmla="*/ 22 h 66"/>
                <a:gd name="T42" fmla="*/ 66 w 200"/>
                <a:gd name="T43" fmla="*/ 22 h 66"/>
                <a:gd name="T44" fmla="*/ 89 w 200"/>
                <a:gd name="T45" fmla="*/ 22 h 66"/>
                <a:gd name="T46" fmla="*/ 111 w 200"/>
                <a:gd name="T47" fmla="*/ 22 h 66"/>
                <a:gd name="T48" fmla="*/ 133 w 200"/>
                <a:gd name="T49" fmla="*/ 22 h 66"/>
                <a:gd name="T50" fmla="*/ 133 w 200"/>
                <a:gd name="T51" fmla="*/ 22 h 66"/>
                <a:gd name="T52" fmla="*/ 155 w 200"/>
                <a:gd name="T53" fmla="*/ 22 h 66"/>
                <a:gd name="T54" fmla="*/ 155 w 200"/>
                <a:gd name="T55" fmla="*/ 22 h 66"/>
                <a:gd name="T56" fmla="*/ 177 w 200"/>
                <a:gd name="T57" fmla="*/ 22 h 66"/>
                <a:gd name="T58" fmla="*/ 177 w 200"/>
                <a:gd name="T59" fmla="*/ 44 h 66"/>
                <a:gd name="T60" fmla="*/ 200 w 200"/>
                <a:gd name="T61" fmla="*/ 44 h 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00"/>
                <a:gd name="T94" fmla="*/ 0 h 66"/>
                <a:gd name="T95" fmla="*/ 200 w 200"/>
                <a:gd name="T96" fmla="*/ 66 h 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00" h="66">
                  <a:moveTo>
                    <a:pt x="200" y="44"/>
                  </a:moveTo>
                  <a:lnTo>
                    <a:pt x="200" y="44"/>
                  </a:lnTo>
                  <a:lnTo>
                    <a:pt x="177" y="44"/>
                  </a:lnTo>
                  <a:lnTo>
                    <a:pt x="177" y="22"/>
                  </a:lnTo>
                  <a:lnTo>
                    <a:pt x="155" y="22"/>
                  </a:lnTo>
                  <a:lnTo>
                    <a:pt x="133" y="22"/>
                  </a:lnTo>
                  <a:lnTo>
                    <a:pt x="111" y="22"/>
                  </a:lnTo>
                  <a:lnTo>
                    <a:pt x="89" y="44"/>
                  </a:lnTo>
                  <a:lnTo>
                    <a:pt x="66" y="44"/>
                  </a:lnTo>
                  <a:lnTo>
                    <a:pt x="44" y="44"/>
                  </a:lnTo>
                  <a:lnTo>
                    <a:pt x="44" y="22"/>
                  </a:lnTo>
                  <a:lnTo>
                    <a:pt x="0" y="66"/>
                  </a:lnTo>
                  <a:lnTo>
                    <a:pt x="44" y="0"/>
                  </a:lnTo>
                  <a:lnTo>
                    <a:pt x="66" y="22"/>
                  </a:lnTo>
                  <a:lnTo>
                    <a:pt x="89" y="22"/>
                  </a:lnTo>
                  <a:lnTo>
                    <a:pt x="111" y="22"/>
                  </a:lnTo>
                  <a:lnTo>
                    <a:pt x="133" y="22"/>
                  </a:lnTo>
                  <a:lnTo>
                    <a:pt x="155" y="22"/>
                  </a:lnTo>
                  <a:lnTo>
                    <a:pt x="177" y="22"/>
                  </a:lnTo>
                  <a:lnTo>
                    <a:pt x="177" y="44"/>
                  </a:lnTo>
                  <a:lnTo>
                    <a:pt x="200" y="44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18" name="Freeform 765"/>
            <p:cNvSpPr>
              <a:spLocks/>
            </p:cNvSpPr>
            <p:nvPr/>
          </p:nvSpPr>
          <p:spPr bwMode="auto">
            <a:xfrm>
              <a:off x="3631" y="3371"/>
              <a:ext cx="89" cy="44"/>
            </a:xfrm>
            <a:custGeom>
              <a:avLst/>
              <a:gdLst>
                <a:gd name="T0" fmla="*/ 89 w 89"/>
                <a:gd name="T1" fmla="*/ 0 h 44"/>
                <a:gd name="T2" fmla="*/ 89 w 89"/>
                <a:gd name="T3" fmla="*/ 0 h 44"/>
                <a:gd name="T4" fmla="*/ 67 w 89"/>
                <a:gd name="T5" fmla="*/ 0 h 44"/>
                <a:gd name="T6" fmla="*/ 67 w 89"/>
                <a:gd name="T7" fmla="*/ 22 h 44"/>
                <a:gd name="T8" fmla="*/ 45 w 89"/>
                <a:gd name="T9" fmla="*/ 22 h 44"/>
                <a:gd name="T10" fmla="*/ 45 w 89"/>
                <a:gd name="T11" fmla="*/ 44 h 44"/>
                <a:gd name="T12" fmla="*/ 45 w 89"/>
                <a:gd name="T13" fmla="*/ 44 h 44"/>
                <a:gd name="T14" fmla="*/ 23 w 89"/>
                <a:gd name="T15" fmla="*/ 44 h 44"/>
                <a:gd name="T16" fmla="*/ 23 w 89"/>
                <a:gd name="T17" fmla="*/ 44 h 44"/>
                <a:gd name="T18" fmla="*/ 23 w 89"/>
                <a:gd name="T19" fmla="*/ 44 h 44"/>
                <a:gd name="T20" fmla="*/ 23 w 89"/>
                <a:gd name="T21" fmla="*/ 44 h 44"/>
                <a:gd name="T22" fmla="*/ 0 w 89"/>
                <a:gd name="T23" fmla="*/ 22 h 44"/>
                <a:gd name="T24" fmla="*/ 0 w 89"/>
                <a:gd name="T25" fmla="*/ 22 h 44"/>
                <a:gd name="T26" fmla="*/ 23 w 89"/>
                <a:gd name="T27" fmla="*/ 22 h 44"/>
                <a:gd name="T28" fmla="*/ 23 w 89"/>
                <a:gd name="T29" fmla="*/ 22 h 44"/>
                <a:gd name="T30" fmla="*/ 45 w 89"/>
                <a:gd name="T31" fmla="*/ 0 h 44"/>
                <a:gd name="T32" fmla="*/ 45 w 89"/>
                <a:gd name="T33" fmla="*/ 0 h 44"/>
                <a:gd name="T34" fmla="*/ 67 w 89"/>
                <a:gd name="T35" fmla="*/ 0 h 44"/>
                <a:gd name="T36" fmla="*/ 67 w 89"/>
                <a:gd name="T37" fmla="*/ 0 h 44"/>
                <a:gd name="T38" fmla="*/ 67 w 89"/>
                <a:gd name="T39" fmla="*/ 0 h 44"/>
                <a:gd name="T40" fmla="*/ 67 w 89"/>
                <a:gd name="T41" fmla="*/ 0 h 44"/>
                <a:gd name="T42" fmla="*/ 89 w 89"/>
                <a:gd name="T43" fmla="*/ 0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9"/>
                <a:gd name="T67" fmla="*/ 0 h 44"/>
                <a:gd name="T68" fmla="*/ 89 w 89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9" h="44">
                  <a:moveTo>
                    <a:pt x="89" y="0"/>
                  </a:moveTo>
                  <a:lnTo>
                    <a:pt x="89" y="0"/>
                  </a:lnTo>
                  <a:lnTo>
                    <a:pt x="67" y="0"/>
                  </a:lnTo>
                  <a:lnTo>
                    <a:pt x="67" y="22"/>
                  </a:lnTo>
                  <a:lnTo>
                    <a:pt x="45" y="22"/>
                  </a:lnTo>
                  <a:lnTo>
                    <a:pt x="45" y="44"/>
                  </a:lnTo>
                  <a:lnTo>
                    <a:pt x="23" y="44"/>
                  </a:lnTo>
                  <a:lnTo>
                    <a:pt x="0" y="22"/>
                  </a:lnTo>
                  <a:lnTo>
                    <a:pt x="23" y="22"/>
                  </a:lnTo>
                  <a:lnTo>
                    <a:pt x="45" y="0"/>
                  </a:lnTo>
                  <a:lnTo>
                    <a:pt x="67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19" name="Freeform 766"/>
            <p:cNvSpPr>
              <a:spLocks/>
            </p:cNvSpPr>
            <p:nvPr/>
          </p:nvSpPr>
          <p:spPr bwMode="auto">
            <a:xfrm>
              <a:off x="1787" y="3438"/>
              <a:ext cx="178" cy="111"/>
            </a:xfrm>
            <a:custGeom>
              <a:avLst/>
              <a:gdLst>
                <a:gd name="T0" fmla="*/ 133 w 178"/>
                <a:gd name="T1" fmla="*/ 111 h 111"/>
                <a:gd name="T2" fmla="*/ 133 w 178"/>
                <a:gd name="T3" fmla="*/ 111 h 111"/>
                <a:gd name="T4" fmla="*/ 111 w 178"/>
                <a:gd name="T5" fmla="*/ 88 h 111"/>
                <a:gd name="T6" fmla="*/ 111 w 178"/>
                <a:gd name="T7" fmla="*/ 88 h 111"/>
                <a:gd name="T8" fmla="*/ 89 w 178"/>
                <a:gd name="T9" fmla="*/ 66 h 111"/>
                <a:gd name="T10" fmla="*/ 89 w 178"/>
                <a:gd name="T11" fmla="*/ 66 h 111"/>
                <a:gd name="T12" fmla="*/ 89 w 178"/>
                <a:gd name="T13" fmla="*/ 66 h 111"/>
                <a:gd name="T14" fmla="*/ 89 w 178"/>
                <a:gd name="T15" fmla="*/ 66 h 111"/>
                <a:gd name="T16" fmla="*/ 66 w 178"/>
                <a:gd name="T17" fmla="*/ 66 h 111"/>
                <a:gd name="T18" fmla="*/ 66 w 178"/>
                <a:gd name="T19" fmla="*/ 66 h 111"/>
                <a:gd name="T20" fmla="*/ 66 w 178"/>
                <a:gd name="T21" fmla="*/ 88 h 111"/>
                <a:gd name="T22" fmla="*/ 44 w 178"/>
                <a:gd name="T23" fmla="*/ 88 h 111"/>
                <a:gd name="T24" fmla="*/ 44 w 178"/>
                <a:gd name="T25" fmla="*/ 111 h 111"/>
                <a:gd name="T26" fmla="*/ 22 w 178"/>
                <a:gd name="T27" fmla="*/ 111 h 111"/>
                <a:gd name="T28" fmla="*/ 22 w 178"/>
                <a:gd name="T29" fmla="*/ 111 h 111"/>
                <a:gd name="T30" fmla="*/ 0 w 178"/>
                <a:gd name="T31" fmla="*/ 111 h 111"/>
                <a:gd name="T32" fmla="*/ 0 w 178"/>
                <a:gd name="T33" fmla="*/ 111 h 111"/>
                <a:gd name="T34" fmla="*/ 0 w 178"/>
                <a:gd name="T35" fmla="*/ 88 h 111"/>
                <a:gd name="T36" fmla="*/ 89 w 178"/>
                <a:gd name="T37" fmla="*/ 0 h 111"/>
                <a:gd name="T38" fmla="*/ 178 w 178"/>
                <a:gd name="T39" fmla="*/ 66 h 111"/>
                <a:gd name="T40" fmla="*/ 133 w 178"/>
                <a:gd name="T41" fmla="*/ 111 h 1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8"/>
                <a:gd name="T64" fmla="*/ 0 h 111"/>
                <a:gd name="T65" fmla="*/ 178 w 178"/>
                <a:gd name="T66" fmla="*/ 111 h 1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8" h="111">
                  <a:moveTo>
                    <a:pt x="133" y="111"/>
                  </a:moveTo>
                  <a:lnTo>
                    <a:pt x="133" y="111"/>
                  </a:lnTo>
                  <a:lnTo>
                    <a:pt x="111" y="88"/>
                  </a:lnTo>
                  <a:lnTo>
                    <a:pt x="89" y="66"/>
                  </a:lnTo>
                  <a:lnTo>
                    <a:pt x="66" y="66"/>
                  </a:lnTo>
                  <a:lnTo>
                    <a:pt x="66" y="88"/>
                  </a:lnTo>
                  <a:lnTo>
                    <a:pt x="44" y="88"/>
                  </a:lnTo>
                  <a:lnTo>
                    <a:pt x="44" y="111"/>
                  </a:lnTo>
                  <a:lnTo>
                    <a:pt x="22" y="111"/>
                  </a:lnTo>
                  <a:lnTo>
                    <a:pt x="0" y="111"/>
                  </a:lnTo>
                  <a:lnTo>
                    <a:pt x="0" y="88"/>
                  </a:lnTo>
                  <a:lnTo>
                    <a:pt x="89" y="0"/>
                  </a:lnTo>
                  <a:lnTo>
                    <a:pt x="178" y="66"/>
                  </a:lnTo>
                  <a:lnTo>
                    <a:pt x="133" y="111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20" name="Freeform 767"/>
            <p:cNvSpPr>
              <a:spLocks/>
            </p:cNvSpPr>
            <p:nvPr/>
          </p:nvSpPr>
          <p:spPr bwMode="auto">
            <a:xfrm>
              <a:off x="1053" y="3460"/>
              <a:ext cx="89" cy="44"/>
            </a:xfrm>
            <a:custGeom>
              <a:avLst/>
              <a:gdLst>
                <a:gd name="T0" fmla="*/ 89 w 89"/>
                <a:gd name="T1" fmla="*/ 22 h 44"/>
                <a:gd name="T2" fmla="*/ 89 w 89"/>
                <a:gd name="T3" fmla="*/ 22 h 44"/>
                <a:gd name="T4" fmla="*/ 89 w 89"/>
                <a:gd name="T5" fmla="*/ 44 h 44"/>
                <a:gd name="T6" fmla="*/ 67 w 89"/>
                <a:gd name="T7" fmla="*/ 44 h 44"/>
                <a:gd name="T8" fmla="*/ 67 w 89"/>
                <a:gd name="T9" fmla="*/ 44 h 44"/>
                <a:gd name="T10" fmla="*/ 67 w 89"/>
                <a:gd name="T11" fmla="*/ 44 h 44"/>
                <a:gd name="T12" fmla="*/ 67 w 89"/>
                <a:gd name="T13" fmla="*/ 44 h 44"/>
                <a:gd name="T14" fmla="*/ 45 w 89"/>
                <a:gd name="T15" fmla="*/ 22 h 44"/>
                <a:gd name="T16" fmla="*/ 45 w 89"/>
                <a:gd name="T17" fmla="*/ 22 h 44"/>
                <a:gd name="T18" fmla="*/ 23 w 89"/>
                <a:gd name="T19" fmla="*/ 44 h 44"/>
                <a:gd name="T20" fmla="*/ 23 w 89"/>
                <a:gd name="T21" fmla="*/ 44 h 44"/>
                <a:gd name="T22" fmla="*/ 0 w 89"/>
                <a:gd name="T23" fmla="*/ 44 h 44"/>
                <a:gd name="T24" fmla="*/ 0 w 89"/>
                <a:gd name="T25" fmla="*/ 44 h 44"/>
                <a:gd name="T26" fmla="*/ 0 w 89"/>
                <a:gd name="T27" fmla="*/ 44 h 44"/>
                <a:gd name="T28" fmla="*/ 23 w 89"/>
                <a:gd name="T29" fmla="*/ 22 h 44"/>
                <a:gd name="T30" fmla="*/ 23 w 89"/>
                <a:gd name="T31" fmla="*/ 22 h 44"/>
                <a:gd name="T32" fmla="*/ 45 w 89"/>
                <a:gd name="T33" fmla="*/ 0 h 44"/>
                <a:gd name="T34" fmla="*/ 45 w 89"/>
                <a:gd name="T35" fmla="*/ 0 h 44"/>
                <a:gd name="T36" fmla="*/ 67 w 89"/>
                <a:gd name="T37" fmla="*/ 0 h 44"/>
                <a:gd name="T38" fmla="*/ 67 w 89"/>
                <a:gd name="T39" fmla="*/ 0 h 44"/>
                <a:gd name="T40" fmla="*/ 67 w 89"/>
                <a:gd name="T41" fmla="*/ 0 h 44"/>
                <a:gd name="T42" fmla="*/ 67 w 89"/>
                <a:gd name="T43" fmla="*/ 22 h 44"/>
                <a:gd name="T44" fmla="*/ 89 w 89"/>
                <a:gd name="T45" fmla="*/ 22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9"/>
                <a:gd name="T70" fmla="*/ 0 h 44"/>
                <a:gd name="T71" fmla="*/ 89 w 89"/>
                <a:gd name="T72" fmla="*/ 44 h 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9" h="44">
                  <a:moveTo>
                    <a:pt x="89" y="22"/>
                  </a:moveTo>
                  <a:lnTo>
                    <a:pt x="89" y="22"/>
                  </a:lnTo>
                  <a:lnTo>
                    <a:pt x="89" y="44"/>
                  </a:lnTo>
                  <a:lnTo>
                    <a:pt x="67" y="44"/>
                  </a:lnTo>
                  <a:lnTo>
                    <a:pt x="45" y="22"/>
                  </a:lnTo>
                  <a:lnTo>
                    <a:pt x="23" y="44"/>
                  </a:lnTo>
                  <a:lnTo>
                    <a:pt x="0" y="44"/>
                  </a:lnTo>
                  <a:lnTo>
                    <a:pt x="23" y="22"/>
                  </a:lnTo>
                  <a:lnTo>
                    <a:pt x="45" y="0"/>
                  </a:lnTo>
                  <a:lnTo>
                    <a:pt x="67" y="0"/>
                  </a:lnTo>
                  <a:lnTo>
                    <a:pt x="67" y="22"/>
                  </a:lnTo>
                  <a:lnTo>
                    <a:pt x="89" y="22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21" name="Freeform 768"/>
            <p:cNvSpPr>
              <a:spLocks/>
            </p:cNvSpPr>
            <p:nvPr/>
          </p:nvSpPr>
          <p:spPr bwMode="auto">
            <a:xfrm>
              <a:off x="3809" y="3460"/>
              <a:ext cx="22" cy="89"/>
            </a:xfrm>
            <a:custGeom>
              <a:avLst/>
              <a:gdLst>
                <a:gd name="T0" fmla="*/ 0 w 22"/>
                <a:gd name="T1" fmla="*/ 89 h 89"/>
                <a:gd name="T2" fmla="*/ 0 w 22"/>
                <a:gd name="T3" fmla="*/ 89 h 89"/>
                <a:gd name="T4" fmla="*/ 22 w 22"/>
                <a:gd name="T5" fmla="*/ 0 h 89"/>
                <a:gd name="T6" fmla="*/ 22 w 22"/>
                <a:gd name="T7" fmla="*/ 66 h 89"/>
                <a:gd name="T8" fmla="*/ 0 w 22"/>
                <a:gd name="T9" fmla="*/ 89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89"/>
                <a:gd name="T17" fmla="*/ 22 w 22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89">
                  <a:moveTo>
                    <a:pt x="0" y="89"/>
                  </a:moveTo>
                  <a:lnTo>
                    <a:pt x="0" y="89"/>
                  </a:lnTo>
                  <a:lnTo>
                    <a:pt x="22" y="0"/>
                  </a:lnTo>
                  <a:lnTo>
                    <a:pt x="22" y="66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F9900">
                <a:alpha val="1803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7412" name="Rectangle 676"/>
          <p:cNvSpPr>
            <a:spLocks noChangeArrowheads="1"/>
          </p:cNvSpPr>
          <p:nvPr/>
        </p:nvSpPr>
        <p:spPr bwMode="auto">
          <a:xfrm>
            <a:off x="4500563" y="5373688"/>
            <a:ext cx="863600" cy="792162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13" name="Rectangle 677"/>
          <p:cNvSpPr>
            <a:spLocks noChangeArrowheads="1"/>
          </p:cNvSpPr>
          <p:nvPr/>
        </p:nvSpPr>
        <p:spPr bwMode="auto">
          <a:xfrm>
            <a:off x="7091363" y="5157788"/>
            <a:ext cx="647700" cy="576262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14" name="Rectangle 678"/>
          <p:cNvSpPr>
            <a:spLocks noChangeArrowheads="1"/>
          </p:cNvSpPr>
          <p:nvPr/>
        </p:nvSpPr>
        <p:spPr bwMode="auto">
          <a:xfrm>
            <a:off x="5940425" y="5949950"/>
            <a:ext cx="647700" cy="576263"/>
          </a:xfrm>
          <a:prstGeom prst="rect">
            <a:avLst/>
          </a:prstGeom>
          <a:solidFill>
            <a:srgbClr val="FF3399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15" name="Rectangle 679"/>
          <p:cNvSpPr>
            <a:spLocks noChangeArrowheads="1"/>
          </p:cNvSpPr>
          <p:nvPr/>
        </p:nvSpPr>
        <p:spPr bwMode="auto">
          <a:xfrm>
            <a:off x="7631113" y="4437063"/>
            <a:ext cx="647700" cy="576262"/>
          </a:xfrm>
          <a:prstGeom prst="rect">
            <a:avLst/>
          </a:prstGeom>
          <a:solidFill>
            <a:srgbClr val="00CCFF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16" name="Rectangle 680"/>
          <p:cNvSpPr>
            <a:spLocks noChangeArrowheads="1"/>
          </p:cNvSpPr>
          <p:nvPr/>
        </p:nvSpPr>
        <p:spPr bwMode="auto">
          <a:xfrm>
            <a:off x="7091363" y="4581525"/>
            <a:ext cx="360362" cy="431800"/>
          </a:xfrm>
          <a:prstGeom prst="rect">
            <a:avLst/>
          </a:prstGeom>
          <a:solidFill>
            <a:srgbClr val="FF3399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17" name="Rectangle 681"/>
          <p:cNvSpPr>
            <a:spLocks noChangeArrowheads="1"/>
          </p:cNvSpPr>
          <p:nvPr/>
        </p:nvSpPr>
        <p:spPr bwMode="auto">
          <a:xfrm>
            <a:off x="5651500" y="765175"/>
            <a:ext cx="468313" cy="431800"/>
          </a:xfrm>
          <a:prstGeom prst="rect">
            <a:avLst/>
          </a:prstGeom>
          <a:solidFill>
            <a:srgbClr val="FF3399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18" name="Rectangle 682"/>
          <p:cNvSpPr>
            <a:spLocks noChangeArrowheads="1"/>
          </p:cNvSpPr>
          <p:nvPr/>
        </p:nvSpPr>
        <p:spPr bwMode="auto">
          <a:xfrm>
            <a:off x="5724525" y="2133600"/>
            <a:ext cx="612775" cy="576263"/>
          </a:xfrm>
          <a:prstGeom prst="rect">
            <a:avLst/>
          </a:prstGeom>
          <a:solidFill>
            <a:srgbClr val="00CCFF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19" name="Rectangle 683"/>
          <p:cNvSpPr>
            <a:spLocks noChangeArrowheads="1"/>
          </p:cNvSpPr>
          <p:nvPr/>
        </p:nvSpPr>
        <p:spPr bwMode="auto">
          <a:xfrm>
            <a:off x="7883525" y="3644900"/>
            <a:ext cx="503238" cy="576263"/>
          </a:xfrm>
          <a:prstGeom prst="rect">
            <a:avLst/>
          </a:prstGeom>
          <a:solidFill>
            <a:srgbClr val="FF3399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20" name="Rectangle 684"/>
          <p:cNvSpPr>
            <a:spLocks noChangeArrowheads="1"/>
          </p:cNvSpPr>
          <p:nvPr/>
        </p:nvSpPr>
        <p:spPr bwMode="auto">
          <a:xfrm>
            <a:off x="6588125" y="5516563"/>
            <a:ext cx="576263" cy="576262"/>
          </a:xfrm>
          <a:prstGeom prst="rect">
            <a:avLst/>
          </a:prstGeom>
          <a:solidFill>
            <a:srgbClr val="00CCFF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21" name="Rectangle 685"/>
          <p:cNvSpPr>
            <a:spLocks noChangeArrowheads="1"/>
          </p:cNvSpPr>
          <p:nvPr/>
        </p:nvSpPr>
        <p:spPr bwMode="auto">
          <a:xfrm>
            <a:off x="7164388" y="476250"/>
            <a:ext cx="1187450" cy="1079500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22" name="Rectangle 686"/>
          <p:cNvSpPr>
            <a:spLocks noChangeArrowheads="1"/>
          </p:cNvSpPr>
          <p:nvPr/>
        </p:nvSpPr>
        <p:spPr bwMode="auto">
          <a:xfrm>
            <a:off x="7920038" y="5805488"/>
            <a:ext cx="360362" cy="431800"/>
          </a:xfrm>
          <a:prstGeom prst="rect">
            <a:avLst/>
          </a:prstGeom>
          <a:solidFill>
            <a:srgbClr val="00CCFF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23" name="Rectangle 687"/>
          <p:cNvSpPr>
            <a:spLocks noChangeArrowheads="1"/>
          </p:cNvSpPr>
          <p:nvPr/>
        </p:nvSpPr>
        <p:spPr bwMode="auto">
          <a:xfrm>
            <a:off x="6300788" y="620713"/>
            <a:ext cx="755650" cy="719137"/>
          </a:xfrm>
          <a:prstGeom prst="rect">
            <a:avLst/>
          </a:prstGeom>
          <a:solidFill>
            <a:srgbClr val="00CCFF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26" name="Rectangle 690"/>
          <p:cNvSpPr>
            <a:spLocks noChangeArrowheads="1"/>
          </p:cNvSpPr>
          <p:nvPr/>
        </p:nvSpPr>
        <p:spPr bwMode="auto">
          <a:xfrm>
            <a:off x="2051050" y="5373688"/>
            <a:ext cx="647700" cy="576262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27" name="Rectangle 691"/>
          <p:cNvSpPr>
            <a:spLocks noChangeArrowheads="1"/>
          </p:cNvSpPr>
          <p:nvPr/>
        </p:nvSpPr>
        <p:spPr bwMode="auto">
          <a:xfrm>
            <a:off x="322263" y="4870450"/>
            <a:ext cx="647700" cy="576263"/>
          </a:xfrm>
          <a:prstGeom prst="rect">
            <a:avLst/>
          </a:prstGeom>
          <a:solidFill>
            <a:srgbClr val="FF3399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28" name="Rectangle 692"/>
          <p:cNvSpPr>
            <a:spLocks noChangeArrowheads="1"/>
          </p:cNvSpPr>
          <p:nvPr/>
        </p:nvSpPr>
        <p:spPr bwMode="auto">
          <a:xfrm>
            <a:off x="971550" y="5661025"/>
            <a:ext cx="647700" cy="576263"/>
          </a:xfrm>
          <a:prstGeom prst="rect">
            <a:avLst/>
          </a:prstGeom>
          <a:solidFill>
            <a:srgbClr val="00CCFF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29" name="Rectangle 693"/>
          <p:cNvSpPr>
            <a:spLocks noChangeArrowheads="1"/>
          </p:cNvSpPr>
          <p:nvPr/>
        </p:nvSpPr>
        <p:spPr bwMode="auto">
          <a:xfrm>
            <a:off x="1330325" y="4510088"/>
            <a:ext cx="360363" cy="431800"/>
          </a:xfrm>
          <a:prstGeom prst="rect">
            <a:avLst/>
          </a:prstGeom>
          <a:solidFill>
            <a:srgbClr val="FF3399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30" name="Rectangle 694"/>
          <p:cNvSpPr>
            <a:spLocks noChangeArrowheads="1"/>
          </p:cNvSpPr>
          <p:nvPr/>
        </p:nvSpPr>
        <p:spPr bwMode="auto">
          <a:xfrm>
            <a:off x="1870075" y="2636838"/>
            <a:ext cx="468313" cy="431800"/>
          </a:xfrm>
          <a:prstGeom prst="rect">
            <a:avLst/>
          </a:prstGeom>
          <a:solidFill>
            <a:srgbClr val="FF3399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31" name="Rectangle 695"/>
          <p:cNvSpPr>
            <a:spLocks noChangeArrowheads="1"/>
          </p:cNvSpPr>
          <p:nvPr/>
        </p:nvSpPr>
        <p:spPr bwMode="auto">
          <a:xfrm>
            <a:off x="898525" y="2636838"/>
            <a:ext cx="612775" cy="576262"/>
          </a:xfrm>
          <a:prstGeom prst="rect">
            <a:avLst/>
          </a:prstGeom>
          <a:solidFill>
            <a:srgbClr val="00CCFF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34" name="Rectangle 698"/>
          <p:cNvSpPr>
            <a:spLocks noChangeArrowheads="1"/>
          </p:cNvSpPr>
          <p:nvPr/>
        </p:nvSpPr>
        <p:spPr bwMode="auto">
          <a:xfrm>
            <a:off x="3059113" y="5876925"/>
            <a:ext cx="360362" cy="431800"/>
          </a:xfrm>
          <a:prstGeom prst="rect">
            <a:avLst/>
          </a:prstGeom>
          <a:solidFill>
            <a:srgbClr val="00CCFF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35" name="Rectangle 699"/>
          <p:cNvSpPr>
            <a:spLocks noChangeArrowheads="1"/>
          </p:cNvSpPr>
          <p:nvPr/>
        </p:nvSpPr>
        <p:spPr bwMode="auto">
          <a:xfrm>
            <a:off x="682625" y="1557338"/>
            <a:ext cx="755650" cy="719137"/>
          </a:xfrm>
          <a:prstGeom prst="rect">
            <a:avLst/>
          </a:prstGeom>
          <a:solidFill>
            <a:srgbClr val="00CCFF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117437" name="Rectangle 701"/>
          <p:cNvSpPr>
            <a:spLocks noChangeArrowheads="1"/>
          </p:cNvSpPr>
          <p:nvPr/>
        </p:nvSpPr>
        <p:spPr bwMode="auto">
          <a:xfrm>
            <a:off x="3276600" y="5013325"/>
            <a:ext cx="503238" cy="576263"/>
          </a:xfrm>
          <a:prstGeom prst="rect">
            <a:avLst/>
          </a:prstGeom>
          <a:solidFill>
            <a:srgbClr val="FF3399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ar-KW">
              <a:latin typeface="Calibri" pitchFamily="34" charset="0"/>
              <a:cs typeface="Tahoma" pitchFamily="34" charset="0"/>
            </a:endParaRPr>
          </a:p>
        </p:txBody>
      </p:sp>
      <p:sp>
        <p:nvSpPr>
          <p:cNvPr id="38935" name="Freeform 121"/>
          <p:cNvSpPr>
            <a:spLocks/>
          </p:cNvSpPr>
          <p:nvPr/>
        </p:nvSpPr>
        <p:spPr bwMode="auto">
          <a:xfrm rot="-945769">
            <a:off x="5370513" y="1111250"/>
            <a:ext cx="3430587" cy="3222625"/>
          </a:xfrm>
          <a:custGeom>
            <a:avLst/>
            <a:gdLst>
              <a:gd name="T0" fmla="*/ 2147483647 w 2573"/>
              <a:gd name="T1" fmla="*/ 2147483647 h 1490"/>
              <a:gd name="T2" fmla="*/ 0 w 2573"/>
              <a:gd name="T3" fmla="*/ 2147483647 h 1490"/>
              <a:gd name="T4" fmla="*/ 2147483647 w 2573"/>
              <a:gd name="T5" fmla="*/ 2147483647 h 1490"/>
              <a:gd name="T6" fmla="*/ 2147483647 w 2573"/>
              <a:gd name="T7" fmla="*/ 2147483647 h 1490"/>
              <a:gd name="T8" fmla="*/ 2147483647 w 2573"/>
              <a:gd name="T9" fmla="*/ 2147483647 h 1490"/>
              <a:gd name="T10" fmla="*/ 2147483647 w 2573"/>
              <a:gd name="T11" fmla="*/ 2147483647 h 1490"/>
              <a:gd name="T12" fmla="*/ 2147483647 w 2573"/>
              <a:gd name="T13" fmla="*/ 2147483647 h 1490"/>
              <a:gd name="T14" fmla="*/ 2147483647 w 2573"/>
              <a:gd name="T15" fmla="*/ 2147483647 h 1490"/>
              <a:gd name="T16" fmla="*/ 2147483647 w 2573"/>
              <a:gd name="T17" fmla="*/ 2147483647 h 1490"/>
              <a:gd name="T18" fmla="*/ 2147483647 w 2573"/>
              <a:gd name="T19" fmla="*/ 2147483647 h 1490"/>
              <a:gd name="T20" fmla="*/ 2147483647 w 2573"/>
              <a:gd name="T21" fmla="*/ 2147483647 h 1490"/>
              <a:gd name="T22" fmla="*/ 2147483647 w 2573"/>
              <a:gd name="T23" fmla="*/ 2147483647 h 1490"/>
              <a:gd name="T24" fmla="*/ 2147483647 w 2573"/>
              <a:gd name="T25" fmla="*/ 2147483647 h 1490"/>
              <a:gd name="T26" fmla="*/ 2147483647 w 2573"/>
              <a:gd name="T27" fmla="*/ 2147483647 h 1490"/>
              <a:gd name="T28" fmla="*/ 2147483647 w 2573"/>
              <a:gd name="T29" fmla="*/ 2147483647 h 1490"/>
              <a:gd name="T30" fmla="*/ 2147483647 w 2573"/>
              <a:gd name="T31" fmla="*/ 2147483647 h 1490"/>
              <a:gd name="T32" fmla="*/ 2147483647 w 2573"/>
              <a:gd name="T33" fmla="*/ 2147483647 h 1490"/>
              <a:gd name="T34" fmla="*/ 2147483647 w 2573"/>
              <a:gd name="T35" fmla="*/ 2147483647 h 1490"/>
              <a:gd name="T36" fmla="*/ 2147483647 w 2573"/>
              <a:gd name="T37" fmla="*/ 2147483647 h 1490"/>
              <a:gd name="T38" fmla="*/ 2147483647 w 2573"/>
              <a:gd name="T39" fmla="*/ 2147483647 h 1490"/>
              <a:gd name="T40" fmla="*/ 2147483647 w 2573"/>
              <a:gd name="T41" fmla="*/ 2147483647 h 1490"/>
              <a:gd name="T42" fmla="*/ 2147483647 w 2573"/>
              <a:gd name="T43" fmla="*/ 2147483647 h 1490"/>
              <a:gd name="T44" fmla="*/ 2147483647 w 2573"/>
              <a:gd name="T45" fmla="*/ 2147483647 h 1490"/>
              <a:gd name="T46" fmla="*/ 2147483647 w 2573"/>
              <a:gd name="T47" fmla="*/ 2147483647 h 1490"/>
              <a:gd name="T48" fmla="*/ 2147483647 w 2573"/>
              <a:gd name="T49" fmla="*/ 2147483647 h 1490"/>
              <a:gd name="T50" fmla="*/ 2147483647 w 2573"/>
              <a:gd name="T51" fmla="*/ 2147483647 h 1490"/>
              <a:gd name="T52" fmla="*/ 2147483647 w 2573"/>
              <a:gd name="T53" fmla="*/ 2147483647 h 1490"/>
              <a:gd name="T54" fmla="*/ 2147483647 w 2573"/>
              <a:gd name="T55" fmla="*/ 2147483647 h 1490"/>
              <a:gd name="T56" fmla="*/ 2147483647 w 2573"/>
              <a:gd name="T57" fmla="*/ 2147483647 h 1490"/>
              <a:gd name="T58" fmla="*/ 2147483647 w 2573"/>
              <a:gd name="T59" fmla="*/ 2147483647 h 1490"/>
              <a:gd name="T60" fmla="*/ 2147483647 w 2573"/>
              <a:gd name="T61" fmla="*/ 2147483647 h 1490"/>
              <a:gd name="T62" fmla="*/ 2147483647 w 2573"/>
              <a:gd name="T63" fmla="*/ 2147483647 h 1490"/>
              <a:gd name="T64" fmla="*/ 2147483647 w 2573"/>
              <a:gd name="T65" fmla="*/ 2147483647 h 1490"/>
              <a:gd name="T66" fmla="*/ 2147483647 w 2573"/>
              <a:gd name="T67" fmla="*/ 2147483647 h 1490"/>
              <a:gd name="T68" fmla="*/ 2147483647 w 2573"/>
              <a:gd name="T69" fmla="*/ 2147483647 h 1490"/>
              <a:gd name="T70" fmla="*/ 2147483647 w 2573"/>
              <a:gd name="T71" fmla="*/ 2147483647 h 1490"/>
              <a:gd name="T72" fmla="*/ 2147483647 w 2573"/>
              <a:gd name="T73" fmla="*/ 2147483647 h 1490"/>
              <a:gd name="T74" fmla="*/ 2147483647 w 2573"/>
              <a:gd name="T75" fmla="*/ 2147483647 h 1490"/>
              <a:gd name="T76" fmla="*/ 2147483647 w 2573"/>
              <a:gd name="T77" fmla="*/ 2147483647 h 1490"/>
              <a:gd name="T78" fmla="*/ 2147483647 w 2573"/>
              <a:gd name="T79" fmla="*/ 2147483647 h 1490"/>
              <a:gd name="T80" fmla="*/ 2147483647 w 2573"/>
              <a:gd name="T81" fmla="*/ 2147483647 h 1490"/>
              <a:gd name="T82" fmla="*/ 2147483647 w 2573"/>
              <a:gd name="T83" fmla="*/ 2147483647 h 1490"/>
              <a:gd name="T84" fmla="*/ 2147483647 w 2573"/>
              <a:gd name="T85" fmla="*/ 2147483647 h 1490"/>
              <a:gd name="T86" fmla="*/ 2147483647 w 2573"/>
              <a:gd name="T87" fmla="*/ 2147483647 h 1490"/>
              <a:gd name="T88" fmla="*/ 2147483647 w 2573"/>
              <a:gd name="T89" fmla="*/ 2147483647 h 1490"/>
              <a:gd name="T90" fmla="*/ 2147483647 w 2573"/>
              <a:gd name="T91" fmla="*/ 2147483647 h 1490"/>
              <a:gd name="T92" fmla="*/ 2147483647 w 2573"/>
              <a:gd name="T93" fmla="*/ 2147483647 h 1490"/>
              <a:gd name="T94" fmla="*/ 2147483647 w 2573"/>
              <a:gd name="T95" fmla="*/ 2147483647 h 1490"/>
              <a:gd name="T96" fmla="*/ 2147483647 w 2573"/>
              <a:gd name="T97" fmla="*/ 2147483647 h 1490"/>
              <a:gd name="T98" fmla="*/ 2147483647 w 2573"/>
              <a:gd name="T99" fmla="*/ 2147483647 h 1490"/>
              <a:gd name="T100" fmla="*/ 2147483647 w 2573"/>
              <a:gd name="T101" fmla="*/ 2147483647 h 1490"/>
              <a:gd name="T102" fmla="*/ 2147483647 w 2573"/>
              <a:gd name="T103" fmla="*/ 2147483647 h 1490"/>
              <a:gd name="T104" fmla="*/ 2147483647 w 2573"/>
              <a:gd name="T105" fmla="*/ 2147483647 h 1490"/>
              <a:gd name="T106" fmla="*/ 2147483647 w 2573"/>
              <a:gd name="T107" fmla="*/ 2147483647 h 1490"/>
              <a:gd name="T108" fmla="*/ 2147483647 w 2573"/>
              <a:gd name="T109" fmla="*/ 2147483647 h 1490"/>
              <a:gd name="T110" fmla="*/ 2147483647 w 2573"/>
              <a:gd name="T111" fmla="*/ 2147483647 h 1490"/>
              <a:gd name="T112" fmla="*/ 2147483647 w 2573"/>
              <a:gd name="T113" fmla="*/ 0 h 1490"/>
              <a:gd name="T114" fmla="*/ 2147483647 w 2573"/>
              <a:gd name="T115" fmla="*/ 2147483647 h 149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573"/>
              <a:gd name="T175" fmla="*/ 0 h 1490"/>
              <a:gd name="T176" fmla="*/ 2573 w 2573"/>
              <a:gd name="T177" fmla="*/ 1490 h 149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573" h="1490">
                <a:moveTo>
                  <a:pt x="48" y="709"/>
                </a:moveTo>
                <a:lnTo>
                  <a:pt x="32" y="718"/>
                </a:lnTo>
                <a:lnTo>
                  <a:pt x="19" y="732"/>
                </a:lnTo>
                <a:lnTo>
                  <a:pt x="9" y="753"/>
                </a:lnTo>
                <a:lnTo>
                  <a:pt x="3" y="780"/>
                </a:lnTo>
                <a:lnTo>
                  <a:pt x="0" y="812"/>
                </a:lnTo>
                <a:lnTo>
                  <a:pt x="2" y="847"/>
                </a:lnTo>
                <a:lnTo>
                  <a:pt x="6" y="886"/>
                </a:lnTo>
                <a:lnTo>
                  <a:pt x="15" y="926"/>
                </a:lnTo>
                <a:lnTo>
                  <a:pt x="28" y="970"/>
                </a:lnTo>
                <a:lnTo>
                  <a:pt x="45" y="1015"/>
                </a:lnTo>
                <a:lnTo>
                  <a:pt x="67" y="1060"/>
                </a:lnTo>
                <a:lnTo>
                  <a:pt x="93" y="1104"/>
                </a:lnTo>
                <a:lnTo>
                  <a:pt x="124" y="1148"/>
                </a:lnTo>
                <a:lnTo>
                  <a:pt x="160" y="1190"/>
                </a:lnTo>
                <a:lnTo>
                  <a:pt x="200" y="1229"/>
                </a:lnTo>
                <a:lnTo>
                  <a:pt x="247" y="1265"/>
                </a:lnTo>
                <a:lnTo>
                  <a:pt x="267" y="1278"/>
                </a:lnTo>
                <a:lnTo>
                  <a:pt x="289" y="1291"/>
                </a:lnTo>
                <a:lnTo>
                  <a:pt x="313" y="1304"/>
                </a:lnTo>
                <a:lnTo>
                  <a:pt x="339" y="1317"/>
                </a:lnTo>
                <a:lnTo>
                  <a:pt x="368" y="1329"/>
                </a:lnTo>
                <a:lnTo>
                  <a:pt x="399" y="1340"/>
                </a:lnTo>
                <a:lnTo>
                  <a:pt x="431" y="1352"/>
                </a:lnTo>
                <a:lnTo>
                  <a:pt x="465" y="1364"/>
                </a:lnTo>
                <a:lnTo>
                  <a:pt x="500" y="1374"/>
                </a:lnTo>
                <a:lnTo>
                  <a:pt x="538" y="1384"/>
                </a:lnTo>
                <a:lnTo>
                  <a:pt x="577" y="1394"/>
                </a:lnTo>
                <a:lnTo>
                  <a:pt x="618" y="1404"/>
                </a:lnTo>
                <a:lnTo>
                  <a:pt x="658" y="1413"/>
                </a:lnTo>
                <a:lnTo>
                  <a:pt x="702" y="1422"/>
                </a:lnTo>
                <a:lnTo>
                  <a:pt x="747" y="1430"/>
                </a:lnTo>
                <a:lnTo>
                  <a:pt x="793" y="1437"/>
                </a:lnTo>
                <a:lnTo>
                  <a:pt x="841" y="1445"/>
                </a:lnTo>
                <a:lnTo>
                  <a:pt x="888" y="1450"/>
                </a:lnTo>
                <a:lnTo>
                  <a:pt x="938" y="1458"/>
                </a:lnTo>
                <a:lnTo>
                  <a:pt x="988" y="1464"/>
                </a:lnTo>
                <a:lnTo>
                  <a:pt x="1041" y="1468"/>
                </a:lnTo>
                <a:lnTo>
                  <a:pt x="1093" y="1472"/>
                </a:lnTo>
                <a:lnTo>
                  <a:pt x="1146" y="1477"/>
                </a:lnTo>
                <a:lnTo>
                  <a:pt x="1201" y="1481"/>
                </a:lnTo>
                <a:lnTo>
                  <a:pt x="1256" y="1484"/>
                </a:lnTo>
                <a:lnTo>
                  <a:pt x="1313" y="1485"/>
                </a:lnTo>
                <a:lnTo>
                  <a:pt x="1370" y="1487"/>
                </a:lnTo>
                <a:lnTo>
                  <a:pt x="1426" y="1488"/>
                </a:lnTo>
                <a:lnTo>
                  <a:pt x="1484" y="1490"/>
                </a:lnTo>
                <a:lnTo>
                  <a:pt x="1543" y="1490"/>
                </a:lnTo>
                <a:lnTo>
                  <a:pt x="1601" y="1488"/>
                </a:lnTo>
                <a:lnTo>
                  <a:pt x="1661" y="1487"/>
                </a:lnTo>
                <a:lnTo>
                  <a:pt x="1680" y="1485"/>
                </a:lnTo>
                <a:lnTo>
                  <a:pt x="1709" y="1481"/>
                </a:lnTo>
                <a:lnTo>
                  <a:pt x="1749" y="1474"/>
                </a:lnTo>
                <a:lnTo>
                  <a:pt x="1795" y="1464"/>
                </a:lnTo>
                <a:lnTo>
                  <a:pt x="1851" y="1450"/>
                </a:lnTo>
                <a:lnTo>
                  <a:pt x="1908" y="1436"/>
                </a:lnTo>
                <a:lnTo>
                  <a:pt x="1971" y="1417"/>
                </a:lnTo>
                <a:lnTo>
                  <a:pt x="2036" y="1397"/>
                </a:lnTo>
                <a:lnTo>
                  <a:pt x="2100" y="1374"/>
                </a:lnTo>
                <a:lnTo>
                  <a:pt x="2163" y="1348"/>
                </a:lnTo>
                <a:lnTo>
                  <a:pt x="2224" y="1319"/>
                </a:lnTo>
                <a:lnTo>
                  <a:pt x="2281" y="1287"/>
                </a:lnTo>
                <a:lnTo>
                  <a:pt x="2332" y="1252"/>
                </a:lnTo>
                <a:lnTo>
                  <a:pt x="2375" y="1216"/>
                </a:lnTo>
                <a:lnTo>
                  <a:pt x="2408" y="1175"/>
                </a:lnTo>
                <a:lnTo>
                  <a:pt x="2433" y="1133"/>
                </a:lnTo>
                <a:lnTo>
                  <a:pt x="2447" y="1094"/>
                </a:lnTo>
                <a:lnTo>
                  <a:pt x="2455" y="1061"/>
                </a:lnTo>
                <a:lnTo>
                  <a:pt x="2456" y="1032"/>
                </a:lnTo>
                <a:lnTo>
                  <a:pt x="2452" y="1006"/>
                </a:lnTo>
                <a:lnTo>
                  <a:pt x="2445" y="984"/>
                </a:lnTo>
                <a:lnTo>
                  <a:pt x="2433" y="967"/>
                </a:lnTo>
                <a:lnTo>
                  <a:pt x="2418" y="952"/>
                </a:lnTo>
                <a:lnTo>
                  <a:pt x="2403" y="941"/>
                </a:lnTo>
                <a:lnTo>
                  <a:pt x="2384" y="931"/>
                </a:lnTo>
                <a:lnTo>
                  <a:pt x="2366" y="925"/>
                </a:lnTo>
                <a:lnTo>
                  <a:pt x="2347" y="919"/>
                </a:lnTo>
                <a:lnTo>
                  <a:pt x="2330" y="916"/>
                </a:lnTo>
                <a:lnTo>
                  <a:pt x="2314" y="913"/>
                </a:lnTo>
                <a:lnTo>
                  <a:pt x="2300" y="912"/>
                </a:lnTo>
                <a:lnTo>
                  <a:pt x="2290" y="910"/>
                </a:lnTo>
                <a:lnTo>
                  <a:pt x="2282" y="910"/>
                </a:lnTo>
                <a:lnTo>
                  <a:pt x="2268" y="913"/>
                </a:lnTo>
                <a:lnTo>
                  <a:pt x="2236" y="922"/>
                </a:lnTo>
                <a:lnTo>
                  <a:pt x="2191" y="935"/>
                </a:lnTo>
                <a:lnTo>
                  <a:pt x="2133" y="952"/>
                </a:lnTo>
                <a:lnTo>
                  <a:pt x="2066" y="973"/>
                </a:lnTo>
                <a:lnTo>
                  <a:pt x="1991" y="994"/>
                </a:lnTo>
                <a:lnTo>
                  <a:pt x="1913" y="1016"/>
                </a:lnTo>
                <a:lnTo>
                  <a:pt x="1832" y="1036"/>
                </a:lnTo>
                <a:lnTo>
                  <a:pt x="1749" y="1057"/>
                </a:lnTo>
                <a:lnTo>
                  <a:pt x="1671" y="1074"/>
                </a:lnTo>
                <a:lnTo>
                  <a:pt x="1597" y="1087"/>
                </a:lnTo>
                <a:lnTo>
                  <a:pt x="1530" y="1094"/>
                </a:lnTo>
                <a:lnTo>
                  <a:pt x="1474" y="1096"/>
                </a:lnTo>
                <a:lnTo>
                  <a:pt x="1430" y="1091"/>
                </a:lnTo>
                <a:lnTo>
                  <a:pt x="1401" y="1078"/>
                </a:lnTo>
                <a:lnTo>
                  <a:pt x="1388" y="1055"/>
                </a:lnTo>
                <a:lnTo>
                  <a:pt x="1383" y="1032"/>
                </a:lnTo>
                <a:lnTo>
                  <a:pt x="1375" y="1009"/>
                </a:lnTo>
                <a:lnTo>
                  <a:pt x="1368" y="986"/>
                </a:lnTo>
                <a:lnTo>
                  <a:pt x="1367" y="960"/>
                </a:lnTo>
                <a:lnTo>
                  <a:pt x="1370" y="951"/>
                </a:lnTo>
                <a:lnTo>
                  <a:pt x="1377" y="941"/>
                </a:lnTo>
                <a:lnTo>
                  <a:pt x="1385" y="928"/>
                </a:lnTo>
                <a:lnTo>
                  <a:pt x="1398" y="915"/>
                </a:lnTo>
                <a:lnTo>
                  <a:pt x="1412" y="902"/>
                </a:lnTo>
                <a:lnTo>
                  <a:pt x="1426" y="890"/>
                </a:lnTo>
                <a:lnTo>
                  <a:pt x="1440" y="880"/>
                </a:lnTo>
                <a:lnTo>
                  <a:pt x="1454" y="873"/>
                </a:lnTo>
                <a:lnTo>
                  <a:pt x="1472" y="866"/>
                </a:lnTo>
                <a:lnTo>
                  <a:pt x="1493" y="860"/>
                </a:lnTo>
                <a:lnTo>
                  <a:pt x="1513" y="855"/>
                </a:lnTo>
                <a:lnTo>
                  <a:pt x="1535" y="853"/>
                </a:lnTo>
                <a:lnTo>
                  <a:pt x="1556" y="851"/>
                </a:lnTo>
                <a:lnTo>
                  <a:pt x="1577" y="851"/>
                </a:lnTo>
                <a:lnTo>
                  <a:pt x="1598" y="853"/>
                </a:lnTo>
                <a:lnTo>
                  <a:pt x="1620" y="853"/>
                </a:lnTo>
                <a:lnTo>
                  <a:pt x="1640" y="854"/>
                </a:lnTo>
                <a:lnTo>
                  <a:pt x="1662" y="855"/>
                </a:lnTo>
                <a:lnTo>
                  <a:pt x="1682" y="857"/>
                </a:lnTo>
                <a:lnTo>
                  <a:pt x="1701" y="857"/>
                </a:lnTo>
                <a:lnTo>
                  <a:pt x="1722" y="857"/>
                </a:lnTo>
                <a:lnTo>
                  <a:pt x="1739" y="855"/>
                </a:lnTo>
                <a:lnTo>
                  <a:pt x="1756" y="853"/>
                </a:lnTo>
                <a:lnTo>
                  <a:pt x="1772" y="848"/>
                </a:lnTo>
                <a:lnTo>
                  <a:pt x="1780" y="845"/>
                </a:lnTo>
                <a:lnTo>
                  <a:pt x="1787" y="841"/>
                </a:lnTo>
                <a:lnTo>
                  <a:pt x="1795" y="835"/>
                </a:lnTo>
                <a:lnTo>
                  <a:pt x="1803" y="831"/>
                </a:lnTo>
                <a:lnTo>
                  <a:pt x="1810" y="825"/>
                </a:lnTo>
                <a:lnTo>
                  <a:pt x="1816" y="821"/>
                </a:lnTo>
                <a:lnTo>
                  <a:pt x="1822" y="818"/>
                </a:lnTo>
                <a:lnTo>
                  <a:pt x="1826" y="818"/>
                </a:lnTo>
                <a:lnTo>
                  <a:pt x="1869" y="819"/>
                </a:lnTo>
                <a:lnTo>
                  <a:pt x="1894" y="815"/>
                </a:lnTo>
                <a:lnTo>
                  <a:pt x="1908" y="806"/>
                </a:lnTo>
                <a:lnTo>
                  <a:pt x="1913" y="792"/>
                </a:lnTo>
                <a:lnTo>
                  <a:pt x="1916" y="774"/>
                </a:lnTo>
                <a:lnTo>
                  <a:pt x="1919" y="753"/>
                </a:lnTo>
                <a:lnTo>
                  <a:pt x="1929" y="728"/>
                </a:lnTo>
                <a:lnTo>
                  <a:pt x="1949" y="701"/>
                </a:lnTo>
                <a:lnTo>
                  <a:pt x="1966" y="685"/>
                </a:lnTo>
                <a:lnTo>
                  <a:pt x="1985" y="670"/>
                </a:lnTo>
                <a:lnTo>
                  <a:pt x="2006" y="657"/>
                </a:lnTo>
                <a:lnTo>
                  <a:pt x="2029" y="644"/>
                </a:lnTo>
                <a:lnTo>
                  <a:pt x="2053" y="631"/>
                </a:lnTo>
                <a:lnTo>
                  <a:pt x="2078" y="619"/>
                </a:lnTo>
                <a:lnTo>
                  <a:pt x="2106" y="608"/>
                </a:lnTo>
                <a:lnTo>
                  <a:pt x="2133" y="596"/>
                </a:lnTo>
                <a:lnTo>
                  <a:pt x="2162" y="586"/>
                </a:lnTo>
                <a:lnTo>
                  <a:pt x="2191" y="576"/>
                </a:lnTo>
                <a:lnTo>
                  <a:pt x="2220" y="566"/>
                </a:lnTo>
                <a:lnTo>
                  <a:pt x="2249" y="557"/>
                </a:lnTo>
                <a:lnTo>
                  <a:pt x="2278" y="547"/>
                </a:lnTo>
                <a:lnTo>
                  <a:pt x="2305" y="538"/>
                </a:lnTo>
                <a:lnTo>
                  <a:pt x="2333" y="530"/>
                </a:lnTo>
                <a:lnTo>
                  <a:pt x="2360" y="521"/>
                </a:lnTo>
                <a:lnTo>
                  <a:pt x="2411" y="498"/>
                </a:lnTo>
                <a:lnTo>
                  <a:pt x="2455" y="466"/>
                </a:lnTo>
                <a:lnTo>
                  <a:pt x="2492" y="427"/>
                </a:lnTo>
                <a:lnTo>
                  <a:pt x="2524" y="382"/>
                </a:lnTo>
                <a:lnTo>
                  <a:pt x="2549" y="333"/>
                </a:lnTo>
                <a:lnTo>
                  <a:pt x="2565" y="281"/>
                </a:lnTo>
                <a:lnTo>
                  <a:pt x="2573" y="229"/>
                </a:lnTo>
                <a:lnTo>
                  <a:pt x="2573" y="178"/>
                </a:lnTo>
                <a:lnTo>
                  <a:pt x="2565" y="130"/>
                </a:lnTo>
                <a:lnTo>
                  <a:pt x="2547" y="87"/>
                </a:lnTo>
                <a:lnTo>
                  <a:pt x="2520" y="50"/>
                </a:lnTo>
                <a:lnTo>
                  <a:pt x="2482" y="23"/>
                </a:lnTo>
                <a:lnTo>
                  <a:pt x="2434" y="6"/>
                </a:lnTo>
                <a:lnTo>
                  <a:pt x="2376" y="0"/>
                </a:lnTo>
                <a:lnTo>
                  <a:pt x="2305" y="7"/>
                </a:lnTo>
                <a:lnTo>
                  <a:pt x="2224" y="30"/>
                </a:lnTo>
                <a:lnTo>
                  <a:pt x="48" y="709"/>
                </a:lnTo>
                <a:close/>
              </a:path>
            </a:pathLst>
          </a:custGeom>
          <a:solidFill>
            <a:srgbClr val="26004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6" name="Freeform 122" descr="ytyry"/>
          <p:cNvSpPr>
            <a:spLocks/>
          </p:cNvSpPr>
          <p:nvPr/>
        </p:nvSpPr>
        <p:spPr bwMode="auto">
          <a:xfrm rot="-945769">
            <a:off x="4700588" y="749300"/>
            <a:ext cx="4029075" cy="3590925"/>
          </a:xfrm>
          <a:custGeom>
            <a:avLst/>
            <a:gdLst>
              <a:gd name="T0" fmla="*/ 2147483647 w 2574"/>
              <a:gd name="T1" fmla="*/ 2147483647 h 1649"/>
              <a:gd name="T2" fmla="*/ 2147483647 w 2574"/>
              <a:gd name="T3" fmla="*/ 2147483647 h 1649"/>
              <a:gd name="T4" fmla="*/ 2147483647 w 2574"/>
              <a:gd name="T5" fmla="*/ 2147483647 h 1649"/>
              <a:gd name="T6" fmla="*/ 2147483647 w 2574"/>
              <a:gd name="T7" fmla="*/ 2147483647 h 1649"/>
              <a:gd name="T8" fmla="*/ 2147483647 w 2574"/>
              <a:gd name="T9" fmla="*/ 2147483647 h 1649"/>
              <a:gd name="T10" fmla="*/ 2147483647 w 2574"/>
              <a:gd name="T11" fmla="*/ 2147483647 h 1649"/>
              <a:gd name="T12" fmla="*/ 2147483647 w 2574"/>
              <a:gd name="T13" fmla="*/ 2147483647 h 1649"/>
              <a:gd name="T14" fmla="*/ 2147483647 w 2574"/>
              <a:gd name="T15" fmla="*/ 2147483647 h 1649"/>
              <a:gd name="T16" fmla="*/ 2147483647 w 2574"/>
              <a:gd name="T17" fmla="*/ 2147483647 h 1649"/>
              <a:gd name="T18" fmla="*/ 2147483647 w 2574"/>
              <a:gd name="T19" fmla="*/ 2147483647 h 1649"/>
              <a:gd name="T20" fmla="*/ 2147483647 w 2574"/>
              <a:gd name="T21" fmla="*/ 2147483647 h 1649"/>
              <a:gd name="T22" fmla="*/ 2147483647 w 2574"/>
              <a:gd name="T23" fmla="*/ 2147483647 h 1649"/>
              <a:gd name="T24" fmla="*/ 2147483647 w 2574"/>
              <a:gd name="T25" fmla="*/ 2147483647 h 1649"/>
              <a:gd name="T26" fmla="*/ 2147483647 w 2574"/>
              <a:gd name="T27" fmla="*/ 2147483647 h 1649"/>
              <a:gd name="T28" fmla="*/ 2147483647 w 2574"/>
              <a:gd name="T29" fmla="*/ 2147483647 h 1649"/>
              <a:gd name="T30" fmla="*/ 2147483647 w 2574"/>
              <a:gd name="T31" fmla="*/ 2147483647 h 1649"/>
              <a:gd name="T32" fmla="*/ 2147483647 w 2574"/>
              <a:gd name="T33" fmla="*/ 2147483647 h 1649"/>
              <a:gd name="T34" fmla="*/ 2147483647 w 2574"/>
              <a:gd name="T35" fmla="*/ 2147483647 h 1649"/>
              <a:gd name="T36" fmla="*/ 2147483647 w 2574"/>
              <a:gd name="T37" fmla="*/ 2147483647 h 1649"/>
              <a:gd name="T38" fmla="*/ 2147483647 w 2574"/>
              <a:gd name="T39" fmla="*/ 2147483647 h 1649"/>
              <a:gd name="T40" fmla="*/ 2147483647 w 2574"/>
              <a:gd name="T41" fmla="*/ 2147483647 h 1649"/>
              <a:gd name="T42" fmla="*/ 2147483647 w 2574"/>
              <a:gd name="T43" fmla="*/ 2147483647 h 1649"/>
              <a:gd name="T44" fmla="*/ 2147483647 w 2574"/>
              <a:gd name="T45" fmla="*/ 2147483647 h 1649"/>
              <a:gd name="T46" fmla="*/ 2147483647 w 2574"/>
              <a:gd name="T47" fmla="*/ 2147483647 h 1649"/>
              <a:gd name="T48" fmla="*/ 2147483647 w 2574"/>
              <a:gd name="T49" fmla="*/ 2147483647 h 1649"/>
              <a:gd name="T50" fmla="*/ 2147483647 w 2574"/>
              <a:gd name="T51" fmla="*/ 2147483647 h 1649"/>
              <a:gd name="T52" fmla="*/ 2147483647 w 2574"/>
              <a:gd name="T53" fmla="*/ 2147483647 h 1649"/>
              <a:gd name="T54" fmla="*/ 2147483647 w 2574"/>
              <a:gd name="T55" fmla="*/ 2147483647 h 1649"/>
              <a:gd name="T56" fmla="*/ 2147483647 w 2574"/>
              <a:gd name="T57" fmla="*/ 2147483647 h 1649"/>
              <a:gd name="T58" fmla="*/ 2147483647 w 2574"/>
              <a:gd name="T59" fmla="*/ 2147483647 h 1649"/>
              <a:gd name="T60" fmla="*/ 2147483647 w 2574"/>
              <a:gd name="T61" fmla="*/ 2147483647 h 1649"/>
              <a:gd name="T62" fmla="*/ 2147483647 w 2574"/>
              <a:gd name="T63" fmla="*/ 2147483647 h 1649"/>
              <a:gd name="T64" fmla="*/ 2147483647 w 2574"/>
              <a:gd name="T65" fmla="*/ 2147483647 h 1649"/>
              <a:gd name="T66" fmla="*/ 2147483647 w 2574"/>
              <a:gd name="T67" fmla="*/ 2147483647 h 1649"/>
              <a:gd name="T68" fmla="*/ 2147483647 w 2574"/>
              <a:gd name="T69" fmla="*/ 2147483647 h 1649"/>
              <a:gd name="T70" fmla="*/ 2147483647 w 2574"/>
              <a:gd name="T71" fmla="*/ 2147483647 h 1649"/>
              <a:gd name="T72" fmla="*/ 2147483647 w 2574"/>
              <a:gd name="T73" fmla="*/ 2147483647 h 1649"/>
              <a:gd name="T74" fmla="*/ 2147483647 w 2574"/>
              <a:gd name="T75" fmla="*/ 2147483647 h 1649"/>
              <a:gd name="T76" fmla="*/ 2147483647 w 2574"/>
              <a:gd name="T77" fmla="*/ 2147483647 h 1649"/>
              <a:gd name="T78" fmla="*/ 2147483647 w 2574"/>
              <a:gd name="T79" fmla="*/ 2147483647 h 1649"/>
              <a:gd name="T80" fmla="*/ 2147483647 w 2574"/>
              <a:gd name="T81" fmla="*/ 2147483647 h 1649"/>
              <a:gd name="T82" fmla="*/ 2147483647 w 2574"/>
              <a:gd name="T83" fmla="*/ 2147483647 h 1649"/>
              <a:gd name="T84" fmla="*/ 2147483647 w 2574"/>
              <a:gd name="T85" fmla="*/ 2147483647 h 1649"/>
              <a:gd name="T86" fmla="*/ 2147483647 w 2574"/>
              <a:gd name="T87" fmla="*/ 2147483647 h 1649"/>
              <a:gd name="T88" fmla="*/ 2147483647 w 2574"/>
              <a:gd name="T89" fmla="*/ 2147483647 h 1649"/>
              <a:gd name="T90" fmla="*/ 2147483647 w 2574"/>
              <a:gd name="T91" fmla="*/ 2147483647 h 1649"/>
              <a:gd name="T92" fmla="*/ 2147483647 w 2574"/>
              <a:gd name="T93" fmla="*/ 2147483647 h 1649"/>
              <a:gd name="T94" fmla="*/ 2147483647 w 2574"/>
              <a:gd name="T95" fmla="*/ 2147483647 h 1649"/>
              <a:gd name="T96" fmla="*/ 2147483647 w 2574"/>
              <a:gd name="T97" fmla="*/ 2147483647 h 1649"/>
              <a:gd name="T98" fmla="*/ 2147483647 w 2574"/>
              <a:gd name="T99" fmla="*/ 2147483647 h 1649"/>
              <a:gd name="T100" fmla="*/ 2147483647 w 2574"/>
              <a:gd name="T101" fmla="*/ 2147483647 h 1649"/>
              <a:gd name="T102" fmla="*/ 2147483647 w 2574"/>
              <a:gd name="T103" fmla="*/ 2147483647 h 1649"/>
              <a:gd name="T104" fmla="*/ 2147483647 w 2574"/>
              <a:gd name="T105" fmla="*/ 2147483647 h 1649"/>
              <a:gd name="T106" fmla="*/ 2147483647 w 2574"/>
              <a:gd name="T107" fmla="*/ 2147483647 h 1649"/>
              <a:gd name="T108" fmla="*/ 2147483647 w 2574"/>
              <a:gd name="T109" fmla="*/ 2147483647 h 1649"/>
              <a:gd name="T110" fmla="*/ 2147483647 w 2574"/>
              <a:gd name="T111" fmla="*/ 2147483647 h 1649"/>
              <a:gd name="T112" fmla="*/ 2147483647 w 2574"/>
              <a:gd name="T113" fmla="*/ 2147483647 h 1649"/>
              <a:gd name="T114" fmla="*/ 2147483647 w 2574"/>
              <a:gd name="T115" fmla="*/ 2147483647 h 1649"/>
              <a:gd name="T116" fmla="*/ 2147483647 w 2574"/>
              <a:gd name="T117" fmla="*/ 2147483647 h 1649"/>
              <a:gd name="T118" fmla="*/ 2147483647 w 2574"/>
              <a:gd name="T119" fmla="*/ 2147483647 h 1649"/>
              <a:gd name="T120" fmla="*/ 2147483647 w 2574"/>
              <a:gd name="T121" fmla="*/ 2147483647 h 1649"/>
              <a:gd name="T122" fmla="*/ 2147483647 w 2574"/>
              <a:gd name="T123" fmla="*/ 2147483647 h 164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574"/>
              <a:gd name="T187" fmla="*/ 0 h 1649"/>
              <a:gd name="T188" fmla="*/ 2574 w 2574"/>
              <a:gd name="T189" fmla="*/ 1649 h 164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574" h="1649">
                <a:moveTo>
                  <a:pt x="1" y="1023"/>
                </a:moveTo>
                <a:lnTo>
                  <a:pt x="0" y="974"/>
                </a:lnTo>
                <a:lnTo>
                  <a:pt x="1" y="926"/>
                </a:lnTo>
                <a:lnTo>
                  <a:pt x="8" y="879"/>
                </a:lnTo>
                <a:lnTo>
                  <a:pt x="20" y="832"/>
                </a:lnTo>
                <a:lnTo>
                  <a:pt x="34" y="786"/>
                </a:lnTo>
                <a:lnTo>
                  <a:pt x="53" y="741"/>
                </a:lnTo>
                <a:lnTo>
                  <a:pt x="76" y="698"/>
                </a:lnTo>
                <a:lnTo>
                  <a:pt x="103" y="656"/>
                </a:lnTo>
                <a:lnTo>
                  <a:pt x="126" y="622"/>
                </a:lnTo>
                <a:lnTo>
                  <a:pt x="152" y="590"/>
                </a:lnTo>
                <a:lnTo>
                  <a:pt x="179" y="559"/>
                </a:lnTo>
                <a:lnTo>
                  <a:pt x="210" y="528"/>
                </a:lnTo>
                <a:lnTo>
                  <a:pt x="242" y="498"/>
                </a:lnTo>
                <a:lnTo>
                  <a:pt x="276" y="467"/>
                </a:lnTo>
                <a:lnTo>
                  <a:pt x="313" y="438"/>
                </a:lnTo>
                <a:lnTo>
                  <a:pt x="350" y="411"/>
                </a:lnTo>
                <a:lnTo>
                  <a:pt x="391" y="383"/>
                </a:lnTo>
                <a:lnTo>
                  <a:pt x="433" y="356"/>
                </a:lnTo>
                <a:lnTo>
                  <a:pt x="476" y="330"/>
                </a:lnTo>
                <a:lnTo>
                  <a:pt x="521" y="305"/>
                </a:lnTo>
                <a:lnTo>
                  <a:pt x="569" y="281"/>
                </a:lnTo>
                <a:lnTo>
                  <a:pt x="618" y="257"/>
                </a:lnTo>
                <a:lnTo>
                  <a:pt x="669" y="234"/>
                </a:lnTo>
                <a:lnTo>
                  <a:pt x="721" y="213"/>
                </a:lnTo>
                <a:lnTo>
                  <a:pt x="775" y="192"/>
                </a:lnTo>
                <a:lnTo>
                  <a:pt x="830" y="172"/>
                </a:lnTo>
                <a:lnTo>
                  <a:pt x="886" y="153"/>
                </a:lnTo>
                <a:lnTo>
                  <a:pt x="944" y="134"/>
                </a:lnTo>
                <a:lnTo>
                  <a:pt x="1004" y="118"/>
                </a:lnTo>
                <a:lnTo>
                  <a:pt x="1065" y="103"/>
                </a:lnTo>
                <a:lnTo>
                  <a:pt x="1125" y="87"/>
                </a:lnTo>
                <a:lnTo>
                  <a:pt x="1189" y="74"/>
                </a:lnTo>
                <a:lnTo>
                  <a:pt x="1254" y="61"/>
                </a:lnTo>
                <a:lnTo>
                  <a:pt x="1320" y="49"/>
                </a:lnTo>
                <a:lnTo>
                  <a:pt x="1386" y="37"/>
                </a:lnTo>
                <a:lnTo>
                  <a:pt x="1454" y="29"/>
                </a:lnTo>
                <a:lnTo>
                  <a:pt x="1522" y="20"/>
                </a:lnTo>
                <a:lnTo>
                  <a:pt x="1592" y="13"/>
                </a:lnTo>
                <a:lnTo>
                  <a:pt x="1663" y="6"/>
                </a:lnTo>
                <a:lnTo>
                  <a:pt x="1734" y="1"/>
                </a:lnTo>
                <a:lnTo>
                  <a:pt x="1782" y="0"/>
                </a:lnTo>
                <a:lnTo>
                  <a:pt x="1831" y="0"/>
                </a:lnTo>
                <a:lnTo>
                  <a:pt x="1879" y="3"/>
                </a:lnTo>
                <a:lnTo>
                  <a:pt x="1927" y="6"/>
                </a:lnTo>
                <a:lnTo>
                  <a:pt x="1974" y="11"/>
                </a:lnTo>
                <a:lnTo>
                  <a:pt x="2021" y="19"/>
                </a:lnTo>
                <a:lnTo>
                  <a:pt x="2066" y="27"/>
                </a:lnTo>
                <a:lnTo>
                  <a:pt x="2111" y="37"/>
                </a:lnTo>
                <a:lnTo>
                  <a:pt x="2153" y="48"/>
                </a:lnTo>
                <a:lnTo>
                  <a:pt x="2193" y="58"/>
                </a:lnTo>
                <a:lnTo>
                  <a:pt x="2232" y="69"/>
                </a:lnTo>
                <a:lnTo>
                  <a:pt x="2269" y="81"/>
                </a:lnTo>
                <a:lnTo>
                  <a:pt x="2302" y="94"/>
                </a:lnTo>
                <a:lnTo>
                  <a:pt x="2334" y="105"/>
                </a:lnTo>
                <a:lnTo>
                  <a:pt x="2361" y="116"/>
                </a:lnTo>
                <a:lnTo>
                  <a:pt x="2386" y="127"/>
                </a:lnTo>
                <a:lnTo>
                  <a:pt x="2421" y="145"/>
                </a:lnTo>
                <a:lnTo>
                  <a:pt x="2451" y="163"/>
                </a:lnTo>
                <a:lnTo>
                  <a:pt x="2477" y="182"/>
                </a:lnTo>
                <a:lnTo>
                  <a:pt x="2500" y="202"/>
                </a:lnTo>
                <a:lnTo>
                  <a:pt x="2521" y="223"/>
                </a:lnTo>
                <a:lnTo>
                  <a:pt x="2537" y="244"/>
                </a:lnTo>
                <a:lnTo>
                  <a:pt x="2550" y="266"/>
                </a:lnTo>
                <a:lnTo>
                  <a:pt x="2560" y="289"/>
                </a:lnTo>
                <a:lnTo>
                  <a:pt x="2568" y="320"/>
                </a:lnTo>
                <a:lnTo>
                  <a:pt x="2574" y="352"/>
                </a:lnTo>
                <a:lnTo>
                  <a:pt x="2573" y="383"/>
                </a:lnTo>
                <a:lnTo>
                  <a:pt x="2570" y="415"/>
                </a:lnTo>
                <a:lnTo>
                  <a:pt x="2561" y="446"/>
                </a:lnTo>
                <a:lnTo>
                  <a:pt x="2550" y="476"/>
                </a:lnTo>
                <a:lnTo>
                  <a:pt x="2535" y="506"/>
                </a:lnTo>
                <a:lnTo>
                  <a:pt x="2518" y="534"/>
                </a:lnTo>
                <a:lnTo>
                  <a:pt x="2499" y="561"/>
                </a:lnTo>
                <a:lnTo>
                  <a:pt x="2477" y="588"/>
                </a:lnTo>
                <a:lnTo>
                  <a:pt x="2454" y="612"/>
                </a:lnTo>
                <a:lnTo>
                  <a:pt x="2429" y="634"/>
                </a:lnTo>
                <a:lnTo>
                  <a:pt x="2405" y="653"/>
                </a:lnTo>
                <a:lnTo>
                  <a:pt x="2380" y="670"/>
                </a:lnTo>
                <a:lnTo>
                  <a:pt x="2354" y="685"/>
                </a:lnTo>
                <a:lnTo>
                  <a:pt x="2329" y="696"/>
                </a:lnTo>
                <a:lnTo>
                  <a:pt x="2286" y="713"/>
                </a:lnTo>
                <a:lnTo>
                  <a:pt x="2244" y="728"/>
                </a:lnTo>
                <a:lnTo>
                  <a:pt x="2206" y="740"/>
                </a:lnTo>
                <a:lnTo>
                  <a:pt x="2170" y="751"/>
                </a:lnTo>
                <a:lnTo>
                  <a:pt x="2138" y="761"/>
                </a:lnTo>
                <a:lnTo>
                  <a:pt x="2108" y="770"/>
                </a:lnTo>
                <a:lnTo>
                  <a:pt x="2079" y="779"/>
                </a:lnTo>
                <a:lnTo>
                  <a:pt x="2053" y="789"/>
                </a:lnTo>
                <a:lnTo>
                  <a:pt x="2029" y="799"/>
                </a:lnTo>
                <a:lnTo>
                  <a:pt x="2008" y="810"/>
                </a:lnTo>
                <a:lnTo>
                  <a:pt x="1989" y="824"/>
                </a:lnTo>
                <a:lnTo>
                  <a:pt x="1972" y="838"/>
                </a:lnTo>
                <a:lnTo>
                  <a:pt x="1956" y="857"/>
                </a:lnTo>
                <a:lnTo>
                  <a:pt x="1943" y="877"/>
                </a:lnTo>
                <a:lnTo>
                  <a:pt x="1930" y="902"/>
                </a:lnTo>
                <a:lnTo>
                  <a:pt x="1919" y="931"/>
                </a:lnTo>
                <a:lnTo>
                  <a:pt x="1911" y="967"/>
                </a:lnTo>
                <a:lnTo>
                  <a:pt x="1911" y="997"/>
                </a:lnTo>
                <a:lnTo>
                  <a:pt x="1919" y="1023"/>
                </a:lnTo>
                <a:lnTo>
                  <a:pt x="1934" y="1045"/>
                </a:lnTo>
                <a:lnTo>
                  <a:pt x="1954" y="1061"/>
                </a:lnTo>
                <a:lnTo>
                  <a:pt x="1979" y="1074"/>
                </a:lnTo>
                <a:lnTo>
                  <a:pt x="2008" y="1084"/>
                </a:lnTo>
                <a:lnTo>
                  <a:pt x="2040" y="1090"/>
                </a:lnTo>
                <a:lnTo>
                  <a:pt x="2073" y="1094"/>
                </a:lnTo>
                <a:lnTo>
                  <a:pt x="2108" y="1097"/>
                </a:lnTo>
                <a:lnTo>
                  <a:pt x="2142" y="1097"/>
                </a:lnTo>
                <a:lnTo>
                  <a:pt x="2176" y="1097"/>
                </a:lnTo>
                <a:lnTo>
                  <a:pt x="2208" y="1096"/>
                </a:lnTo>
                <a:lnTo>
                  <a:pt x="2237" y="1094"/>
                </a:lnTo>
                <a:lnTo>
                  <a:pt x="2261" y="1093"/>
                </a:lnTo>
                <a:lnTo>
                  <a:pt x="2282" y="1093"/>
                </a:lnTo>
                <a:lnTo>
                  <a:pt x="2300" y="1094"/>
                </a:lnTo>
                <a:lnTo>
                  <a:pt x="2319" y="1099"/>
                </a:lnTo>
                <a:lnTo>
                  <a:pt x="2340" y="1104"/>
                </a:lnTo>
                <a:lnTo>
                  <a:pt x="2361" y="1115"/>
                </a:lnTo>
                <a:lnTo>
                  <a:pt x="2382" y="1126"/>
                </a:lnTo>
                <a:lnTo>
                  <a:pt x="2400" y="1139"/>
                </a:lnTo>
                <a:lnTo>
                  <a:pt x="2418" y="1155"/>
                </a:lnTo>
                <a:lnTo>
                  <a:pt x="2432" y="1174"/>
                </a:lnTo>
                <a:lnTo>
                  <a:pt x="2444" y="1194"/>
                </a:lnTo>
                <a:lnTo>
                  <a:pt x="2451" y="1216"/>
                </a:lnTo>
                <a:lnTo>
                  <a:pt x="2454" y="1240"/>
                </a:lnTo>
                <a:lnTo>
                  <a:pt x="2453" y="1267"/>
                </a:lnTo>
                <a:lnTo>
                  <a:pt x="2444" y="1293"/>
                </a:lnTo>
                <a:lnTo>
                  <a:pt x="2428" y="1322"/>
                </a:lnTo>
                <a:lnTo>
                  <a:pt x="2405" y="1352"/>
                </a:lnTo>
                <a:lnTo>
                  <a:pt x="2374" y="1382"/>
                </a:lnTo>
                <a:lnTo>
                  <a:pt x="2337" y="1414"/>
                </a:lnTo>
                <a:lnTo>
                  <a:pt x="2296" y="1443"/>
                </a:lnTo>
                <a:lnTo>
                  <a:pt x="2250" y="1472"/>
                </a:lnTo>
                <a:lnTo>
                  <a:pt x="2202" y="1500"/>
                </a:lnTo>
                <a:lnTo>
                  <a:pt x="2151" y="1526"/>
                </a:lnTo>
                <a:lnTo>
                  <a:pt x="2098" y="1549"/>
                </a:lnTo>
                <a:lnTo>
                  <a:pt x="2043" y="1571"/>
                </a:lnTo>
                <a:lnTo>
                  <a:pt x="1986" y="1589"/>
                </a:lnTo>
                <a:lnTo>
                  <a:pt x="1928" y="1607"/>
                </a:lnTo>
                <a:lnTo>
                  <a:pt x="1870" y="1621"/>
                </a:lnTo>
                <a:lnTo>
                  <a:pt x="1812" y="1633"/>
                </a:lnTo>
                <a:lnTo>
                  <a:pt x="1753" y="1640"/>
                </a:lnTo>
                <a:lnTo>
                  <a:pt x="1695" y="1646"/>
                </a:lnTo>
                <a:lnTo>
                  <a:pt x="1638" y="1649"/>
                </a:lnTo>
                <a:lnTo>
                  <a:pt x="1583" y="1647"/>
                </a:lnTo>
                <a:lnTo>
                  <a:pt x="1530" y="1642"/>
                </a:lnTo>
                <a:lnTo>
                  <a:pt x="1483" y="1631"/>
                </a:lnTo>
                <a:lnTo>
                  <a:pt x="1450" y="1615"/>
                </a:lnTo>
                <a:lnTo>
                  <a:pt x="1425" y="1597"/>
                </a:lnTo>
                <a:lnTo>
                  <a:pt x="1412" y="1573"/>
                </a:lnTo>
                <a:lnTo>
                  <a:pt x="1408" y="1546"/>
                </a:lnTo>
                <a:lnTo>
                  <a:pt x="1412" y="1518"/>
                </a:lnTo>
                <a:lnTo>
                  <a:pt x="1422" y="1488"/>
                </a:lnTo>
                <a:lnTo>
                  <a:pt x="1440" y="1459"/>
                </a:lnTo>
                <a:lnTo>
                  <a:pt x="1462" y="1429"/>
                </a:lnTo>
                <a:lnTo>
                  <a:pt x="1488" y="1400"/>
                </a:lnTo>
                <a:lnTo>
                  <a:pt x="1517" y="1374"/>
                </a:lnTo>
                <a:lnTo>
                  <a:pt x="1547" y="1349"/>
                </a:lnTo>
                <a:lnTo>
                  <a:pt x="1579" y="1329"/>
                </a:lnTo>
                <a:lnTo>
                  <a:pt x="1612" y="1311"/>
                </a:lnTo>
                <a:lnTo>
                  <a:pt x="1643" y="1300"/>
                </a:lnTo>
                <a:lnTo>
                  <a:pt x="1673" y="1294"/>
                </a:lnTo>
                <a:lnTo>
                  <a:pt x="1689" y="1293"/>
                </a:lnTo>
                <a:lnTo>
                  <a:pt x="1708" y="1290"/>
                </a:lnTo>
                <a:lnTo>
                  <a:pt x="1730" y="1285"/>
                </a:lnTo>
                <a:lnTo>
                  <a:pt x="1754" y="1280"/>
                </a:lnTo>
                <a:lnTo>
                  <a:pt x="1777" y="1274"/>
                </a:lnTo>
                <a:lnTo>
                  <a:pt x="1801" y="1265"/>
                </a:lnTo>
                <a:lnTo>
                  <a:pt x="1824" y="1256"/>
                </a:lnTo>
                <a:lnTo>
                  <a:pt x="1843" y="1246"/>
                </a:lnTo>
                <a:lnTo>
                  <a:pt x="1859" y="1235"/>
                </a:lnTo>
                <a:lnTo>
                  <a:pt x="1873" y="1220"/>
                </a:lnTo>
                <a:lnTo>
                  <a:pt x="1885" y="1206"/>
                </a:lnTo>
                <a:lnTo>
                  <a:pt x="1895" y="1190"/>
                </a:lnTo>
                <a:lnTo>
                  <a:pt x="1901" y="1174"/>
                </a:lnTo>
                <a:lnTo>
                  <a:pt x="1903" y="1158"/>
                </a:lnTo>
                <a:lnTo>
                  <a:pt x="1903" y="1143"/>
                </a:lnTo>
                <a:lnTo>
                  <a:pt x="1898" y="1130"/>
                </a:lnTo>
                <a:lnTo>
                  <a:pt x="1880" y="1106"/>
                </a:lnTo>
                <a:lnTo>
                  <a:pt x="1863" y="1087"/>
                </a:lnTo>
                <a:lnTo>
                  <a:pt x="1845" y="1073"/>
                </a:lnTo>
                <a:lnTo>
                  <a:pt x="1827" y="1061"/>
                </a:lnTo>
                <a:lnTo>
                  <a:pt x="1806" y="1051"/>
                </a:lnTo>
                <a:lnTo>
                  <a:pt x="1786" y="1044"/>
                </a:lnTo>
                <a:lnTo>
                  <a:pt x="1764" y="1036"/>
                </a:lnTo>
                <a:lnTo>
                  <a:pt x="1741" y="1031"/>
                </a:lnTo>
                <a:lnTo>
                  <a:pt x="1690" y="1019"/>
                </a:lnTo>
                <a:lnTo>
                  <a:pt x="1641" y="1015"/>
                </a:lnTo>
                <a:lnTo>
                  <a:pt x="1595" y="1015"/>
                </a:lnTo>
                <a:lnTo>
                  <a:pt x="1550" y="1019"/>
                </a:lnTo>
                <a:lnTo>
                  <a:pt x="1508" y="1028"/>
                </a:lnTo>
                <a:lnTo>
                  <a:pt x="1470" y="1041"/>
                </a:lnTo>
                <a:lnTo>
                  <a:pt x="1437" y="1057"/>
                </a:lnTo>
                <a:lnTo>
                  <a:pt x="1408" y="1074"/>
                </a:lnTo>
                <a:lnTo>
                  <a:pt x="1383" y="1093"/>
                </a:lnTo>
                <a:lnTo>
                  <a:pt x="1364" y="1113"/>
                </a:lnTo>
                <a:lnTo>
                  <a:pt x="1353" y="1135"/>
                </a:lnTo>
                <a:lnTo>
                  <a:pt x="1346" y="1155"/>
                </a:lnTo>
                <a:lnTo>
                  <a:pt x="1347" y="1174"/>
                </a:lnTo>
                <a:lnTo>
                  <a:pt x="1356" y="1193"/>
                </a:lnTo>
                <a:lnTo>
                  <a:pt x="1372" y="1210"/>
                </a:lnTo>
                <a:lnTo>
                  <a:pt x="1396" y="1223"/>
                </a:lnTo>
                <a:lnTo>
                  <a:pt x="1420" y="1238"/>
                </a:lnTo>
                <a:lnTo>
                  <a:pt x="1435" y="1258"/>
                </a:lnTo>
                <a:lnTo>
                  <a:pt x="1444" y="1282"/>
                </a:lnTo>
                <a:lnTo>
                  <a:pt x="1447" y="1311"/>
                </a:lnTo>
                <a:lnTo>
                  <a:pt x="1443" y="1342"/>
                </a:lnTo>
                <a:lnTo>
                  <a:pt x="1435" y="1375"/>
                </a:lnTo>
                <a:lnTo>
                  <a:pt x="1422" y="1410"/>
                </a:lnTo>
                <a:lnTo>
                  <a:pt x="1408" y="1445"/>
                </a:lnTo>
                <a:lnTo>
                  <a:pt x="1389" y="1478"/>
                </a:lnTo>
                <a:lnTo>
                  <a:pt x="1369" y="1511"/>
                </a:lnTo>
                <a:lnTo>
                  <a:pt x="1349" y="1542"/>
                </a:lnTo>
                <a:lnTo>
                  <a:pt x="1327" y="1568"/>
                </a:lnTo>
                <a:lnTo>
                  <a:pt x="1307" y="1592"/>
                </a:lnTo>
                <a:lnTo>
                  <a:pt x="1288" y="1610"/>
                </a:lnTo>
                <a:lnTo>
                  <a:pt x="1272" y="1623"/>
                </a:lnTo>
                <a:lnTo>
                  <a:pt x="1257" y="1629"/>
                </a:lnTo>
                <a:lnTo>
                  <a:pt x="1214" y="1634"/>
                </a:lnTo>
                <a:lnTo>
                  <a:pt x="1167" y="1639"/>
                </a:lnTo>
                <a:lnTo>
                  <a:pt x="1115" y="1640"/>
                </a:lnTo>
                <a:lnTo>
                  <a:pt x="1060" y="1639"/>
                </a:lnTo>
                <a:lnTo>
                  <a:pt x="1002" y="1636"/>
                </a:lnTo>
                <a:lnTo>
                  <a:pt x="943" y="1631"/>
                </a:lnTo>
                <a:lnTo>
                  <a:pt x="882" y="1624"/>
                </a:lnTo>
                <a:lnTo>
                  <a:pt x="821" y="1615"/>
                </a:lnTo>
                <a:lnTo>
                  <a:pt x="760" y="1605"/>
                </a:lnTo>
                <a:lnTo>
                  <a:pt x="701" y="1594"/>
                </a:lnTo>
                <a:lnTo>
                  <a:pt x="641" y="1581"/>
                </a:lnTo>
                <a:lnTo>
                  <a:pt x="586" y="1568"/>
                </a:lnTo>
                <a:lnTo>
                  <a:pt x="533" y="1553"/>
                </a:lnTo>
                <a:lnTo>
                  <a:pt x="484" y="1537"/>
                </a:lnTo>
                <a:lnTo>
                  <a:pt x="439" y="1521"/>
                </a:lnTo>
                <a:lnTo>
                  <a:pt x="400" y="1505"/>
                </a:lnTo>
                <a:lnTo>
                  <a:pt x="349" y="1481"/>
                </a:lnTo>
                <a:lnTo>
                  <a:pt x="304" y="1455"/>
                </a:lnTo>
                <a:lnTo>
                  <a:pt x="262" y="1427"/>
                </a:lnTo>
                <a:lnTo>
                  <a:pt x="224" y="1400"/>
                </a:lnTo>
                <a:lnTo>
                  <a:pt x="191" y="1371"/>
                </a:lnTo>
                <a:lnTo>
                  <a:pt x="162" y="1342"/>
                </a:lnTo>
                <a:lnTo>
                  <a:pt x="136" y="1313"/>
                </a:lnTo>
                <a:lnTo>
                  <a:pt x="114" y="1287"/>
                </a:lnTo>
                <a:lnTo>
                  <a:pt x="95" y="1261"/>
                </a:lnTo>
                <a:lnTo>
                  <a:pt x="79" y="1238"/>
                </a:lnTo>
                <a:lnTo>
                  <a:pt x="66" y="1216"/>
                </a:lnTo>
                <a:lnTo>
                  <a:pt x="56" y="1197"/>
                </a:lnTo>
                <a:lnTo>
                  <a:pt x="47" y="1183"/>
                </a:lnTo>
                <a:lnTo>
                  <a:pt x="43" y="1171"/>
                </a:lnTo>
                <a:lnTo>
                  <a:pt x="40" y="1164"/>
                </a:lnTo>
                <a:lnTo>
                  <a:pt x="39" y="1161"/>
                </a:lnTo>
                <a:lnTo>
                  <a:pt x="1" y="1023"/>
                </a:lnTo>
                <a:close/>
              </a:path>
            </a:pathLst>
          </a:custGeom>
          <a:solidFill>
            <a:srgbClr val="FF99CC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7" name="Freeform 124"/>
          <p:cNvSpPr>
            <a:spLocks/>
          </p:cNvSpPr>
          <p:nvPr/>
        </p:nvSpPr>
        <p:spPr bwMode="auto">
          <a:xfrm rot="-945769">
            <a:off x="6584950" y="2862263"/>
            <a:ext cx="2046288" cy="1582737"/>
          </a:xfrm>
          <a:custGeom>
            <a:avLst/>
            <a:gdLst>
              <a:gd name="T0" fmla="*/ 2147483647 w 1535"/>
              <a:gd name="T1" fmla="*/ 2147483647 h 1105"/>
              <a:gd name="T2" fmla="*/ 2147483647 w 1535"/>
              <a:gd name="T3" fmla="*/ 2147483647 h 1105"/>
              <a:gd name="T4" fmla="*/ 2147483647 w 1535"/>
              <a:gd name="T5" fmla="*/ 2147483647 h 1105"/>
              <a:gd name="T6" fmla="*/ 2147483647 w 1535"/>
              <a:gd name="T7" fmla="*/ 2147483647 h 1105"/>
              <a:gd name="T8" fmla="*/ 2147483647 w 1535"/>
              <a:gd name="T9" fmla="*/ 2147483647 h 1105"/>
              <a:gd name="T10" fmla="*/ 2147483647 w 1535"/>
              <a:gd name="T11" fmla="*/ 2147483647 h 1105"/>
              <a:gd name="T12" fmla="*/ 2147483647 w 1535"/>
              <a:gd name="T13" fmla="*/ 2147483647 h 1105"/>
              <a:gd name="T14" fmla="*/ 2147483647 w 1535"/>
              <a:gd name="T15" fmla="*/ 2147483647 h 1105"/>
              <a:gd name="T16" fmla="*/ 2147483647 w 1535"/>
              <a:gd name="T17" fmla="*/ 2147483647 h 1105"/>
              <a:gd name="T18" fmla="*/ 2147483647 w 1535"/>
              <a:gd name="T19" fmla="*/ 2147483647 h 1105"/>
              <a:gd name="T20" fmla="*/ 2147483647 w 1535"/>
              <a:gd name="T21" fmla="*/ 2147483647 h 1105"/>
              <a:gd name="T22" fmla="*/ 2147483647 w 1535"/>
              <a:gd name="T23" fmla="*/ 2147483647 h 1105"/>
              <a:gd name="T24" fmla="*/ 2147483647 w 1535"/>
              <a:gd name="T25" fmla="*/ 2147483647 h 1105"/>
              <a:gd name="T26" fmla="*/ 2147483647 w 1535"/>
              <a:gd name="T27" fmla="*/ 2147483647 h 1105"/>
              <a:gd name="T28" fmla="*/ 2147483647 w 1535"/>
              <a:gd name="T29" fmla="*/ 2147483647 h 1105"/>
              <a:gd name="T30" fmla="*/ 2147483647 w 1535"/>
              <a:gd name="T31" fmla="*/ 2147483647 h 1105"/>
              <a:gd name="T32" fmla="*/ 2147483647 w 1535"/>
              <a:gd name="T33" fmla="*/ 2147483647 h 1105"/>
              <a:gd name="T34" fmla="*/ 2147483647 w 1535"/>
              <a:gd name="T35" fmla="*/ 2147483647 h 1105"/>
              <a:gd name="T36" fmla="*/ 2147483647 w 1535"/>
              <a:gd name="T37" fmla="*/ 2147483647 h 1105"/>
              <a:gd name="T38" fmla="*/ 2147483647 w 1535"/>
              <a:gd name="T39" fmla="*/ 2147483647 h 1105"/>
              <a:gd name="T40" fmla="*/ 2147483647 w 1535"/>
              <a:gd name="T41" fmla="*/ 2147483647 h 1105"/>
              <a:gd name="T42" fmla="*/ 2147483647 w 1535"/>
              <a:gd name="T43" fmla="*/ 2147483647 h 1105"/>
              <a:gd name="T44" fmla="*/ 2147483647 w 1535"/>
              <a:gd name="T45" fmla="*/ 2147483647 h 1105"/>
              <a:gd name="T46" fmla="*/ 2147483647 w 1535"/>
              <a:gd name="T47" fmla="*/ 2147483647 h 1105"/>
              <a:gd name="T48" fmla="*/ 2147483647 w 1535"/>
              <a:gd name="T49" fmla="*/ 2147483647 h 1105"/>
              <a:gd name="T50" fmla="*/ 0 w 1535"/>
              <a:gd name="T51" fmla="*/ 2147483647 h 1105"/>
              <a:gd name="T52" fmla="*/ 2147483647 w 1535"/>
              <a:gd name="T53" fmla="*/ 2147483647 h 1105"/>
              <a:gd name="T54" fmla="*/ 2147483647 w 1535"/>
              <a:gd name="T55" fmla="*/ 2147483647 h 1105"/>
              <a:gd name="T56" fmla="*/ 2147483647 w 1535"/>
              <a:gd name="T57" fmla="*/ 2147483647 h 1105"/>
              <a:gd name="T58" fmla="*/ 2147483647 w 1535"/>
              <a:gd name="T59" fmla="*/ 2147483647 h 1105"/>
              <a:gd name="T60" fmla="*/ 2147483647 w 1535"/>
              <a:gd name="T61" fmla="*/ 2147483647 h 1105"/>
              <a:gd name="T62" fmla="*/ 2147483647 w 1535"/>
              <a:gd name="T63" fmla="*/ 2147483647 h 1105"/>
              <a:gd name="T64" fmla="*/ 2147483647 w 1535"/>
              <a:gd name="T65" fmla="*/ 2147483647 h 1105"/>
              <a:gd name="T66" fmla="*/ 2147483647 w 1535"/>
              <a:gd name="T67" fmla="*/ 2147483647 h 1105"/>
              <a:gd name="T68" fmla="*/ 2147483647 w 1535"/>
              <a:gd name="T69" fmla="*/ 2147483647 h 1105"/>
              <a:gd name="T70" fmla="*/ 2147483647 w 1535"/>
              <a:gd name="T71" fmla="*/ 2147483647 h 1105"/>
              <a:gd name="T72" fmla="*/ 2147483647 w 1535"/>
              <a:gd name="T73" fmla="*/ 2147483647 h 1105"/>
              <a:gd name="T74" fmla="*/ 2147483647 w 1535"/>
              <a:gd name="T75" fmla="*/ 2147483647 h 1105"/>
              <a:gd name="T76" fmla="*/ 2147483647 w 1535"/>
              <a:gd name="T77" fmla="*/ 2147483647 h 1105"/>
              <a:gd name="T78" fmla="*/ 2147483647 w 1535"/>
              <a:gd name="T79" fmla="*/ 2147483647 h 1105"/>
              <a:gd name="T80" fmla="*/ 2147483647 w 1535"/>
              <a:gd name="T81" fmla="*/ 2147483647 h 1105"/>
              <a:gd name="T82" fmla="*/ 2147483647 w 1535"/>
              <a:gd name="T83" fmla="*/ 2147483647 h 1105"/>
              <a:gd name="T84" fmla="*/ 2147483647 w 1535"/>
              <a:gd name="T85" fmla="*/ 2147483647 h 1105"/>
              <a:gd name="T86" fmla="*/ 2147483647 w 1535"/>
              <a:gd name="T87" fmla="*/ 2147483647 h 1105"/>
              <a:gd name="T88" fmla="*/ 2147483647 w 1535"/>
              <a:gd name="T89" fmla="*/ 2147483647 h 1105"/>
              <a:gd name="T90" fmla="*/ 2147483647 w 1535"/>
              <a:gd name="T91" fmla="*/ 2147483647 h 1105"/>
              <a:gd name="T92" fmla="*/ 2147483647 w 1535"/>
              <a:gd name="T93" fmla="*/ 2147483647 h 1105"/>
              <a:gd name="T94" fmla="*/ 2147483647 w 1535"/>
              <a:gd name="T95" fmla="*/ 2147483647 h 1105"/>
              <a:gd name="T96" fmla="*/ 2147483647 w 1535"/>
              <a:gd name="T97" fmla="*/ 2147483647 h 1105"/>
              <a:gd name="T98" fmla="*/ 2147483647 w 1535"/>
              <a:gd name="T99" fmla="*/ 2147483647 h 1105"/>
              <a:gd name="T100" fmla="*/ 2147483647 w 1535"/>
              <a:gd name="T101" fmla="*/ 0 h 1105"/>
              <a:gd name="T102" fmla="*/ 2147483647 w 1535"/>
              <a:gd name="T103" fmla="*/ 2147483647 h 1105"/>
              <a:gd name="T104" fmla="*/ 2147483647 w 1535"/>
              <a:gd name="T105" fmla="*/ 2147483647 h 1105"/>
              <a:gd name="T106" fmla="*/ 2147483647 w 1535"/>
              <a:gd name="T107" fmla="*/ 2147483647 h 1105"/>
              <a:gd name="T108" fmla="*/ 2147483647 w 1535"/>
              <a:gd name="T109" fmla="*/ 2147483647 h 1105"/>
              <a:gd name="T110" fmla="*/ 2147483647 w 1535"/>
              <a:gd name="T111" fmla="*/ 2147483647 h 1105"/>
              <a:gd name="T112" fmla="*/ 2147483647 w 1535"/>
              <a:gd name="T113" fmla="*/ 2147483647 h 1105"/>
              <a:gd name="T114" fmla="*/ 2147483647 w 1535"/>
              <a:gd name="T115" fmla="*/ 2147483647 h 110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535"/>
              <a:gd name="T175" fmla="*/ 0 h 1105"/>
              <a:gd name="T176" fmla="*/ 1535 w 1535"/>
              <a:gd name="T177" fmla="*/ 1105 h 110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535" h="1105">
                <a:moveTo>
                  <a:pt x="1517" y="123"/>
                </a:moveTo>
                <a:lnTo>
                  <a:pt x="1527" y="121"/>
                </a:lnTo>
                <a:lnTo>
                  <a:pt x="1533" y="122"/>
                </a:lnTo>
                <a:lnTo>
                  <a:pt x="1535" y="128"/>
                </a:lnTo>
                <a:lnTo>
                  <a:pt x="1530" y="136"/>
                </a:lnTo>
                <a:lnTo>
                  <a:pt x="1520" y="148"/>
                </a:lnTo>
                <a:lnTo>
                  <a:pt x="1506" y="163"/>
                </a:lnTo>
                <a:lnTo>
                  <a:pt x="1487" y="180"/>
                </a:lnTo>
                <a:lnTo>
                  <a:pt x="1464" y="200"/>
                </a:lnTo>
                <a:lnTo>
                  <a:pt x="1435" y="222"/>
                </a:lnTo>
                <a:lnTo>
                  <a:pt x="1400" y="245"/>
                </a:lnTo>
                <a:lnTo>
                  <a:pt x="1362" y="270"/>
                </a:lnTo>
                <a:lnTo>
                  <a:pt x="1319" y="297"/>
                </a:lnTo>
                <a:lnTo>
                  <a:pt x="1271" y="323"/>
                </a:lnTo>
                <a:lnTo>
                  <a:pt x="1219" y="351"/>
                </a:lnTo>
                <a:lnTo>
                  <a:pt x="1161" y="380"/>
                </a:lnTo>
                <a:lnTo>
                  <a:pt x="1100" y="407"/>
                </a:lnTo>
                <a:lnTo>
                  <a:pt x="1086" y="414"/>
                </a:lnTo>
                <a:lnTo>
                  <a:pt x="1068" y="423"/>
                </a:lnTo>
                <a:lnTo>
                  <a:pt x="1046" y="436"/>
                </a:lnTo>
                <a:lnTo>
                  <a:pt x="1022" y="451"/>
                </a:lnTo>
                <a:lnTo>
                  <a:pt x="994" y="468"/>
                </a:lnTo>
                <a:lnTo>
                  <a:pt x="964" y="488"/>
                </a:lnTo>
                <a:lnTo>
                  <a:pt x="931" y="509"/>
                </a:lnTo>
                <a:lnTo>
                  <a:pt x="894" y="532"/>
                </a:lnTo>
                <a:lnTo>
                  <a:pt x="857" y="556"/>
                </a:lnTo>
                <a:lnTo>
                  <a:pt x="818" y="582"/>
                </a:lnTo>
                <a:lnTo>
                  <a:pt x="777" y="610"/>
                </a:lnTo>
                <a:lnTo>
                  <a:pt x="735" y="637"/>
                </a:lnTo>
                <a:lnTo>
                  <a:pt x="691" y="666"/>
                </a:lnTo>
                <a:lnTo>
                  <a:pt x="647" y="695"/>
                </a:lnTo>
                <a:lnTo>
                  <a:pt x="603" y="726"/>
                </a:lnTo>
                <a:lnTo>
                  <a:pt x="558" y="756"/>
                </a:lnTo>
                <a:lnTo>
                  <a:pt x="513" y="785"/>
                </a:lnTo>
                <a:lnTo>
                  <a:pt x="468" y="815"/>
                </a:lnTo>
                <a:lnTo>
                  <a:pt x="423" y="844"/>
                </a:lnTo>
                <a:lnTo>
                  <a:pt x="381" y="873"/>
                </a:lnTo>
                <a:lnTo>
                  <a:pt x="338" y="902"/>
                </a:lnTo>
                <a:lnTo>
                  <a:pt x="297" y="928"/>
                </a:lnTo>
                <a:lnTo>
                  <a:pt x="258" y="954"/>
                </a:lnTo>
                <a:lnTo>
                  <a:pt x="221" y="979"/>
                </a:lnTo>
                <a:lnTo>
                  <a:pt x="184" y="1002"/>
                </a:lnTo>
                <a:lnTo>
                  <a:pt x="151" y="1024"/>
                </a:lnTo>
                <a:lnTo>
                  <a:pt x="119" y="1043"/>
                </a:lnTo>
                <a:lnTo>
                  <a:pt x="92" y="1060"/>
                </a:lnTo>
                <a:lnTo>
                  <a:pt x="67" y="1076"/>
                </a:lnTo>
                <a:lnTo>
                  <a:pt x="45" y="1088"/>
                </a:lnTo>
                <a:lnTo>
                  <a:pt x="26" y="1098"/>
                </a:lnTo>
                <a:lnTo>
                  <a:pt x="12" y="1105"/>
                </a:lnTo>
                <a:lnTo>
                  <a:pt x="6" y="1105"/>
                </a:lnTo>
                <a:lnTo>
                  <a:pt x="2" y="1101"/>
                </a:lnTo>
                <a:lnTo>
                  <a:pt x="0" y="1095"/>
                </a:lnTo>
                <a:lnTo>
                  <a:pt x="2" y="1091"/>
                </a:lnTo>
                <a:lnTo>
                  <a:pt x="6" y="1086"/>
                </a:lnTo>
                <a:lnTo>
                  <a:pt x="16" y="1078"/>
                </a:lnTo>
                <a:lnTo>
                  <a:pt x="32" y="1065"/>
                </a:lnTo>
                <a:lnTo>
                  <a:pt x="53" y="1049"/>
                </a:lnTo>
                <a:lnTo>
                  <a:pt x="76" y="1030"/>
                </a:lnTo>
                <a:lnTo>
                  <a:pt x="105" y="1007"/>
                </a:lnTo>
                <a:lnTo>
                  <a:pt x="137" y="982"/>
                </a:lnTo>
                <a:lnTo>
                  <a:pt x="171" y="954"/>
                </a:lnTo>
                <a:lnTo>
                  <a:pt x="209" y="926"/>
                </a:lnTo>
                <a:lnTo>
                  <a:pt x="250" y="894"/>
                </a:lnTo>
                <a:lnTo>
                  <a:pt x="292" y="862"/>
                </a:lnTo>
                <a:lnTo>
                  <a:pt x="335" y="827"/>
                </a:lnTo>
                <a:lnTo>
                  <a:pt x="381" y="792"/>
                </a:lnTo>
                <a:lnTo>
                  <a:pt x="428" y="756"/>
                </a:lnTo>
                <a:lnTo>
                  <a:pt x="476" y="720"/>
                </a:lnTo>
                <a:lnTo>
                  <a:pt x="523" y="682"/>
                </a:lnTo>
                <a:lnTo>
                  <a:pt x="571" y="646"/>
                </a:lnTo>
                <a:lnTo>
                  <a:pt x="618" y="608"/>
                </a:lnTo>
                <a:lnTo>
                  <a:pt x="665" y="574"/>
                </a:lnTo>
                <a:lnTo>
                  <a:pt x="710" y="538"/>
                </a:lnTo>
                <a:lnTo>
                  <a:pt x="755" y="504"/>
                </a:lnTo>
                <a:lnTo>
                  <a:pt x="797" y="471"/>
                </a:lnTo>
                <a:lnTo>
                  <a:pt x="836" y="439"/>
                </a:lnTo>
                <a:lnTo>
                  <a:pt x="874" y="410"/>
                </a:lnTo>
                <a:lnTo>
                  <a:pt x="909" y="383"/>
                </a:lnTo>
                <a:lnTo>
                  <a:pt x="941" y="358"/>
                </a:lnTo>
                <a:lnTo>
                  <a:pt x="968" y="336"/>
                </a:lnTo>
                <a:lnTo>
                  <a:pt x="993" y="317"/>
                </a:lnTo>
                <a:lnTo>
                  <a:pt x="1013" y="302"/>
                </a:lnTo>
                <a:lnTo>
                  <a:pt x="1028" y="288"/>
                </a:lnTo>
                <a:lnTo>
                  <a:pt x="1038" y="280"/>
                </a:lnTo>
                <a:lnTo>
                  <a:pt x="1042" y="275"/>
                </a:lnTo>
                <a:lnTo>
                  <a:pt x="1059" y="252"/>
                </a:lnTo>
                <a:lnTo>
                  <a:pt x="1080" y="229"/>
                </a:lnTo>
                <a:lnTo>
                  <a:pt x="1103" y="206"/>
                </a:lnTo>
                <a:lnTo>
                  <a:pt x="1129" y="183"/>
                </a:lnTo>
                <a:lnTo>
                  <a:pt x="1155" y="161"/>
                </a:lnTo>
                <a:lnTo>
                  <a:pt x="1184" y="138"/>
                </a:lnTo>
                <a:lnTo>
                  <a:pt x="1213" y="116"/>
                </a:lnTo>
                <a:lnTo>
                  <a:pt x="1242" y="96"/>
                </a:lnTo>
                <a:lnTo>
                  <a:pt x="1271" y="77"/>
                </a:lnTo>
                <a:lnTo>
                  <a:pt x="1299" y="60"/>
                </a:lnTo>
                <a:lnTo>
                  <a:pt x="1326" y="44"/>
                </a:lnTo>
                <a:lnTo>
                  <a:pt x="1352" y="29"/>
                </a:lnTo>
                <a:lnTo>
                  <a:pt x="1375" y="18"/>
                </a:lnTo>
                <a:lnTo>
                  <a:pt x="1397" y="9"/>
                </a:lnTo>
                <a:lnTo>
                  <a:pt x="1416" y="3"/>
                </a:lnTo>
                <a:lnTo>
                  <a:pt x="1430" y="0"/>
                </a:lnTo>
                <a:lnTo>
                  <a:pt x="1442" y="0"/>
                </a:lnTo>
                <a:lnTo>
                  <a:pt x="1442" y="5"/>
                </a:lnTo>
                <a:lnTo>
                  <a:pt x="1435" y="12"/>
                </a:lnTo>
                <a:lnTo>
                  <a:pt x="1425" y="24"/>
                </a:lnTo>
                <a:lnTo>
                  <a:pt x="1414" y="37"/>
                </a:lnTo>
                <a:lnTo>
                  <a:pt x="1409" y="55"/>
                </a:lnTo>
                <a:lnTo>
                  <a:pt x="1409" y="76"/>
                </a:lnTo>
                <a:lnTo>
                  <a:pt x="1419" y="99"/>
                </a:lnTo>
                <a:lnTo>
                  <a:pt x="1435" y="119"/>
                </a:lnTo>
                <a:lnTo>
                  <a:pt x="1451" y="132"/>
                </a:lnTo>
                <a:lnTo>
                  <a:pt x="1464" y="138"/>
                </a:lnTo>
                <a:lnTo>
                  <a:pt x="1477" y="139"/>
                </a:lnTo>
                <a:lnTo>
                  <a:pt x="1487" y="136"/>
                </a:lnTo>
                <a:lnTo>
                  <a:pt x="1498" y="132"/>
                </a:lnTo>
                <a:lnTo>
                  <a:pt x="1509" y="128"/>
                </a:lnTo>
                <a:lnTo>
                  <a:pt x="1517" y="123"/>
                </a:lnTo>
                <a:close/>
              </a:path>
            </a:pathLst>
          </a:custGeom>
          <a:solidFill>
            <a:srgbClr val="FF339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8" name="Freeform 127"/>
          <p:cNvSpPr>
            <a:spLocks/>
          </p:cNvSpPr>
          <p:nvPr/>
        </p:nvSpPr>
        <p:spPr bwMode="auto">
          <a:xfrm rot="-945769">
            <a:off x="7488238" y="2808288"/>
            <a:ext cx="839787" cy="684212"/>
          </a:xfrm>
          <a:custGeom>
            <a:avLst/>
            <a:gdLst>
              <a:gd name="T0" fmla="*/ 2147483647 w 630"/>
              <a:gd name="T1" fmla="*/ 2147483647 h 477"/>
              <a:gd name="T2" fmla="*/ 2147483647 w 630"/>
              <a:gd name="T3" fmla="*/ 2147483647 h 477"/>
              <a:gd name="T4" fmla="*/ 2147483647 w 630"/>
              <a:gd name="T5" fmla="*/ 2147483647 h 477"/>
              <a:gd name="T6" fmla="*/ 2147483647 w 630"/>
              <a:gd name="T7" fmla="*/ 2147483647 h 477"/>
              <a:gd name="T8" fmla="*/ 2147483647 w 630"/>
              <a:gd name="T9" fmla="*/ 2147483647 h 477"/>
              <a:gd name="T10" fmla="*/ 2147483647 w 630"/>
              <a:gd name="T11" fmla="*/ 2147483647 h 477"/>
              <a:gd name="T12" fmla="*/ 2147483647 w 630"/>
              <a:gd name="T13" fmla="*/ 2147483647 h 477"/>
              <a:gd name="T14" fmla="*/ 2147483647 w 630"/>
              <a:gd name="T15" fmla="*/ 2147483647 h 477"/>
              <a:gd name="T16" fmla="*/ 2147483647 w 630"/>
              <a:gd name="T17" fmla="*/ 2147483647 h 477"/>
              <a:gd name="T18" fmla="*/ 2147483647 w 630"/>
              <a:gd name="T19" fmla="*/ 2147483647 h 477"/>
              <a:gd name="T20" fmla="*/ 2147483647 w 630"/>
              <a:gd name="T21" fmla="*/ 2147483647 h 477"/>
              <a:gd name="T22" fmla="*/ 2147483647 w 630"/>
              <a:gd name="T23" fmla="*/ 2147483647 h 477"/>
              <a:gd name="T24" fmla="*/ 2147483647 w 630"/>
              <a:gd name="T25" fmla="*/ 2147483647 h 477"/>
              <a:gd name="T26" fmla="*/ 2147483647 w 630"/>
              <a:gd name="T27" fmla="*/ 2147483647 h 477"/>
              <a:gd name="T28" fmla="*/ 2147483647 w 630"/>
              <a:gd name="T29" fmla="*/ 2147483647 h 477"/>
              <a:gd name="T30" fmla="*/ 2147483647 w 630"/>
              <a:gd name="T31" fmla="*/ 0 h 477"/>
              <a:gd name="T32" fmla="*/ 2147483647 w 630"/>
              <a:gd name="T33" fmla="*/ 2147483647 h 477"/>
              <a:gd name="T34" fmla="*/ 2147483647 w 630"/>
              <a:gd name="T35" fmla="*/ 2147483647 h 477"/>
              <a:gd name="T36" fmla="*/ 2147483647 w 630"/>
              <a:gd name="T37" fmla="*/ 2147483647 h 477"/>
              <a:gd name="T38" fmla="*/ 2147483647 w 630"/>
              <a:gd name="T39" fmla="*/ 2147483647 h 477"/>
              <a:gd name="T40" fmla="*/ 2147483647 w 630"/>
              <a:gd name="T41" fmla="*/ 2147483647 h 477"/>
              <a:gd name="T42" fmla="*/ 2147483647 w 630"/>
              <a:gd name="T43" fmla="*/ 2147483647 h 477"/>
              <a:gd name="T44" fmla="*/ 2147483647 w 630"/>
              <a:gd name="T45" fmla="*/ 2147483647 h 477"/>
              <a:gd name="T46" fmla="*/ 2147483647 w 630"/>
              <a:gd name="T47" fmla="*/ 2147483647 h 477"/>
              <a:gd name="T48" fmla="*/ 2147483647 w 630"/>
              <a:gd name="T49" fmla="*/ 2147483647 h 477"/>
              <a:gd name="T50" fmla="*/ 2147483647 w 630"/>
              <a:gd name="T51" fmla="*/ 2147483647 h 477"/>
              <a:gd name="T52" fmla="*/ 2147483647 w 630"/>
              <a:gd name="T53" fmla="*/ 2147483647 h 477"/>
              <a:gd name="T54" fmla="*/ 2147483647 w 630"/>
              <a:gd name="T55" fmla="*/ 2147483647 h 477"/>
              <a:gd name="T56" fmla="*/ 2147483647 w 630"/>
              <a:gd name="T57" fmla="*/ 2147483647 h 477"/>
              <a:gd name="T58" fmla="*/ 2147483647 w 630"/>
              <a:gd name="T59" fmla="*/ 2147483647 h 477"/>
              <a:gd name="T60" fmla="*/ 2147483647 w 630"/>
              <a:gd name="T61" fmla="*/ 2147483647 h 477"/>
              <a:gd name="T62" fmla="*/ 2147483647 w 630"/>
              <a:gd name="T63" fmla="*/ 2147483647 h 477"/>
              <a:gd name="T64" fmla="*/ 2147483647 w 630"/>
              <a:gd name="T65" fmla="*/ 2147483647 h 477"/>
              <a:gd name="T66" fmla="*/ 2147483647 w 630"/>
              <a:gd name="T67" fmla="*/ 2147483647 h 477"/>
              <a:gd name="T68" fmla="*/ 0 w 630"/>
              <a:gd name="T69" fmla="*/ 2147483647 h 47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30"/>
              <a:gd name="T106" fmla="*/ 0 h 477"/>
              <a:gd name="T107" fmla="*/ 630 w 630"/>
              <a:gd name="T108" fmla="*/ 477 h 47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30" h="477">
                <a:moveTo>
                  <a:pt x="0" y="477"/>
                </a:moveTo>
                <a:lnTo>
                  <a:pt x="5" y="475"/>
                </a:lnTo>
                <a:lnTo>
                  <a:pt x="15" y="468"/>
                </a:lnTo>
                <a:lnTo>
                  <a:pt x="29" y="458"/>
                </a:lnTo>
                <a:lnTo>
                  <a:pt x="48" y="442"/>
                </a:lnTo>
                <a:lnTo>
                  <a:pt x="71" y="424"/>
                </a:lnTo>
                <a:lnTo>
                  <a:pt x="96" y="404"/>
                </a:lnTo>
                <a:lnTo>
                  <a:pt x="122" y="382"/>
                </a:lnTo>
                <a:lnTo>
                  <a:pt x="149" y="359"/>
                </a:lnTo>
                <a:lnTo>
                  <a:pt x="177" y="336"/>
                </a:lnTo>
                <a:lnTo>
                  <a:pt x="203" y="313"/>
                </a:lnTo>
                <a:lnTo>
                  <a:pt x="228" y="293"/>
                </a:lnTo>
                <a:lnTo>
                  <a:pt x="251" y="272"/>
                </a:lnTo>
                <a:lnTo>
                  <a:pt x="270" y="256"/>
                </a:lnTo>
                <a:lnTo>
                  <a:pt x="284" y="243"/>
                </a:lnTo>
                <a:lnTo>
                  <a:pt x="294" y="233"/>
                </a:lnTo>
                <a:lnTo>
                  <a:pt x="299" y="229"/>
                </a:lnTo>
                <a:lnTo>
                  <a:pt x="309" y="217"/>
                </a:lnTo>
                <a:lnTo>
                  <a:pt x="322" y="203"/>
                </a:lnTo>
                <a:lnTo>
                  <a:pt x="338" y="186"/>
                </a:lnTo>
                <a:lnTo>
                  <a:pt x="358" y="168"/>
                </a:lnTo>
                <a:lnTo>
                  <a:pt x="380" y="148"/>
                </a:lnTo>
                <a:lnTo>
                  <a:pt x="403" y="128"/>
                </a:lnTo>
                <a:lnTo>
                  <a:pt x="428" y="107"/>
                </a:lnTo>
                <a:lnTo>
                  <a:pt x="452" y="87"/>
                </a:lnTo>
                <a:lnTo>
                  <a:pt x="477" y="68"/>
                </a:lnTo>
                <a:lnTo>
                  <a:pt x="501" y="51"/>
                </a:lnTo>
                <a:lnTo>
                  <a:pt x="526" y="35"/>
                </a:lnTo>
                <a:lnTo>
                  <a:pt x="548" y="22"/>
                </a:lnTo>
                <a:lnTo>
                  <a:pt x="568" y="10"/>
                </a:lnTo>
                <a:lnTo>
                  <a:pt x="585" y="3"/>
                </a:lnTo>
                <a:lnTo>
                  <a:pt x="600" y="0"/>
                </a:lnTo>
                <a:lnTo>
                  <a:pt x="610" y="2"/>
                </a:lnTo>
                <a:lnTo>
                  <a:pt x="625" y="15"/>
                </a:lnTo>
                <a:lnTo>
                  <a:pt x="630" y="34"/>
                </a:lnTo>
                <a:lnTo>
                  <a:pt x="628" y="52"/>
                </a:lnTo>
                <a:lnTo>
                  <a:pt x="614" y="62"/>
                </a:lnTo>
                <a:lnTo>
                  <a:pt x="607" y="65"/>
                </a:lnTo>
                <a:lnTo>
                  <a:pt x="597" y="70"/>
                </a:lnTo>
                <a:lnTo>
                  <a:pt x="583" y="77"/>
                </a:lnTo>
                <a:lnTo>
                  <a:pt x="565" y="86"/>
                </a:lnTo>
                <a:lnTo>
                  <a:pt x="546" y="96"/>
                </a:lnTo>
                <a:lnTo>
                  <a:pt x="525" y="107"/>
                </a:lnTo>
                <a:lnTo>
                  <a:pt x="503" y="120"/>
                </a:lnTo>
                <a:lnTo>
                  <a:pt x="480" y="135"/>
                </a:lnTo>
                <a:lnTo>
                  <a:pt x="457" y="149"/>
                </a:lnTo>
                <a:lnTo>
                  <a:pt x="433" y="164"/>
                </a:lnTo>
                <a:lnTo>
                  <a:pt x="412" y="178"/>
                </a:lnTo>
                <a:lnTo>
                  <a:pt x="391" y="193"/>
                </a:lnTo>
                <a:lnTo>
                  <a:pt x="373" y="207"/>
                </a:lnTo>
                <a:lnTo>
                  <a:pt x="357" y="220"/>
                </a:lnTo>
                <a:lnTo>
                  <a:pt x="344" y="232"/>
                </a:lnTo>
                <a:lnTo>
                  <a:pt x="333" y="242"/>
                </a:lnTo>
                <a:lnTo>
                  <a:pt x="328" y="248"/>
                </a:lnTo>
                <a:lnTo>
                  <a:pt x="316" y="258"/>
                </a:lnTo>
                <a:lnTo>
                  <a:pt x="302" y="270"/>
                </a:lnTo>
                <a:lnTo>
                  <a:pt x="283" y="285"/>
                </a:lnTo>
                <a:lnTo>
                  <a:pt x="262" y="301"/>
                </a:lnTo>
                <a:lnTo>
                  <a:pt x="239" y="320"/>
                </a:lnTo>
                <a:lnTo>
                  <a:pt x="215" y="339"/>
                </a:lnTo>
                <a:lnTo>
                  <a:pt x="190" y="358"/>
                </a:lnTo>
                <a:lnTo>
                  <a:pt x="165" y="377"/>
                </a:lnTo>
                <a:lnTo>
                  <a:pt x="142" y="395"/>
                </a:lnTo>
                <a:lnTo>
                  <a:pt x="119" y="411"/>
                </a:lnTo>
                <a:lnTo>
                  <a:pt x="100" y="427"/>
                </a:lnTo>
                <a:lnTo>
                  <a:pt x="83" y="440"/>
                </a:lnTo>
                <a:lnTo>
                  <a:pt x="71" y="449"/>
                </a:lnTo>
                <a:lnTo>
                  <a:pt x="62" y="455"/>
                </a:lnTo>
                <a:lnTo>
                  <a:pt x="60" y="458"/>
                </a:lnTo>
                <a:lnTo>
                  <a:pt x="0" y="477"/>
                </a:lnTo>
                <a:close/>
              </a:path>
            </a:pathLst>
          </a:custGeom>
          <a:solidFill>
            <a:srgbClr val="FFB2E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9" name="Freeform 128"/>
          <p:cNvSpPr>
            <a:spLocks/>
          </p:cNvSpPr>
          <p:nvPr/>
        </p:nvSpPr>
        <p:spPr bwMode="auto">
          <a:xfrm rot="-945769">
            <a:off x="6805613" y="4386263"/>
            <a:ext cx="369887" cy="268287"/>
          </a:xfrm>
          <a:custGeom>
            <a:avLst/>
            <a:gdLst>
              <a:gd name="T0" fmla="*/ 2147483647 w 278"/>
              <a:gd name="T1" fmla="*/ 0 h 187"/>
              <a:gd name="T2" fmla="*/ 2147483647 w 278"/>
              <a:gd name="T3" fmla="*/ 2147483647 h 187"/>
              <a:gd name="T4" fmla="*/ 2147483647 w 278"/>
              <a:gd name="T5" fmla="*/ 2147483647 h 187"/>
              <a:gd name="T6" fmla="*/ 2147483647 w 278"/>
              <a:gd name="T7" fmla="*/ 2147483647 h 187"/>
              <a:gd name="T8" fmla="*/ 2147483647 w 278"/>
              <a:gd name="T9" fmla="*/ 2147483647 h 187"/>
              <a:gd name="T10" fmla="*/ 2147483647 w 278"/>
              <a:gd name="T11" fmla="*/ 2147483647 h 187"/>
              <a:gd name="T12" fmla="*/ 2147483647 w 278"/>
              <a:gd name="T13" fmla="*/ 2147483647 h 187"/>
              <a:gd name="T14" fmla="*/ 2147483647 w 278"/>
              <a:gd name="T15" fmla="*/ 2147483647 h 187"/>
              <a:gd name="T16" fmla="*/ 2147483647 w 278"/>
              <a:gd name="T17" fmla="*/ 2147483647 h 187"/>
              <a:gd name="T18" fmla="*/ 2147483647 w 278"/>
              <a:gd name="T19" fmla="*/ 2147483647 h 187"/>
              <a:gd name="T20" fmla="*/ 2147483647 w 278"/>
              <a:gd name="T21" fmla="*/ 2147483647 h 187"/>
              <a:gd name="T22" fmla="*/ 2147483647 w 278"/>
              <a:gd name="T23" fmla="*/ 2147483647 h 187"/>
              <a:gd name="T24" fmla="*/ 2147483647 w 278"/>
              <a:gd name="T25" fmla="*/ 2147483647 h 187"/>
              <a:gd name="T26" fmla="*/ 2147483647 w 278"/>
              <a:gd name="T27" fmla="*/ 2147483647 h 187"/>
              <a:gd name="T28" fmla="*/ 2147483647 w 278"/>
              <a:gd name="T29" fmla="*/ 2147483647 h 187"/>
              <a:gd name="T30" fmla="*/ 2147483647 w 278"/>
              <a:gd name="T31" fmla="*/ 2147483647 h 187"/>
              <a:gd name="T32" fmla="*/ 0 w 278"/>
              <a:gd name="T33" fmla="*/ 2147483647 h 187"/>
              <a:gd name="T34" fmla="*/ 0 w 278"/>
              <a:gd name="T35" fmla="*/ 2147483647 h 187"/>
              <a:gd name="T36" fmla="*/ 2147483647 w 278"/>
              <a:gd name="T37" fmla="*/ 2147483647 h 187"/>
              <a:gd name="T38" fmla="*/ 2147483647 w 278"/>
              <a:gd name="T39" fmla="*/ 2147483647 h 187"/>
              <a:gd name="T40" fmla="*/ 2147483647 w 278"/>
              <a:gd name="T41" fmla="*/ 2147483647 h 187"/>
              <a:gd name="T42" fmla="*/ 2147483647 w 278"/>
              <a:gd name="T43" fmla="*/ 2147483647 h 187"/>
              <a:gd name="T44" fmla="*/ 2147483647 w 278"/>
              <a:gd name="T45" fmla="*/ 2147483647 h 187"/>
              <a:gd name="T46" fmla="*/ 2147483647 w 278"/>
              <a:gd name="T47" fmla="*/ 2147483647 h 187"/>
              <a:gd name="T48" fmla="*/ 2147483647 w 278"/>
              <a:gd name="T49" fmla="*/ 2147483647 h 187"/>
              <a:gd name="T50" fmla="*/ 2147483647 w 278"/>
              <a:gd name="T51" fmla="*/ 2147483647 h 187"/>
              <a:gd name="T52" fmla="*/ 2147483647 w 278"/>
              <a:gd name="T53" fmla="*/ 2147483647 h 187"/>
              <a:gd name="T54" fmla="*/ 2147483647 w 278"/>
              <a:gd name="T55" fmla="*/ 2147483647 h 187"/>
              <a:gd name="T56" fmla="*/ 2147483647 w 278"/>
              <a:gd name="T57" fmla="*/ 2147483647 h 187"/>
              <a:gd name="T58" fmla="*/ 2147483647 w 278"/>
              <a:gd name="T59" fmla="*/ 2147483647 h 187"/>
              <a:gd name="T60" fmla="*/ 2147483647 w 278"/>
              <a:gd name="T61" fmla="*/ 2147483647 h 187"/>
              <a:gd name="T62" fmla="*/ 2147483647 w 278"/>
              <a:gd name="T63" fmla="*/ 2147483647 h 187"/>
              <a:gd name="T64" fmla="*/ 2147483647 w 278"/>
              <a:gd name="T65" fmla="*/ 2147483647 h 187"/>
              <a:gd name="T66" fmla="*/ 2147483647 w 278"/>
              <a:gd name="T67" fmla="*/ 2147483647 h 187"/>
              <a:gd name="T68" fmla="*/ 2147483647 w 278"/>
              <a:gd name="T69" fmla="*/ 2147483647 h 187"/>
              <a:gd name="T70" fmla="*/ 2147483647 w 278"/>
              <a:gd name="T71" fmla="*/ 2147483647 h 187"/>
              <a:gd name="T72" fmla="*/ 2147483647 w 278"/>
              <a:gd name="T73" fmla="*/ 2147483647 h 187"/>
              <a:gd name="T74" fmla="*/ 2147483647 w 278"/>
              <a:gd name="T75" fmla="*/ 2147483647 h 187"/>
              <a:gd name="T76" fmla="*/ 2147483647 w 278"/>
              <a:gd name="T77" fmla="*/ 2147483647 h 187"/>
              <a:gd name="T78" fmla="*/ 2147483647 w 278"/>
              <a:gd name="T79" fmla="*/ 2147483647 h 187"/>
              <a:gd name="T80" fmla="*/ 2147483647 w 278"/>
              <a:gd name="T81" fmla="*/ 2147483647 h 187"/>
              <a:gd name="T82" fmla="*/ 2147483647 w 278"/>
              <a:gd name="T83" fmla="*/ 2147483647 h 187"/>
              <a:gd name="T84" fmla="*/ 2147483647 w 278"/>
              <a:gd name="T85" fmla="*/ 2147483647 h 187"/>
              <a:gd name="T86" fmla="*/ 2147483647 w 278"/>
              <a:gd name="T87" fmla="*/ 2147483647 h 187"/>
              <a:gd name="T88" fmla="*/ 2147483647 w 278"/>
              <a:gd name="T89" fmla="*/ 2147483647 h 187"/>
              <a:gd name="T90" fmla="*/ 2147483647 w 278"/>
              <a:gd name="T91" fmla="*/ 2147483647 h 187"/>
              <a:gd name="T92" fmla="*/ 2147483647 w 278"/>
              <a:gd name="T93" fmla="*/ 2147483647 h 187"/>
              <a:gd name="T94" fmla="*/ 2147483647 w 278"/>
              <a:gd name="T95" fmla="*/ 0 h 187"/>
              <a:gd name="T96" fmla="*/ 2147483647 w 278"/>
              <a:gd name="T97" fmla="*/ 0 h 18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78"/>
              <a:gd name="T148" fmla="*/ 0 h 187"/>
              <a:gd name="T149" fmla="*/ 278 w 278"/>
              <a:gd name="T150" fmla="*/ 187 h 18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78" h="187">
                <a:moveTo>
                  <a:pt x="220" y="0"/>
                </a:moveTo>
                <a:lnTo>
                  <a:pt x="206" y="10"/>
                </a:lnTo>
                <a:lnTo>
                  <a:pt x="194" y="16"/>
                </a:lnTo>
                <a:lnTo>
                  <a:pt x="186" y="22"/>
                </a:lnTo>
                <a:lnTo>
                  <a:pt x="180" y="25"/>
                </a:lnTo>
                <a:lnTo>
                  <a:pt x="175" y="26"/>
                </a:lnTo>
                <a:lnTo>
                  <a:pt x="173" y="28"/>
                </a:lnTo>
                <a:lnTo>
                  <a:pt x="170" y="29"/>
                </a:lnTo>
                <a:lnTo>
                  <a:pt x="168" y="30"/>
                </a:lnTo>
                <a:lnTo>
                  <a:pt x="151" y="48"/>
                </a:lnTo>
                <a:lnTo>
                  <a:pt x="129" y="67"/>
                </a:lnTo>
                <a:lnTo>
                  <a:pt x="103" y="88"/>
                </a:lnTo>
                <a:lnTo>
                  <a:pt x="77" y="109"/>
                </a:lnTo>
                <a:lnTo>
                  <a:pt x="52" y="129"/>
                </a:lnTo>
                <a:lnTo>
                  <a:pt x="29" y="146"/>
                </a:lnTo>
                <a:lnTo>
                  <a:pt x="12" y="161"/>
                </a:lnTo>
                <a:lnTo>
                  <a:pt x="0" y="169"/>
                </a:lnTo>
                <a:lnTo>
                  <a:pt x="0" y="175"/>
                </a:lnTo>
                <a:lnTo>
                  <a:pt x="3" y="182"/>
                </a:lnTo>
                <a:lnTo>
                  <a:pt x="9" y="187"/>
                </a:lnTo>
                <a:lnTo>
                  <a:pt x="22" y="182"/>
                </a:lnTo>
                <a:lnTo>
                  <a:pt x="29" y="178"/>
                </a:lnTo>
                <a:lnTo>
                  <a:pt x="39" y="171"/>
                </a:lnTo>
                <a:lnTo>
                  <a:pt x="52" y="164"/>
                </a:lnTo>
                <a:lnTo>
                  <a:pt x="67" y="154"/>
                </a:lnTo>
                <a:lnTo>
                  <a:pt x="83" y="143"/>
                </a:lnTo>
                <a:lnTo>
                  <a:pt x="99" y="132"/>
                </a:lnTo>
                <a:lnTo>
                  <a:pt x="116" y="120"/>
                </a:lnTo>
                <a:lnTo>
                  <a:pt x="135" y="107"/>
                </a:lnTo>
                <a:lnTo>
                  <a:pt x="152" y="96"/>
                </a:lnTo>
                <a:lnTo>
                  <a:pt x="170" y="83"/>
                </a:lnTo>
                <a:lnTo>
                  <a:pt x="187" y="71"/>
                </a:lnTo>
                <a:lnTo>
                  <a:pt x="204" y="59"/>
                </a:lnTo>
                <a:lnTo>
                  <a:pt x="219" y="49"/>
                </a:lnTo>
                <a:lnTo>
                  <a:pt x="233" y="39"/>
                </a:lnTo>
                <a:lnTo>
                  <a:pt x="245" y="32"/>
                </a:lnTo>
                <a:lnTo>
                  <a:pt x="255" y="25"/>
                </a:lnTo>
                <a:lnTo>
                  <a:pt x="264" y="19"/>
                </a:lnTo>
                <a:lnTo>
                  <a:pt x="271" y="13"/>
                </a:lnTo>
                <a:lnTo>
                  <a:pt x="277" y="10"/>
                </a:lnTo>
                <a:lnTo>
                  <a:pt x="278" y="7"/>
                </a:lnTo>
                <a:lnTo>
                  <a:pt x="275" y="7"/>
                </a:lnTo>
                <a:lnTo>
                  <a:pt x="270" y="6"/>
                </a:lnTo>
                <a:lnTo>
                  <a:pt x="262" y="4"/>
                </a:lnTo>
                <a:lnTo>
                  <a:pt x="254" y="3"/>
                </a:lnTo>
                <a:lnTo>
                  <a:pt x="244" y="3"/>
                </a:lnTo>
                <a:lnTo>
                  <a:pt x="233" y="2"/>
                </a:lnTo>
                <a:lnTo>
                  <a:pt x="226" y="0"/>
                </a:lnTo>
                <a:lnTo>
                  <a:pt x="220" y="0"/>
                </a:lnTo>
                <a:close/>
              </a:path>
            </a:pathLst>
          </a:custGeom>
          <a:solidFill>
            <a:srgbClr val="FF339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0" name="Freeform 129"/>
          <p:cNvSpPr>
            <a:spLocks/>
          </p:cNvSpPr>
          <p:nvPr/>
        </p:nvSpPr>
        <p:spPr bwMode="auto">
          <a:xfrm rot="-945769">
            <a:off x="6923088" y="3463925"/>
            <a:ext cx="1150937" cy="758825"/>
          </a:xfrm>
          <a:custGeom>
            <a:avLst/>
            <a:gdLst>
              <a:gd name="T0" fmla="*/ 2147483647 w 863"/>
              <a:gd name="T1" fmla="*/ 2147483647 h 530"/>
              <a:gd name="T2" fmla="*/ 2147483647 w 863"/>
              <a:gd name="T3" fmla="*/ 2147483647 h 530"/>
              <a:gd name="T4" fmla="*/ 2147483647 w 863"/>
              <a:gd name="T5" fmla="*/ 2147483647 h 530"/>
              <a:gd name="T6" fmla="*/ 2147483647 w 863"/>
              <a:gd name="T7" fmla="*/ 2147483647 h 530"/>
              <a:gd name="T8" fmla="*/ 2147483647 w 863"/>
              <a:gd name="T9" fmla="*/ 2147483647 h 530"/>
              <a:gd name="T10" fmla="*/ 2147483647 w 863"/>
              <a:gd name="T11" fmla="*/ 2147483647 h 530"/>
              <a:gd name="T12" fmla="*/ 2147483647 w 863"/>
              <a:gd name="T13" fmla="*/ 2147483647 h 530"/>
              <a:gd name="T14" fmla="*/ 2147483647 w 863"/>
              <a:gd name="T15" fmla="*/ 2147483647 h 530"/>
              <a:gd name="T16" fmla="*/ 2147483647 w 863"/>
              <a:gd name="T17" fmla="*/ 2147483647 h 530"/>
              <a:gd name="T18" fmla="*/ 2147483647 w 863"/>
              <a:gd name="T19" fmla="*/ 2147483647 h 530"/>
              <a:gd name="T20" fmla="*/ 2147483647 w 863"/>
              <a:gd name="T21" fmla="*/ 2147483647 h 530"/>
              <a:gd name="T22" fmla="*/ 2147483647 w 863"/>
              <a:gd name="T23" fmla="*/ 2147483647 h 530"/>
              <a:gd name="T24" fmla="*/ 2147483647 w 863"/>
              <a:gd name="T25" fmla="*/ 2147483647 h 530"/>
              <a:gd name="T26" fmla="*/ 2147483647 w 863"/>
              <a:gd name="T27" fmla="*/ 2147483647 h 530"/>
              <a:gd name="T28" fmla="*/ 2147483647 w 863"/>
              <a:gd name="T29" fmla="*/ 2147483647 h 530"/>
              <a:gd name="T30" fmla="*/ 2147483647 w 863"/>
              <a:gd name="T31" fmla="*/ 2147483647 h 530"/>
              <a:gd name="T32" fmla="*/ 2147483647 w 863"/>
              <a:gd name="T33" fmla="*/ 2147483647 h 530"/>
              <a:gd name="T34" fmla="*/ 2147483647 w 863"/>
              <a:gd name="T35" fmla="*/ 2147483647 h 530"/>
              <a:gd name="T36" fmla="*/ 2147483647 w 863"/>
              <a:gd name="T37" fmla="*/ 2147483647 h 530"/>
              <a:gd name="T38" fmla="*/ 2147483647 w 863"/>
              <a:gd name="T39" fmla="*/ 2147483647 h 530"/>
              <a:gd name="T40" fmla="*/ 2147483647 w 863"/>
              <a:gd name="T41" fmla="*/ 2147483647 h 530"/>
              <a:gd name="T42" fmla="*/ 2147483647 w 863"/>
              <a:gd name="T43" fmla="*/ 2147483647 h 530"/>
              <a:gd name="T44" fmla="*/ 2147483647 w 863"/>
              <a:gd name="T45" fmla="*/ 2147483647 h 530"/>
              <a:gd name="T46" fmla="*/ 2147483647 w 863"/>
              <a:gd name="T47" fmla="*/ 2147483647 h 530"/>
              <a:gd name="T48" fmla="*/ 2147483647 w 863"/>
              <a:gd name="T49" fmla="*/ 2147483647 h 530"/>
              <a:gd name="T50" fmla="*/ 2147483647 w 863"/>
              <a:gd name="T51" fmla="*/ 2147483647 h 530"/>
              <a:gd name="T52" fmla="*/ 2147483647 w 863"/>
              <a:gd name="T53" fmla="*/ 2147483647 h 530"/>
              <a:gd name="T54" fmla="*/ 2147483647 w 863"/>
              <a:gd name="T55" fmla="*/ 2147483647 h 530"/>
              <a:gd name="T56" fmla="*/ 2147483647 w 863"/>
              <a:gd name="T57" fmla="*/ 2147483647 h 530"/>
              <a:gd name="T58" fmla="*/ 2147483647 w 863"/>
              <a:gd name="T59" fmla="*/ 2147483647 h 530"/>
              <a:gd name="T60" fmla="*/ 2147483647 w 863"/>
              <a:gd name="T61" fmla="*/ 2147483647 h 530"/>
              <a:gd name="T62" fmla="*/ 2147483647 w 863"/>
              <a:gd name="T63" fmla="*/ 2147483647 h 530"/>
              <a:gd name="T64" fmla="*/ 2147483647 w 863"/>
              <a:gd name="T65" fmla="*/ 2147483647 h 53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63"/>
              <a:gd name="T100" fmla="*/ 0 h 530"/>
              <a:gd name="T101" fmla="*/ 863 w 863"/>
              <a:gd name="T102" fmla="*/ 530 h 53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63" h="530">
                <a:moveTo>
                  <a:pt x="94" y="530"/>
                </a:moveTo>
                <a:lnTo>
                  <a:pt x="110" y="518"/>
                </a:lnTo>
                <a:lnTo>
                  <a:pt x="129" y="504"/>
                </a:lnTo>
                <a:lnTo>
                  <a:pt x="150" y="490"/>
                </a:lnTo>
                <a:lnTo>
                  <a:pt x="172" y="472"/>
                </a:lnTo>
                <a:lnTo>
                  <a:pt x="197" y="456"/>
                </a:lnTo>
                <a:lnTo>
                  <a:pt x="223" y="437"/>
                </a:lnTo>
                <a:lnTo>
                  <a:pt x="250" y="419"/>
                </a:lnTo>
                <a:lnTo>
                  <a:pt x="278" y="398"/>
                </a:lnTo>
                <a:lnTo>
                  <a:pt x="307" y="378"/>
                </a:lnTo>
                <a:lnTo>
                  <a:pt x="337" y="358"/>
                </a:lnTo>
                <a:lnTo>
                  <a:pt x="368" y="336"/>
                </a:lnTo>
                <a:lnTo>
                  <a:pt x="398" y="314"/>
                </a:lnTo>
                <a:lnTo>
                  <a:pt x="427" y="294"/>
                </a:lnTo>
                <a:lnTo>
                  <a:pt x="458" y="272"/>
                </a:lnTo>
                <a:lnTo>
                  <a:pt x="488" y="252"/>
                </a:lnTo>
                <a:lnTo>
                  <a:pt x="517" y="232"/>
                </a:lnTo>
                <a:lnTo>
                  <a:pt x="527" y="225"/>
                </a:lnTo>
                <a:lnTo>
                  <a:pt x="542" y="214"/>
                </a:lnTo>
                <a:lnTo>
                  <a:pt x="562" y="203"/>
                </a:lnTo>
                <a:lnTo>
                  <a:pt x="586" y="187"/>
                </a:lnTo>
                <a:lnTo>
                  <a:pt x="613" y="171"/>
                </a:lnTo>
                <a:lnTo>
                  <a:pt x="643" y="152"/>
                </a:lnTo>
                <a:lnTo>
                  <a:pt x="673" y="133"/>
                </a:lnTo>
                <a:lnTo>
                  <a:pt x="704" y="113"/>
                </a:lnTo>
                <a:lnTo>
                  <a:pt x="734" y="94"/>
                </a:lnTo>
                <a:lnTo>
                  <a:pt x="765" y="75"/>
                </a:lnTo>
                <a:lnTo>
                  <a:pt x="791" y="57"/>
                </a:lnTo>
                <a:lnTo>
                  <a:pt x="815" y="41"/>
                </a:lnTo>
                <a:lnTo>
                  <a:pt x="836" y="26"/>
                </a:lnTo>
                <a:lnTo>
                  <a:pt x="850" y="15"/>
                </a:lnTo>
                <a:lnTo>
                  <a:pt x="860" y="6"/>
                </a:lnTo>
                <a:lnTo>
                  <a:pt x="863" y="0"/>
                </a:lnTo>
                <a:lnTo>
                  <a:pt x="855" y="5"/>
                </a:lnTo>
                <a:lnTo>
                  <a:pt x="836" y="15"/>
                </a:lnTo>
                <a:lnTo>
                  <a:pt x="808" y="28"/>
                </a:lnTo>
                <a:lnTo>
                  <a:pt x="776" y="42"/>
                </a:lnTo>
                <a:lnTo>
                  <a:pt x="743" y="55"/>
                </a:lnTo>
                <a:lnTo>
                  <a:pt x="711" y="64"/>
                </a:lnTo>
                <a:lnTo>
                  <a:pt x="686" y="65"/>
                </a:lnTo>
                <a:lnTo>
                  <a:pt x="671" y="57"/>
                </a:lnTo>
                <a:lnTo>
                  <a:pt x="665" y="62"/>
                </a:lnTo>
                <a:lnTo>
                  <a:pt x="657" y="73"/>
                </a:lnTo>
                <a:lnTo>
                  <a:pt x="652" y="86"/>
                </a:lnTo>
                <a:lnTo>
                  <a:pt x="646" y="99"/>
                </a:lnTo>
                <a:lnTo>
                  <a:pt x="639" y="113"/>
                </a:lnTo>
                <a:lnTo>
                  <a:pt x="633" y="126"/>
                </a:lnTo>
                <a:lnTo>
                  <a:pt x="626" y="136"/>
                </a:lnTo>
                <a:lnTo>
                  <a:pt x="620" y="142"/>
                </a:lnTo>
                <a:lnTo>
                  <a:pt x="579" y="167"/>
                </a:lnTo>
                <a:lnTo>
                  <a:pt x="536" y="191"/>
                </a:lnTo>
                <a:lnTo>
                  <a:pt x="489" y="219"/>
                </a:lnTo>
                <a:lnTo>
                  <a:pt x="440" y="246"/>
                </a:lnTo>
                <a:lnTo>
                  <a:pt x="391" y="275"/>
                </a:lnTo>
                <a:lnTo>
                  <a:pt x="342" y="304"/>
                </a:lnTo>
                <a:lnTo>
                  <a:pt x="292" y="333"/>
                </a:lnTo>
                <a:lnTo>
                  <a:pt x="245" y="361"/>
                </a:lnTo>
                <a:lnTo>
                  <a:pt x="198" y="388"/>
                </a:lnTo>
                <a:lnTo>
                  <a:pt x="156" y="414"/>
                </a:lnTo>
                <a:lnTo>
                  <a:pt x="116" y="437"/>
                </a:lnTo>
                <a:lnTo>
                  <a:pt x="81" y="461"/>
                </a:lnTo>
                <a:lnTo>
                  <a:pt x="50" y="479"/>
                </a:lnTo>
                <a:lnTo>
                  <a:pt x="27" y="497"/>
                </a:lnTo>
                <a:lnTo>
                  <a:pt x="10" y="510"/>
                </a:lnTo>
                <a:lnTo>
                  <a:pt x="0" y="520"/>
                </a:lnTo>
                <a:lnTo>
                  <a:pt x="94" y="530"/>
                </a:lnTo>
                <a:close/>
              </a:path>
            </a:pathLst>
          </a:custGeom>
          <a:solidFill>
            <a:srgbClr val="FF339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1" name="Freeform 130"/>
          <p:cNvSpPr>
            <a:spLocks/>
          </p:cNvSpPr>
          <p:nvPr/>
        </p:nvSpPr>
        <p:spPr bwMode="auto">
          <a:xfrm rot="-945769">
            <a:off x="8110538" y="2824163"/>
            <a:ext cx="276225" cy="273050"/>
          </a:xfrm>
          <a:custGeom>
            <a:avLst/>
            <a:gdLst>
              <a:gd name="T0" fmla="*/ 2147483647 w 207"/>
              <a:gd name="T1" fmla="*/ 2147483647 h 190"/>
              <a:gd name="T2" fmla="*/ 2147483647 w 207"/>
              <a:gd name="T3" fmla="*/ 2147483647 h 190"/>
              <a:gd name="T4" fmla="*/ 2147483647 w 207"/>
              <a:gd name="T5" fmla="*/ 2147483647 h 190"/>
              <a:gd name="T6" fmla="*/ 2147483647 w 207"/>
              <a:gd name="T7" fmla="*/ 2147483647 h 190"/>
              <a:gd name="T8" fmla="*/ 2147483647 w 207"/>
              <a:gd name="T9" fmla="*/ 2147483647 h 190"/>
              <a:gd name="T10" fmla="*/ 2147483647 w 207"/>
              <a:gd name="T11" fmla="*/ 2147483647 h 190"/>
              <a:gd name="T12" fmla="*/ 2147483647 w 207"/>
              <a:gd name="T13" fmla="*/ 2147483647 h 190"/>
              <a:gd name="T14" fmla="*/ 2147483647 w 207"/>
              <a:gd name="T15" fmla="*/ 2147483647 h 190"/>
              <a:gd name="T16" fmla="*/ 2147483647 w 207"/>
              <a:gd name="T17" fmla="*/ 2147483647 h 190"/>
              <a:gd name="T18" fmla="*/ 2147483647 w 207"/>
              <a:gd name="T19" fmla="*/ 2147483647 h 190"/>
              <a:gd name="T20" fmla="*/ 0 w 207"/>
              <a:gd name="T21" fmla="*/ 2147483647 h 190"/>
              <a:gd name="T22" fmla="*/ 2147483647 w 207"/>
              <a:gd name="T23" fmla="*/ 2147483647 h 190"/>
              <a:gd name="T24" fmla="*/ 2147483647 w 207"/>
              <a:gd name="T25" fmla="*/ 2147483647 h 190"/>
              <a:gd name="T26" fmla="*/ 2147483647 w 207"/>
              <a:gd name="T27" fmla="*/ 2147483647 h 190"/>
              <a:gd name="T28" fmla="*/ 2147483647 w 207"/>
              <a:gd name="T29" fmla="*/ 2147483647 h 190"/>
              <a:gd name="T30" fmla="*/ 2147483647 w 207"/>
              <a:gd name="T31" fmla="*/ 2147483647 h 190"/>
              <a:gd name="T32" fmla="*/ 2147483647 w 207"/>
              <a:gd name="T33" fmla="*/ 2147483647 h 190"/>
              <a:gd name="T34" fmla="*/ 2147483647 w 207"/>
              <a:gd name="T35" fmla="*/ 2147483647 h 190"/>
              <a:gd name="T36" fmla="*/ 2147483647 w 207"/>
              <a:gd name="T37" fmla="*/ 2147483647 h 190"/>
              <a:gd name="T38" fmla="*/ 2147483647 w 207"/>
              <a:gd name="T39" fmla="*/ 2147483647 h 190"/>
              <a:gd name="T40" fmla="*/ 2147483647 w 207"/>
              <a:gd name="T41" fmla="*/ 2147483647 h 190"/>
              <a:gd name="T42" fmla="*/ 2147483647 w 207"/>
              <a:gd name="T43" fmla="*/ 2147483647 h 190"/>
              <a:gd name="T44" fmla="*/ 2147483647 w 207"/>
              <a:gd name="T45" fmla="*/ 2147483647 h 190"/>
              <a:gd name="T46" fmla="*/ 2147483647 w 207"/>
              <a:gd name="T47" fmla="*/ 2147483647 h 190"/>
              <a:gd name="T48" fmla="*/ 2147483647 w 207"/>
              <a:gd name="T49" fmla="*/ 2147483647 h 190"/>
              <a:gd name="T50" fmla="*/ 2147483647 w 207"/>
              <a:gd name="T51" fmla="*/ 2147483647 h 190"/>
              <a:gd name="T52" fmla="*/ 2147483647 w 207"/>
              <a:gd name="T53" fmla="*/ 2147483647 h 190"/>
              <a:gd name="T54" fmla="*/ 2147483647 w 207"/>
              <a:gd name="T55" fmla="*/ 2147483647 h 190"/>
              <a:gd name="T56" fmla="*/ 2147483647 w 207"/>
              <a:gd name="T57" fmla="*/ 2147483647 h 190"/>
              <a:gd name="T58" fmla="*/ 2147483647 w 207"/>
              <a:gd name="T59" fmla="*/ 2147483647 h 190"/>
              <a:gd name="T60" fmla="*/ 2147483647 w 207"/>
              <a:gd name="T61" fmla="*/ 0 h 190"/>
              <a:gd name="T62" fmla="*/ 2147483647 w 207"/>
              <a:gd name="T63" fmla="*/ 2147483647 h 190"/>
              <a:gd name="T64" fmla="*/ 2147483647 w 207"/>
              <a:gd name="T65" fmla="*/ 2147483647 h 19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7"/>
              <a:gd name="T100" fmla="*/ 0 h 190"/>
              <a:gd name="T101" fmla="*/ 207 w 207"/>
              <a:gd name="T102" fmla="*/ 190 h 19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7" h="190">
                <a:moveTo>
                  <a:pt x="166" y="18"/>
                </a:moveTo>
                <a:lnTo>
                  <a:pt x="156" y="34"/>
                </a:lnTo>
                <a:lnTo>
                  <a:pt x="142" y="52"/>
                </a:lnTo>
                <a:lnTo>
                  <a:pt x="123" y="74"/>
                </a:lnTo>
                <a:lnTo>
                  <a:pt x="101" y="97"/>
                </a:lnTo>
                <a:lnTo>
                  <a:pt x="78" y="119"/>
                </a:lnTo>
                <a:lnTo>
                  <a:pt x="55" y="141"/>
                </a:lnTo>
                <a:lnTo>
                  <a:pt x="34" y="158"/>
                </a:lnTo>
                <a:lnTo>
                  <a:pt x="16" y="173"/>
                </a:lnTo>
                <a:lnTo>
                  <a:pt x="4" y="183"/>
                </a:lnTo>
                <a:lnTo>
                  <a:pt x="0" y="189"/>
                </a:lnTo>
                <a:lnTo>
                  <a:pt x="1" y="190"/>
                </a:lnTo>
                <a:lnTo>
                  <a:pt x="8" y="189"/>
                </a:lnTo>
                <a:lnTo>
                  <a:pt x="18" y="187"/>
                </a:lnTo>
                <a:lnTo>
                  <a:pt x="30" y="181"/>
                </a:lnTo>
                <a:lnTo>
                  <a:pt x="42" y="177"/>
                </a:lnTo>
                <a:lnTo>
                  <a:pt x="52" y="171"/>
                </a:lnTo>
                <a:lnTo>
                  <a:pt x="65" y="164"/>
                </a:lnTo>
                <a:lnTo>
                  <a:pt x="82" y="154"/>
                </a:lnTo>
                <a:lnTo>
                  <a:pt x="104" y="141"/>
                </a:lnTo>
                <a:lnTo>
                  <a:pt x="127" y="128"/>
                </a:lnTo>
                <a:lnTo>
                  <a:pt x="150" y="112"/>
                </a:lnTo>
                <a:lnTo>
                  <a:pt x="172" y="96"/>
                </a:lnTo>
                <a:lnTo>
                  <a:pt x="188" y="81"/>
                </a:lnTo>
                <a:lnTo>
                  <a:pt x="200" y="67"/>
                </a:lnTo>
                <a:lnTo>
                  <a:pt x="205" y="52"/>
                </a:lnTo>
                <a:lnTo>
                  <a:pt x="207" y="38"/>
                </a:lnTo>
                <a:lnTo>
                  <a:pt x="205" y="23"/>
                </a:lnTo>
                <a:lnTo>
                  <a:pt x="201" y="10"/>
                </a:lnTo>
                <a:lnTo>
                  <a:pt x="194" y="2"/>
                </a:lnTo>
                <a:lnTo>
                  <a:pt x="185" y="0"/>
                </a:lnTo>
                <a:lnTo>
                  <a:pt x="176" y="5"/>
                </a:lnTo>
                <a:lnTo>
                  <a:pt x="166" y="18"/>
                </a:lnTo>
                <a:close/>
              </a:path>
            </a:pathLst>
          </a:custGeom>
          <a:solidFill>
            <a:srgbClr val="26004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2" name="Freeform 131"/>
          <p:cNvSpPr>
            <a:spLocks/>
          </p:cNvSpPr>
          <p:nvPr/>
        </p:nvSpPr>
        <p:spPr bwMode="auto">
          <a:xfrm rot="-945769">
            <a:off x="8199438" y="2463800"/>
            <a:ext cx="390525" cy="387350"/>
          </a:xfrm>
          <a:custGeom>
            <a:avLst/>
            <a:gdLst>
              <a:gd name="T0" fmla="*/ 2147483647 w 293"/>
              <a:gd name="T1" fmla="*/ 2147483647 h 271"/>
              <a:gd name="T2" fmla="*/ 2147483647 w 293"/>
              <a:gd name="T3" fmla="*/ 2147483647 h 271"/>
              <a:gd name="T4" fmla="*/ 2147483647 w 293"/>
              <a:gd name="T5" fmla="*/ 2147483647 h 271"/>
              <a:gd name="T6" fmla="*/ 2147483647 w 293"/>
              <a:gd name="T7" fmla="*/ 2147483647 h 271"/>
              <a:gd name="T8" fmla="*/ 2147483647 w 293"/>
              <a:gd name="T9" fmla="*/ 2147483647 h 271"/>
              <a:gd name="T10" fmla="*/ 2147483647 w 293"/>
              <a:gd name="T11" fmla="*/ 2147483647 h 271"/>
              <a:gd name="T12" fmla="*/ 2147483647 w 293"/>
              <a:gd name="T13" fmla="*/ 2147483647 h 271"/>
              <a:gd name="T14" fmla="*/ 2147483647 w 293"/>
              <a:gd name="T15" fmla="*/ 2147483647 h 271"/>
              <a:gd name="T16" fmla="*/ 2147483647 w 293"/>
              <a:gd name="T17" fmla="*/ 2147483647 h 271"/>
              <a:gd name="T18" fmla="*/ 2147483647 w 293"/>
              <a:gd name="T19" fmla="*/ 2147483647 h 271"/>
              <a:gd name="T20" fmla="*/ 2147483647 w 293"/>
              <a:gd name="T21" fmla="*/ 2147483647 h 271"/>
              <a:gd name="T22" fmla="*/ 2147483647 w 293"/>
              <a:gd name="T23" fmla="*/ 2147483647 h 271"/>
              <a:gd name="T24" fmla="*/ 2147483647 w 293"/>
              <a:gd name="T25" fmla="*/ 2147483647 h 271"/>
              <a:gd name="T26" fmla="*/ 2147483647 w 293"/>
              <a:gd name="T27" fmla="*/ 2147483647 h 271"/>
              <a:gd name="T28" fmla="*/ 2147483647 w 293"/>
              <a:gd name="T29" fmla="*/ 2147483647 h 271"/>
              <a:gd name="T30" fmla="*/ 2147483647 w 293"/>
              <a:gd name="T31" fmla="*/ 2147483647 h 271"/>
              <a:gd name="T32" fmla="*/ 2147483647 w 293"/>
              <a:gd name="T33" fmla="*/ 2147483647 h 271"/>
              <a:gd name="T34" fmla="*/ 2147483647 w 293"/>
              <a:gd name="T35" fmla="*/ 2147483647 h 271"/>
              <a:gd name="T36" fmla="*/ 2147483647 w 293"/>
              <a:gd name="T37" fmla="*/ 2147483647 h 271"/>
              <a:gd name="T38" fmla="*/ 2147483647 w 293"/>
              <a:gd name="T39" fmla="*/ 2147483647 h 271"/>
              <a:gd name="T40" fmla="*/ 2147483647 w 293"/>
              <a:gd name="T41" fmla="*/ 2147483647 h 271"/>
              <a:gd name="T42" fmla="*/ 2147483647 w 293"/>
              <a:gd name="T43" fmla="*/ 2147483647 h 271"/>
              <a:gd name="T44" fmla="*/ 2147483647 w 293"/>
              <a:gd name="T45" fmla="*/ 2147483647 h 271"/>
              <a:gd name="T46" fmla="*/ 0 w 293"/>
              <a:gd name="T47" fmla="*/ 2147483647 h 271"/>
              <a:gd name="T48" fmla="*/ 2147483647 w 293"/>
              <a:gd name="T49" fmla="*/ 2147483647 h 271"/>
              <a:gd name="T50" fmla="*/ 2147483647 w 293"/>
              <a:gd name="T51" fmla="*/ 2147483647 h 271"/>
              <a:gd name="T52" fmla="*/ 2147483647 w 293"/>
              <a:gd name="T53" fmla="*/ 2147483647 h 271"/>
              <a:gd name="T54" fmla="*/ 2147483647 w 293"/>
              <a:gd name="T55" fmla="*/ 2147483647 h 271"/>
              <a:gd name="T56" fmla="*/ 2147483647 w 293"/>
              <a:gd name="T57" fmla="*/ 2147483647 h 271"/>
              <a:gd name="T58" fmla="*/ 2147483647 w 293"/>
              <a:gd name="T59" fmla="*/ 2147483647 h 271"/>
              <a:gd name="T60" fmla="*/ 2147483647 w 293"/>
              <a:gd name="T61" fmla="*/ 2147483647 h 271"/>
              <a:gd name="T62" fmla="*/ 2147483647 w 293"/>
              <a:gd name="T63" fmla="*/ 2147483647 h 271"/>
              <a:gd name="T64" fmla="*/ 2147483647 w 293"/>
              <a:gd name="T65" fmla="*/ 2147483647 h 271"/>
              <a:gd name="T66" fmla="*/ 2147483647 w 293"/>
              <a:gd name="T67" fmla="*/ 2147483647 h 271"/>
              <a:gd name="T68" fmla="*/ 2147483647 w 293"/>
              <a:gd name="T69" fmla="*/ 2147483647 h 271"/>
              <a:gd name="T70" fmla="*/ 2147483647 w 293"/>
              <a:gd name="T71" fmla="*/ 2147483647 h 271"/>
              <a:gd name="T72" fmla="*/ 2147483647 w 293"/>
              <a:gd name="T73" fmla="*/ 2147483647 h 271"/>
              <a:gd name="T74" fmla="*/ 2147483647 w 293"/>
              <a:gd name="T75" fmla="*/ 2147483647 h 271"/>
              <a:gd name="T76" fmla="*/ 2147483647 w 293"/>
              <a:gd name="T77" fmla="*/ 2147483647 h 271"/>
              <a:gd name="T78" fmla="*/ 2147483647 w 293"/>
              <a:gd name="T79" fmla="*/ 2147483647 h 271"/>
              <a:gd name="T80" fmla="*/ 2147483647 w 293"/>
              <a:gd name="T81" fmla="*/ 0 h 271"/>
              <a:gd name="T82" fmla="*/ 2147483647 w 293"/>
              <a:gd name="T83" fmla="*/ 2147483647 h 271"/>
              <a:gd name="T84" fmla="*/ 2147483647 w 293"/>
              <a:gd name="T85" fmla="*/ 2147483647 h 271"/>
              <a:gd name="T86" fmla="*/ 2147483647 w 293"/>
              <a:gd name="T87" fmla="*/ 2147483647 h 271"/>
              <a:gd name="T88" fmla="*/ 2147483647 w 293"/>
              <a:gd name="T89" fmla="*/ 2147483647 h 271"/>
              <a:gd name="T90" fmla="*/ 2147483647 w 293"/>
              <a:gd name="T91" fmla="*/ 2147483647 h 271"/>
              <a:gd name="T92" fmla="*/ 2147483647 w 293"/>
              <a:gd name="T93" fmla="*/ 2147483647 h 271"/>
              <a:gd name="T94" fmla="*/ 2147483647 w 293"/>
              <a:gd name="T95" fmla="*/ 2147483647 h 271"/>
              <a:gd name="T96" fmla="*/ 2147483647 w 293"/>
              <a:gd name="T97" fmla="*/ 2147483647 h 27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93"/>
              <a:gd name="T148" fmla="*/ 0 h 271"/>
              <a:gd name="T149" fmla="*/ 293 w 293"/>
              <a:gd name="T150" fmla="*/ 271 h 27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93" h="271">
                <a:moveTo>
                  <a:pt x="293" y="80"/>
                </a:moveTo>
                <a:lnTo>
                  <a:pt x="289" y="101"/>
                </a:lnTo>
                <a:lnTo>
                  <a:pt x="274" y="123"/>
                </a:lnTo>
                <a:lnTo>
                  <a:pt x="252" y="146"/>
                </a:lnTo>
                <a:lnTo>
                  <a:pt x="228" y="170"/>
                </a:lnTo>
                <a:lnTo>
                  <a:pt x="202" y="191"/>
                </a:lnTo>
                <a:lnTo>
                  <a:pt x="178" y="212"/>
                </a:lnTo>
                <a:lnTo>
                  <a:pt x="163" y="230"/>
                </a:lnTo>
                <a:lnTo>
                  <a:pt x="155" y="248"/>
                </a:lnTo>
                <a:lnTo>
                  <a:pt x="152" y="256"/>
                </a:lnTo>
                <a:lnTo>
                  <a:pt x="144" y="262"/>
                </a:lnTo>
                <a:lnTo>
                  <a:pt x="134" y="267"/>
                </a:lnTo>
                <a:lnTo>
                  <a:pt x="122" y="269"/>
                </a:lnTo>
                <a:lnTo>
                  <a:pt x="109" y="271"/>
                </a:lnTo>
                <a:lnTo>
                  <a:pt x="97" y="271"/>
                </a:lnTo>
                <a:lnTo>
                  <a:pt x="86" y="269"/>
                </a:lnTo>
                <a:lnTo>
                  <a:pt x="78" y="269"/>
                </a:lnTo>
                <a:lnTo>
                  <a:pt x="64" y="265"/>
                </a:lnTo>
                <a:lnTo>
                  <a:pt x="50" y="255"/>
                </a:lnTo>
                <a:lnTo>
                  <a:pt x="35" y="240"/>
                </a:lnTo>
                <a:lnTo>
                  <a:pt x="22" y="223"/>
                </a:lnTo>
                <a:lnTo>
                  <a:pt x="12" y="203"/>
                </a:lnTo>
                <a:lnTo>
                  <a:pt x="5" y="181"/>
                </a:lnTo>
                <a:lnTo>
                  <a:pt x="0" y="158"/>
                </a:lnTo>
                <a:lnTo>
                  <a:pt x="3" y="138"/>
                </a:lnTo>
                <a:lnTo>
                  <a:pt x="10" y="119"/>
                </a:lnTo>
                <a:lnTo>
                  <a:pt x="19" y="106"/>
                </a:lnTo>
                <a:lnTo>
                  <a:pt x="29" y="97"/>
                </a:lnTo>
                <a:lnTo>
                  <a:pt x="39" y="91"/>
                </a:lnTo>
                <a:lnTo>
                  <a:pt x="48" y="88"/>
                </a:lnTo>
                <a:lnTo>
                  <a:pt x="57" y="88"/>
                </a:lnTo>
                <a:lnTo>
                  <a:pt x="63" y="88"/>
                </a:lnTo>
                <a:lnTo>
                  <a:pt x="64" y="88"/>
                </a:lnTo>
                <a:lnTo>
                  <a:pt x="70" y="84"/>
                </a:lnTo>
                <a:lnTo>
                  <a:pt x="84" y="74"/>
                </a:lnTo>
                <a:lnTo>
                  <a:pt x="107" y="59"/>
                </a:lnTo>
                <a:lnTo>
                  <a:pt x="134" y="44"/>
                </a:lnTo>
                <a:lnTo>
                  <a:pt x="163" y="28"/>
                </a:lnTo>
                <a:lnTo>
                  <a:pt x="189" y="13"/>
                </a:lnTo>
                <a:lnTo>
                  <a:pt x="213" y="3"/>
                </a:lnTo>
                <a:lnTo>
                  <a:pt x="231" y="0"/>
                </a:lnTo>
                <a:lnTo>
                  <a:pt x="244" y="3"/>
                </a:lnTo>
                <a:lnTo>
                  <a:pt x="255" y="13"/>
                </a:lnTo>
                <a:lnTo>
                  <a:pt x="267" y="25"/>
                </a:lnTo>
                <a:lnTo>
                  <a:pt x="276" y="39"/>
                </a:lnTo>
                <a:lnTo>
                  <a:pt x="283" y="55"/>
                </a:lnTo>
                <a:lnTo>
                  <a:pt x="289" y="67"/>
                </a:lnTo>
                <a:lnTo>
                  <a:pt x="291" y="77"/>
                </a:lnTo>
                <a:lnTo>
                  <a:pt x="293" y="80"/>
                </a:lnTo>
                <a:close/>
              </a:path>
            </a:pathLst>
          </a:custGeom>
          <a:solidFill>
            <a:srgbClr val="00CC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3" name="Freeform 132"/>
          <p:cNvSpPr>
            <a:spLocks/>
          </p:cNvSpPr>
          <p:nvPr/>
        </p:nvSpPr>
        <p:spPr bwMode="auto">
          <a:xfrm rot="-945769">
            <a:off x="8410575" y="2132013"/>
            <a:ext cx="579438" cy="387350"/>
          </a:xfrm>
          <a:custGeom>
            <a:avLst/>
            <a:gdLst>
              <a:gd name="T0" fmla="*/ 2147483647 w 434"/>
              <a:gd name="T1" fmla="*/ 2147483647 h 271"/>
              <a:gd name="T2" fmla="*/ 2147483647 w 434"/>
              <a:gd name="T3" fmla="*/ 2147483647 h 271"/>
              <a:gd name="T4" fmla="*/ 2147483647 w 434"/>
              <a:gd name="T5" fmla="*/ 2147483647 h 271"/>
              <a:gd name="T6" fmla="*/ 2147483647 w 434"/>
              <a:gd name="T7" fmla="*/ 2147483647 h 271"/>
              <a:gd name="T8" fmla="*/ 2147483647 w 434"/>
              <a:gd name="T9" fmla="*/ 2147483647 h 271"/>
              <a:gd name="T10" fmla="*/ 2147483647 w 434"/>
              <a:gd name="T11" fmla="*/ 2147483647 h 271"/>
              <a:gd name="T12" fmla="*/ 2147483647 w 434"/>
              <a:gd name="T13" fmla="*/ 2147483647 h 271"/>
              <a:gd name="T14" fmla="*/ 2147483647 w 434"/>
              <a:gd name="T15" fmla="*/ 2147483647 h 271"/>
              <a:gd name="T16" fmla="*/ 2147483647 w 434"/>
              <a:gd name="T17" fmla="*/ 0 h 271"/>
              <a:gd name="T18" fmla="*/ 2147483647 w 434"/>
              <a:gd name="T19" fmla="*/ 2147483647 h 271"/>
              <a:gd name="T20" fmla="*/ 2147483647 w 434"/>
              <a:gd name="T21" fmla="*/ 2147483647 h 271"/>
              <a:gd name="T22" fmla="*/ 2147483647 w 434"/>
              <a:gd name="T23" fmla="*/ 2147483647 h 271"/>
              <a:gd name="T24" fmla="*/ 2147483647 w 434"/>
              <a:gd name="T25" fmla="*/ 2147483647 h 271"/>
              <a:gd name="T26" fmla="*/ 0 w 434"/>
              <a:gd name="T27" fmla="*/ 2147483647 h 271"/>
              <a:gd name="T28" fmla="*/ 2147483647 w 434"/>
              <a:gd name="T29" fmla="*/ 2147483647 h 271"/>
              <a:gd name="T30" fmla="*/ 2147483647 w 434"/>
              <a:gd name="T31" fmla="*/ 2147483647 h 271"/>
              <a:gd name="T32" fmla="*/ 2147483647 w 434"/>
              <a:gd name="T33" fmla="*/ 2147483647 h 271"/>
              <a:gd name="T34" fmla="*/ 2147483647 w 434"/>
              <a:gd name="T35" fmla="*/ 2147483647 h 271"/>
              <a:gd name="T36" fmla="*/ 2147483647 w 434"/>
              <a:gd name="T37" fmla="*/ 2147483647 h 271"/>
              <a:gd name="T38" fmla="*/ 2147483647 w 434"/>
              <a:gd name="T39" fmla="*/ 2147483647 h 271"/>
              <a:gd name="T40" fmla="*/ 2147483647 w 434"/>
              <a:gd name="T41" fmla="*/ 2147483647 h 271"/>
              <a:gd name="T42" fmla="*/ 2147483647 w 434"/>
              <a:gd name="T43" fmla="*/ 2147483647 h 271"/>
              <a:gd name="T44" fmla="*/ 2147483647 w 434"/>
              <a:gd name="T45" fmla="*/ 2147483647 h 271"/>
              <a:gd name="T46" fmla="*/ 2147483647 w 434"/>
              <a:gd name="T47" fmla="*/ 2147483647 h 271"/>
              <a:gd name="T48" fmla="*/ 2147483647 w 434"/>
              <a:gd name="T49" fmla="*/ 2147483647 h 271"/>
              <a:gd name="T50" fmla="*/ 2147483647 w 434"/>
              <a:gd name="T51" fmla="*/ 2147483647 h 271"/>
              <a:gd name="T52" fmla="*/ 2147483647 w 434"/>
              <a:gd name="T53" fmla="*/ 2147483647 h 271"/>
              <a:gd name="T54" fmla="*/ 2147483647 w 434"/>
              <a:gd name="T55" fmla="*/ 2147483647 h 271"/>
              <a:gd name="T56" fmla="*/ 2147483647 w 434"/>
              <a:gd name="T57" fmla="*/ 2147483647 h 271"/>
              <a:gd name="T58" fmla="*/ 2147483647 w 434"/>
              <a:gd name="T59" fmla="*/ 2147483647 h 271"/>
              <a:gd name="T60" fmla="*/ 2147483647 w 434"/>
              <a:gd name="T61" fmla="*/ 2147483647 h 271"/>
              <a:gd name="T62" fmla="*/ 2147483647 w 434"/>
              <a:gd name="T63" fmla="*/ 2147483647 h 27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34"/>
              <a:gd name="T97" fmla="*/ 0 h 271"/>
              <a:gd name="T98" fmla="*/ 434 w 434"/>
              <a:gd name="T99" fmla="*/ 271 h 27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34" h="271">
                <a:moveTo>
                  <a:pt x="434" y="71"/>
                </a:moveTo>
                <a:lnTo>
                  <a:pt x="420" y="75"/>
                </a:lnTo>
                <a:lnTo>
                  <a:pt x="407" y="77"/>
                </a:lnTo>
                <a:lnTo>
                  <a:pt x="395" y="75"/>
                </a:lnTo>
                <a:lnTo>
                  <a:pt x="385" y="74"/>
                </a:lnTo>
                <a:lnTo>
                  <a:pt x="376" y="71"/>
                </a:lnTo>
                <a:lnTo>
                  <a:pt x="368" y="67"/>
                </a:lnTo>
                <a:lnTo>
                  <a:pt x="360" y="64"/>
                </a:lnTo>
                <a:lnTo>
                  <a:pt x="353" y="59"/>
                </a:lnTo>
                <a:lnTo>
                  <a:pt x="333" y="48"/>
                </a:lnTo>
                <a:lnTo>
                  <a:pt x="314" y="36"/>
                </a:lnTo>
                <a:lnTo>
                  <a:pt x="294" y="28"/>
                </a:lnTo>
                <a:lnTo>
                  <a:pt x="273" y="19"/>
                </a:lnTo>
                <a:lnTo>
                  <a:pt x="253" y="12"/>
                </a:lnTo>
                <a:lnTo>
                  <a:pt x="231" y="6"/>
                </a:lnTo>
                <a:lnTo>
                  <a:pt x="210" y="3"/>
                </a:lnTo>
                <a:lnTo>
                  <a:pt x="188" y="0"/>
                </a:lnTo>
                <a:lnTo>
                  <a:pt x="162" y="0"/>
                </a:lnTo>
                <a:lnTo>
                  <a:pt x="139" y="4"/>
                </a:lnTo>
                <a:lnTo>
                  <a:pt x="115" y="12"/>
                </a:lnTo>
                <a:lnTo>
                  <a:pt x="94" y="22"/>
                </a:lnTo>
                <a:lnTo>
                  <a:pt x="73" y="35"/>
                </a:lnTo>
                <a:lnTo>
                  <a:pt x="55" y="51"/>
                </a:lnTo>
                <a:lnTo>
                  <a:pt x="37" y="68"/>
                </a:lnTo>
                <a:lnTo>
                  <a:pt x="23" y="87"/>
                </a:lnTo>
                <a:lnTo>
                  <a:pt x="10" y="110"/>
                </a:lnTo>
                <a:lnTo>
                  <a:pt x="2" y="133"/>
                </a:lnTo>
                <a:lnTo>
                  <a:pt x="0" y="159"/>
                </a:lnTo>
                <a:lnTo>
                  <a:pt x="2" y="185"/>
                </a:lnTo>
                <a:lnTo>
                  <a:pt x="10" y="210"/>
                </a:lnTo>
                <a:lnTo>
                  <a:pt x="21" y="233"/>
                </a:lnTo>
                <a:lnTo>
                  <a:pt x="37" y="253"/>
                </a:lnTo>
                <a:lnTo>
                  <a:pt x="58" y="271"/>
                </a:lnTo>
                <a:lnTo>
                  <a:pt x="78" y="268"/>
                </a:lnTo>
                <a:lnTo>
                  <a:pt x="98" y="264"/>
                </a:lnTo>
                <a:lnTo>
                  <a:pt x="115" y="258"/>
                </a:lnTo>
                <a:lnTo>
                  <a:pt x="134" y="249"/>
                </a:lnTo>
                <a:lnTo>
                  <a:pt x="152" y="240"/>
                </a:lnTo>
                <a:lnTo>
                  <a:pt x="168" y="230"/>
                </a:lnTo>
                <a:lnTo>
                  <a:pt x="184" y="219"/>
                </a:lnTo>
                <a:lnTo>
                  <a:pt x="201" y="207"/>
                </a:lnTo>
                <a:lnTo>
                  <a:pt x="215" y="194"/>
                </a:lnTo>
                <a:lnTo>
                  <a:pt x="231" y="181"/>
                </a:lnTo>
                <a:lnTo>
                  <a:pt x="247" y="168"/>
                </a:lnTo>
                <a:lnTo>
                  <a:pt x="263" y="155"/>
                </a:lnTo>
                <a:lnTo>
                  <a:pt x="279" y="143"/>
                </a:lnTo>
                <a:lnTo>
                  <a:pt x="295" y="130"/>
                </a:lnTo>
                <a:lnTo>
                  <a:pt x="313" y="119"/>
                </a:lnTo>
                <a:lnTo>
                  <a:pt x="330" y="109"/>
                </a:lnTo>
                <a:lnTo>
                  <a:pt x="334" y="107"/>
                </a:lnTo>
                <a:lnTo>
                  <a:pt x="340" y="107"/>
                </a:lnTo>
                <a:lnTo>
                  <a:pt x="344" y="107"/>
                </a:lnTo>
                <a:lnTo>
                  <a:pt x="350" y="107"/>
                </a:lnTo>
                <a:lnTo>
                  <a:pt x="356" y="109"/>
                </a:lnTo>
                <a:lnTo>
                  <a:pt x="363" y="109"/>
                </a:lnTo>
                <a:lnTo>
                  <a:pt x="369" y="109"/>
                </a:lnTo>
                <a:lnTo>
                  <a:pt x="375" y="109"/>
                </a:lnTo>
                <a:lnTo>
                  <a:pt x="379" y="107"/>
                </a:lnTo>
                <a:lnTo>
                  <a:pt x="386" y="107"/>
                </a:lnTo>
                <a:lnTo>
                  <a:pt x="394" y="107"/>
                </a:lnTo>
                <a:lnTo>
                  <a:pt x="398" y="109"/>
                </a:lnTo>
                <a:lnTo>
                  <a:pt x="410" y="107"/>
                </a:lnTo>
                <a:lnTo>
                  <a:pt x="423" y="100"/>
                </a:lnTo>
                <a:lnTo>
                  <a:pt x="431" y="87"/>
                </a:lnTo>
                <a:lnTo>
                  <a:pt x="434" y="71"/>
                </a:lnTo>
                <a:close/>
              </a:path>
            </a:pathLst>
          </a:custGeom>
          <a:solidFill>
            <a:srgbClr val="CC99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4" name="Freeform 133"/>
          <p:cNvSpPr>
            <a:spLocks/>
          </p:cNvSpPr>
          <p:nvPr/>
        </p:nvSpPr>
        <p:spPr bwMode="auto">
          <a:xfrm rot="-945769">
            <a:off x="8404225" y="2208213"/>
            <a:ext cx="654050" cy="385762"/>
          </a:xfrm>
          <a:custGeom>
            <a:avLst/>
            <a:gdLst>
              <a:gd name="T0" fmla="*/ 2147483647 w 490"/>
              <a:gd name="T1" fmla="*/ 2147483647 h 269"/>
              <a:gd name="T2" fmla="*/ 2147483647 w 490"/>
              <a:gd name="T3" fmla="*/ 2147483647 h 269"/>
              <a:gd name="T4" fmla="*/ 2147483647 w 490"/>
              <a:gd name="T5" fmla="*/ 2147483647 h 269"/>
              <a:gd name="T6" fmla="*/ 2147483647 w 490"/>
              <a:gd name="T7" fmla="*/ 2147483647 h 269"/>
              <a:gd name="T8" fmla="*/ 2147483647 w 490"/>
              <a:gd name="T9" fmla="*/ 2147483647 h 269"/>
              <a:gd name="T10" fmla="*/ 2147483647 w 490"/>
              <a:gd name="T11" fmla="*/ 2147483647 h 269"/>
              <a:gd name="T12" fmla="*/ 2147483647 w 490"/>
              <a:gd name="T13" fmla="*/ 2147483647 h 269"/>
              <a:gd name="T14" fmla="*/ 2147483647 w 490"/>
              <a:gd name="T15" fmla="*/ 2147483647 h 269"/>
              <a:gd name="T16" fmla="*/ 2147483647 w 490"/>
              <a:gd name="T17" fmla="*/ 2147483647 h 269"/>
              <a:gd name="T18" fmla="*/ 2147483647 w 490"/>
              <a:gd name="T19" fmla="*/ 2147483647 h 269"/>
              <a:gd name="T20" fmla="*/ 2147483647 w 490"/>
              <a:gd name="T21" fmla="*/ 2147483647 h 269"/>
              <a:gd name="T22" fmla="*/ 2147483647 w 490"/>
              <a:gd name="T23" fmla="*/ 2147483647 h 269"/>
              <a:gd name="T24" fmla="*/ 2147483647 w 490"/>
              <a:gd name="T25" fmla="*/ 2147483647 h 269"/>
              <a:gd name="T26" fmla="*/ 2147483647 w 490"/>
              <a:gd name="T27" fmla="*/ 2147483647 h 269"/>
              <a:gd name="T28" fmla="*/ 2147483647 w 490"/>
              <a:gd name="T29" fmla="*/ 2147483647 h 269"/>
              <a:gd name="T30" fmla="*/ 2147483647 w 490"/>
              <a:gd name="T31" fmla="*/ 2147483647 h 269"/>
              <a:gd name="T32" fmla="*/ 2147483647 w 490"/>
              <a:gd name="T33" fmla="*/ 2147483647 h 269"/>
              <a:gd name="T34" fmla="*/ 2147483647 w 490"/>
              <a:gd name="T35" fmla="*/ 2147483647 h 269"/>
              <a:gd name="T36" fmla="*/ 2147483647 w 490"/>
              <a:gd name="T37" fmla="*/ 2147483647 h 269"/>
              <a:gd name="T38" fmla="*/ 2147483647 w 490"/>
              <a:gd name="T39" fmla="*/ 2147483647 h 269"/>
              <a:gd name="T40" fmla="*/ 2147483647 w 490"/>
              <a:gd name="T41" fmla="*/ 2147483647 h 269"/>
              <a:gd name="T42" fmla="*/ 2147483647 w 490"/>
              <a:gd name="T43" fmla="*/ 2147483647 h 269"/>
              <a:gd name="T44" fmla="*/ 2147483647 w 490"/>
              <a:gd name="T45" fmla="*/ 2147483647 h 269"/>
              <a:gd name="T46" fmla="*/ 0 w 490"/>
              <a:gd name="T47" fmla="*/ 2147483647 h 269"/>
              <a:gd name="T48" fmla="*/ 2147483647 w 490"/>
              <a:gd name="T49" fmla="*/ 2147483647 h 269"/>
              <a:gd name="T50" fmla="*/ 2147483647 w 490"/>
              <a:gd name="T51" fmla="*/ 2147483647 h 269"/>
              <a:gd name="T52" fmla="*/ 2147483647 w 490"/>
              <a:gd name="T53" fmla="*/ 0 h 269"/>
              <a:gd name="T54" fmla="*/ 2147483647 w 490"/>
              <a:gd name="T55" fmla="*/ 2147483647 h 269"/>
              <a:gd name="T56" fmla="*/ 2147483647 w 490"/>
              <a:gd name="T57" fmla="*/ 2147483647 h 269"/>
              <a:gd name="T58" fmla="*/ 2147483647 w 490"/>
              <a:gd name="T59" fmla="*/ 2147483647 h 269"/>
              <a:gd name="T60" fmla="*/ 2147483647 w 490"/>
              <a:gd name="T61" fmla="*/ 2147483647 h 269"/>
              <a:gd name="T62" fmla="*/ 2147483647 w 490"/>
              <a:gd name="T63" fmla="*/ 2147483647 h 269"/>
              <a:gd name="T64" fmla="*/ 2147483647 w 490"/>
              <a:gd name="T65" fmla="*/ 2147483647 h 269"/>
              <a:gd name="T66" fmla="*/ 2147483647 w 490"/>
              <a:gd name="T67" fmla="*/ 2147483647 h 269"/>
              <a:gd name="T68" fmla="*/ 2147483647 w 490"/>
              <a:gd name="T69" fmla="*/ 2147483647 h 269"/>
              <a:gd name="T70" fmla="*/ 2147483647 w 490"/>
              <a:gd name="T71" fmla="*/ 2147483647 h 269"/>
              <a:gd name="T72" fmla="*/ 2147483647 w 490"/>
              <a:gd name="T73" fmla="*/ 2147483647 h 269"/>
              <a:gd name="T74" fmla="*/ 2147483647 w 490"/>
              <a:gd name="T75" fmla="*/ 2147483647 h 269"/>
              <a:gd name="T76" fmla="*/ 2147483647 w 490"/>
              <a:gd name="T77" fmla="*/ 2147483647 h 269"/>
              <a:gd name="T78" fmla="*/ 2147483647 w 490"/>
              <a:gd name="T79" fmla="*/ 2147483647 h 269"/>
              <a:gd name="T80" fmla="*/ 2147483647 w 490"/>
              <a:gd name="T81" fmla="*/ 2147483647 h 269"/>
              <a:gd name="T82" fmla="*/ 2147483647 w 490"/>
              <a:gd name="T83" fmla="*/ 2147483647 h 269"/>
              <a:gd name="T84" fmla="*/ 2147483647 w 490"/>
              <a:gd name="T85" fmla="*/ 2147483647 h 269"/>
              <a:gd name="T86" fmla="*/ 2147483647 w 490"/>
              <a:gd name="T87" fmla="*/ 2147483647 h 269"/>
              <a:gd name="T88" fmla="*/ 2147483647 w 490"/>
              <a:gd name="T89" fmla="*/ 2147483647 h 26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490"/>
              <a:gd name="T136" fmla="*/ 0 h 269"/>
              <a:gd name="T137" fmla="*/ 490 w 490"/>
              <a:gd name="T138" fmla="*/ 269 h 26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490" h="269">
                <a:moveTo>
                  <a:pt x="490" y="26"/>
                </a:moveTo>
                <a:lnTo>
                  <a:pt x="487" y="38"/>
                </a:lnTo>
                <a:lnTo>
                  <a:pt x="484" y="48"/>
                </a:lnTo>
                <a:lnTo>
                  <a:pt x="478" y="58"/>
                </a:lnTo>
                <a:lnTo>
                  <a:pt x="473" y="68"/>
                </a:lnTo>
                <a:lnTo>
                  <a:pt x="465" y="77"/>
                </a:lnTo>
                <a:lnTo>
                  <a:pt x="458" y="84"/>
                </a:lnTo>
                <a:lnTo>
                  <a:pt x="449" y="91"/>
                </a:lnTo>
                <a:lnTo>
                  <a:pt x="441" y="97"/>
                </a:lnTo>
                <a:lnTo>
                  <a:pt x="433" y="98"/>
                </a:lnTo>
                <a:lnTo>
                  <a:pt x="428" y="100"/>
                </a:lnTo>
                <a:lnTo>
                  <a:pt x="420" y="100"/>
                </a:lnTo>
                <a:lnTo>
                  <a:pt x="413" y="100"/>
                </a:lnTo>
                <a:lnTo>
                  <a:pt x="406" y="100"/>
                </a:lnTo>
                <a:lnTo>
                  <a:pt x="397" y="98"/>
                </a:lnTo>
                <a:lnTo>
                  <a:pt x="390" y="97"/>
                </a:lnTo>
                <a:lnTo>
                  <a:pt x="383" y="96"/>
                </a:lnTo>
                <a:lnTo>
                  <a:pt x="378" y="96"/>
                </a:lnTo>
                <a:lnTo>
                  <a:pt x="376" y="96"/>
                </a:lnTo>
                <a:lnTo>
                  <a:pt x="371" y="96"/>
                </a:lnTo>
                <a:lnTo>
                  <a:pt x="371" y="97"/>
                </a:lnTo>
                <a:lnTo>
                  <a:pt x="374" y="103"/>
                </a:lnTo>
                <a:lnTo>
                  <a:pt x="377" y="106"/>
                </a:lnTo>
                <a:lnTo>
                  <a:pt x="383" y="109"/>
                </a:lnTo>
                <a:lnTo>
                  <a:pt x="389" y="110"/>
                </a:lnTo>
                <a:lnTo>
                  <a:pt x="394" y="111"/>
                </a:lnTo>
                <a:lnTo>
                  <a:pt x="402" y="111"/>
                </a:lnTo>
                <a:lnTo>
                  <a:pt x="409" y="113"/>
                </a:lnTo>
                <a:lnTo>
                  <a:pt x="415" y="113"/>
                </a:lnTo>
                <a:lnTo>
                  <a:pt x="407" y="120"/>
                </a:lnTo>
                <a:lnTo>
                  <a:pt x="399" y="126"/>
                </a:lnTo>
                <a:lnTo>
                  <a:pt x="390" y="130"/>
                </a:lnTo>
                <a:lnTo>
                  <a:pt x="380" y="132"/>
                </a:lnTo>
                <a:lnTo>
                  <a:pt x="371" y="132"/>
                </a:lnTo>
                <a:lnTo>
                  <a:pt x="364" y="130"/>
                </a:lnTo>
                <a:lnTo>
                  <a:pt x="355" y="129"/>
                </a:lnTo>
                <a:lnTo>
                  <a:pt x="348" y="130"/>
                </a:lnTo>
                <a:lnTo>
                  <a:pt x="339" y="132"/>
                </a:lnTo>
                <a:lnTo>
                  <a:pt x="332" y="135"/>
                </a:lnTo>
                <a:lnTo>
                  <a:pt x="325" y="138"/>
                </a:lnTo>
                <a:lnTo>
                  <a:pt x="318" y="142"/>
                </a:lnTo>
                <a:lnTo>
                  <a:pt x="312" y="146"/>
                </a:lnTo>
                <a:lnTo>
                  <a:pt x="306" y="152"/>
                </a:lnTo>
                <a:lnTo>
                  <a:pt x="300" y="158"/>
                </a:lnTo>
                <a:lnTo>
                  <a:pt x="296" y="165"/>
                </a:lnTo>
                <a:lnTo>
                  <a:pt x="287" y="178"/>
                </a:lnTo>
                <a:lnTo>
                  <a:pt x="280" y="190"/>
                </a:lnTo>
                <a:lnTo>
                  <a:pt x="271" y="203"/>
                </a:lnTo>
                <a:lnTo>
                  <a:pt x="264" y="214"/>
                </a:lnTo>
                <a:lnTo>
                  <a:pt x="255" y="226"/>
                </a:lnTo>
                <a:lnTo>
                  <a:pt x="245" y="236"/>
                </a:lnTo>
                <a:lnTo>
                  <a:pt x="235" y="246"/>
                </a:lnTo>
                <a:lnTo>
                  <a:pt x="222" y="255"/>
                </a:lnTo>
                <a:lnTo>
                  <a:pt x="216" y="256"/>
                </a:lnTo>
                <a:lnTo>
                  <a:pt x="207" y="259"/>
                </a:lnTo>
                <a:lnTo>
                  <a:pt x="196" y="262"/>
                </a:lnTo>
                <a:lnTo>
                  <a:pt x="183" y="265"/>
                </a:lnTo>
                <a:lnTo>
                  <a:pt x="170" y="266"/>
                </a:lnTo>
                <a:lnTo>
                  <a:pt x="157" y="268"/>
                </a:lnTo>
                <a:lnTo>
                  <a:pt x="145" y="269"/>
                </a:lnTo>
                <a:lnTo>
                  <a:pt x="135" y="268"/>
                </a:lnTo>
                <a:lnTo>
                  <a:pt x="123" y="265"/>
                </a:lnTo>
                <a:lnTo>
                  <a:pt x="110" y="258"/>
                </a:lnTo>
                <a:lnTo>
                  <a:pt x="94" y="248"/>
                </a:lnTo>
                <a:lnTo>
                  <a:pt x="79" y="236"/>
                </a:lnTo>
                <a:lnTo>
                  <a:pt x="63" y="224"/>
                </a:lnTo>
                <a:lnTo>
                  <a:pt x="48" y="211"/>
                </a:lnTo>
                <a:lnTo>
                  <a:pt x="37" y="198"/>
                </a:lnTo>
                <a:lnTo>
                  <a:pt x="28" y="187"/>
                </a:lnTo>
                <a:lnTo>
                  <a:pt x="16" y="164"/>
                </a:lnTo>
                <a:lnTo>
                  <a:pt x="6" y="136"/>
                </a:lnTo>
                <a:lnTo>
                  <a:pt x="0" y="110"/>
                </a:lnTo>
                <a:lnTo>
                  <a:pt x="5" y="84"/>
                </a:lnTo>
                <a:lnTo>
                  <a:pt x="10" y="71"/>
                </a:lnTo>
                <a:lnTo>
                  <a:pt x="16" y="55"/>
                </a:lnTo>
                <a:lnTo>
                  <a:pt x="23" y="39"/>
                </a:lnTo>
                <a:lnTo>
                  <a:pt x="31" y="26"/>
                </a:lnTo>
                <a:lnTo>
                  <a:pt x="38" y="19"/>
                </a:lnTo>
                <a:lnTo>
                  <a:pt x="50" y="9"/>
                </a:lnTo>
                <a:lnTo>
                  <a:pt x="61" y="0"/>
                </a:lnTo>
                <a:lnTo>
                  <a:pt x="65" y="0"/>
                </a:lnTo>
                <a:lnTo>
                  <a:pt x="60" y="23"/>
                </a:lnTo>
                <a:lnTo>
                  <a:pt x="50" y="49"/>
                </a:lnTo>
                <a:lnTo>
                  <a:pt x="41" y="75"/>
                </a:lnTo>
                <a:lnTo>
                  <a:pt x="41" y="98"/>
                </a:lnTo>
                <a:lnTo>
                  <a:pt x="44" y="101"/>
                </a:lnTo>
                <a:lnTo>
                  <a:pt x="48" y="101"/>
                </a:lnTo>
                <a:lnTo>
                  <a:pt x="54" y="100"/>
                </a:lnTo>
                <a:lnTo>
                  <a:pt x="60" y="96"/>
                </a:lnTo>
                <a:lnTo>
                  <a:pt x="70" y="84"/>
                </a:lnTo>
                <a:lnTo>
                  <a:pt x="80" y="77"/>
                </a:lnTo>
                <a:lnTo>
                  <a:pt x="86" y="77"/>
                </a:lnTo>
                <a:lnTo>
                  <a:pt x="86" y="88"/>
                </a:lnTo>
                <a:lnTo>
                  <a:pt x="80" y="106"/>
                </a:lnTo>
                <a:lnTo>
                  <a:pt x="74" y="123"/>
                </a:lnTo>
                <a:lnTo>
                  <a:pt x="77" y="138"/>
                </a:lnTo>
                <a:lnTo>
                  <a:pt x="93" y="146"/>
                </a:lnTo>
                <a:lnTo>
                  <a:pt x="116" y="146"/>
                </a:lnTo>
                <a:lnTo>
                  <a:pt x="138" y="142"/>
                </a:lnTo>
                <a:lnTo>
                  <a:pt x="157" y="135"/>
                </a:lnTo>
                <a:lnTo>
                  <a:pt x="177" y="123"/>
                </a:lnTo>
                <a:lnTo>
                  <a:pt x="194" y="110"/>
                </a:lnTo>
                <a:lnTo>
                  <a:pt x="213" y="97"/>
                </a:lnTo>
                <a:lnTo>
                  <a:pt x="231" y="83"/>
                </a:lnTo>
                <a:lnTo>
                  <a:pt x="248" y="69"/>
                </a:lnTo>
                <a:lnTo>
                  <a:pt x="260" y="62"/>
                </a:lnTo>
                <a:lnTo>
                  <a:pt x="273" y="55"/>
                </a:lnTo>
                <a:lnTo>
                  <a:pt x="287" y="49"/>
                </a:lnTo>
                <a:lnTo>
                  <a:pt x="300" y="45"/>
                </a:lnTo>
                <a:lnTo>
                  <a:pt x="315" y="42"/>
                </a:lnTo>
                <a:lnTo>
                  <a:pt x="328" y="41"/>
                </a:lnTo>
                <a:lnTo>
                  <a:pt x="342" y="39"/>
                </a:lnTo>
                <a:lnTo>
                  <a:pt x="357" y="41"/>
                </a:lnTo>
                <a:lnTo>
                  <a:pt x="363" y="42"/>
                </a:lnTo>
                <a:lnTo>
                  <a:pt x="370" y="43"/>
                </a:lnTo>
                <a:lnTo>
                  <a:pt x="376" y="46"/>
                </a:lnTo>
                <a:lnTo>
                  <a:pt x="381" y="49"/>
                </a:lnTo>
                <a:lnTo>
                  <a:pt x="386" y="52"/>
                </a:lnTo>
                <a:lnTo>
                  <a:pt x="391" y="55"/>
                </a:lnTo>
                <a:lnTo>
                  <a:pt x="399" y="58"/>
                </a:lnTo>
                <a:lnTo>
                  <a:pt x="405" y="61"/>
                </a:lnTo>
                <a:lnTo>
                  <a:pt x="410" y="62"/>
                </a:lnTo>
                <a:lnTo>
                  <a:pt x="416" y="64"/>
                </a:lnTo>
                <a:lnTo>
                  <a:pt x="422" y="64"/>
                </a:lnTo>
                <a:lnTo>
                  <a:pt x="426" y="65"/>
                </a:lnTo>
                <a:lnTo>
                  <a:pt x="432" y="65"/>
                </a:lnTo>
                <a:lnTo>
                  <a:pt x="438" y="65"/>
                </a:lnTo>
                <a:lnTo>
                  <a:pt x="444" y="65"/>
                </a:lnTo>
                <a:lnTo>
                  <a:pt x="448" y="64"/>
                </a:lnTo>
                <a:lnTo>
                  <a:pt x="455" y="61"/>
                </a:lnTo>
                <a:lnTo>
                  <a:pt x="464" y="58"/>
                </a:lnTo>
                <a:lnTo>
                  <a:pt x="471" y="55"/>
                </a:lnTo>
                <a:lnTo>
                  <a:pt x="478" y="49"/>
                </a:lnTo>
                <a:lnTo>
                  <a:pt x="483" y="45"/>
                </a:lnTo>
                <a:lnTo>
                  <a:pt x="484" y="39"/>
                </a:lnTo>
                <a:lnTo>
                  <a:pt x="487" y="32"/>
                </a:lnTo>
                <a:lnTo>
                  <a:pt x="490" y="26"/>
                </a:lnTo>
                <a:close/>
              </a:path>
            </a:pathLst>
          </a:custGeom>
          <a:solidFill>
            <a:srgbClr val="A57F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5" name="Freeform 134"/>
          <p:cNvSpPr>
            <a:spLocks/>
          </p:cNvSpPr>
          <p:nvPr/>
        </p:nvSpPr>
        <p:spPr bwMode="auto">
          <a:xfrm rot="-945769">
            <a:off x="8185150" y="2513013"/>
            <a:ext cx="300038" cy="209550"/>
          </a:xfrm>
          <a:custGeom>
            <a:avLst/>
            <a:gdLst>
              <a:gd name="T0" fmla="*/ 2147483647 w 226"/>
              <a:gd name="T1" fmla="*/ 2147483647 h 146"/>
              <a:gd name="T2" fmla="*/ 2147483647 w 226"/>
              <a:gd name="T3" fmla="*/ 2147483647 h 146"/>
              <a:gd name="T4" fmla="*/ 2147483647 w 226"/>
              <a:gd name="T5" fmla="*/ 2147483647 h 146"/>
              <a:gd name="T6" fmla="*/ 2147483647 w 226"/>
              <a:gd name="T7" fmla="*/ 2147483647 h 146"/>
              <a:gd name="T8" fmla="*/ 2147483647 w 226"/>
              <a:gd name="T9" fmla="*/ 0 h 146"/>
              <a:gd name="T10" fmla="*/ 2147483647 w 226"/>
              <a:gd name="T11" fmla="*/ 2147483647 h 146"/>
              <a:gd name="T12" fmla="*/ 2147483647 w 226"/>
              <a:gd name="T13" fmla="*/ 2147483647 h 146"/>
              <a:gd name="T14" fmla="*/ 2147483647 w 226"/>
              <a:gd name="T15" fmla="*/ 2147483647 h 146"/>
              <a:gd name="T16" fmla="*/ 2147483647 w 226"/>
              <a:gd name="T17" fmla="*/ 2147483647 h 146"/>
              <a:gd name="T18" fmla="*/ 2147483647 w 226"/>
              <a:gd name="T19" fmla="*/ 2147483647 h 146"/>
              <a:gd name="T20" fmla="*/ 2147483647 w 226"/>
              <a:gd name="T21" fmla="*/ 2147483647 h 146"/>
              <a:gd name="T22" fmla="*/ 2147483647 w 226"/>
              <a:gd name="T23" fmla="*/ 2147483647 h 146"/>
              <a:gd name="T24" fmla="*/ 2147483647 w 226"/>
              <a:gd name="T25" fmla="*/ 2147483647 h 146"/>
              <a:gd name="T26" fmla="*/ 2147483647 w 226"/>
              <a:gd name="T27" fmla="*/ 2147483647 h 146"/>
              <a:gd name="T28" fmla="*/ 2147483647 w 226"/>
              <a:gd name="T29" fmla="*/ 2147483647 h 146"/>
              <a:gd name="T30" fmla="*/ 2147483647 w 226"/>
              <a:gd name="T31" fmla="*/ 2147483647 h 146"/>
              <a:gd name="T32" fmla="*/ 2147483647 w 226"/>
              <a:gd name="T33" fmla="*/ 2147483647 h 146"/>
              <a:gd name="T34" fmla="*/ 2147483647 w 226"/>
              <a:gd name="T35" fmla="*/ 2147483647 h 146"/>
              <a:gd name="T36" fmla="*/ 2147483647 w 226"/>
              <a:gd name="T37" fmla="*/ 2147483647 h 146"/>
              <a:gd name="T38" fmla="*/ 2147483647 w 226"/>
              <a:gd name="T39" fmla="*/ 2147483647 h 146"/>
              <a:gd name="T40" fmla="*/ 2147483647 w 226"/>
              <a:gd name="T41" fmla="*/ 2147483647 h 146"/>
              <a:gd name="T42" fmla="*/ 2147483647 w 226"/>
              <a:gd name="T43" fmla="*/ 2147483647 h 146"/>
              <a:gd name="T44" fmla="*/ 2147483647 w 226"/>
              <a:gd name="T45" fmla="*/ 2147483647 h 146"/>
              <a:gd name="T46" fmla="*/ 0 w 226"/>
              <a:gd name="T47" fmla="*/ 2147483647 h 146"/>
              <a:gd name="T48" fmla="*/ 2147483647 w 226"/>
              <a:gd name="T49" fmla="*/ 2147483647 h 146"/>
              <a:gd name="T50" fmla="*/ 2147483647 w 226"/>
              <a:gd name="T51" fmla="*/ 2147483647 h 146"/>
              <a:gd name="T52" fmla="*/ 2147483647 w 226"/>
              <a:gd name="T53" fmla="*/ 2147483647 h 146"/>
              <a:gd name="T54" fmla="*/ 2147483647 w 226"/>
              <a:gd name="T55" fmla="*/ 2147483647 h 146"/>
              <a:gd name="T56" fmla="*/ 2147483647 w 226"/>
              <a:gd name="T57" fmla="*/ 2147483647 h 146"/>
              <a:gd name="T58" fmla="*/ 2147483647 w 226"/>
              <a:gd name="T59" fmla="*/ 2147483647 h 146"/>
              <a:gd name="T60" fmla="*/ 2147483647 w 226"/>
              <a:gd name="T61" fmla="*/ 2147483647 h 146"/>
              <a:gd name="T62" fmla="*/ 2147483647 w 226"/>
              <a:gd name="T63" fmla="*/ 2147483647 h 146"/>
              <a:gd name="T64" fmla="*/ 2147483647 w 226"/>
              <a:gd name="T65" fmla="*/ 2147483647 h 146"/>
              <a:gd name="T66" fmla="*/ 2147483647 w 226"/>
              <a:gd name="T67" fmla="*/ 2147483647 h 146"/>
              <a:gd name="T68" fmla="*/ 2147483647 w 226"/>
              <a:gd name="T69" fmla="*/ 2147483647 h 146"/>
              <a:gd name="T70" fmla="*/ 2147483647 w 226"/>
              <a:gd name="T71" fmla="*/ 2147483647 h 146"/>
              <a:gd name="T72" fmla="*/ 2147483647 w 226"/>
              <a:gd name="T73" fmla="*/ 2147483647 h 146"/>
              <a:gd name="T74" fmla="*/ 2147483647 w 226"/>
              <a:gd name="T75" fmla="*/ 2147483647 h 146"/>
              <a:gd name="T76" fmla="*/ 2147483647 w 226"/>
              <a:gd name="T77" fmla="*/ 2147483647 h 146"/>
              <a:gd name="T78" fmla="*/ 2147483647 w 226"/>
              <a:gd name="T79" fmla="*/ 2147483647 h 146"/>
              <a:gd name="T80" fmla="*/ 2147483647 w 226"/>
              <a:gd name="T81" fmla="*/ 2147483647 h 14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26"/>
              <a:gd name="T124" fmla="*/ 0 h 146"/>
              <a:gd name="T125" fmla="*/ 226 w 226"/>
              <a:gd name="T126" fmla="*/ 146 h 14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26" h="146">
                <a:moveTo>
                  <a:pt x="219" y="37"/>
                </a:moveTo>
                <a:lnTo>
                  <a:pt x="214" y="24"/>
                </a:lnTo>
                <a:lnTo>
                  <a:pt x="211" y="13"/>
                </a:lnTo>
                <a:lnTo>
                  <a:pt x="206" y="4"/>
                </a:lnTo>
                <a:lnTo>
                  <a:pt x="197" y="0"/>
                </a:lnTo>
                <a:lnTo>
                  <a:pt x="187" y="1"/>
                </a:lnTo>
                <a:lnTo>
                  <a:pt x="171" y="8"/>
                </a:lnTo>
                <a:lnTo>
                  <a:pt x="150" y="20"/>
                </a:lnTo>
                <a:lnTo>
                  <a:pt x="129" y="33"/>
                </a:lnTo>
                <a:lnTo>
                  <a:pt x="106" y="49"/>
                </a:lnTo>
                <a:lnTo>
                  <a:pt x="85" y="63"/>
                </a:lnTo>
                <a:lnTo>
                  <a:pt x="69" y="75"/>
                </a:lnTo>
                <a:lnTo>
                  <a:pt x="59" y="85"/>
                </a:lnTo>
                <a:lnTo>
                  <a:pt x="56" y="88"/>
                </a:lnTo>
                <a:lnTo>
                  <a:pt x="53" y="88"/>
                </a:lnTo>
                <a:lnTo>
                  <a:pt x="49" y="87"/>
                </a:lnTo>
                <a:lnTo>
                  <a:pt x="43" y="85"/>
                </a:lnTo>
                <a:lnTo>
                  <a:pt x="37" y="85"/>
                </a:lnTo>
                <a:lnTo>
                  <a:pt x="29" y="87"/>
                </a:lnTo>
                <a:lnTo>
                  <a:pt x="20" y="92"/>
                </a:lnTo>
                <a:lnTo>
                  <a:pt x="9" y="101"/>
                </a:lnTo>
                <a:lnTo>
                  <a:pt x="6" y="108"/>
                </a:lnTo>
                <a:lnTo>
                  <a:pt x="1" y="123"/>
                </a:lnTo>
                <a:lnTo>
                  <a:pt x="0" y="139"/>
                </a:lnTo>
                <a:lnTo>
                  <a:pt x="6" y="146"/>
                </a:lnTo>
                <a:lnTo>
                  <a:pt x="13" y="143"/>
                </a:lnTo>
                <a:lnTo>
                  <a:pt x="20" y="137"/>
                </a:lnTo>
                <a:lnTo>
                  <a:pt x="29" y="131"/>
                </a:lnTo>
                <a:lnTo>
                  <a:pt x="43" y="131"/>
                </a:lnTo>
                <a:lnTo>
                  <a:pt x="52" y="127"/>
                </a:lnTo>
                <a:lnTo>
                  <a:pt x="69" y="114"/>
                </a:lnTo>
                <a:lnTo>
                  <a:pt x="91" y="95"/>
                </a:lnTo>
                <a:lnTo>
                  <a:pt x="117" y="75"/>
                </a:lnTo>
                <a:lnTo>
                  <a:pt x="143" y="56"/>
                </a:lnTo>
                <a:lnTo>
                  <a:pt x="168" y="42"/>
                </a:lnTo>
                <a:lnTo>
                  <a:pt x="191" y="34"/>
                </a:lnTo>
                <a:lnTo>
                  <a:pt x="207" y="39"/>
                </a:lnTo>
                <a:lnTo>
                  <a:pt x="223" y="50"/>
                </a:lnTo>
                <a:lnTo>
                  <a:pt x="226" y="49"/>
                </a:lnTo>
                <a:lnTo>
                  <a:pt x="221" y="42"/>
                </a:lnTo>
                <a:lnTo>
                  <a:pt x="219" y="3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6" name="Freeform 135"/>
          <p:cNvSpPr>
            <a:spLocks/>
          </p:cNvSpPr>
          <p:nvPr/>
        </p:nvSpPr>
        <p:spPr bwMode="auto">
          <a:xfrm rot="-945769">
            <a:off x="8497888" y="2352675"/>
            <a:ext cx="379412" cy="239713"/>
          </a:xfrm>
          <a:custGeom>
            <a:avLst/>
            <a:gdLst>
              <a:gd name="T0" fmla="*/ 2147483647 w 285"/>
              <a:gd name="T1" fmla="*/ 2147483647 h 168"/>
              <a:gd name="T2" fmla="*/ 2147483647 w 285"/>
              <a:gd name="T3" fmla="*/ 2147483647 h 168"/>
              <a:gd name="T4" fmla="*/ 2147483647 w 285"/>
              <a:gd name="T5" fmla="*/ 2147483647 h 168"/>
              <a:gd name="T6" fmla="*/ 2147483647 w 285"/>
              <a:gd name="T7" fmla="*/ 2147483647 h 168"/>
              <a:gd name="T8" fmla="*/ 2147483647 w 285"/>
              <a:gd name="T9" fmla="*/ 2147483647 h 168"/>
              <a:gd name="T10" fmla="*/ 2147483647 w 285"/>
              <a:gd name="T11" fmla="*/ 2147483647 h 168"/>
              <a:gd name="T12" fmla="*/ 2147483647 w 285"/>
              <a:gd name="T13" fmla="*/ 2147483647 h 168"/>
              <a:gd name="T14" fmla="*/ 2147483647 w 285"/>
              <a:gd name="T15" fmla="*/ 2147483647 h 168"/>
              <a:gd name="T16" fmla="*/ 2147483647 w 285"/>
              <a:gd name="T17" fmla="*/ 2147483647 h 168"/>
              <a:gd name="T18" fmla="*/ 2147483647 w 285"/>
              <a:gd name="T19" fmla="*/ 2147483647 h 168"/>
              <a:gd name="T20" fmla="*/ 2147483647 w 285"/>
              <a:gd name="T21" fmla="*/ 2147483647 h 168"/>
              <a:gd name="T22" fmla="*/ 2147483647 w 285"/>
              <a:gd name="T23" fmla="*/ 2147483647 h 168"/>
              <a:gd name="T24" fmla="*/ 2147483647 w 285"/>
              <a:gd name="T25" fmla="*/ 0 h 168"/>
              <a:gd name="T26" fmla="*/ 2147483647 w 285"/>
              <a:gd name="T27" fmla="*/ 2147483647 h 168"/>
              <a:gd name="T28" fmla="*/ 2147483647 w 285"/>
              <a:gd name="T29" fmla="*/ 2147483647 h 168"/>
              <a:gd name="T30" fmla="*/ 2147483647 w 285"/>
              <a:gd name="T31" fmla="*/ 2147483647 h 168"/>
              <a:gd name="T32" fmla="*/ 2147483647 w 285"/>
              <a:gd name="T33" fmla="*/ 2147483647 h 168"/>
              <a:gd name="T34" fmla="*/ 2147483647 w 285"/>
              <a:gd name="T35" fmla="*/ 2147483647 h 168"/>
              <a:gd name="T36" fmla="*/ 2147483647 w 285"/>
              <a:gd name="T37" fmla="*/ 2147483647 h 168"/>
              <a:gd name="T38" fmla="*/ 2147483647 w 285"/>
              <a:gd name="T39" fmla="*/ 2147483647 h 168"/>
              <a:gd name="T40" fmla="*/ 2147483647 w 285"/>
              <a:gd name="T41" fmla="*/ 2147483647 h 168"/>
              <a:gd name="T42" fmla="*/ 2147483647 w 285"/>
              <a:gd name="T43" fmla="*/ 2147483647 h 168"/>
              <a:gd name="T44" fmla="*/ 2147483647 w 285"/>
              <a:gd name="T45" fmla="*/ 2147483647 h 168"/>
              <a:gd name="T46" fmla="*/ 2147483647 w 285"/>
              <a:gd name="T47" fmla="*/ 2147483647 h 168"/>
              <a:gd name="T48" fmla="*/ 2147483647 w 285"/>
              <a:gd name="T49" fmla="*/ 2147483647 h 168"/>
              <a:gd name="T50" fmla="*/ 2147483647 w 285"/>
              <a:gd name="T51" fmla="*/ 2147483647 h 168"/>
              <a:gd name="T52" fmla="*/ 2147483647 w 285"/>
              <a:gd name="T53" fmla="*/ 2147483647 h 168"/>
              <a:gd name="T54" fmla="*/ 2147483647 w 285"/>
              <a:gd name="T55" fmla="*/ 2147483647 h 168"/>
              <a:gd name="T56" fmla="*/ 2147483647 w 285"/>
              <a:gd name="T57" fmla="*/ 2147483647 h 168"/>
              <a:gd name="T58" fmla="*/ 2147483647 w 285"/>
              <a:gd name="T59" fmla="*/ 2147483647 h 168"/>
              <a:gd name="T60" fmla="*/ 2147483647 w 285"/>
              <a:gd name="T61" fmla="*/ 2147483647 h 168"/>
              <a:gd name="T62" fmla="*/ 2147483647 w 285"/>
              <a:gd name="T63" fmla="*/ 2147483647 h 168"/>
              <a:gd name="T64" fmla="*/ 2147483647 w 285"/>
              <a:gd name="T65" fmla="*/ 2147483647 h 168"/>
              <a:gd name="T66" fmla="*/ 2147483647 w 285"/>
              <a:gd name="T67" fmla="*/ 2147483647 h 16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85"/>
              <a:gd name="T103" fmla="*/ 0 h 168"/>
              <a:gd name="T104" fmla="*/ 285 w 285"/>
              <a:gd name="T105" fmla="*/ 168 h 16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85" h="168">
                <a:moveTo>
                  <a:pt x="45" y="126"/>
                </a:moveTo>
                <a:lnTo>
                  <a:pt x="42" y="133"/>
                </a:lnTo>
                <a:lnTo>
                  <a:pt x="35" y="133"/>
                </a:lnTo>
                <a:lnTo>
                  <a:pt x="26" y="133"/>
                </a:lnTo>
                <a:lnTo>
                  <a:pt x="20" y="134"/>
                </a:lnTo>
                <a:lnTo>
                  <a:pt x="19" y="139"/>
                </a:lnTo>
                <a:lnTo>
                  <a:pt x="23" y="142"/>
                </a:lnTo>
                <a:lnTo>
                  <a:pt x="27" y="143"/>
                </a:lnTo>
                <a:lnTo>
                  <a:pt x="32" y="145"/>
                </a:lnTo>
                <a:lnTo>
                  <a:pt x="45" y="152"/>
                </a:lnTo>
                <a:lnTo>
                  <a:pt x="58" y="158"/>
                </a:lnTo>
                <a:lnTo>
                  <a:pt x="72" y="163"/>
                </a:lnTo>
                <a:lnTo>
                  <a:pt x="87" y="166"/>
                </a:lnTo>
                <a:lnTo>
                  <a:pt x="103" y="168"/>
                </a:lnTo>
                <a:lnTo>
                  <a:pt x="122" y="165"/>
                </a:lnTo>
                <a:lnTo>
                  <a:pt x="140" y="158"/>
                </a:lnTo>
                <a:lnTo>
                  <a:pt x="164" y="146"/>
                </a:lnTo>
                <a:lnTo>
                  <a:pt x="187" y="127"/>
                </a:lnTo>
                <a:lnTo>
                  <a:pt x="204" y="105"/>
                </a:lnTo>
                <a:lnTo>
                  <a:pt x="217" y="82"/>
                </a:lnTo>
                <a:lnTo>
                  <a:pt x="229" y="59"/>
                </a:lnTo>
                <a:lnTo>
                  <a:pt x="239" y="37"/>
                </a:lnTo>
                <a:lnTo>
                  <a:pt x="250" y="20"/>
                </a:lnTo>
                <a:lnTo>
                  <a:pt x="265" y="8"/>
                </a:lnTo>
                <a:lnTo>
                  <a:pt x="285" y="3"/>
                </a:lnTo>
                <a:lnTo>
                  <a:pt x="275" y="0"/>
                </a:lnTo>
                <a:lnTo>
                  <a:pt x="263" y="0"/>
                </a:lnTo>
                <a:lnTo>
                  <a:pt x="252" y="3"/>
                </a:lnTo>
                <a:lnTo>
                  <a:pt x="240" y="7"/>
                </a:lnTo>
                <a:lnTo>
                  <a:pt x="229" y="13"/>
                </a:lnTo>
                <a:lnTo>
                  <a:pt x="219" y="19"/>
                </a:lnTo>
                <a:lnTo>
                  <a:pt x="210" y="24"/>
                </a:lnTo>
                <a:lnTo>
                  <a:pt x="203" y="29"/>
                </a:lnTo>
                <a:lnTo>
                  <a:pt x="197" y="35"/>
                </a:lnTo>
                <a:lnTo>
                  <a:pt x="191" y="43"/>
                </a:lnTo>
                <a:lnTo>
                  <a:pt x="184" y="52"/>
                </a:lnTo>
                <a:lnTo>
                  <a:pt x="178" y="63"/>
                </a:lnTo>
                <a:lnTo>
                  <a:pt x="171" y="74"/>
                </a:lnTo>
                <a:lnTo>
                  <a:pt x="164" y="84"/>
                </a:lnTo>
                <a:lnTo>
                  <a:pt x="155" y="92"/>
                </a:lnTo>
                <a:lnTo>
                  <a:pt x="148" y="100"/>
                </a:lnTo>
                <a:lnTo>
                  <a:pt x="140" y="104"/>
                </a:lnTo>
                <a:lnTo>
                  <a:pt x="132" y="107"/>
                </a:lnTo>
                <a:lnTo>
                  <a:pt x="124" y="108"/>
                </a:lnTo>
                <a:lnTo>
                  <a:pt x="116" y="110"/>
                </a:lnTo>
                <a:lnTo>
                  <a:pt x="107" y="110"/>
                </a:lnTo>
                <a:lnTo>
                  <a:pt x="98" y="110"/>
                </a:lnTo>
                <a:lnTo>
                  <a:pt x="90" y="110"/>
                </a:lnTo>
                <a:lnTo>
                  <a:pt x="81" y="108"/>
                </a:lnTo>
                <a:lnTo>
                  <a:pt x="72" y="107"/>
                </a:lnTo>
                <a:lnTo>
                  <a:pt x="64" y="104"/>
                </a:lnTo>
                <a:lnTo>
                  <a:pt x="56" y="101"/>
                </a:lnTo>
                <a:lnTo>
                  <a:pt x="48" y="97"/>
                </a:lnTo>
                <a:lnTo>
                  <a:pt x="40" y="92"/>
                </a:lnTo>
                <a:lnTo>
                  <a:pt x="33" y="88"/>
                </a:lnTo>
                <a:lnTo>
                  <a:pt x="24" y="84"/>
                </a:lnTo>
                <a:lnTo>
                  <a:pt x="17" y="79"/>
                </a:lnTo>
                <a:lnTo>
                  <a:pt x="13" y="78"/>
                </a:lnTo>
                <a:lnTo>
                  <a:pt x="7" y="78"/>
                </a:lnTo>
                <a:lnTo>
                  <a:pt x="3" y="79"/>
                </a:lnTo>
                <a:lnTo>
                  <a:pt x="0" y="85"/>
                </a:lnTo>
                <a:lnTo>
                  <a:pt x="4" y="87"/>
                </a:lnTo>
                <a:lnTo>
                  <a:pt x="10" y="91"/>
                </a:lnTo>
                <a:lnTo>
                  <a:pt x="17" y="95"/>
                </a:lnTo>
                <a:lnTo>
                  <a:pt x="26" y="101"/>
                </a:lnTo>
                <a:lnTo>
                  <a:pt x="33" y="108"/>
                </a:lnTo>
                <a:lnTo>
                  <a:pt x="39" y="114"/>
                </a:lnTo>
                <a:lnTo>
                  <a:pt x="43" y="120"/>
                </a:lnTo>
                <a:lnTo>
                  <a:pt x="45" y="126"/>
                </a:lnTo>
                <a:close/>
              </a:path>
            </a:pathLst>
          </a:custGeom>
          <a:solidFill>
            <a:srgbClr val="26004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7" name="Freeform 136"/>
          <p:cNvSpPr>
            <a:spLocks/>
          </p:cNvSpPr>
          <p:nvPr/>
        </p:nvSpPr>
        <p:spPr bwMode="auto">
          <a:xfrm rot="-945769">
            <a:off x="8494713" y="2162175"/>
            <a:ext cx="330200" cy="93663"/>
          </a:xfrm>
          <a:custGeom>
            <a:avLst/>
            <a:gdLst>
              <a:gd name="T0" fmla="*/ 2147483647 w 248"/>
              <a:gd name="T1" fmla="*/ 2147483647 h 66"/>
              <a:gd name="T2" fmla="*/ 2147483647 w 248"/>
              <a:gd name="T3" fmla="*/ 2147483647 h 66"/>
              <a:gd name="T4" fmla="*/ 2147483647 w 248"/>
              <a:gd name="T5" fmla="*/ 2147483647 h 66"/>
              <a:gd name="T6" fmla="*/ 2147483647 w 248"/>
              <a:gd name="T7" fmla="*/ 2147483647 h 66"/>
              <a:gd name="T8" fmla="*/ 2147483647 w 248"/>
              <a:gd name="T9" fmla="*/ 2147483647 h 66"/>
              <a:gd name="T10" fmla="*/ 2147483647 w 248"/>
              <a:gd name="T11" fmla="*/ 2147483647 h 66"/>
              <a:gd name="T12" fmla="*/ 2147483647 w 248"/>
              <a:gd name="T13" fmla="*/ 0 h 66"/>
              <a:gd name="T14" fmla="*/ 2147483647 w 248"/>
              <a:gd name="T15" fmla="*/ 0 h 66"/>
              <a:gd name="T16" fmla="*/ 2147483647 w 248"/>
              <a:gd name="T17" fmla="*/ 2147483647 h 66"/>
              <a:gd name="T18" fmla="*/ 2147483647 w 248"/>
              <a:gd name="T19" fmla="*/ 2147483647 h 66"/>
              <a:gd name="T20" fmla="*/ 2147483647 w 248"/>
              <a:gd name="T21" fmla="*/ 2147483647 h 66"/>
              <a:gd name="T22" fmla="*/ 2147483647 w 248"/>
              <a:gd name="T23" fmla="*/ 2147483647 h 66"/>
              <a:gd name="T24" fmla="*/ 2147483647 w 248"/>
              <a:gd name="T25" fmla="*/ 2147483647 h 66"/>
              <a:gd name="T26" fmla="*/ 2147483647 w 248"/>
              <a:gd name="T27" fmla="*/ 2147483647 h 66"/>
              <a:gd name="T28" fmla="*/ 2147483647 w 248"/>
              <a:gd name="T29" fmla="*/ 2147483647 h 66"/>
              <a:gd name="T30" fmla="*/ 2147483647 w 248"/>
              <a:gd name="T31" fmla="*/ 2147483647 h 66"/>
              <a:gd name="T32" fmla="*/ 2147483647 w 248"/>
              <a:gd name="T33" fmla="*/ 2147483647 h 66"/>
              <a:gd name="T34" fmla="*/ 2147483647 w 248"/>
              <a:gd name="T35" fmla="*/ 2147483647 h 66"/>
              <a:gd name="T36" fmla="*/ 2147483647 w 248"/>
              <a:gd name="T37" fmla="*/ 2147483647 h 66"/>
              <a:gd name="T38" fmla="*/ 2147483647 w 248"/>
              <a:gd name="T39" fmla="*/ 2147483647 h 66"/>
              <a:gd name="T40" fmla="*/ 2147483647 w 248"/>
              <a:gd name="T41" fmla="*/ 2147483647 h 66"/>
              <a:gd name="T42" fmla="*/ 2147483647 w 248"/>
              <a:gd name="T43" fmla="*/ 2147483647 h 66"/>
              <a:gd name="T44" fmla="*/ 2147483647 w 248"/>
              <a:gd name="T45" fmla="*/ 2147483647 h 66"/>
              <a:gd name="T46" fmla="*/ 2147483647 w 248"/>
              <a:gd name="T47" fmla="*/ 2147483647 h 66"/>
              <a:gd name="T48" fmla="*/ 2147483647 w 248"/>
              <a:gd name="T49" fmla="*/ 2147483647 h 66"/>
              <a:gd name="T50" fmla="*/ 2147483647 w 248"/>
              <a:gd name="T51" fmla="*/ 2147483647 h 66"/>
              <a:gd name="T52" fmla="*/ 2147483647 w 248"/>
              <a:gd name="T53" fmla="*/ 2147483647 h 66"/>
              <a:gd name="T54" fmla="*/ 2147483647 w 248"/>
              <a:gd name="T55" fmla="*/ 2147483647 h 66"/>
              <a:gd name="T56" fmla="*/ 2147483647 w 248"/>
              <a:gd name="T57" fmla="*/ 2147483647 h 66"/>
              <a:gd name="T58" fmla="*/ 2147483647 w 248"/>
              <a:gd name="T59" fmla="*/ 2147483647 h 66"/>
              <a:gd name="T60" fmla="*/ 2147483647 w 248"/>
              <a:gd name="T61" fmla="*/ 2147483647 h 66"/>
              <a:gd name="T62" fmla="*/ 2147483647 w 248"/>
              <a:gd name="T63" fmla="*/ 2147483647 h 6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48"/>
              <a:gd name="T97" fmla="*/ 0 h 66"/>
              <a:gd name="T98" fmla="*/ 248 w 248"/>
              <a:gd name="T99" fmla="*/ 66 h 6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48" h="66">
                <a:moveTo>
                  <a:pt x="187" y="37"/>
                </a:moveTo>
                <a:lnTo>
                  <a:pt x="178" y="34"/>
                </a:lnTo>
                <a:lnTo>
                  <a:pt x="171" y="29"/>
                </a:lnTo>
                <a:lnTo>
                  <a:pt x="164" y="27"/>
                </a:lnTo>
                <a:lnTo>
                  <a:pt x="158" y="22"/>
                </a:lnTo>
                <a:lnTo>
                  <a:pt x="151" y="19"/>
                </a:lnTo>
                <a:lnTo>
                  <a:pt x="143" y="15"/>
                </a:lnTo>
                <a:lnTo>
                  <a:pt x="136" y="12"/>
                </a:lnTo>
                <a:lnTo>
                  <a:pt x="127" y="9"/>
                </a:lnTo>
                <a:lnTo>
                  <a:pt x="119" y="6"/>
                </a:lnTo>
                <a:lnTo>
                  <a:pt x="110" y="5"/>
                </a:lnTo>
                <a:lnTo>
                  <a:pt x="103" y="3"/>
                </a:lnTo>
                <a:lnTo>
                  <a:pt x="96" y="2"/>
                </a:lnTo>
                <a:lnTo>
                  <a:pt x="88" y="0"/>
                </a:lnTo>
                <a:lnTo>
                  <a:pt x="81" y="0"/>
                </a:lnTo>
                <a:lnTo>
                  <a:pt x="72" y="0"/>
                </a:lnTo>
                <a:lnTo>
                  <a:pt x="64" y="0"/>
                </a:lnTo>
                <a:lnTo>
                  <a:pt x="52" y="2"/>
                </a:lnTo>
                <a:lnTo>
                  <a:pt x="42" y="5"/>
                </a:lnTo>
                <a:lnTo>
                  <a:pt x="35" y="9"/>
                </a:lnTo>
                <a:lnTo>
                  <a:pt x="27" y="15"/>
                </a:lnTo>
                <a:lnTo>
                  <a:pt x="22" y="22"/>
                </a:lnTo>
                <a:lnTo>
                  <a:pt x="16" y="29"/>
                </a:lnTo>
                <a:lnTo>
                  <a:pt x="9" y="37"/>
                </a:lnTo>
                <a:lnTo>
                  <a:pt x="0" y="45"/>
                </a:lnTo>
                <a:lnTo>
                  <a:pt x="7" y="41"/>
                </a:lnTo>
                <a:lnTo>
                  <a:pt x="14" y="37"/>
                </a:lnTo>
                <a:lnTo>
                  <a:pt x="20" y="31"/>
                </a:lnTo>
                <a:lnTo>
                  <a:pt x="27" y="27"/>
                </a:lnTo>
                <a:lnTo>
                  <a:pt x="35" y="22"/>
                </a:lnTo>
                <a:lnTo>
                  <a:pt x="42" y="18"/>
                </a:lnTo>
                <a:lnTo>
                  <a:pt x="49" y="15"/>
                </a:lnTo>
                <a:lnTo>
                  <a:pt x="56" y="12"/>
                </a:lnTo>
                <a:lnTo>
                  <a:pt x="64" y="12"/>
                </a:lnTo>
                <a:lnTo>
                  <a:pt x="72" y="12"/>
                </a:lnTo>
                <a:lnTo>
                  <a:pt x="81" y="12"/>
                </a:lnTo>
                <a:lnTo>
                  <a:pt x="90" y="13"/>
                </a:lnTo>
                <a:lnTo>
                  <a:pt x="100" y="15"/>
                </a:lnTo>
                <a:lnTo>
                  <a:pt x="107" y="16"/>
                </a:lnTo>
                <a:lnTo>
                  <a:pt x="116" y="19"/>
                </a:lnTo>
                <a:lnTo>
                  <a:pt x="122" y="21"/>
                </a:lnTo>
                <a:lnTo>
                  <a:pt x="132" y="25"/>
                </a:lnTo>
                <a:lnTo>
                  <a:pt x="140" y="29"/>
                </a:lnTo>
                <a:lnTo>
                  <a:pt x="152" y="34"/>
                </a:lnTo>
                <a:lnTo>
                  <a:pt x="162" y="38"/>
                </a:lnTo>
                <a:lnTo>
                  <a:pt x="174" y="44"/>
                </a:lnTo>
                <a:lnTo>
                  <a:pt x="187" y="48"/>
                </a:lnTo>
                <a:lnTo>
                  <a:pt x="200" y="53"/>
                </a:lnTo>
                <a:lnTo>
                  <a:pt x="213" y="57"/>
                </a:lnTo>
                <a:lnTo>
                  <a:pt x="216" y="58"/>
                </a:lnTo>
                <a:lnTo>
                  <a:pt x="222" y="60"/>
                </a:lnTo>
                <a:lnTo>
                  <a:pt x="229" y="63"/>
                </a:lnTo>
                <a:lnTo>
                  <a:pt x="236" y="64"/>
                </a:lnTo>
                <a:lnTo>
                  <a:pt x="242" y="66"/>
                </a:lnTo>
                <a:lnTo>
                  <a:pt x="246" y="66"/>
                </a:lnTo>
                <a:lnTo>
                  <a:pt x="248" y="63"/>
                </a:lnTo>
                <a:lnTo>
                  <a:pt x="243" y="58"/>
                </a:lnTo>
                <a:lnTo>
                  <a:pt x="240" y="57"/>
                </a:lnTo>
                <a:lnTo>
                  <a:pt x="235" y="54"/>
                </a:lnTo>
                <a:lnTo>
                  <a:pt x="229" y="51"/>
                </a:lnTo>
                <a:lnTo>
                  <a:pt x="226" y="50"/>
                </a:lnTo>
                <a:lnTo>
                  <a:pt x="220" y="48"/>
                </a:lnTo>
                <a:lnTo>
                  <a:pt x="209" y="44"/>
                </a:lnTo>
                <a:lnTo>
                  <a:pt x="196" y="40"/>
                </a:lnTo>
                <a:lnTo>
                  <a:pt x="187" y="37"/>
                </a:lnTo>
                <a:close/>
              </a:path>
            </a:pathLst>
          </a:custGeom>
          <a:solidFill>
            <a:srgbClr val="26004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8" name="Freeform 137"/>
          <p:cNvSpPr>
            <a:spLocks/>
          </p:cNvSpPr>
          <p:nvPr/>
        </p:nvSpPr>
        <p:spPr bwMode="auto">
          <a:xfrm rot="-945769">
            <a:off x="7054850" y="2160588"/>
            <a:ext cx="1289050" cy="2898775"/>
          </a:xfrm>
          <a:custGeom>
            <a:avLst/>
            <a:gdLst>
              <a:gd name="T0" fmla="*/ 2147483647 w 967"/>
              <a:gd name="T1" fmla="*/ 2147483647 h 2024"/>
              <a:gd name="T2" fmla="*/ 2147483647 w 967"/>
              <a:gd name="T3" fmla="*/ 2147483647 h 2024"/>
              <a:gd name="T4" fmla="*/ 2147483647 w 967"/>
              <a:gd name="T5" fmla="*/ 2147483647 h 2024"/>
              <a:gd name="T6" fmla="*/ 2147483647 w 967"/>
              <a:gd name="T7" fmla="*/ 2147483647 h 2024"/>
              <a:gd name="T8" fmla="*/ 2147483647 w 967"/>
              <a:gd name="T9" fmla="*/ 2147483647 h 2024"/>
              <a:gd name="T10" fmla="*/ 2147483647 w 967"/>
              <a:gd name="T11" fmla="*/ 2147483647 h 2024"/>
              <a:gd name="T12" fmla="*/ 2147483647 w 967"/>
              <a:gd name="T13" fmla="*/ 2147483647 h 2024"/>
              <a:gd name="T14" fmla="*/ 2147483647 w 967"/>
              <a:gd name="T15" fmla="*/ 2147483647 h 2024"/>
              <a:gd name="T16" fmla="*/ 2147483647 w 967"/>
              <a:gd name="T17" fmla="*/ 2147483647 h 2024"/>
              <a:gd name="T18" fmla="*/ 2147483647 w 967"/>
              <a:gd name="T19" fmla="*/ 2147483647 h 2024"/>
              <a:gd name="T20" fmla="*/ 2147483647 w 967"/>
              <a:gd name="T21" fmla="*/ 2147483647 h 2024"/>
              <a:gd name="T22" fmla="*/ 2147483647 w 967"/>
              <a:gd name="T23" fmla="*/ 2147483647 h 2024"/>
              <a:gd name="T24" fmla="*/ 2147483647 w 967"/>
              <a:gd name="T25" fmla="*/ 2147483647 h 2024"/>
              <a:gd name="T26" fmla="*/ 2147483647 w 967"/>
              <a:gd name="T27" fmla="*/ 2147483647 h 2024"/>
              <a:gd name="T28" fmla="*/ 2147483647 w 967"/>
              <a:gd name="T29" fmla="*/ 2147483647 h 2024"/>
              <a:gd name="T30" fmla="*/ 2147483647 w 967"/>
              <a:gd name="T31" fmla="*/ 2147483647 h 2024"/>
              <a:gd name="T32" fmla="*/ 2147483647 w 967"/>
              <a:gd name="T33" fmla="*/ 2147483647 h 2024"/>
              <a:gd name="T34" fmla="*/ 2147483647 w 967"/>
              <a:gd name="T35" fmla="*/ 2147483647 h 2024"/>
              <a:gd name="T36" fmla="*/ 2147483647 w 967"/>
              <a:gd name="T37" fmla="*/ 2147483647 h 2024"/>
              <a:gd name="T38" fmla="*/ 2147483647 w 967"/>
              <a:gd name="T39" fmla="*/ 2147483647 h 2024"/>
              <a:gd name="T40" fmla="*/ 2147483647 w 967"/>
              <a:gd name="T41" fmla="*/ 2147483647 h 2024"/>
              <a:gd name="T42" fmla="*/ 2147483647 w 967"/>
              <a:gd name="T43" fmla="*/ 2147483647 h 2024"/>
              <a:gd name="T44" fmla="*/ 2147483647 w 967"/>
              <a:gd name="T45" fmla="*/ 2147483647 h 2024"/>
              <a:gd name="T46" fmla="*/ 2147483647 w 967"/>
              <a:gd name="T47" fmla="*/ 2147483647 h 2024"/>
              <a:gd name="T48" fmla="*/ 2147483647 w 967"/>
              <a:gd name="T49" fmla="*/ 2147483647 h 2024"/>
              <a:gd name="T50" fmla="*/ 2147483647 w 967"/>
              <a:gd name="T51" fmla="*/ 2147483647 h 2024"/>
              <a:gd name="T52" fmla="*/ 2147483647 w 967"/>
              <a:gd name="T53" fmla="*/ 2147483647 h 2024"/>
              <a:gd name="T54" fmla="*/ 2147483647 w 967"/>
              <a:gd name="T55" fmla="*/ 2147483647 h 2024"/>
              <a:gd name="T56" fmla="*/ 2147483647 w 967"/>
              <a:gd name="T57" fmla="*/ 2147483647 h 2024"/>
              <a:gd name="T58" fmla="*/ 2147483647 w 967"/>
              <a:gd name="T59" fmla="*/ 2147483647 h 2024"/>
              <a:gd name="T60" fmla="*/ 2147483647 w 967"/>
              <a:gd name="T61" fmla="*/ 0 h 2024"/>
              <a:gd name="T62" fmla="*/ 2147483647 w 967"/>
              <a:gd name="T63" fmla="*/ 2147483647 h 2024"/>
              <a:gd name="T64" fmla="*/ 2147483647 w 967"/>
              <a:gd name="T65" fmla="*/ 2147483647 h 2024"/>
              <a:gd name="T66" fmla="*/ 2147483647 w 967"/>
              <a:gd name="T67" fmla="*/ 2147483647 h 2024"/>
              <a:gd name="T68" fmla="*/ 2147483647 w 967"/>
              <a:gd name="T69" fmla="*/ 2147483647 h 2024"/>
              <a:gd name="T70" fmla="*/ 2147483647 w 967"/>
              <a:gd name="T71" fmla="*/ 2147483647 h 2024"/>
              <a:gd name="T72" fmla="*/ 2147483647 w 967"/>
              <a:gd name="T73" fmla="*/ 2147483647 h 2024"/>
              <a:gd name="T74" fmla="*/ 2147483647 w 967"/>
              <a:gd name="T75" fmla="*/ 2147483647 h 202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967"/>
              <a:gd name="T115" fmla="*/ 0 h 2024"/>
              <a:gd name="T116" fmla="*/ 967 w 967"/>
              <a:gd name="T117" fmla="*/ 2024 h 202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967" h="2024">
                <a:moveTo>
                  <a:pt x="943" y="71"/>
                </a:moveTo>
                <a:lnTo>
                  <a:pt x="954" y="63"/>
                </a:lnTo>
                <a:lnTo>
                  <a:pt x="961" y="60"/>
                </a:lnTo>
                <a:lnTo>
                  <a:pt x="965" y="64"/>
                </a:lnTo>
                <a:lnTo>
                  <a:pt x="967" y="76"/>
                </a:lnTo>
                <a:lnTo>
                  <a:pt x="965" y="94"/>
                </a:lnTo>
                <a:lnTo>
                  <a:pt x="961" y="118"/>
                </a:lnTo>
                <a:lnTo>
                  <a:pt x="952" y="148"/>
                </a:lnTo>
                <a:lnTo>
                  <a:pt x="941" y="183"/>
                </a:lnTo>
                <a:lnTo>
                  <a:pt x="925" y="222"/>
                </a:lnTo>
                <a:lnTo>
                  <a:pt x="906" y="267"/>
                </a:lnTo>
                <a:lnTo>
                  <a:pt x="881" y="317"/>
                </a:lnTo>
                <a:lnTo>
                  <a:pt x="854" y="371"/>
                </a:lnTo>
                <a:lnTo>
                  <a:pt x="822" y="427"/>
                </a:lnTo>
                <a:lnTo>
                  <a:pt x="786" y="490"/>
                </a:lnTo>
                <a:lnTo>
                  <a:pt x="743" y="553"/>
                </a:lnTo>
                <a:lnTo>
                  <a:pt x="697" y="621"/>
                </a:lnTo>
                <a:lnTo>
                  <a:pt x="674" y="659"/>
                </a:lnTo>
                <a:lnTo>
                  <a:pt x="644" y="716"/>
                </a:lnTo>
                <a:lnTo>
                  <a:pt x="607" y="791"/>
                </a:lnTo>
                <a:lnTo>
                  <a:pt x="564" y="879"/>
                </a:lnTo>
                <a:lnTo>
                  <a:pt x="517" y="979"/>
                </a:lnTo>
                <a:lnTo>
                  <a:pt x="467" y="1088"/>
                </a:lnTo>
                <a:lnTo>
                  <a:pt x="415" y="1202"/>
                </a:lnTo>
                <a:lnTo>
                  <a:pt x="361" y="1319"/>
                </a:lnTo>
                <a:lnTo>
                  <a:pt x="307" y="1437"/>
                </a:lnTo>
                <a:lnTo>
                  <a:pt x="255" y="1551"/>
                </a:lnTo>
                <a:lnTo>
                  <a:pt x="205" y="1661"/>
                </a:lnTo>
                <a:lnTo>
                  <a:pt x="158" y="1761"/>
                </a:lnTo>
                <a:lnTo>
                  <a:pt x="115" y="1849"/>
                </a:lnTo>
                <a:lnTo>
                  <a:pt x="78" y="1925"/>
                </a:lnTo>
                <a:lnTo>
                  <a:pt x="47" y="1982"/>
                </a:lnTo>
                <a:lnTo>
                  <a:pt x="23" y="2020"/>
                </a:lnTo>
                <a:lnTo>
                  <a:pt x="16" y="2024"/>
                </a:lnTo>
                <a:lnTo>
                  <a:pt x="9" y="2023"/>
                </a:lnTo>
                <a:lnTo>
                  <a:pt x="3" y="2017"/>
                </a:lnTo>
                <a:lnTo>
                  <a:pt x="0" y="2013"/>
                </a:lnTo>
                <a:lnTo>
                  <a:pt x="7" y="1990"/>
                </a:lnTo>
                <a:lnTo>
                  <a:pt x="25" y="1938"/>
                </a:lnTo>
                <a:lnTo>
                  <a:pt x="51" y="1864"/>
                </a:lnTo>
                <a:lnTo>
                  <a:pt x="86" y="1768"/>
                </a:lnTo>
                <a:lnTo>
                  <a:pt x="126" y="1658"/>
                </a:lnTo>
                <a:lnTo>
                  <a:pt x="171" y="1535"/>
                </a:lnTo>
                <a:lnTo>
                  <a:pt x="220" y="1405"/>
                </a:lnTo>
                <a:lnTo>
                  <a:pt x="270" y="1270"/>
                </a:lnTo>
                <a:lnTo>
                  <a:pt x="320" y="1135"/>
                </a:lnTo>
                <a:lnTo>
                  <a:pt x="368" y="1005"/>
                </a:lnTo>
                <a:lnTo>
                  <a:pt x="413" y="882"/>
                </a:lnTo>
                <a:lnTo>
                  <a:pt x="454" y="772"/>
                </a:lnTo>
                <a:lnTo>
                  <a:pt x="489" y="677"/>
                </a:lnTo>
                <a:lnTo>
                  <a:pt x="515" y="603"/>
                </a:lnTo>
                <a:lnTo>
                  <a:pt x="532" y="552"/>
                </a:lnTo>
                <a:lnTo>
                  <a:pt x="538" y="529"/>
                </a:lnTo>
                <a:lnTo>
                  <a:pt x="546" y="459"/>
                </a:lnTo>
                <a:lnTo>
                  <a:pt x="565" y="384"/>
                </a:lnTo>
                <a:lnTo>
                  <a:pt x="591" y="303"/>
                </a:lnTo>
                <a:lnTo>
                  <a:pt x="623" y="225"/>
                </a:lnTo>
                <a:lnTo>
                  <a:pt x="658" y="151"/>
                </a:lnTo>
                <a:lnTo>
                  <a:pt x="694" y="87"/>
                </a:lnTo>
                <a:lnTo>
                  <a:pt x="729" y="38"/>
                </a:lnTo>
                <a:lnTo>
                  <a:pt x="759" y="8"/>
                </a:lnTo>
                <a:lnTo>
                  <a:pt x="771" y="0"/>
                </a:lnTo>
                <a:lnTo>
                  <a:pt x="774" y="5"/>
                </a:lnTo>
                <a:lnTo>
                  <a:pt x="772" y="16"/>
                </a:lnTo>
                <a:lnTo>
                  <a:pt x="770" y="34"/>
                </a:lnTo>
                <a:lnTo>
                  <a:pt x="770" y="54"/>
                </a:lnTo>
                <a:lnTo>
                  <a:pt x="774" y="76"/>
                </a:lnTo>
                <a:lnTo>
                  <a:pt x="790" y="96"/>
                </a:lnTo>
                <a:lnTo>
                  <a:pt x="819" y="112"/>
                </a:lnTo>
                <a:lnTo>
                  <a:pt x="852" y="121"/>
                </a:lnTo>
                <a:lnTo>
                  <a:pt x="877" y="123"/>
                </a:lnTo>
                <a:lnTo>
                  <a:pt x="896" y="121"/>
                </a:lnTo>
                <a:lnTo>
                  <a:pt x="910" y="113"/>
                </a:lnTo>
                <a:lnTo>
                  <a:pt x="920" y="105"/>
                </a:lnTo>
                <a:lnTo>
                  <a:pt x="929" y="93"/>
                </a:lnTo>
                <a:lnTo>
                  <a:pt x="936" y="81"/>
                </a:lnTo>
                <a:lnTo>
                  <a:pt x="943" y="71"/>
                </a:ln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9" name="Freeform 138"/>
          <p:cNvSpPr>
            <a:spLocks/>
          </p:cNvSpPr>
          <p:nvPr/>
        </p:nvSpPr>
        <p:spPr bwMode="auto">
          <a:xfrm rot="-945769">
            <a:off x="7388225" y="2249488"/>
            <a:ext cx="514350" cy="1263650"/>
          </a:xfrm>
          <a:custGeom>
            <a:avLst/>
            <a:gdLst>
              <a:gd name="T0" fmla="*/ 0 w 386"/>
              <a:gd name="T1" fmla="*/ 2147483647 h 882"/>
              <a:gd name="T2" fmla="*/ 2147483647 w 386"/>
              <a:gd name="T3" fmla="*/ 2147483647 h 882"/>
              <a:gd name="T4" fmla="*/ 2147483647 w 386"/>
              <a:gd name="T5" fmla="*/ 2147483647 h 882"/>
              <a:gd name="T6" fmla="*/ 2147483647 w 386"/>
              <a:gd name="T7" fmla="*/ 2147483647 h 882"/>
              <a:gd name="T8" fmla="*/ 2147483647 w 386"/>
              <a:gd name="T9" fmla="*/ 2147483647 h 882"/>
              <a:gd name="T10" fmla="*/ 2147483647 w 386"/>
              <a:gd name="T11" fmla="*/ 2147483647 h 882"/>
              <a:gd name="T12" fmla="*/ 2147483647 w 386"/>
              <a:gd name="T13" fmla="*/ 2147483647 h 882"/>
              <a:gd name="T14" fmla="*/ 2147483647 w 386"/>
              <a:gd name="T15" fmla="*/ 2147483647 h 882"/>
              <a:gd name="T16" fmla="*/ 2147483647 w 386"/>
              <a:gd name="T17" fmla="*/ 2147483647 h 882"/>
              <a:gd name="T18" fmla="*/ 2147483647 w 386"/>
              <a:gd name="T19" fmla="*/ 2147483647 h 882"/>
              <a:gd name="T20" fmla="*/ 2147483647 w 386"/>
              <a:gd name="T21" fmla="*/ 2147483647 h 882"/>
              <a:gd name="T22" fmla="*/ 2147483647 w 386"/>
              <a:gd name="T23" fmla="*/ 2147483647 h 882"/>
              <a:gd name="T24" fmla="*/ 2147483647 w 386"/>
              <a:gd name="T25" fmla="*/ 2147483647 h 882"/>
              <a:gd name="T26" fmla="*/ 2147483647 w 386"/>
              <a:gd name="T27" fmla="*/ 2147483647 h 882"/>
              <a:gd name="T28" fmla="*/ 2147483647 w 386"/>
              <a:gd name="T29" fmla="*/ 2147483647 h 882"/>
              <a:gd name="T30" fmla="*/ 2147483647 w 386"/>
              <a:gd name="T31" fmla="*/ 2147483647 h 882"/>
              <a:gd name="T32" fmla="*/ 2147483647 w 386"/>
              <a:gd name="T33" fmla="*/ 0 h 882"/>
              <a:gd name="T34" fmla="*/ 2147483647 w 386"/>
              <a:gd name="T35" fmla="*/ 0 h 882"/>
              <a:gd name="T36" fmla="*/ 2147483647 w 386"/>
              <a:gd name="T37" fmla="*/ 2147483647 h 882"/>
              <a:gd name="T38" fmla="*/ 2147483647 w 386"/>
              <a:gd name="T39" fmla="*/ 2147483647 h 882"/>
              <a:gd name="T40" fmla="*/ 2147483647 w 386"/>
              <a:gd name="T41" fmla="*/ 2147483647 h 882"/>
              <a:gd name="T42" fmla="*/ 2147483647 w 386"/>
              <a:gd name="T43" fmla="*/ 2147483647 h 882"/>
              <a:gd name="T44" fmla="*/ 2147483647 w 386"/>
              <a:gd name="T45" fmla="*/ 2147483647 h 882"/>
              <a:gd name="T46" fmla="*/ 2147483647 w 386"/>
              <a:gd name="T47" fmla="*/ 2147483647 h 882"/>
              <a:gd name="T48" fmla="*/ 2147483647 w 386"/>
              <a:gd name="T49" fmla="*/ 2147483647 h 882"/>
              <a:gd name="T50" fmla="*/ 2147483647 w 386"/>
              <a:gd name="T51" fmla="*/ 2147483647 h 882"/>
              <a:gd name="T52" fmla="*/ 2147483647 w 386"/>
              <a:gd name="T53" fmla="*/ 2147483647 h 882"/>
              <a:gd name="T54" fmla="*/ 2147483647 w 386"/>
              <a:gd name="T55" fmla="*/ 2147483647 h 882"/>
              <a:gd name="T56" fmla="*/ 2147483647 w 386"/>
              <a:gd name="T57" fmla="*/ 2147483647 h 882"/>
              <a:gd name="T58" fmla="*/ 2147483647 w 386"/>
              <a:gd name="T59" fmla="*/ 2147483647 h 882"/>
              <a:gd name="T60" fmla="*/ 2147483647 w 386"/>
              <a:gd name="T61" fmla="*/ 2147483647 h 882"/>
              <a:gd name="T62" fmla="*/ 2147483647 w 386"/>
              <a:gd name="T63" fmla="*/ 2147483647 h 882"/>
              <a:gd name="T64" fmla="*/ 2147483647 w 386"/>
              <a:gd name="T65" fmla="*/ 2147483647 h 882"/>
              <a:gd name="T66" fmla="*/ 2147483647 w 386"/>
              <a:gd name="T67" fmla="*/ 2147483647 h 882"/>
              <a:gd name="T68" fmla="*/ 2147483647 w 386"/>
              <a:gd name="T69" fmla="*/ 2147483647 h 882"/>
              <a:gd name="T70" fmla="*/ 2147483647 w 386"/>
              <a:gd name="T71" fmla="*/ 2147483647 h 882"/>
              <a:gd name="T72" fmla="*/ 2147483647 w 386"/>
              <a:gd name="T73" fmla="*/ 2147483647 h 882"/>
              <a:gd name="T74" fmla="*/ 2147483647 w 386"/>
              <a:gd name="T75" fmla="*/ 2147483647 h 882"/>
              <a:gd name="T76" fmla="*/ 2147483647 w 386"/>
              <a:gd name="T77" fmla="*/ 2147483647 h 882"/>
              <a:gd name="T78" fmla="*/ 2147483647 w 386"/>
              <a:gd name="T79" fmla="*/ 2147483647 h 882"/>
              <a:gd name="T80" fmla="*/ 2147483647 w 386"/>
              <a:gd name="T81" fmla="*/ 2147483647 h 882"/>
              <a:gd name="T82" fmla="*/ 2147483647 w 386"/>
              <a:gd name="T83" fmla="*/ 2147483647 h 882"/>
              <a:gd name="T84" fmla="*/ 2147483647 w 386"/>
              <a:gd name="T85" fmla="*/ 2147483647 h 882"/>
              <a:gd name="T86" fmla="*/ 2147483647 w 386"/>
              <a:gd name="T87" fmla="*/ 2147483647 h 882"/>
              <a:gd name="T88" fmla="*/ 2147483647 w 386"/>
              <a:gd name="T89" fmla="*/ 2147483647 h 882"/>
              <a:gd name="T90" fmla="*/ 2147483647 w 386"/>
              <a:gd name="T91" fmla="*/ 2147483647 h 882"/>
              <a:gd name="T92" fmla="*/ 2147483647 w 386"/>
              <a:gd name="T93" fmla="*/ 2147483647 h 882"/>
              <a:gd name="T94" fmla="*/ 2147483647 w 386"/>
              <a:gd name="T95" fmla="*/ 2147483647 h 882"/>
              <a:gd name="T96" fmla="*/ 0 w 386"/>
              <a:gd name="T97" fmla="*/ 2147483647 h 88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86"/>
              <a:gd name="T148" fmla="*/ 0 h 882"/>
              <a:gd name="T149" fmla="*/ 386 w 386"/>
              <a:gd name="T150" fmla="*/ 882 h 88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86" h="882">
                <a:moveTo>
                  <a:pt x="0" y="882"/>
                </a:moveTo>
                <a:lnTo>
                  <a:pt x="7" y="860"/>
                </a:lnTo>
                <a:lnTo>
                  <a:pt x="26" y="810"/>
                </a:lnTo>
                <a:lnTo>
                  <a:pt x="51" y="737"/>
                </a:lnTo>
                <a:lnTo>
                  <a:pt x="80" y="656"/>
                </a:lnTo>
                <a:lnTo>
                  <a:pt x="109" y="575"/>
                </a:lnTo>
                <a:lnTo>
                  <a:pt x="133" y="503"/>
                </a:lnTo>
                <a:lnTo>
                  <a:pt x="151" y="451"/>
                </a:lnTo>
                <a:lnTo>
                  <a:pt x="158" y="427"/>
                </a:lnTo>
                <a:lnTo>
                  <a:pt x="164" y="387"/>
                </a:lnTo>
                <a:lnTo>
                  <a:pt x="177" y="329"/>
                </a:lnTo>
                <a:lnTo>
                  <a:pt x="196" y="261"/>
                </a:lnTo>
                <a:lnTo>
                  <a:pt x="220" y="189"/>
                </a:lnTo>
                <a:lnTo>
                  <a:pt x="248" y="119"/>
                </a:lnTo>
                <a:lnTo>
                  <a:pt x="277" y="61"/>
                </a:lnTo>
                <a:lnTo>
                  <a:pt x="304" y="19"/>
                </a:lnTo>
                <a:lnTo>
                  <a:pt x="330" y="0"/>
                </a:lnTo>
                <a:lnTo>
                  <a:pt x="342" y="0"/>
                </a:lnTo>
                <a:lnTo>
                  <a:pt x="355" y="3"/>
                </a:lnTo>
                <a:lnTo>
                  <a:pt x="367" y="10"/>
                </a:lnTo>
                <a:lnTo>
                  <a:pt x="375" y="19"/>
                </a:lnTo>
                <a:lnTo>
                  <a:pt x="383" y="29"/>
                </a:lnTo>
                <a:lnTo>
                  <a:pt x="386" y="39"/>
                </a:lnTo>
                <a:lnTo>
                  <a:pt x="384" y="50"/>
                </a:lnTo>
                <a:lnTo>
                  <a:pt x="378" y="58"/>
                </a:lnTo>
                <a:lnTo>
                  <a:pt x="364" y="77"/>
                </a:lnTo>
                <a:lnTo>
                  <a:pt x="342" y="113"/>
                </a:lnTo>
                <a:lnTo>
                  <a:pt x="315" y="161"/>
                </a:lnTo>
                <a:lnTo>
                  <a:pt x="284" y="218"/>
                </a:lnTo>
                <a:lnTo>
                  <a:pt x="255" y="275"/>
                </a:lnTo>
                <a:lnTo>
                  <a:pt x="230" y="332"/>
                </a:lnTo>
                <a:lnTo>
                  <a:pt x="213" y="381"/>
                </a:lnTo>
                <a:lnTo>
                  <a:pt x="204" y="419"/>
                </a:lnTo>
                <a:lnTo>
                  <a:pt x="197" y="448"/>
                </a:lnTo>
                <a:lnTo>
                  <a:pt x="181" y="497"/>
                </a:lnTo>
                <a:lnTo>
                  <a:pt x="159" y="558"/>
                </a:lnTo>
                <a:lnTo>
                  <a:pt x="135" y="626"/>
                </a:lnTo>
                <a:lnTo>
                  <a:pt x="109" y="692"/>
                </a:lnTo>
                <a:lnTo>
                  <a:pt x="87" y="749"/>
                </a:lnTo>
                <a:lnTo>
                  <a:pt x="71" y="791"/>
                </a:lnTo>
                <a:lnTo>
                  <a:pt x="64" y="808"/>
                </a:lnTo>
                <a:lnTo>
                  <a:pt x="60" y="814"/>
                </a:lnTo>
                <a:lnTo>
                  <a:pt x="52" y="824"/>
                </a:lnTo>
                <a:lnTo>
                  <a:pt x="42" y="836"/>
                </a:lnTo>
                <a:lnTo>
                  <a:pt x="31" y="849"/>
                </a:lnTo>
                <a:lnTo>
                  <a:pt x="19" y="862"/>
                </a:lnTo>
                <a:lnTo>
                  <a:pt x="9" y="872"/>
                </a:lnTo>
                <a:lnTo>
                  <a:pt x="3" y="879"/>
                </a:lnTo>
                <a:lnTo>
                  <a:pt x="0" y="882"/>
                </a:lnTo>
                <a:close/>
              </a:path>
            </a:pathLst>
          </a:custGeom>
          <a:solidFill>
            <a:srgbClr val="FFB2E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0" name="Freeform 139"/>
          <p:cNvSpPr>
            <a:spLocks/>
          </p:cNvSpPr>
          <p:nvPr/>
        </p:nvSpPr>
        <p:spPr bwMode="auto">
          <a:xfrm rot="-945769">
            <a:off x="7356475" y="4276725"/>
            <a:ext cx="401638" cy="860425"/>
          </a:xfrm>
          <a:custGeom>
            <a:avLst/>
            <a:gdLst>
              <a:gd name="T0" fmla="*/ 2147483647 w 302"/>
              <a:gd name="T1" fmla="*/ 0 h 601"/>
              <a:gd name="T2" fmla="*/ 2147483647 w 302"/>
              <a:gd name="T3" fmla="*/ 2147483647 h 601"/>
              <a:gd name="T4" fmla="*/ 2147483647 w 302"/>
              <a:gd name="T5" fmla="*/ 2147483647 h 601"/>
              <a:gd name="T6" fmla="*/ 2147483647 w 302"/>
              <a:gd name="T7" fmla="*/ 2147483647 h 601"/>
              <a:gd name="T8" fmla="*/ 2147483647 w 302"/>
              <a:gd name="T9" fmla="*/ 2147483647 h 601"/>
              <a:gd name="T10" fmla="*/ 2147483647 w 302"/>
              <a:gd name="T11" fmla="*/ 2147483647 h 601"/>
              <a:gd name="T12" fmla="*/ 2147483647 w 302"/>
              <a:gd name="T13" fmla="*/ 2147483647 h 601"/>
              <a:gd name="T14" fmla="*/ 2147483647 w 302"/>
              <a:gd name="T15" fmla="*/ 2147483647 h 601"/>
              <a:gd name="T16" fmla="*/ 2147483647 w 302"/>
              <a:gd name="T17" fmla="*/ 2147483647 h 601"/>
              <a:gd name="T18" fmla="*/ 2147483647 w 302"/>
              <a:gd name="T19" fmla="*/ 2147483647 h 601"/>
              <a:gd name="T20" fmla="*/ 2147483647 w 302"/>
              <a:gd name="T21" fmla="*/ 2147483647 h 601"/>
              <a:gd name="T22" fmla="*/ 2147483647 w 302"/>
              <a:gd name="T23" fmla="*/ 2147483647 h 601"/>
              <a:gd name="T24" fmla="*/ 2147483647 w 302"/>
              <a:gd name="T25" fmla="*/ 2147483647 h 601"/>
              <a:gd name="T26" fmla="*/ 2147483647 w 302"/>
              <a:gd name="T27" fmla="*/ 2147483647 h 601"/>
              <a:gd name="T28" fmla="*/ 2147483647 w 302"/>
              <a:gd name="T29" fmla="*/ 2147483647 h 601"/>
              <a:gd name="T30" fmla="*/ 2147483647 w 302"/>
              <a:gd name="T31" fmla="*/ 2147483647 h 601"/>
              <a:gd name="T32" fmla="*/ 0 w 302"/>
              <a:gd name="T33" fmla="*/ 2147483647 h 601"/>
              <a:gd name="T34" fmla="*/ 2147483647 w 302"/>
              <a:gd name="T35" fmla="*/ 2147483647 h 601"/>
              <a:gd name="T36" fmla="*/ 2147483647 w 302"/>
              <a:gd name="T37" fmla="*/ 2147483647 h 601"/>
              <a:gd name="T38" fmla="*/ 2147483647 w 302"/>
              <a:gd name="T39" fmla="*/ 2147483647 h 601"/>
              <a:gd name="T40" fmla="*/ 2147483647 w 302"/>
              <a:gd name="T41" fmla="*/ 2147483647 h 601"/>
              <a:gd name="T42" fmla="*/ 2147483647 w 302"/>
              <a:gd name="T43" fmla="*/ 2147483647 h 601"/>
              <a:gd name="T44" fmla="*/ 2147483647 w 302"/>
              <a:gd name="T45" fmla="*/ 2147483647 h 601"/>
              <a:gd name="T46" fmla="*/ 2147483647 w 302"/>
              <a:gd name="T47" fmla="*/ 2147483647 h 601"/>
              <a:gd name="T48" fmla="*/ 2147483647 w 302"/>
              <a:gd name="T49" fmla="*/ 2147483647 h 601"/>
              <a:gd name="T50" fmla="*/ 2147483647 w 302"/>
              <a:gd name="T51" fmla="*/ 2147483647 h 601"/>
              <a:gd name="T52" fmla="*/ 2147483647 w 302"/>
              <a:gd name="T53" fmla="*/ 2147483647 h 601"/>
              <a:gd name="T54" fmla="*/ 2147483647 w 302"/>
              <a:gd name="T55" fmla="*/ 2147483647 h 601"/>
              <a:gd name="T56" fmla="*/ 2147483647 w 302"/>
              <a:gd name="T57" fmla="*/ 2147483647 h 601"/>
              <a:gd name="T58" fmla="*/ 2147483647 w 302"/>
              <a:gd name="T59" fmla="*/ 2147483647 h 601"/>
              <a:gd name="T60" fmla="*/ 2147483647 w 302"/>
              <a:gd name="T61" fmla="*/ 2147483647 h 601"/>
              <a:gd name="T62" fmla="*/ 2147483647 w 302"/>
              <a:gd name="T63" fmla="*/ 2147483647 h 601"/>
              <a:gd name="T64" fmla="*/ 2147483647 w 302"/>
              <a:gd name="T65" fmla="*/ 2147483647 h 601"/>
              <a:gd name="T66" fmla="*/ 2147483647 w 302"/>
              <a:gd name="T67" fmla="*/ 2147483647 h 601"/>
              <a:gd name="T68" fmla="*/ 2147483647 w 302"/>
              <a:gd name="T69" fmla="*/ 2147483647 h 601"/>
              <a:gd name="T70" fmla="*/ 2147483647 w 302"/>
              <a:gd name="T71" fmla="*/ 2147483647 h 601"/>
              <a:gd name="T72" fmla="*/ 2147483647 w 302"/>
              <a:gd name="T73" fmla="*/ 2147483647 h 601"/>
              <a:gd name="T74" fmla="*/ 2147483647 w 302"/>
              <a:gd name="T75" fmla="*/ 2147483647 h 601"/>
              <a:gd name="T76" fmla="*/ 2147483647 w 302"/>
              <a:gd name="T77" fmla="*/ 2147483647 h 601"/>
              <a:gd name="T78" fmla="*/ 2147483647 w 302"/>
              <a:gd name="T79" fmla="*/ 2147483647 h 601"/>
              <a:gd name="T80" fmla="*/ 2147483647 w 302"/>
              <a:gd name="T81" fmla="*/ 2147483647 h 601"/>
              <a:gd name="T82" fmla="*/ 2147483647 w 302"/>
              <a:gd name="T83" fmla="*/ 2147483647 h 601"/>
              <a:gd name="T84" fmla="*/ 2147483647 w 302"/>
              <a:gd name="T85" fmla="*/ 2147483647 h 601"/>
              <a:gd name="T86" fmla="*/ 2147483647 w 302"/>
              <a:gd name="T87" fmla="*/ 2147483647 h 601"/>
              <a:gd name="T88" fmla="*/ 2147483647 w 302"/>
              <a:gd name="T89" fmla="*/ 2147483647 h 601"/>
              <a:gd name="T90" fmla="*/ 2147483647 w 302"/>
              <a:gd name="T91" fmla="*/ 0 h 60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02"/>
              <a:gd name="T139" fmla="*/ 0 h 601"/>
              <a:gd name="T140" fmla="*/ 302 w 302"/>
              <a:gd name="T141" fmla="*/ 601 h 601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02" h="601">
                <a:moveTo>
                  <a:pt x="241" y="0"/>
                </a:moveTo>
                <a:lnTo>
                  <a:pt x="206" y="70"/>
                </a:lnTo>
                <a:lnTo>
                  <a:pt x="176" y="132"/>
                </a:lnTo>
                <a:lnTo>
                  <a:pt x="150" y="188"/>
                </a:lnTo>
                <a:lnTo>
                  <a:pt x="127" y="238"/>
                </a:lnTo>
                <a:lnTo>
                  <a:pt x="109" y="278"/>
                </a:lnTo>
                <a:lnTo>
                  <a:pt x="95" y="310"/>
                </a:lnTo>
                <a:lnTo>
                  <a:pt x="87" y="332"/>
                </a:lnTo>
                <a:lnTo>
                  <a:pt x="83" y="345"/>
                </a:lnTo>
                <a:lnTo>
                  <a:pt x="76" y="372"/>
                </a:lnTo>
                <a:lnTo>
                  <a:pt x="66" y="406"/>
                </a:lnTo>
                <a:lnTo>
                  <a:pt x="53" y="442"/>
                </a:lnTo>
                <a:lnTo>
                  <a:pt x="40" y="479"/>
                </a:lnTo>
                <a:lnTo>
                  <a:pt x="27" y="517"/>
                </a:lnTo>
                <a:lnTo>
                  <a:pt x="15" y="549"/>
                </a:lnTo>
                <a:lnTo>
                  <a:pt x="6" y="573"/>
                </a:lnTo>
                <a:lnTo>
                  <a:pt x="0" y="589"/>
                </a:lnTo>
                <a:lnTo>
                  <a:pt x="3" y="595"/>
                </a:lnTo>
                <a:lnTo>
                  <a:pt x="12" y="601"/>
                </a:lnTo>
                <a:lnTo>
                  <a:pt x="24" y="601"/>
                </a:lnTo>
                <a:lnTo>
                  <a:pt x="35" y="589"/>
                </a:lnTo>
                <a:lnTo>
                  <a:pt x="47" y="566"/>
                </a:lnTo>
                <a:lnTo>
                  <a:pt x="63" y="531"/>
                </a:lnTo>
                <a:lnTo>
                  <a:pt x="82" y="489"/>
                </a:lnTo>
                <a:lnTo>
                  <a:pt x="102" y="442"/>
                </a:lnTo>
                <a:lnTo>
                  <a:pt x="124" y="394"/>
                </a:lnTo>
                <a:lnTo>
                  <a:pt x="142" y="349"/>
                </a:lnTo>
                <a:lnTo>
                  <a:pt x="160" y="310"/>
                </a:lnTo>
                <a:lnTo>
                  <a:pt x="173" y="281"/>
                </a:lnTo>
                <a:lnTo>
                  <a:pt x="179" y="271"/>
                </a:lnTo>
                <a:lnTo>
                  <a:pt x="189" y="251"/>
                </a:lnTo>
                <a:lnTo>
                  <a:pt x="202" y="223"/>
                </a:lnTo>
                <a:lnTo>
                  <a:pt x="216" y="194"/>
                </a:lnTo>
                <a:lnTo>
                  <a:pt x="229" y="165"/>
                </a:lnTo>
                <a:lnTo>
                  <a:pt x="241" y="141"/>
                </a:lnTo>
                <a:lnTo>
                  <a:pt x="250" y="123"/>
                </a:lnTo>
                <a:lnTo>
                  <a:pt x="251" y="117"/>
                </a:lnTo>
                <a:lnTo>
                  <a:pt x="251" y="116"/>
                </a:lnTo>
                <a:lnTo>
                  <a:pt x="253" y="110"/>
                </a:lnTo>
                <a:lnTo>
                  <a:pt x="255" y="101"/>
                </a:lnTo>
                <a:lnTo>
                  <a:pt x="261" y="90"/>
                </a:lnTo>
                <a:lnTo>
                  <a:pt x="269" y="74"/>
                </a:lnTo>
                <a:lnTo>
                  <a:pt x="279" y="54"/>
                </a:lnTo>
                <a:lnTo>
                  <a:pt x="289" y="31"/>
                </a:lnTo>
                <a:lnTo>
                  <a:pt x="302" y="3"/>
                </a:lnTo>
                <a:lnTo>
                  <a:pt x="241" y="0"/>
                </a:lnTo>
                <a:close/>
              </a:path>
            </a:pathLst>
          </a:custGeom>
          <a:solidFill>
            <a:srgbClr val="00CC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1" name="Freeform 140"/>
          <p:cNvSpPr>
            <a:spLocks/>
          </p:cNvSpPr>
          <p:nvPr/>
        </p:nvSpPr>
        <p:spPr bwMode="auto">
          <a:xfrm rot="-945769">
            <a:off x="7342188" y="3065463"/>
            <a:ext cx="606425" cy="1141412"/>
          </a:xfrm>
          <a:custGeom>
            <a:avLst/>
            <a:gdLst>
              <a:gd name="T0" fmla="*/ 2147483647 w 455"/>
              <a:gd name="T1" fmla="*/ 2147483647 h 797"/>
              <a:gd name="T2" fmla="*/ 2147483647 w 455"/>
              <a:gd name="T3" fmla="*/ 2147483647 h 797"/>
              <a:gd name="T4" fmla="*/ 2147483647 w 455"/>
              <a:gd name="T5" fmla="*/ 2147483647 h 797"/>
              <a:gd name="T6" fmla="*/ 2147483647 w 455"/>
              <a:gd name="T7" fmla="*/ 2147483647 h 797"/>
              <a:gd name="T8" fmla="*/ 2147483647 w 455"/>
              <a:gd name="T9" fmla="*/ 2147483647 h 797"/>
              <a:gd name="T10" fmla="*/ 2147483647 w 455"/>
              <a:gd name="T11" fmla="*/ 2147483647 h 797"/>
              <a:gd name="T12" fmla="*/ 2147483647 w 455"/>
              <a:gd name="T13" fmla="*/ 2147483647 h 797"/>
              <a:gd name="T14" fmla="*/ 2147483647 w 455"/>
              <a:gd name="T15" fmla="*/ 2147483647 h 797"/>
              <a:gd name="T16" fmla="*/ 2147483647 w 455"/>
              <a:gd name="T17" fmla="*/ 2147483647 h 797"/>
              <a:gd name="T18" fmla="*/ 2147483647 w 455"/>
              <a:gd name="T19" fmla="*/ 2147483647 h 797"/>
              <a:gd name="T20" fmla="*/ 2147483647 w 455"/>
              <a:gd name="T21" fmla="*/ 2147483647 h 797"/>
              <a:gd name="T22" fmla="*/ 2147483647 w 455"/>
              <a:gd name="T23" fmla="*/ 2147483647 h 797"/>
              <a:gd name="T24" fmla="*/ 2147483647 w 455"/>
              <a:gd name="T25" fmla="*/ 2147483647 h 797"/>
              <a:gd name="T26" fmla="*/ 2147483647 w 455"/>
              <a:gd name="T27" fmla="*/ 2147483647 h 797"/>
              <a:gd name="T28" fmla="*/ 2147483647 w 455"/>
              <a:gd name="T29" fmla="*/ 2147483647 h 797"/>
              <a:gd name="T30" fmla="*/ 2147483647 w 455"/>
              <a:gd name="T31" fmla="*/ 2147483647 h 797"/>
              <a:gd name="T32" fmla="*/ 2147483647 w 455"/>
              <a:gd name="T33" fmla="*/ 0 h 797"/>
              <a:gd name="T34" fmla="*/ 2147483647 w 455"/>
              <a:gd name="T35" fmla="*/ 2147483647 h 797"/>
              <a:gd name="T36" fmla="*/ 2147483647 w 455"/>
              <a:gd name="T37" fmla="*/ 2147483647 h 797"/>
              <a:gd name="T38" fmla="*/ 2147483647 w 455"/>
              <a:gd name="T39" fmla="*/ 2147483647 h 797"/>
              <a:gd name="T40" fmla="*/ 2147483647 w 455"/>
              <a:gd name="T41" fmla="*/ 2147483647 h 797"/>
              <a:gd name="T42" fmla="*/ 2147483647 w 455"/>
              <a:gd name="T43" fmla="*/ 2147483647 h 797"/>
              <a:gd name="T44" fmla="*/ 2147483647 w 455"/>
              <a:gd name="T45" fmla="*/ 2147483647 h 797"/>
              <a:gd name="T46" fmla="*/ 2147483647 w 455"/>
              <a:gd name="T47" fmla="*/ 2147483647 h 797"/>
              <a:gd name="T48" fmla="*/ 2147483647 w 455"/>
              <a:gd name="T49" fmla="*/ 2147483647 h 797"/>
              <a:gd name="T50" fmla="*/ 2147483647 w 455"/>
              <a:gd name="T51" fmla="*/ 2147483647 h 797"/>
              <a:gd name="T52" fmla="*/ 2147483647 w 455"/>
              <a:gd name="T53" fmla="*/ 2147483647 h 797"/>
              <a:gd name="T54" fmla="*/ 2147483647 w 455"/>
              <a:gd name="T55" fmla="*/ 2147483647 h 797"/>
              <a:gd name="T56" fmla="*/ 2147483647 w 455"/>
              <a:gd name="T57" fmla="*/ 2147483647 h 797"/>
              <a:gd name="T58" fmla="*/ 2147483647 w 455"/>
              <a:gd name="T59" fmla="*/ 2147483647 h 797"/>
              <a:gd name="T60" fmla="*/ 2147483647 w 455"/>
              <a:gd name="T61" fmla="*/ 2147483647 h 797"/>
              <a:gd name="T62" fmla="*/ 2147483647 w 455"/>
              <a:gd name="T63" fmla="*/ 2147483647 h 797"/>
              <a:gd name="T64" fmla="*/ 2147483647 w 455"/>
              <a:gd name="T65" fmla="*/ 2147483647 h 797"/>
              <a:gd name="T66" fmla="*/ 2147483647 w 455"/>
              <a:gd name="T67" fmla="*/ 2147483647 h 797"/>
              <a:gd name="T68" fmla="*/ 2147483647 w 455"/>
              <a:gd name="T69" fmla="*/ 2147483647 h 797"/>
              <a:gd name="T70" fmla="*/ 2147483647 w 455"/>
              <a:gd name="T71" fmla="*/ 2147483647 h 797"/>
              <a:gd name="T72" fmla="*/ 2147483647 w 455"/>
              <a:gd name="T73" fmla="*/ 2147483647 h 797"/>
              <a:gd name="T74" fmla="*/ 2147483647 w 455"/>
              <a:gd name="T75" fmla="*/ 2147483647 h 797"/>
              <a:gd name="T76" fmla="*/ 2147483647 w 455"/>
              <a:gd name="T77" fmla="*/ 2147483647 h 797"/>
              <a:gd name="T78" fmla="*/ 2147483647 w 455"/>
              <a:gd name="T79" fmla="*/ 2147483647 h 797"/>
              <a:gd name="T80" fmla="*/ 0 w 455"/>
              <a:gd name="T81" fmla="*/ 2147483647 h 797"/>
              <a:gd name="T82" fmla="*/ 2147483647 w 455"/>
              <a:gd name="T83" fmla="*/ 2147483647 h 79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55"/>
              <a:gd name="T127" fmla="*/ 0 h 797"/>
              <a:gd name="T128" fmla="*/ 455 w 455"/>
              <a:gd name="T129" fmla="*/ 797 h 79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55" h="797">
                <a:moveTo>
                  <a:pt x="110" y="797"/>
                </a:moveTo>
                <a:lnTo>
                  <a:pt x="130" y="750"/>
                </a:lnTo>
                <a:lnTo>
                  <a:pt x="153" y="698"/>
                </a:lnTo>
                <a:lnTo>
                  <a:pt x="177" y="642"/>
                </a:lnTo>
                <a:lnTo>
                  <a:pt x="201" y="584"/>
                </a:lnTo>
                <a:lnTo>
                  <a:pt x="226" y="523"/>
                </a:lnTo>
                <a:lnTo>
                  <a:pt x="252" y="461"/>
                </a:lnTo>
                <a:lnTo>
                  <a:pt x="278" y="400"/>
                </a:lnTo>
                <a:lnTo>
                  <a:pt x="304" y="339"/>
                </a:lnTo>
                <a:lnTo>
                  <a:pt x="334" y="274"/>
                </a:lnTo>
                <a:lnTo>
                  <a:pt x="362" y="213"/>
                </a:lnTo>
                <a:lnTo>
                  <a:pt x="390" y="157"/>
                </a:lnTo>
                <a:lnTo>
                  <a:pt x="413" y="106"/>
                </a:lnTo>
                <a:lnTo>
                  <a:pt x="432" y="66"/>
                </a:lnTo>
                <a:lnTo>
                  <a:pt x="446" y="32"/>
                </a:lnTo>
                <a:lnTo>
                  <a:pt x="455" y="11"/>
                </a:lnTo>
                <a:lnTo>
                  <a:pt x="455" y="0"/>
                </a:lnTo>
                <a:lnTo>
                  <a:pt x="449" y="11"/>
                </a:lnTo>
                <a:lnTo>
                  <a:pt x="434" y="34"/>
                </a:lnTo>
                <a:lnTo>
                  <a:pt x="413" y="69"/>
                </a:lnTo>
                <a:lnTo>
                  <a:pt x="387" y="115"/>
                </a:lnTo>
                <a:lnTo>
                  <a:pt x="355" y="170"/>
                </a:lnTo>
                <a:lnTo>
                  <a:pt x="319" y="231"/>
                </a:lnTo>
                <a:lnTo>
                  <a:pt x="281" y="296"/>
                </a:lnTo>
                <a:lnTo>
                  <a:pt x="240" y="365"/>
                </a:lnTo>
                <a:lnTo>
                  <a:pt x="224" y="393"/>
                </a:lnTo>
                <a:lnTo>
                  <a:pt x="208" y="419"/>
                </a:lnTo>
                <a:lnTo>
                  <a:pt x="191" y="446"/>
                </a:lnTo>
                <a:lnTo>
                  <a:pt x="175" y="472"/>
                </a:lnTo>
                <a:lnTo>
                  <a:pt x="158" y="499"/>
                </a:lnTo>
                <a:lnTo>
                  <a:pt x="140" y="526"/>
                </a:lnTo>
                <a:lnTo>
                  <a:pt x="124" y="552"/>
                </a:lnTo>
                <a:lnTo>
                  <a:pt x="108" y="578"/>
                </a:lnTo>
                <a:lnTo>
                  <a:pt x="93" y="604"/>
                </a:lnTo>
                <a:lnTo>
                  <a:pt x="77" y="632"/>
                </a:lnTo>
                <a:lnTo>
                  <a:pt x="62" y="658"/>
                </a:lnTo>
                <a:lnTo>
                  <a:pt x="48" y="685"/>
                </a:lnTo>
                <a:lnTo>
                  <a:pt x="35" y="713"/>
                </a:lnTo>
                <a:lnTo>
                  <a:pt x="22" y="740"/>
                </a:lnTo>
                <a:lnTo>
                  <a:pt x="10" y="768"/>
                </a:lnTo>
                <a:lnTo>
                  <a:pt x="0" y="797"/>
                </a:lnTo>
                <a:lnTo>
                  <a:pt x="110" y="797"/>
                </a:lnTo>
                <a:close/>
              </a:path>
            </a:pathLst>
          </a:custGeom>
          <a:solidFill>
            <a:srgbClr val="00CC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2" name="Freeform 141"/>
          <p:cNvSpPr>
            <a:spLocks/>
          </p:cNvSpPr>
          <p:nvPr/>
        </p:nvSpPr>
        <p:spPr bwMode="auto">
          <a:xfrm rot="-945769">
            <a:off x="7807325" y="2206625"/>
            <a:ext cx="171450" cy="444500"/>
          </a:xfrm>
          <a:custGeom>
            <a:avLst/>
            <a:gdLst>
              <a:gd name="T0" fmla="*/ 2147483647 w 129"/>
              <a:gd name="T1" fmla="*/ 2147483647 h 310"/>
              <a:gd name="T2" fmla="*/ 2147483647 w 129"/>
              <a:gd name="T3" fmla="*/ 2147483647 h 310"/>
              <a:gd name="T4" fmla="*/ 2147483647 w 129"/>
              <a:gd name="T5" fmla="*/ 2147483647 h 310"/>
              <a:gd name="T6" fmla="*/ 2147483647 w 129"/>
              <a:gd name="T7" fmla="*/ 2147483647 h 310"/>
              <a:gd name="T8" fmla="*/ 2147483647 w 129"/>
              <a:gd name="T9" fmla="*/ 2147483647 h 310"/>
              <a:gd name="T10" fmla="*/ 2147483647 w 129"/>
              <a:gd name="T11" fmla="*/ 2147483647 h 310"/>
              <a:gd name="T12" fmla="*/ 2147483647 w 129"/>
              <a:gd name="T13" fmla="*/ 2147483647 h 310"/>
              <a:gd name="T14" fmla="*/ 2147483647 w 129"/>
              <a:gd name="T15" fmla="*/ 2147483647 h 310"/>
              <a:gd name="T16" fmla="*/ 2147483647 w 129"/>
              <a:gd name="T17" fmla="*/ 2147483647 h 310"/>
              <a:gd name="T18" fmla="*/ 0 w 129"/>
              <a:gd name="T19" fmla="*/ 2147483647 h 310"/>
              <a:gd name="T20" fmla="*/ 0 w 129"/>
              <a:gd name="T21" fmla="*/ 2147483647 h 310"/>
              <a:gd name="T22" fmla="*/ 2147483647 w 129"/>
              <a:gd name="T23" fmla="*/ 2147483647 h 310"/>
              <a:gd name="T24" fmla="*/ 2147483647 w 129"/>
              <a:gd name="T25" fmla="*/ 2147483647 h 310"/>
              <a:gd name="T26" fmla="*/ 2147483647 w 129"/>
              <a:gd name="T27" fmla="*/ 2147483647 h 310"/>
              <a:gd name="T28" fmla="*/ 2147483647 w 129"/>
              <a:gd name="T29" fmla="*/ 2147483647 h 310"/>
              <a:gd name="T30" fmla="*/ 2147483647 w 129"/>
              <a:gd name="T31" fmla="*/ 2147483647 h 310"/>
              <a:gd name="T32" fmla="*/ 2147483647 w 129"/>
              <a:gd name="T33" fmla="*/ 2147483647 h 310"/>
              <a:gd name="T34" fmla="*/ 2147483647 w 129"/>
              <a:gd name="T35" fmla="*/ 2147483647 h 310"/>
              <a:gd name="T36" fmla="*/ 2147483647 w 129"/>
              <a:gd name="T37" fmla="*/ 2147483647 h 310"/>
              <a:gd name="T38" fmla="*/ 2147483647 w 129"/>
              <a:gd name="T39" fmla="*/ 2147483647 h 310"/>
              <a:gd name="T40" fmla="*/ 2147483647 w 129"/>
              <a:gd name="T41" fmla="*/ 2147483647 h 310"/>
              <a:gd name="T42" fmla="*/ 2147483647 w 129"/>
              <a:gd name="T43" fmla="*/ 2147483647 h 310"/>
              <a:gd name="T44" fmla="*/ 2147483647 w 129"/>
              <a:gd name="T45" fmla="*/ 2147483647 h 310"/>
              <a:gd name="T46" fmla="*/ 2147483647 w 129"/>
              <a:gd name="T47" fmla="*/ 2147483647 h 310"/>
              <a:gd name="T48" fmla="*/ 2147483647 w 129"/>
              <a:gd name="T49" fmla="*/ 2147483647 h 310"/>
              <a:gd name="T50" fmla="*/ 2147483647 w 129"/>
              <a:gd name="T51" fmla="*/ 2147483647 h 310"/>
              <a:gd name="T52" fmla="*/ 2147483647 w 129"/>
              <a:gd name="T53" fmla="*/ 2147483647 h 310"/>
              <a:gd name="T54" fmla="*/ 2147483647 w 129"/>
              <a:gd name="T55" fmla="*/ 2147483647 h 310"/>
              <a:gd name="T56" fmla="*/ 2147483647 w 129"/>
              <a:gd name="T57" fmla="*/ 2147483647 h 310"/>
              <a:gd name="T58" fmla="*/ 2147483647 w 129"/>
              <a:gd name="T59" fmla="*/ 0 h 310"/>
              <a:gd name="T60" fmla="*/ 2147483647 w 129"/>
              <a:gd name="T61" fmla="*/ 2147483647 h 310"/>
              <a:gd name="T62" fmla="*/ 2147483647 w 129"/>
              <a:gd name="T63" fmla="*/ 2147483647 h 310"/>
              <a:gd name="T64" fmla="*/ 2147483647 w 129"/>
              <a:gd name="T65" fmla="*/ 2147483647 h 31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9"/>
              <a:gd name="T100" fmla="*/ 0 h 310"/>
              <a:gd name="T101" fmla="*/ 129 w 129"/>
              <a:gd name="T102" fmla="*/ 310 h 31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9" h="310">
                <a:moveTo>
                  <a:pt x="58" y="34"/>
                </a:moveTo>
                <a:lnTo>
                  <a:pt x="58" y="55"/>
                </a:lnTo>
                <a:lnTo>
                  <a:pt x="55" y="84"/>
                </a:lnTo>
                <a:lnTo>
                  <a:pt x="51" y="118"/>
                </a:lnTo>
                <a:lnTo>
                  <a:pt x="43" y="154"/>
                </a:lnTo>
                <a:lnTo>
                  <a:pt x="35" y="190"/>
                </a:lnTo>
                <a:lnTo>
                  <a:pt x="25" y="226"/>
                </a:lnTo>
                <a:lnTo>
                  <a:pt x="16" y="258"/>
                </a:lnTo>
                <a:lnTo>
                  <a:pt x="6" y="284"/>
                </a:lnTo>
                <a:lnTo>
                  <a:pt x="0" y="301"/>
                </a:lnTo>
                <a:lnTo>
                  <a:pt x="0" y="309"/>
                </a:lnTo>
                <a:lnTo>
                  <a:pt x="3" y="310"/>
                </a:lnTo>
                <a:lnTo>
                  <a:pt x="10" y="304"/>
                </a:lnTo>
                <a:lnTo>
                  <a:pt x="19" y="296"/>
                </a:lnTo>
                <a:lnTo>
                  <a:pt x="29" y="284"/>
                </a:lnTo>
                <a:lnTo>
                  <a:pt x="38" y="271"/>
                </a:lnTo>
                <a:lnTo>
                  <a:pt x="45" y="259"/>
                </a:lnTo>
                <a:lnTo>
                  <a:pt x="52" y="244"/>
                </a:lnTo>
                <a:lnTo>
                  <a:pt x="65" y="222"/>
                </a:lnTo>
                <a:lnTo>
                  <a:pt x="80" y="196"/>
                </a:lnTo>
                <a:lnTo>
                  <a:pt x="94" y="165"/>
                </a:lnTo>
                <a:lnTo>
                  <a:pt x="109" y="136"/>
                </a:lnTo>
                <a:lnTo>
                  <a:pt x="120" y="107"/>
                </a:lnTo>
                <a:lnTo>
                  <a:pt x="127" y="81"/>
                </a:lnTo>
                <a:lnTo>
                  <a:pt x="129" y="60"/>
                </a:lnTo>
                <a:lnTo>
                  <a:pt x="125" y="42"/>
                </a:lnTo>
                <a:lnTo>
                  <a:pt x="114" y="26"/>
                </a:lnTo>
                <a:lnTo>
                  <a:pt x="103" y="13"/>
                </a:lnTo>
                <a:lnTo>
                  <a:pt x="88" y="3"/>
                </a:lnTo>
                <a:lnTo>
                  <a:pt x="75" y="0"/>
                </a:lnTo>
                <a:lnTo>
                  <a:pt x="65" y="3"/>
                </a:lnTo>
                <a:lnTo>
                  <a:pt x="58" y="13"/>
                </a:lnTo>
                <a:lnTo>
                  <a:pt x="58" y="34"/>
                </a:lnTo>
                <a:close/>
              </a:path>
            </a:pathLst>
          </a:custGeom>
          <a:solidFill>
            <a:srgbClr val="26004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53" name="Freeform 142"/>
          <p:cNvSpPr>
            <a:spLocks/>
          </p:cNvSpPr>
          <p:nvPr/>
        </p:nvSpPr>
        <p:spPr bwMode="auto">
          <a:xfrm rot="-945769">
            <a:off x="7608888" y="1751013"/>
            <a:ext cx="388937" cy="533400"/>
          </a:xfrm>
          <a:custGeom>
            <a:avLst/>
            <a:gdLst>
              <a:gd name="T0" fmla="*/ 2147483647 w 291"/>
              <a:gd name="T1" fmla="*/ 2147483647 h 373"/>
              <a:gd name="T2" fmla="*/ 2147483647 w 291"/>
              <a:gd name="T3" fmla="*/ 2147483647 h 373"/>
              <a:gd name="T4" fmla="*/ 2147483647 w 291"/>
              <a:gd name="T5" fmla="*/ 2147483647 h 373"/>
              <a:gd name="T6" fmla="*/ 2147483647 w 291"/>
              <a:gd name="T7" fmla="*/ 2147483647 h 373"/>
              <a:gd name="T8" fmla="*/ 2147483647 w 291"/>
              <a:gd name="T9" fmla="*/ 2147483647 h 373"/>
              <a:gd name="T10" fmla="*/ 2147483647 w 291"/>
              <a:gd name="T11" fmla="*/ 2147483647 h 373"/>
              <a:gd name="T12" fmla="*/ 2147483647 w 291"/>
              <a:gd name="T13" fmla="*/ 2147483647 h 373"/>
              <a:gd name="T14" fmla="*/ 2147483647 w 291"/>
              <a:gd name="T15" fmla="*/ 2147483647 h 373"/>
              <a:gd name="T16" fmla="*/ 2147483647 w 291"/>
              <a:gd name="T17" fmla="*/ 2147483647 h 373"/>
              <a:gd name="T18" fmla="*/ 2147483647 w 291"/>
              <a:gd name="T19" fmla="*/ 2147483647 h 373"/>
              <a:gd name="T20" fmla="*/ 2147483647 w 291"/>
              <a:gd name="T21" fmla="*/ 2147483647 h 373"/>
              <a:gd name="T22" fmla="*/ 2147483647 w 291"/>
              <a:gd name="T23" fmla="*/ 2147483647 h 373"/>
              <a:gd name="T24" fmla="*/ 2147483647 w 291"/>
              <a:gd name="T25" fmla="*/ 2147483647 h 373"/>
              <a:gd name="T26" fmla="*/ 2147483647 w 291"/>
              <a:gd name="T27" fmla="*/ 2147483647 h 373"/>
              <a:gd name="T28" fmla="*/ 2147483647 w 291"/>
              <a:gd name="T29" fmla="*/ 2147483647 h 373"/>
              <a:gd name="T30" fmla="*/ 2147483647 w 291"/>
              <a:gd name="T31" fmla="*/ 2147483647 h 373"/>
              <a:gd name="T32" fmla="*/ 2147483647 w 291"/>
              <a:gd name="T33" fmla="*/ 2147483647 h 373"/>
              <a:gd name="T34" fmla="*/ 2147483647 w 291"/>
              <a:gd name="T35" fmla="*/ 2147483647 h 373"/>
              <a:gd name="T36" fmla="*/ 2147483647 w 291"/>
              <a:gd name="T37" fmla="*/ 2147483647 h 373"/>
              <a:gd name="T38" fmla="*/ 2147483647 w 291"/>
              <a:gd name="T39" fmla="*/ 2147483647 h 373"/>
              <a:gd name="T40" fmla="*/ 2147483647 w 291"/>
              <a:gd name="T41" fmla="*/ 2147483647 h 373"/>
              <a:gd name="T42" fmla="*/ 2147483647 w 291"/>
              <a:gd name="T43" fmla="*/ 2147483647 h 373"/>
              <a:gd name="T44" fmla="*/ 2147483647 w 291"/>
              <a:gd name="T45" fmla="*/ 2147483647 h 373"/>
              <a:gd name="T46" fmla="*/ 2147483647 w 291"/>
              <a:gd name="T47" fmla="*/ 2147483647 h 373"/>
              <a:gd name="T48" fmla="*/ 2147483647 w 291"/>
              <a:gd name="T49" fmla="*/ 2147483647 h 373"/>
              <a:gd name="T50" fmla="*/ 0 w 291"/>
              <a:gd name="T51" fmla="*/ 2147483647 h 373"/>
              <a:gd name="T52" fmla="*/ 0 w 291"/>
              <a:gd name="T53" fmla="*/ 2147483647 h 373"/>
              <a:gd name="T54" fmla="*/ 2147483647 w 291"/>
              <a:gd name="T55" fmla="*/ 2147483647 h 373"/>
              <a:gd name="T56" fmla="*/ 2147483647 w 291"/>
              <a:gd name="T57" fmla="*/ 2147483647 h 373"/>
              <a:gd name="T58" fmla="*/ 2147483647 w 291"/>
              <a:gd name="T59" fmla="*/ 2147483647 h 373"/>
              <a:gd name="T60" fmla="*/ 2147483647 w 291"/>
              <a:gd name="T61" fmla="*/ 2147483647 h 373"/>
              <a:gd name="T62" fmla="*/ 2147483647 w 291"/>
              <a:gd name="T63" fmla="*/ 2147483647 h 373"/>
              <a:gd name="T64" fmla="*/ 2147483647 w 291"/>
              <a:gd name="T65" fmla="*/ 2147483647 h 373"/>
              <a:gd name="T66" fmla="*/ 2147483647 w 291"/>
              <a:gd name="T67" fmla="*/ 2147483647 h 373"/>
              <a:gd name="T68" fmla="*/ 2147483647 w 291"/>
              <a:gd name="T69" fmla="*/ 2147483647 h 373"/>
              <a:gd name="T70" fmla="*/ 2147483647 w 291"/>
              <a:gd name="T71" fmla="*/ 2147483647 h 373"/>
              <a:gd name="T72" fmla="*/ 2147483647 w 291"/>
              <a:gd name="T73" fmla="*/ 2147483647 h 373"/>
              <a:gd name="T74" fmla="*/ 2147483647 w 291"/>
              <a:gd name="T75" fmla="*/ 2147483647 h 373"/>
              <a:gd name="T76" fmla="*/ 2147483647 w 291"/>
              <a:gd name="T77" fmla="*/ 2147483647 h 373"/>
              <a:gd name="T78" fmla="*/ 2147483647 w 291"/>
              <a:gd name="T79" fmla="*/ 2147483647 h 373"/>
              <a:gd name="T80" fmla="*/ 2147483647 w 291"/>
              <a:gd name="T81" fmla="*/ 2147483647 h 373"/>
              <a:gd name="T82" fmla="*/ 2147483647 w 291"/>
              <a:gd name="T83" fmla="*/ 0 h 373"/>
              <a:gd name="T84" fmla="*/ 2147483647 w 291"/>
              <a:gd name="T85" fmla="*/ 0 h 373"/>
              <a:gd name="T86" fmla="*/ 2147483647 w 291"/>
              <a:gd name="T87" fmla="*/ 2147483647 h 373"/>
              <a:gd name="T88" fmla="*/ 2147483647 w 291"/>
              <a:gd name="T89" fmla="*/ 2147483647 h 373"/>
              <a:gd name="T90" fmla="*/ 2147483647 w 291"/>
              <a:gd name="T91" fmla="*/ 2147483647 h 373"/>
              <a:gd name="T92" fmla="*/ 2147483647 w 291"/>
              <a:gd name="T93" fmla="*/ 2147483647 h 373"/>
              <a:gd name="T94" fmla="*/ 2147483647 w 291"/>
              <a:gd name="T95" fmla="*/ 2147483647 h 373"/>
              <a:gd name="T96" fmla="*/ 2147483647 w 291"/>
              <a:gd name="T97" fmla="*/ 2147483647 h 3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91"/>
              <a:gd name="T148" fmla="*/ 0 h 373"/>
              <a:gd name="T149" fmla="*/ 291 w 291"/>
              <a:gd name="T150" fmla="*/ 373 h 37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91" h="373">
                <a:moveTo>
                  <a:pt x="279" y="42"/>
                </a:moveTo>
                <a:lnTo>
                  <a:pt x="291" y="66"/>
                </a:lnTo>
                <a:lnTo>
                  <a:pt x="291" y="98"/>
                </a:lnTo>
                <a:lnTo>
                  <a:pt x="284" y="134"/>
                </a:lnTo>
                <a:lnTo>
                  <a:pt x="272" y="173"/>
                </a:lnTo>
                <a:lnTo>
                  <a:pt x="260" y="211"/>
                </a:lnTo>
                <a:lnTo>
                  <a:pt x="250" y="247"/>
                </a:lnTo>
                <a:lnTo>
                  <a:pt x="247" y="276"/>
                </a:lnTo>
                <a:lnTo>
                  <a:pt x="252" y="298"/>
                </a:lnTo>
                <a:lnTo>
                  <a:pt x="255" y="308"/>
                </a:lnTo>
                <a:lnTo>
                  <a:pt x="250" y="319"/>
                </a:lnTo>
                <a:lnTo>
                  <a:pt x="242" y="330"/>
                </a:lnTo>
                <a:lnTo>
                  <a:pt x="230" y="340"/>
                </a:lnTo>
                <a:lnTo>
                  <a:pt x="217" y="350"/>
                </a:lnTo>
                <a:lnTo>
                  <a:pt x="204" y="357"/>
                </a:lnTo>
                <a:lnTo>
                  <a:pt x="192" y="364"/>
                </a:lnTo>
                <a:lnTo>
                  <a:pt x="182" y="369"/>
                </a:lnTo>
                <a:lnTo>
                  <a:pt x="165" y="373"/>
                </a:lnTo>
                <a:lnTo>
                  <a:pt x="142" y="373"/>
                </a:lnTo>
                <a:lnTo>
                  <a:pt x="116" y="369"/>
                </a:lnTo>
                <a:lnTo>
                  <a:pt x="88" y="360"/>
                </a:lnTo>
                <a:lnTo>
                  <a:pt x="62" y="347"/>
                </a:lnTo>
                <a:lnTo>
                  <a:pt x="37" y="331"/>
                </a:lnTo>
                <a:lnTo>
                  <a:pt x="19" y="311"/>
                </a:lnTo>
                <a:lnTo>
                  <a:pt x="5" y="289"/>
                </a:lnTo>
                <a:lnTo>
                  <a:pt x="0" y="266"/>
                </a:lnTo>
                <a:lnTo>
                  <a:pt x="0" y="247"/>
                </a:lnTo>
                <a:lnTo>
                  <a:pt x="4" y="233"/>
                </a:lnTo>
                <a:lnTo>
                  <a:pt x="11" y="220"/>
                </a:lnTo>
                <a:lnTo>
                  <a:pt x="20" y="211"/>
                </a:lnTo>
                <a:lnTo>
                  <a:pt x="27" y="204"/>
                </a:lnTo>
                <a:lnTo>
                  <a:pt x="33" y="201"/>
                </a:lnTo>
                <a:lnTo>
                  <a:pt x="36" y="199"/>
                </a:lnTo>
                <a:lnTo>
                  <a:pt x="39" y="192"/>
                </a:lnTo>
                <a:lnTo>
                  <a:pt x="49" y="172"/>
                </a:lnTo>
                <a:lnTo>
                  <a:pt x="62" y="143"/>
                </a:lnTo>
                <a:lnTo>
                  <a:pt x="78" y="110"/>
                </a:lnTo>
                <a:lnTo>
                  <a:pt x="97" y="75"/>
                </a:lnTo>
                <a:lnTo>
                  <a:pt x="116" y="43"/>
                </a:lnTo>
                <a:lnTo>
                  <a:pt x="134" y="18"/>
                </a:lnTo>
                <a:lnTo>
                  <a:pt x="150" y="4"/>
                </a:lnTo>
                <a:lnTo>
                  <a:pt x="168" y="0"/>
                </a:lnTo>
                <a:lnTo>
                  <a:pt x="188" y="0"/>
                </a:lnTo>
                <a:lnTo>
                  <a:pt x="208" y="5"/>
                </a:lnTo>
                <a:lnTo>
                  <a:pt x="230" y="14"/>
                </a:lnTo>
                <a:lnTo>
                  <a:pt x="249" y="24"/>
                </a:lnTo>
                <a:lnTo>
                  <a:pt x="265" y="33"/>
                </a:lnTo>
                <a:lnTo>
                  <a:pt x="275" y="39"/>
                </a:lnTo>
                <a:lnTo>
                  <a:pt x="279" y="42"/>
                </a:lnTo>
                <a:close/>
              </a:path>
            </a:pathLst>
          </a:custGeom>
          <a:solidFill>
            <a:srgbClr val="FF339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 rot="-1276606">
            <a:off x="4954588" y="1431925"/>
            <a:ext cx="3240087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KW" sz="4400">
                <a:solidFill>
                  <a:srgbClr val="FF3399"/>
                </a:solidFill>
                <a:latin typeface="Calibri" pitchFamily="34" charset="0"/>
                <a:ea typeface="Monotype Koufi"/>
                <a:cs typeface="Monotype Koufi"/>
              </a:rPr>
              <a:t>بستخرج الطفل</a:t>
            </a:r>
          </a:p>
          <a:p>
            <a:pPr algn="ctr">
              <a:spcBef>
                <a:spcPct val="50000"/>
              </a:spcBef>
            </a:pPr>
            <a:r>
              <a:rPr lang="ar-KW" sz="4400">
                <a:solidFill>
                  <a:srgbClr val="FF3399"/>
                </a:solidFill>
                <a:latin typeface="Calibri" pitchFamily="34" charset="0"/>
                <a:ea typeface="Monotype Koufi"/>
                <a:cs typeface="Monotype Koufi"/>
              </a:rPr>
              <a:t>الكرة </a:t>
            </a:r>
            <a:endParaRPr lang="en-US" sz="4400">
              <a:solidFill>
                <a:srgbClr val="FF3399"/>
              </a:solidFill>
              <a:latin typeface="Calibri" pitchFamily="34" charset="0"/>
              <a:ea typeface="Monotype Koufi"/>
              <a:cs typeface="Monotype Koufi"/>
            </a:endParaRPr>
          </a:p>
        </p:txBody>
      </p:sp>
      <p:pic>
        <p:nvPicPr>
          <p:cNvPr id="134" name="Picture 2"/>
          <p:cNvPicPr>
            <a:picLocks noChangeAspect="1" noChangeArrowheads="1"/>
          </p:cNvPicPr>
          <p:nvPr/>
        </p:nvPicPr>
        <p:blipFill>
          <a:blip r:embed="rId2" cstate="print"/>
          <a:srcRect l="27162" t="22700" r="31888" b="20601"/>
          <a:stretch>
            <a:fillRect/>
          </a:stretch>
        </p:blipFill>
        <p:spPr>
          <a:xfrm>
            <a:off x="2627784" y="2420888"/>
            <a:ext cx="2016224" cy="23042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" tmFilter="0, 0; .2, .5; .8, .5; 1, 0"/>
                                        <p:tgtEl>
                                          <p:spTgt spid="1174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" autoRev="1" fill="hold"/>
                                        <p:tgtEl>
                                          <p:spTgt spid="1174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 tmFilter="0, 0; .2, .5; .8, .5; 1, 0"/>
                                        <p:tgtEl>
                                          <p:spTgt spid="1174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" autoRev="1" fill="hold"/>
                                        <p:tgtEl>
                                          <p:spTgt spid="1174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74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74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" tmFilter="0, 0; .2, .5; .8, .5; 1, 0"/>
                                        <p:tgtEl>
                                          <p:spTgt spid="117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" autoRev="1" fill="hold"/>
                                        <p:tgtEl>
                                          <p:spTgt spid="117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74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74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74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74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" tmFilter="0, 0; .2, .5; .8, .5; 1, 0"/>
                                        <p:tgtEl>
                                          <p:spTgt spid="1174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" autoRev="1" fill="hold"/>
                                        <p:tgtEl>
                                          <p:spTgt spid="1174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74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74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74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74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" tmFilter="0, 0; .2, .5; .8, .5; 1, 0"/>
                                        <p:tgtEl>
                                          <p:spTgt spid="1174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00" autoRev="1" fill="hold"/>
                                        <p:tgtEl>
                                          <p:spTgt spid="1174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74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74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74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74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" tmFilter="0, 0; .2, .5; .8, .5; 1, 0"/>
                                        <p:tgtEl>
                                          <p:spTgt spid="1174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00" autoRev="1" fill="hold"/>
                                        <p:tgtEl>
                                          <p:spTgt spid="1174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74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74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" tmFilter="0, 0; .2, .5; .8, .5; 1, 0"/>
                                        <p:tgtEl>
                                          <p:spTgt spid="1174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00" autoRev="1" fill="hold"/>
                                        <p:tgtEl>
                                          <p:spTgt spid="1174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174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174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174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174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" tmFilter="0, 0; .2, .5; .8, .5; 1, 0"/>
                                        <p:tgtEl>
                                          <p:spTgt spid="1174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00" autoRev="1" fill="hold"/>
                                        <p:tgtEl>
                                          <p:spTgt spid="1174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174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174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74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74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174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174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412" grpId="0" animBg="1"/>
      <p:bldP spid="117413" grpId="0" animBg="1"/>
      <p:bldP spid="117414" grpId="0" animBg="1"/>
      <p:bldP spid="117415" grpId="0" animBg="1"/>
      <p:bldP spid="117416" grpId="0" animBg="1"/>
      <p:bldP spid="117417" grpId="0" animBg="1"/>
      <p:bldP spid="117418" grpId="0" animBg="1"/>
      <p:bldP spid="117419" grpId="0" animBg="1"/>
      <p:bldP spid="117420" grpId="0" animBg="1"/>
      <p:bldP spid="117421" grpId="0" animBg="1"/>
      <p:bldP spid="117422" grpId="0" animBg="1"/>
      <p:bldP spid="117423" grpId="0" animBg="1"/>
      <p:bldP spid="117426" grpId="0" animBg="1"/>
      <p:bldP spid="117427" grpId="0" animBg="1"/>
      <p:bldP spid="117428" grpId="0" animBg="1"/>
      <p:bldP spid="117429" grpId="0" animBg="1"/>
      <p:bldP spid="117430" grpId="0" animBg="1"/>
      <p:bldP spid="117431" grpId="0" animBg="1"/>
      <p:bldP spid="117434" grpId="0" animBg="1"/>
      <p:bldP spid="117435" grpId="0" animBg="1"/>
      <p:bldP spid="117437" grpId="0" animBg="1"/>
      <p:bldP spid="5018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Oval 4"/>
          <p:cNvSpPr>
            <a:spLocks noChangeArrowheads="1"/>
          </p:cNvSpPr>
          <p:nvPr/>
        </p:nvSpPr>
        <p:spPr bwMode="auto">
          <a:xfrm>
            <a:off x="1600200" y="914400"/>
            <a:ext cx="2085975" cy="495300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tx2"/>
            </a:solidFill>
            <a:round/>
            <a:headEnd/>
            <a:tailEnd/>
          </a:ln>
          <a:effectLst>
            <a:outerShdw dist="35921" dir="2700000" algn="ctr" rotWithShape="0">
              <a:srgbClr val="C0C0C0">
                <a:alpha val="8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9938" name="AutoShape 55"/>
          <p:cNvSpPr>
            <a:spLocks noChangeAspect="1" noChangeArrowheads="1" noTextEdit="1"/>
          </p:cNvSpPr>
          <p:nvPr/>
        </p:nvSpPr>
        <p:spPr bwMode="auto">
          <a:xfrm>
            <a:off x="2484438" y="1125538"/>
            <a:ext cx="401478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0" name="Oval 4"/>
          <p:cNvSpPr>
            <a:spLocks noChangeArrowheads="1"/>
          </p:cNvSpPr>
          <p:nvPr/>
        </p:nvSpPr>
        <p:spPr bwMode="auto">
          <a:xfrm>
            <a:off x="5257800" y="914400"/>
            <a:ext cx="2085975" cy="495300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tx2"/>
            </a:solidFill>
            <a:round/>
            <a:headEnd/>
            <a:tailEnd/>
          </a:ln>
          <a:effectLst>
            <a:outerShdw dist="35921" dir="2700000" algn="ctr" rotWithShape="0">
              <a:srgbClr val="C0C0C0">
                <a:alpha val="8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92" name="Line 14"/>
          <p:cNvSpPr>
            <a:spLocks noChangeShapeType="1"/>
          </p:cNvSpPr>
          <p:nvPr/>
        </p:nvSpPr>
        <p:spPr bwMode="auto">
          <a:xfrm flipH="1">
            <a:off x="3124200" y="1828800"/>
            <a:ext cx="3001963" cy="30480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C0C0C0">
                <a:alpha val="8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KW">
              <a:latin typeface="+mn-lt"/>
              <a:cs typeface="+mn-cs"/>
            </a:endParaRPr>
          </a:p>
        </p:txBody>
      </p:sp>
      <p:sp>
        <p:nvSpPr>
          <p:cNvPr id="593" name="AutoShape 11"/>
          <p:cNvSpPr>
            <a:spLocks noChangeArrowheads="1"/>
          </p:cNvSpPr>
          <p:nvPr/>
        </p:nvSpPr>
        <p:spPr bwMode="auto">
          <a:xfrm>
            <a:off x="5867400" y="2667000"/>
            <a:ext cx="990600" cy="914400"/>
          </a:xfrm>
          <a:prstGeom prst="cube">
            <a:avLst>
              <a:gd name="adj" fmla="val 25000"/>
            </a:avLst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0C0C0">
                <a:alpha val="8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KW">
              <a:latin typeface="+mn-lt"/>
              <a:cs typeface="+mn-cs"/>
            </a:endParaRPr>
          </a:p>
        </p:txBody>
      </p:sp>
      <p:pic>
        <p:nvPicPr>
          <p:cNvPr id="447" name="Picture 2"/>
          <p:cNvPicPr>
            <a:picLocks noChangeAspect="1" noChangeArrowheads="1"/>
          </p:cNvPicPr>
          <p:nvPr/>
        </p:nvPicPr>
        <p:blipFill>
          <a:blip r:embed="rId2" cstate="print"/>
          <a:srcRect l="27162" t="22700" r="31888" b="20601"/>
          <a:stretch>
            <a:fillRect/>
          </a:stretch>
        </p:blipFill>
        <p:spPr>
          <a:xfrm>
            <a:off x="5943600" y="1328800"/>
            <a:ext cx="838200" cy="957943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943" name="Picture 4" descr="http://t1.gstatic.com/images?q=tbn:ANd9GcREN11Yho1CMD-5OtJzO_CI6VDcumMMVqMB2SQ3D6HpUla3InelxtNeD2F-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411480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4" name="Picture 2"/>
          <p:cNvPicPr>
            <a:picLocks noChangeAspect="1" noChangeArrowheads="1"/>
          </p:cNvPicPr>
          <p:nvPr/>
        </p:nvPicPr>
        <p:blipFill>
          <a:blip r:embed="rId2" cstate="print"/>
          <a:srcRect l="27162" t="22700" r="31888" b="20601"/>
          <a:stretch>
            <a:fillRect/>
          </a:stretch>
        </p:blipFill>
        <p:spPr>
          <a:xfrm>
            <a:off x="2286000" y="4419600"/>
            <a:ext cx="838200" cy="957943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55" name="AutoShape 11"/>
          <p:cNvSpPr>
            <a:spLocks noChangeArrowheads="1"/>
          </p:cNvSpPr>
          <p:nvPr/>
        </p:nvSpPr>
        <p:spPr bwMode="auto">
          <a:xfrm>
            <a:off x="2133600" y="1524000"/>
            <a:ext cx="990600" cy="914400"/>
          </a:xfrm>
          <a:prstGeom prst="cube">
            <a:avLst>
              <a:gd name="adj" fmla="val 25000"/>
            </a:avLst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0C0C0">
                <a:alpha val="8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KW">
              <a:latin typeface="+mn-lt"/>
              <a:cs typeface="+mn-cs"/>
            </a:endParaRPr>
          </a:p>
        </p:txBody>
      </p:sp>
      <p:pic>
        <p:nvPicPr>
          <p:cNvPr id="39946" name="Picture 4" descr="http://t1.gstatic.com/images?q=tbn:ANd9GcREN11Yho1CMD-5OtJzO_CI6VDcumMMVqMB2SQ3D6HpUla3InelxtNeD2F-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3600" y="281940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27162" t="22700" r="31888" b="20601"/>
          <a:stretch>
            <a:fillRect/>
          </a:stretch>
        </p:blipFill>
        <p:spPr>
          <a:xfrm>
            <a:off x="6248400" y="914400"/>
            <a:ext cx="1905000" cy="2177143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62" name="Picture 4" descr="http://t2.gstatic.com/images?q=tbn:ANd9GcS56eowJD31U-XZ3YEouWjXIJAq5Ptvy4de1s3LMurMDZV2YZkuctOK8i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1524000"/>
            <a:ext cx="3048000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6" descr="http://t1.gstatic.com/images?q=tbn:ANd9GcTCFjtkRiS_IJ1TMh2Q2drTKOW0zKae0-gdnZe1LfjQoeMsfYxQW2D0xQ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E2E1"/>
              </a:clrFrom>
              <a:clrTo>
                <a:srgbClr val="F6E2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1200" y="3810000"/>
            <a:ext cx="198120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8" descr="http://t2.gstatic.com/images?q=tbn:ANd9GcSyP8ulxjuLUr4I9MLwahlgumoaZRM77cFn0yT6zGoem5j5FGrz73HcwQ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1200" y="4114800"/>
            <a:ext cx="162877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8" descr="fig3001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6" descr="ist2_3709710-graduated-cylinde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EEF1EF"/>
              </a:clrFrom>
              <a:clrTo>
                <a:srgbClr val="EEF1EF">
                  <a:alpha val="0"/>
                </a:srgbClr>
              </a:clrTo>
            </a:clrChange>
          </a:blip>
          <a:srcRect r="56970"/>
          <a:stretch>
            <a:fillRect/>
          </a:stretch>
        </p:blipFill>
        <p:spPr bwMode="auto">
          <a:xfrm>
            <a:off x="2555875" y="620713"/>
            <a:ext cx="1008063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7" descr="0511-1009-0314-5859_3D_Render_of_a_Propane_Cylinder__clipart_imag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5825" y="3933825"/>
            <a:ext cx="26130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8" descr="clipart_b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41979">
            <a:off x="-1588" y="4870450"/>
            <a:ext cx="1978026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9" descr="k1737814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3800" y="549275"/>
            <a:ext cx="21590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10" descr="trash_shlp1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133600"/>
            <a:ext cx="2090738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13" descr="education_clipart_bag.gif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692906">
            <a:off x="1990725" y="3098800"/>
            <a:ext cx="19050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14" descr="a_stack_school_books_royalty_free_080825-028960-394042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363" y="2852738"/>
            <a:ext cx="1584325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11" descr="image_thumb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325" y="3789363"/>
            <a:ext cx="16764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2" descr="1386-0811-1016-0947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EF8"/>
              </a:clrFrom>
              <a:clrTo>
                <a:srgbClr val="FFFE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4300" y="3644900"/>
            <a:ext cx="1439863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lock-showing-12_~x20630155.jpg"/>
          <p:cNvPicPr>
            <a:picLocks noChangeAspect="1"/>
          </p:cNvPicPr>
          <p:nvPr/>
        </p:nvPicPr>
        <p:blipFill>
          <a:blip r:embed="rId12" cstate="print"/>
          <a:srcRect l="14721" r="17240" b="12201"/>
          <a:stretch>
            <a:fillRect/>
          </a:stretch>
        </p:blipFill>
        <p:spPr>
          <a:xfrm>
            <a:off x="7199784" y="476672"/>
            <a:ext cx="1944216" cy="1839838"/>
          </a:xfrm>
          <a:prstGeom prst="ellipse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41996" name="Picture 16" descr="blue_t.gif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765175"/>
            <a:ext cx="1747838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7" name="Picture 17" descr="11970903671810410949Gerald_G_Soft_Ice_Cream_Cones_(FF_Menu)_3_svg_hi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1481081">
            <a:off x="5461000" y="4713288"/>
            <a:ext cx="647700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8" name="Picture 18" descr="Piece_Chocolate_Cake_with_a_Candle_Royalty_Free_Clipart_Picture_090131-145627-888042.jp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83687">
            <a:off x="1527175" y="1385888"/>
            <a:ext cx="876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9" name="Picture 19" descr="11949860371828264602orange_juice_box_svg_hi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643438" y="1341438"/>
            <a:ext cx="792162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0" name="Picture 20" descr="bug-spray.p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8400" y="620713"/>
            <a:ext cx="71120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1" name="Picture 21" descr="drum03.gif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8175" y="4922838"/>
            <a:ext cx="2016125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2" name="Picture 22" descr="119498603686489261pop_can_svg_hi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804025" y="5481638"/>
            <a:ext cx="792163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3" name="Picture 25" descr="Basketball_clipart_ball.gif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838" y="5229225"/>
            <a:ext cx="13843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1" cstate="print"/>
          <a:srcRect l="27162" t="22700" r="31888" b="20601"/>
          <a:stretch>
            <a:fillRect/>
          </a:stretch>
        </p:blipFill>
        <p:spPr>
          <a:xfrm>
            <a:off x="6705600" y="2732314"/>
            <a:ext cx="838200" cy="957943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fia6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5795963" y="2205038"/>
            <a:ext cx="2016125" cy="1655762"/>
          </a:xfrm>
          <a:prstGeom prst="cube">
            <a:avLst>
              <a:gd name="adj" fmla="val 25000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C0C0C0">
                <a:alpha val="8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4038600" y="3276600"/>
            <a:ext cx="1066800" cy="1870075"/>
          </a:xfrm>
          <a:prstGeom prst="can">
            <a:avLst>
              <a:gd name="adj" fmla="val 37271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C0C0C0">
                <a:alpha val="8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KW">
              <a:latin typeface="+mn-lt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27162" t="22700" r="31888" b="20601"/>
          <a:stretch>
            <a:fillRect/>
          </a:stretch>
        </p:blipFill>
        <p:spPr>
          <a:xfrm>
            <a:off x="1600200" y="1219200"/>
            <a:ext cx="1905000" cy="2177143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25908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cs typeface="+mj-cs"/>
              </a:rPr>
              <a:t/>
            </a:r>
            <a:br>
              <a:rPr lang="en-US" dirty="0" smtClean="0">
                <a:cs typeface="+mj-cs"/>
              </a:rPr>
            </a:br>
            <a:r>
              <a:rPr lang="en-US" dirty="0" smtClean="0">
                <a:cs typeface="+mj-cs"/>
              </a:rPr>
              <a:t/>
            </a:r>
            <a:br>
              <a:rPr lang="en-US" dirty="0" smtClean="0">
                <a:cs typeface="+mj-cs"/>
              </a:rPr>
            </a:br>
            <a:r>
              <a:rPr lang="en-US" dirty="0" smtClean="0">
                <a:cs typeface="+mj-cs"/>
              </a:rPr>
              <a:t/>
            </a:r>
            <a:br>
              <a:rPr lang="en-US" dirty="0" smtClean="0">
                <a:cs typeface="+mj-cs"/>
              </a:rPr>
            </a:br>
            <a:r>
              <a:rPr lang="ar-SA" dirty="0" smtClean="0">
                <a:cs typeface="+mj-cs"/>
              </a:rPr>
              <a:t>اليوم الأول</a:t>
            </a:r>
            <a:br>
              <a:rPr lang="ar-SA" dirty="0" smtClean="0">
                <a:cs typeface="+mj-cs"/>
              </a:rPr>
            </a:br>
            <a:r>
              <a:rPr lang="ar-KW" dirty="0" smtClean="0">
                <a:cs typeface="+mj-cs"/>
              </a:rPr>
              <a:t/>
            </a:r>
            <a:br>
              <a:rPr lang="ar-KW" dirty="0" smtClean="0">
                <a:cs typeface="+mj-cs"/>
              </a:rPr>
            </a:br>
            <a:r>
              <a:rPr lang="ar-KW" dirty="0" smtClean="0">
                <a:cs typeface="+mj-cs"/>
              </a:rPr>
              <a:t/>
            </a:r>
            <a:br>
              <a:rPr lang="ar-KW" dirty="0" smtClean="0">
                <a:cs typeface="+mj-cs"/>
              </a:rPr>
            </a:br>
            <a:r>
              <a:rPr lang="ar-KW" dirty="0" smtClean="0">
                <a:cs typeface="+mj-cs"/>
              </a:rPr>
              <a:t>الفترة </a:t>
            </a:r>
            <a:r>
              <a:rPr lang="ar-SA" dirty="0" smtClean="0">
                <a:cs typeface="+mj-cs"/>
              </a:rPr>
              <a:t>الأولى </a:t>
            </a:r>
            <a:endParaRPr lang="en-US" dirty="0">
              <a:cs typeface="+mj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WordArt 6"/>
          <p:cNvSpPr>
            <a:spLocks noChangeArrowheads="1" noChangeShapeType="1" noTextEdit="1"/>
          </p:cNvSpPr>
          <p:nvPr/>
        </p:nvSpPr>
        <p:spPr bwMode="auto">
          <a:xfrm>
            <a:off x="1908175" y="2205038"/>
            <a:ext cx="5562600" cy="838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259"/>
              </a:avLst>
            </a:prstTxWarp>
          </a:bodyPr>
          <a:lstStyle/>
          <a:p>
            <a:pPr algn="ctr"/>
            <a:endParaRPr lang="en-US" sz="3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762000"/>
            <a:ext cx="5562600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ln/>
              <a:solidFill>
                <a:srgbClr val="9BBB59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000" b="1" dirty="0">
                <a:ln/>
                <a:latin typeface="+mn-lt"/>
                <a:cs typeface="+mn-cs"/>
              </a:rPr>
              <a:t>المستوى الأول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 sz="4000" b="1" dirty="0">
              <a:ln/>
              <a:solidFill>
                <a:srgbClr val="9BBB59"/>
              </a:solidFill>
              <a:latin typeface="+mn-lt"/>
              <a:cs typeface="+mn-cs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905000" y="4191000"/>
            <a:ext cx="5473376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ثالثا : الأنماط الرياضية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447800" y="685800"/>
            <a:ext cx="6361037" cy="1508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الأهداف السلوكية 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بعد الانتهاء من النشاط يستطيع الطفل أن 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62000" y="2133601"/>
            <a:ext cx="76962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38200" y="2438400"/>
            <a:ext cx="73152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 algn="r" rtl="1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ar-KW" sz="28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يتعرف على مفهوم النمط.</a:t>
            </a:r>
          </a:p>
          <a:p>
            <a:pPr marL="514350" indent="-514350" algn="r" rtl="1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ar-KW" sz="28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يحافظ على المرافق العام</a:t>
            </a:r>
            <a:r>
              <a:rPr lang="ar-SA" sz="28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ة.</a:t>
            </a:r>
            <a:endParaRPr lang="ar-KW" sz="2800" b="1" kern="10" dirty="0">
              <a:ln w="952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514350" indent="-514350" algn="r" rtl="1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ar-KW" sz="28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يستخرج من معالم دولة الكويت الأنماط بالأشكال</a:t>
            </a:r>
            <a:endParaRPr lang="ar-KW" sz="2800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4"/>
          <p:cNvSpPr txBox="1">
            <a:spLocks noChangeArrowheads="1"/>
          </p:cNvSpPr>
          <p:nvPr/>
        </p:nvSpPr>
        <p:spPr bwMode="auto">
          <a:xfrm>
            <a:off x="5580063" y="765175"/>
            <a:ext cx="2484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876800" y="609600"/>
            <a:ext cx="3563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خطوات النشاط </a:t>
            </a:r>
          </a:p>
        </p:txBody>
      </p:sp>
      <p:sp>
        <p:nvSpPr>
          <p:cNvPr id="46083" name="WordArt 6"/>
          <p:cNvSpPr>
            <a:spLocks noChangeArrowheads="1" noChangeShapeType="1" noTextEdit="1"/>
          </p:cNvSpPr>
          <p:nvPr/>
        </p:nvSpPr>
        <p:spPr bwMode="auto">
          <a:xfrm>
            <a:off x="5334000" y="1447800"/>
            <a:ext cx="2752725" cy="533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rtl="1"/>
            <a:r>
              <a:rPr lang="ar-SA" sz="3600" b="1" kern="10">
                <a:ln w="12700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+mn-cs"/>
                <a:ea typeface="+mn-cs"/>
                <a:cs typeface="+mn-cs"/>
              </a:rPr>
              <a:t>البدء المثير</a:t>
            </a:r>
            <a:endParaRPr lang="en-US" sz="3600" b="1" kern="10">
              <a:ln w="12700">
                <a:solidFill>
                  <a:srgbClr val="66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+mn-cs"/>
              <a:ea typeface="+mn-cs"/>
              <a:cs typeface="+mn-cs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143000" y="2133600"/>
            <a:ext cx="6981398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اليوم يا أطفال أحضرت لكم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لعبة جميلة عبارة عن ( الطابوق البلاستك الملون ) 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914400" y="3200400"/>
            <a:ext cx="71628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تقوم المعلمة مع مجموعة من الأطفال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بتركيب قطعتان من الطابوق  لونهما أزرق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وفوقهما طابوقه  واحدة لونها أحمر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ثم طلبت من الأطفال: تكرار اللعبة ؟</a:t>
            </a:r>
            <a:endParaRPr lang="en-US" sz="3200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WordArt 3"/>
          <p:cNvSpPr>
            <a:spLocks noChangeArrowheads="1" noChangeShapeType="1" noTextEdit="1"/>
          </p:cNvSpPr>
          <p:nvPr/>
        </p:nvSpPr>
        <p:spPr bwMode="auto">
          <a:xfrm>
            <a:off x="1371600" y="1143000"/>
            <a:ext cx="6248400" cy="3810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3600" b="1" kern="10">
                <a:ln w="12700">
                  <a:solidFill>
                    <a:srgbClr val="99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n-cs"/>
                <a:ea typeface="+mn-cs"/>
                <a:cs typeface="+mn-cs"/>
              </a:rPr>
              <a:t>البدء في </a:t>
            </a:r>
          </a:p>
          <a:p>
            <a:pPr algn="ctr" rtl="1"/>
            <a:r>
              <a:rPr lang="ar-SA" sz="3600" b="1" kern="10">
                <a:ln w="12700">
                  <a:solidFill>
                    <a:srgbClr val="99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n-cs"/>
                <a:ea typeface="+mn-cs"/>
                <a:cs typeface="+mn-cs"/>
              </a:rPr>
              <a:t>التطبيق مع </a:t>
            </a:r>
          </a:p>
          <a:p>
            <a:pPr algn="ctr" rtl="1"/>
            <a:r>
              <a:rPr lang="ar-SA" sz="3600" b="1" kern="10">
                <a:ln w="12700">
                  <a:solidFill>
                    <a:srgbClr val="99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n-cs"/>
                <a:ea typeface="+mn-cs"/>
                <a:cs typeface="+mn-cs"/>
              </a:rPr>
              <a:t>الأنماط </a:t>
            </a:r>
            <a:endParaRPr lang="en-US" sz="3600" b="1" kern="10">
              <a:ln w="12700">
                <a:solidFill>
                  <a:srgbClr val="99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n-cs"/>
              <a:ea typeface="+mn-cs"/>
              <a:cs typeface="+mn-cs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Oval 2"/>
          <p:cNvSpPr>
            <a:spLocks noChangeArrowheads="1"/>
          </p:cNvSpPr>
          <p:nvPr/>
        </p:nvSpPr>
        <p:spPr bwMode="auto">
          <a:xfrm>
            <a:off x="1295400" y="3429000"/>
            <a:ext cx="6781800" cy="2743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48130" name="WordArt 3"/>
          <p:cNvSpPr>
            <a:spLocks noChangeArrowheads="1" noChangeShapeType="1" noTextEdit="1"/>
          </p:cNvSpPr>
          <p:nvPr/>
        </p:nvSpPr>
        <p:spPr bwMode="auto">
          <a:xfrm>
            <a:off x="4724400" y="762000"/>
            <a:ext cx="3452813" cy="722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3600" b="1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أكمل ترتيب الصور 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8131" name="Picture 4" descr="traditional-games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1828800"/>
            <a:ext cx="1457325" cy="10048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8132" name="Picture 5" descr="game1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1828800"/>
            <a:ext cx="1431925" cy="990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3" name="Picture 6" descr="traditional-games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5105400"/>
            <a:ext cx="1457325" cy="10048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8134" name="Rectangle 7"/>
          <p:cNvSpPr>
            <a:spLocks noChangeArrowheads="1"/>
          </p:cNvSpPr>
          <p:nvPr/>
        </p:nvSpPr>
        <p:spPr bwMode="auto">
          <a:xfrm>
            <a:off x="3124200" y="1828800"/>
            <a:ext cx="1447800" cy="990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48135" name="Rectangle 8"/>
          <p:cNvSpPr>
            <a:spLocks noChangeArrowheads="1"/>
          </p:cNvSpPr>
          <p:nvPr/>
        </p:nvSpPr>
        <p:spPr bwMode="auto">
          <a:xfrm>
            <a:off x="1600200" y="1828800"/>
            <a:ext cx="1447800" cy="990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48136" name="Rectangle 9"/>
          <p:cNvSpPr>
            <a:spLocks noChangeArrowheads="1"/>
          </p:cNvSpPr>
          <p:nvPr/>
        </p:nvSpPr>
        <p:spPr bwMode="auto">
          <a:xfrm>
            <a:off x="76200" y="1828800"/>
            <a:ext cx="1447800" cy="990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pic>
        <p:nvPicPr>
          <p:cNvPr id="23562" name="Picture 10" descr="traditional-games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828800"/>
            <a:ext cx="1457325" cy="10048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8138" name="Picture 11" descr="traditional-games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3657600"/>
            <a:ext cx="1457325" cy="10048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8139" name="Picture 14" descr="game1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1828800"/>
            <a:ext cx="1431925" cy="990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40" name="Picture 5" descr="game1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8800" y="4114800"/>
            <a:ext cx="1431925" cy="990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41" name="Picture 5" descr="game1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9800" y="4648200"/>
            <a:ext cx="1431925" cy="990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65 -1.48148E-6 C 0.02205 -0.01319 0.0257 -0.00741 0.01823 -0.01736 C 0.01528 -0.02893 0.0191 -0.0162 0.01285 -0.02801 C 0.01164 -0.03009 0.01129 -0.03287 0.01025 -0.03495 C 0.00487 -0.04537 -0.0026 -0.05417 -0.00937 -0.06296 C -0.01892 -0.07546 -0.00468 -0.05648 -0.01475 -0.07176 C -0.01718 -0.07546 -0.02257 -0.08241 -0.02257 -0.08217 C -0.02708 -0.1 -0.03888 -0.11597 -0.05017 -0.12616 C -0.05451 -0.13495 -0.06614 -0.14745 -0.07395 -0.15069 C -0.07569 -0.15254 -0.07743 -0.1544 -0.07916 -0.15602 C -0.08177 -0.15833 -0.08715 -0.16296 -0.08715 -0.16273 C -0.09027 -0.16921 -0.09218 -0.17292 -0.09757 -0.17523 C -0.1059 -0.18634 -0.11475 -0.18704 -0.12517 -0.19282 C -0.13368 -0.19768 -0.1427 -0.20092 -0.15156 -0.20509 C -0.15868 -0.20856 -0.16736 -0.21481 -0.17517 -0.21574 C -0.18402 -0.21667 -0.1927 -0.2169 -0.20156 -0.21736 C -0.20416 -0.21805 -0.20677 -0.21852 -0.20937 -0.21921 C -0.21284 -0.22014 -0.21996 -0.22268 -0.21996 -0.22245 C -0.22899 -0.2287 -0.24027 -0.22917 -0.25017 -0.23148 C -0.25538 -0.23495 -0.26093 -0.23634 -0.26597 -0.24028 C -0.26875 -0.24236 -0.27395 -0.24722 -0.27395 -0.24699 C -0.28489 -0.29491 -0.25729 -0.3294 -0.29236 -0.3456 C -0.29461 -0.34491 -0.29687 -0.34236 -0.29895 -0.34375 C -0.30017 -0.34467 -0.29774 -0.34722 -0.29757 -0.34907 C -0.29722 -0.35324 -0.29757 -0.35717 -0.29757 -0.36134 " pathEditMode="relative" rAng="0" ptsTypes="ffffffffffffffffffffffffA">
                                      <p:cBhvr>
                                        <p:cTn id="6" dur="3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0" y="-18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Oval 2"/>
          <p:cNvSpPr>
            <a:spLocks noChangeArrowheads="1"/>
          </p:cNvSpPr>
          <p:nvPr/>
        </p:nvSpPr>
        <p:spPr bwMode="auto">
          <a:xfrm>
            <a:off x="1295400" y="3429000"/>
            <a:ext cx="6781800" cy="2743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49154" name="WordArt 3"/>
          <p:cNvSpPr>
            <a:spLocks noChangeArrowheads="1" noChangeShapeType="1" noTextEdit="1"/>
          </p:cNvSpPr>
          <p:nvPr/>
        </p:nvSpPr>
        <p:spPr bwMode="auto">
          <a:xfrm>
            <a:off x="7162800" y="762000"/>
            <a:ext cx="1014413" cy="722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3600" b="1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أكمل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9155" name="Picture 4" descr="traditional-games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1828800"/>
            <a:ext cx="838200" cy="762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9156" name="Picture 4" descr="traditional-games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828800"/>
            <a:ext cx="838200" cy="762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9157" name="Picture 5" descr="game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1828800"/>
            <a:ext cx="822325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9158" name="Rectangle 9"/>
          <p:cNvSpPr>
            <a:spLocks noChangeArrowheads="1"/>
          </p:cNvSpPr>
          <p:nvPr/>
        </p:nvSpPr>
        <p:spPr bwMode="auto">
          <a:xfrm>
            <a:off x="2514600" y="1828800"/>
            <a:ext cx="838200" cy="762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pic>
        <p:nvPicPr>
          <p:cNvPr id="49159" name="Picture 4" descr="traditional-games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828800"/>
            <a:ext cx="838200" cy="762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9160" name="Picture 4" descr="traditional-games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828800"/>
            <a:ext cx="838200" cy="762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9161" name="Picture 4" descr="traditional-games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3810000"/>
            <a:ext cx="838200" cy="762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9162" name="Picture 4" descr="traditional-games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4800600"/>
            <a:ext cx="838200" cy="838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9163" name="Rectangle 9"/>
          <p:cNvSpPr>
            <a:spLocks noChangeArrowheads="1"/>
          </p:cNvSpPr>
          <p:nvPr/>
        </p:nvSpPr>
        <p:spPr bwMode="auto">
          <a:xfrm>
            <a:off x="838200" y="1828800"/>
            <a:ext cx="838200" cy="762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49164" name="Rectangle 9"/>
          <p:cNvSpPr>
            <a:spLocks noChangeArrowheads="1"/>
          </p:cNvSpPr>
          <p:nvPr/>
        </p:nvSpPr>
        <p:spPr bwMode="auto">
          <a:xfrm>
            <a:off x="1676400" y="1828800"/>
            <a:ext cx="838200" cy="762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pic>
        <p:nvPicPr>
          <p:cNvPr id="49165" name="Picture 5" descr="game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1828800"/>
            <a:ext cx="822325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9166" name="Picture 5" descr="game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4800600"/>
            <a:ext cx="822325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9167" name="Picture 5" descr="game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3657600"/>
            <a:ext cx="822325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Oval 4"/>
          <p:cNvSpPr>
            <a:spLocks noChangeArrowheads="1"/>
          </p:cNvSpPr>
          <p:nvPr/>
        </p:nvSpPr>
        <p:spPr bwMode="auto">
          <a:xfrm>
            <a:off x="7696200" y="1447800"/>
            <a:ext cx="914400" cy="838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78" name="Oval 5"/>
          <p:cNvSpPr>
            <a:spLocks noChangeArrowheads="1"/>
          </p:cNvSpPr>
          <p:nvPr/>
        </p:nvSpPr>
        <p:spPr bwMode="auto">
          <a:xfrm>
            <a:off x="6629400" y="1447800"/>
            <a:ext cx="914400" cy="838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79" name="Oval 6"/>
          <p:cNvSpPr>
            <a:spLocks noChangeArrowheads="1"/>
          </p:cNvSpPr>
          <p:nvPr/>
        </p:nvSpPr>
        <p:spPr bwMode="auto">
          <a:xfrm>
            <a:off x="5638800" y="1447800"/>
            <a:ext cx="914400" cy="838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80" name="Oval 7"/>
          <p:cNvSpPr>
            <a:spLocks noChangeArrowheads="1"/>
          </p:cNvSpPr>
          <p:nvPr/>
        </p:nvSpPr>
        <p:spPr bwMode="auto">
          <a:xfrm>
            <a:off x="4648200" y="1447800"/>
            <a:ext cx="914400" cy="838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81" name="Oval 8"/>
          <p:cNvSpPr>
            <a:spLocks noChangeArrowheads="1"/>
          </p:cNvSpPr>
          <p:nvPr/>
        </p:nvSpPr>
        <p:spPr bwMode="auto">
          <a:xfrm>
            <a:off x="3581400" y="1447800"/>
            <a:ext cx="914400" cy="838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82" name="Oval 9"/>
          <p:cNvSpPr>
            <a:spLocks noChangeArrowheads="1"/>
          </p:cNvSpPr>
          <p:nvPr/>
        </p:nvSpPr>
        <p:spPr bwMode="auto">
          <a:xfrm>
            <a:off x="2590800" y="1447800"/>
            <a:ext cx="914400" cy="838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83" name="Oval 10"/>
          <p:cNvSpPr>
            <a:spLocks noChangeArrowheads="1"/>
          </p:cNvSpPr>
          <p:nvPr/>
        </p:nvSpPr>
        <p:spPr bwMode="auto">
          <a:xfrm>
            <a:off x="1600200" y="1447800"/>
            <a:ext cx="914400" cy="838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84" name="AutoShape 11"/>
          <p:cNvSpPr>
            <a:spLocks noChangeArrowheads="1"/>
          </p:cNvSpPr>
          <p:nvPr/>
        </p:nvSpPr>
        <p:spPr bwMode="auto">
          <a:xfrm>
            <a:off x="7696200" y="2743200"/>
            <a:ext cx="838200" cy="914400"/>
          </a:xfrm>
          <a:prstGeom prst="triangle">
            <a:avLst>
              <a:gd name="adj" fmla="val 50000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85" name="Rectangle 17"/>
          <p:cNvSpPr>
            <a:spLocks noChangeArrowheads="1"/>
          </p:cNvSpPr>
          <p:nvPr/>
        </p:nvSpPr>
        <p:spPr bwMode="auto">
          <a:xfrm>
            <a:off x="8001000" y="4648200"/>
            <a:ext cx="685800" cy="6858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86" name="WordArt 25"/>
          <p:cNvSpPr>
            <a:spLocks noChangeArrowheads="1" noChangeShapeType="1" noTextEdit="1"/>
          </p:cNvSpPr>
          <p:nvPr/>
        </p:nvSpPr>
        <p:spPr bwMode="auto">
          <a:xfrm>
            <a:off x="7162800" y="381000"/>
            <a:ext cx="1014413" cy="722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3600" b="1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لون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0187" name="Oval 10"/>
          <p:cNvSpPr>
            <a:spLocks noChangeArrowheads="1"/>
          </p:cNvSpPr>
          <p:nvPr/>
        </p:nvSpPr>
        <p:spPr bwMode="auto">
          <a:xfrm>
            <a:off x="609600" y="1447800"/>
            <a:ext cx="914400" cy="838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88" name="AutoShape 11"/>
          <p:cNvSpPr>
            <a:spLocks noChangeArrowheads="1"/>
          </p:cNvSpPr>
          <p:nvPr/>
        </p:nvSpPr>
        <p:spPr bwMode="auto">
          <a:xfrm>
            <a:off x="2133600" y="2743200"/>
            <a:ext cx="838200" cy="9144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89" name="AutoShape 11"/>
          <p:cNvSpPr>
            <a:spLocks noChangeArrowheads="1"/>
          </p:cNvSpPr>
          <p:nvPr/>
        </p:nvSpPr>
        <p:spPr bwMode="auto">
          <a:xfrm>
            <a:off x="1219200" y="2743200"/>
            <a:ext cx="838200" cy="9144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90" name="AutoShape 11"/>
          <p:cNvSpPr>
            <a:spLocks noChangeArrowheads="1"/>
          </p:cNvSpPr>
          <p:nvPr/>
        </p:nvSpPr>
        <p:spPr bwMode="auto">
          <a:xfrm>
            <a:off x="3048000" y="2743200"/>
            <a:ext cx="838200" cy="9144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91" name="AutoShape 11"/>
          <p:cNvSpPr>
            <a:spLocks noChangeArrowheads="1"/>
          </p:cNvSpPr>
          <p:nvPr/>
        </p:nvSpPr>
        <p:spPr bwMode="auto">
          <a:xfrm>
            <a:off x="3962400" y="2743200"/>
            <a:ext cx="838200" cy="914400"/>
          </a:xfrm>
          <a:prstGeom prst="triangle">
            <a:avLst>
              <a:gd name="adj" fmla="val 50000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92" name="AutoShape 11"/>
          <p:cNvSpPr>
            <a:spLocks noChangeArrowheads="1"/>
          </p:cNvSpPr>
          <p:nvPr/>
        </p:nvSpPr>
        <p:spPr bwMode="auto">
          <a:xfrm>
            <a:off x="4876800" y="2743200"/>
            <a:ext cx="838200" cy="914400"/>
          </a:xfrm>
          <a:prstGeom prst="triangle">
            <a:avLst>
              <a:gd name="adj" fmla="val 50000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93" name="AutoShape 11"/>
          <p:cNvSpPr>
            <a:spLocks noChangeArrowheads="1"/>
          </p:cNvSpPr>
          <p:nvPr/>
        </p:nvSpPr>
        <p:spPr bwMode="auto">
          <a:xfrm>
            <a:off x="5791200" y="2743200"/>
            <a:ext cx="838200" cy="9144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94" name="AutoShape 11"/>
          <p:cNvSpPr>
            <a:spLocks noChangeArrowheads="1"/>
          </p:cNvSpPr>
          <p:nvPr/>
        </p:nvSpPr>
        <p:spPr bwMode="auto">
          <a:xfrm>
            <a:off x="6781800" y="2743200"/>
            <a:ext cx="838200" cy="914400"/>
          </a:xfrm>
          <a:prstGeom prst="triangle">
            <a:avLst>
              <a:gd name="adj" fmla="val 50000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95" name="AutoShape 11"/>
          <p:cNvSpPr>
            <a:spLocks noChangeArrowheads="1"/>
          </p:cNvSpPr>
          <p:nvPr/>
        </p:nvSpPr>
        <p:spPr bwMode="auto">
          <a:xfrm>
            <a:off x="304800" y="2743200"/>
            <a:ext cx="838200" cy="9144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96" name="Rectangle 17"/>
          <p:cNvSpPr>
            <a:spLocks noChangeArrowheads="1"/>
          </p:cNvSpPr>
          <p:nvPr/>
        </p:nvSpPr>
        <p:spPr bwMode="auto">
          <a:xfrm>
            <a:off x="7239000" y="4648200"/>
            <a:ext cx="6858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97" name="Rectangle 17"/>
          <p:cNvSpPr>
            <a:spLocks noChangeArrowheads="1"/>
          </p:cNvSpPr>
          <p:nvPr/>
        </p:nvSpPr>
        <p:spPr bwMode="auto">
          <a:xfrm>
            <a:off x="6477000" y="4648200"/>
            <a:ext cx="685800" cy="6858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98" name="Rectangle 17"/>
          <p:cNvSpPr>
            <a:spLocks noChangeArrowheads="1"/>
          </p:cNvSpPr>
          <p:nvPr/>
        </p:nvSpPr>
        <p:spPr bwMode="auto">
          <a:xfrm>
            <a:off x="5715000" y="4648200"/>
            <a:ext cx="685800" cy="6858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199" name="Rectangle 17"/>
          <p:cNvSpPr>
            <a:spLocks noChangeArrowheads="1"/>
          </p:cNvSpPr>
          <p:nvPr/>
        </p:nvSpPr>
        <p:spPr bwMode="auto">
          <a:xfrm>
            <a:off x="4953000" y="4648200"/>
            <a:ext cx="6858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200" name="Rectangle 17"/>
          <p:cNvSpPr>
            <a:spLocks noChangeArrowheads="1"/>
          </p:cNvSpPr>
          <p:nvPr/>
        </p:nvSpPr>
        <p:spPr bwMode="auto">
          <a:xfrm>
            <a:off x="4191000" y="46482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201" name="Rectangle 17"/>
          <p:cNvSpPr>
            <a:spLocks noChangeArrowheads="1"/>
          </p:cNvSpPr>
          <p:nvPr/>
        </p:nvSpPr>
        <p:spPr bwMode="auto">
          <a:xfrm>
            <a:off x="2667000" y="46482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202" name="Rectangle 17"/>
          <p:cNvSpPr>
            <a:spLocks noChangeArrowheads="1"/>
          </p:cNvSpPr>
          <p:nvPr/>
        </p:nvSpPr>
        <p:spPr bwMode="auto">
          <a:xfrm>
            <a:off x="1143000" y="46482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203" name="Rectangle 17"/>
          <p:cNvSpPr>
            <a:spLocks noChangeArrowheads="1"/>
          </p:cNvSpPr>
          <p:nvPr/>
        </p:nvSpPr>
        <p:spPr bwMode="auto">
          <a:xfrm>
            <a:off x="1905000" y="46482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204" name="Rectangle 17"/>
          <p:cNvSpPr>
            <a:spLocks noChangeArrowheads="1"/>
          </p:cNvSpPr>
          <p:nvPr/>
        </p:nvSpPr>
        <p:spPr bwMode="auto">
          <a:xfrm>
            <a:off x="3429000" y="4648200"/>
            <a:ext cx="685800" cy="6858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0205" name="Rectangle 17"/>
          <p:cNvSpPr>
            <a:spLocks noChangeArrowheads="1"/>
          </p:cNvSpPr>
          <p:nvPr/>
        </p:nvSpPr>
        <p:spPr bwMode="auto">
          <a:xfrm>
            <a:off x="381000" y="46482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WordArt 4"/>
          <p:cNvSpPr>
            <a:spLocks noChangeArrowheads="1" noChangeShapeType="1" noTextEdit="1"/>
          </p:cNvSpPr>
          <p:nvPr/>
        </p:nvSpPr>
        <p:spPr bwMode="auto">
          <a:xfrm>
            <a:off x="7162800" y="762000"/>
            <a:ext cx="1014413" cy="722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3600" b="1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صل</a:t>
            </a:r>
            <a:endParaRPr lang="en-US" sz="3600" b="1" kern="1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1202" name="Oval 5"/>
          <p:cNvSpPr>
            <a:spLocks noChangeArrowheads="1"/>
          </p:cNvSpPr>
          <p:nvPr/>
        </p:nvSpPr>
        <p:spPr bwMode="auto">
          <a:xfrm>
            <a:off x="4495800" y="1981200"/>
            <a:ext cx="40386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1203" name="Oval 6"/>
          <p:cNvSpPr>
            <a:spLocks noChangeArrowheads="1"/>
          </p:cNvSpPr>
          <p:nvPr/>
        </p:nvSpPr>
        <p:spPr bwMode="auto">
          <a:xfrm>
            <a:off x="7391400" y="2438400"/>
            <a:ext cx="609600" cy="533400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1204" name="Oval 7"/>
          <p:cNvSpPr>
            <a:spLocks noChangeArrowheads="1"/>
          </p:cNvSpPr>
          <p:nvPr/>
        </p:nvSpPr>
        <p:spPr bwMode="auto">
          <a:xfrm>
            <a:off x="6629400" y="2438400"/>
            <a:ext cx="6096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1205" name="Oval 8"/>
          <p:cNvSpPr>
            <a:spLocks noChangeArrowheads="1"/>
          </p:cNvSpPr>
          <p:nvPr/>
        </p:nvSpPr>
        <p:spPr bwMode="auto">
          <a:xfrm>
            <a:off x="5867400" y="2438400"/>
            <a:ext cx="609600" cy="533400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1206" name="Oval 10"/>
          <p:cNvSpPr>
            <a:spLocks noChangeArrowheads="1"/>
          </p:cNvSpPr>
          <p:nvPr/>
        </p:nvSpPr>
        <p:spPr bwMode="auto">
          <a:xfrm>
            <a:off x="5105400" y="2438400"/>
            <a:ext cx="609600" cy="533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1207" name="Oval 11"/>
          <p:cNvSpPr>
            <a:spLocks noChangeArrowheads="1"/>
          </p:cNvSpPr>
          <p:nvPr/>
        </p:nvSpPr>
        <p:spPr bwMode="auto">
          <a:xfrm>
            <a:off x="2590800" y="3886200"/>
            <a:ext cx="60198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1208" name="Oval 17"/>
          <p:cNvSpPr>
            <a:spLocks noChangeArrowheads="1"/>
          </p:cNvSpPr>
          <p:nvPr/>
        </p:nvSpPr>
        <p:spPr bwMode="auto">
          <a:xfrm>
            <a:off x="7848600" y="4343400"/>
            <a:ext cx="609600" cy="533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1209" name="Oval 18"/>
          <p:cNvSpPr>
            <a:spLocks noChangeArrowheads="1"/>
          </p:cNvSpPr>
          <p:nvPr/>
        </p:nvSpPr>
        <p:spPr bwMode="auto">
          <a:xfrm>
            <a:off x="7162800" y="4343400"/>
            <a:ext cx="609600" cy="533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1210" name="Oval 19"/>
          <p:cNvSpPr>
            <a:spLocks noChangeArrowheads="1"/>
          </p:cNvSpPr>
          <p:nvPr/>
        </p:nvSpPr>
        <p:spPr bwMode="auto">
          <a:xfrm>
            <a:off x="6477000" y="4343400"/>
            <a:ext cx="609600" cy="5334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1211" name="Oval 20"/>
          <p:cNvSpPr>
            <a:spLocks noChangeArrowheads="1"/>
          </p:cNvSpPr>
          <p:nvPr/>
        </p:nvSpPr>
        <p:spPr bwMode="auto">
          <a:xfrm>
            <a:off x="5867400" y="4343400"/>
            <a:ext cx="609600" cy="5334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1212" name="Oval 21"/>
          <p:cNvSpPr>
            <a:spLocks noChangeArrowheads="1"/>
          </p:cNvSpPr>
          <p:nvPr/>
        </p:nvSpPr>
        <p:spPr bwMode="auto">
          <a:xfrm>
            <a:off x="5181600" y="4343400"/>
            <a:ext cx="609600" cy="533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1213" name="Oval 22"/>
          <p:cNvSpPr>
            <a:spLocks noChangeArrowheads="1"/>
          </p:cNvSpPr>
          <p:nvPr/>
        </p:nvSpPr>
        <p:spPr bwMode="auto">
          <a:xfrm>
            <a:off x="4419600" y="4343400"/>
            <a:ext cx="609600" cy="533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1214" name="Oval 23"/>
          <p:cNvSpPr>
            <a:spLocks noChangeArrowheads="1"/>
          </p:cNvSpPr>
          <p:nvPr/>
        </p:nvSpPr>
        <p:spPr bwMode="auto">
          <a:xfrm>
            <a:off x="3733800" y="4343400"/>
            <a:ext cx="609600" cy="5334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1215" name="Oval 24"/>
          <p:cNvSpPr>
            <a:spLocks noChangeArrowheads="1"/>
          </p:cNvSpPr>
          <p:nvPr/>
        </p:nvSpPr>
        <p:spPr bwMode="auto">
          <a:xfrm>
            <a:off x="3048000" y="4343400"/>
            <a:ext cx="609600" cy="533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1216" name="Oval 25"/>
          <p:cNvSpPr>
            <a:spLocks noChangeArrowheads="1"/>
          </p:cNvSpPr>
          <p:nvPr/>
        </p:nvSpPr>
        <p:spPr bwMode="auto">
          <a:xfrm>
            <a:off x="990600" y="1143000"/>
            <a:ext cx="609600" cy="533400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1217" name="Oval 26"/>
          <p:cNvSpPr>
            <a:spLocks noChangeArrowheads="1"/>
          </p:cNvSpPr>
          <p:nvPr/>
        </p:nvSpPr>
        <p:spPr bwMode="auto">
          <a:xfrm>
            <a:off x="990600" y="3276600"/>
            <a:ext cx="609600" cy="5334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1218" name="Oval 27"/>
          <p:cNvSpPr>
            <a:spLocks noChangeArrowheads="1"/>
          </p:cNvSpPr>
          <p:nvPr/>
        </p:nvSpPr>
        <p:spPr bwMode="auto">
          <a:xfrm>
            <a:off x="990600" y="2209800"/>
            <a:ext cx="6096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1219" name="Oval 28"/>
          <p:cNvSpPr>
            <a:spLocks noChangeArrowheads="1"/>
          </p:cNvSpPr>
          <p:nvPr/>
        </p:nvSpPr>
        <p:spPr bwMode="auto">
          <a:xfrm>
            <a:off x="990600" y="4419600"/>
            <a:ext cx="609600" cy="5334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WordArt 6"/>
          <p:cNvSpPr>
            <a:spLocks noChangeArrowheads="1" noChangeShapeType="1" noTextEdit="1"/>
          </p:cNvSpPr>
          <p:nvPr/>
        </p:nvSpPr>
        <p:spPr bwMode="auto">
          <a:xfrm>
            <a:off x="1908175" y="2205038"/>
            <a:ext cx="5562600" cy="838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259"/>
              </a:avLst>
            </a:prstTxWarp>
          </a:bodyPr>
          <a:lstStyle/>
          <a:p>
            <a:pPr algn="ctr"/>
            <a:endParaRPr lang="en-US" sz="3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0" y="838200"/>
            <a:ext cx="6477000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000" b="1" dirty="0">
                <a:ln/>
                <a:solidFill>
                  <a:srgbClr val="9BBB59"/>
                </a:solidFill>
                <a:latin typeface="+mn-lt"/>
                <a:cs typeface="+mn-cs"/>
              </a:rPr>
              <a:t>المستوى الأول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000" b="1" dirty="0">
                <a:ln/>
                <a:solidFill>
                  <a:srgbClr val="9BBB59"/>
                </a:solidFill>
                <a:latin typeface="+mn-lt"/>
                <a:cs typeface="+mn-cs"/>
              </a:rPr>
              <a:t>خبرة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000" b="1" dirty="0">
                <a:ln/>
                <a:solidFill>
                  <a:srgbClr val="9BBB59"/>
                </a:solidFill>
                <a:latin typeface="+mn-lt"/>
                <a:cs typeface="+mn-cs"/>
              </a:rPr>
              <a:t>خبرة الجمعية التعاونية </a:t>
            </a:r>
            <a:endParaRPr lang="en-US" sz="4000" b="1" dirty="0">
              <a:ln/>
              <a:solidFill>
                <a:srgbClr val="9BBB59"/>
              </a:solidFill>
              <a:latin typeface="+mn-lt"/>
              <a:cs typeface="+mn-cs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590800" y="3733800"/>
            <a:ext cx="4330376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ثالثا : النقود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4"/>
          <p:cNvSpPr txBox="1">
            <a:spLocks noChangeArrowheads="1"/>
          </p:cNvSpPr>
          <p:nvPr/>
        </p:nvSpPr>
        <p:spPr bwMode="auto">
          <a:xfrm>
            <a:off x="5580063" y="765175"/>
            <a:ext cx="2484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250" name="WordArt 6"/>
          <p:cNvSpPr>
            <a:spLocks noChangeArrowheads="1" noChangeShapeType="1" noTextEdit="1"/>
          </p:cNvSpPr>
          <p:nvPr/>
        </p:nvSpPr>
        <p:spPr bwMode="auto">
          <a:xfrm>
            <a:off x="5029200" y="1447800"/>
            <a:ext cx="3057525" cy="533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rtl="1"/>
            <a:r>
              <a:rPr lang="ar-SA" sz="3600" b="1" kern="10">
                <a:ln w="12700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+mn-cs"/>
                <a:ea typeface="+mn-cs"/>
                <a:cs typeface="+mn-cs"/>
              </a:rPr>
              <a:t>البدء المثير</a:t>
            </a:r>
            <a:endParaRPr lang="en-US" sz="3600" b="1" kern="10">
              <a:ln w="12700">
                <a:solidFill>
                  <a:srgbClr val="66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+mn-cs"/>
              <a:ea typeface="+mn-cs"/>
              <a:cs typeface="+mn-cs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57200" y="2362200"/>
            <a:ext cx="8064500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1">
              <a:defRPr/>
            </a:pPr>
            <a:r>
              <a:rPr lang="ar-SA" sz="2000" b="1" dirty="0">
                <a:solidFill>
                  <a:srgbClr val="FF0000"/>
                </a:solidFill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توفر المعلمة دكاناً للفصل بقدر </a:t>
            </a:r>
            <a:r>
              <a:rPr lang="ar-SA" sz="2000" b="1" dirty="0" err="1">
                <a:solidFill>
                  <a:srgbClr val="FF0000"/>
                </a:solidFill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الإمكان </a:t>
            </a:r>
            <a:r>
              <a:rPr lang="ar-SA" sz="2000" b="1" dirty="0">
                <a:solidFill>
                  <a:srgbClr val="FF0000"/>
                </a:solidFill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، بحيث يمارس الأطفال عملية البيع والشراء وسنعرض المواقف التي يجب على المعلمة </a:t>
            </a:r>
            <a:r>
              <a:rPr lang="ar-SA" sz="2000" b="1" dirty="0" err="1">
                <a:solidFill>
                  <a:srgbClr val="FF0000"/>
                </a:solidFill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عرضها </a:t>
            </a:r>
            <a:r>
              <a:rPr lang="ar-SA" sz="2000" b="1" dirty="0">
                <a:solidFill>
                  <a:srgbClr val="FF0000"/>
                </a:solidFill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، وبذلك نتأكد من أن كل طفل يفسر عمله.</a:t>
            </a:r>
          </a:p>
          <a:p>
            <a:pPr algn="ctr" rtl="1">
              <a:defRPr/>
            </a:pPr>
            <a:endParaRPr lang="en-US" sz="1050" dirty="0">
              <a:latin typeface="Arial" pitchFamily="34" charset="0"/>
              <a:cs typeface="Arial" pitchFamily="34" charset="0"/>
            </a:endParaRPr>
          </a:p>
          <a:p>
            <a:pPr algn="ctr" rtl="1" eaLnBrk="0" hangingPunct="0">
              <a:defRPr/>
            </a:pPr>
            <a:r>
              <a:rPr lang="ar-SA" sz="2400" dirty="0">
                <a:latin typeface="Arial" pitchFamily="34" charset="0"/>
                <a:ea typeface="Times New Roman" pitchFamily="18" charset="0"/>
                <a:cs typeface="PT Bold Heading" pitchFamily="2" charset="-78"/>
              </a:rPr>
              <a:t>الموقف </a:t>
            </a:r>
            <a:r>
              <a:rPr lang="ar-SA" sz="2400" dirty="0" err="1">
                <a:latin typeface="Arial" pitchFamily="34" charset="0"/>
                <a:ea typeface="Times New Roman" pitchFamily="18" charset="0"/>
                <a:cs typeface="PT Bold Heading" pitchFamily="2" charset="-78"/>
              </a:rPr>
              <a:t>الأول :</a:t>
            </a:r>
            <a:r>
              <a:rPr lang="ar-SA" sz="2400" dirty="0">
                <a:latin typeface="Arial" pitchFamily="34" charset="0"/>
                <a:ea typeface="Times New Roman" pitchFamily="18" charset="0"/>
                <a:cs typeface="PT Bold Heading" pitchFamily="2" charset="-78"/>
              </a:rPr>
              <a:t>  </a:t>
            </a:r>
          </a:p>
          <a:p>
            <a:pPr algn="ctr" rtl="1" eaLnBrk="0" hangingPunct="0">
              <a:defRPr/>
            </a:pPr>
            <a:r>
              <a:rPr lang="ar-SA" sz="2400" dirty="0">
                <a:latin typeface="Arial" pitchFamily="34" charset="0"/>
                <a:ea typeface="Times New Roman" pitchFamily="18" charset="0"/>
                <a:cs typeface="PT Bold Heading" pitchFamily="2" charset="-78"/>
              </a:rPr>
              <a:t>       </a:t>
            </a:r>
            <a:endParaRPr lang="en-US" sz="1050" dirty="0">
              <a:latin typeface="Arial" pitchFamily="34" charset="0"/>
              <a:cs typeface="Arial" pitchFamily="34" charset="0"/>
            </a:endParaRPr>
          </a:p>
          <a:p>
            <a:pPr algn="ctr" rtl="1" eaLnBrk="0" hangingPunct="0">
              <a:defRPr/>
            </a:pPr>
            <a:r>
              <a:rPr lang="ar-SA" sz="2000" b="1" dirty="0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- يتعرف على الدينار من مجموعة أوراق نقدية لا تزيد عن 4 أوراق نقدية فمثلاً يميز الدينار من الربع دينار والنصف دينار والخمسة </a:t>
            </a:r>
            <a:r>
              <a:rPr lang="ar-SA" sz="2000" b="1" dirty="0" err="1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دنانير </a:t>
            </a:r>
            <a:r>
              <a:rPr lang="ar-SA" sz="2000" b="1" dirty="0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، أو يميز الدينار من الريال السعودي من الدينار البحريني والدينار </a:t>
            </a:r>
            <a:r>
              <a:rPr lang="ar-SA" sz="2000" b="1" dirty="0" err="1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العماني .</a:t>
            </a:r>
            <a:endParaRPr lang="en-US" sz="1050" dirty="0">
              <a:latin typeface="Arial" pitchFamily="34" charset="0"/>
              <a:cs typeface="Arial" pitchFamily="34" charset="0"/>
            </a:endParaRPr>
          </a:p>
          <a:p>
            <a:pPr algn="ctr" rtl="1" eaLnBrk="0" hangingPunct="0">
              <a:defRPr/>
            </a:pPr>
            <a:r>
              <a:rPr lang="ar-SA" sz="2000" b="1" dirty="0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- يتعرف على الخمسة دنانير من مجموعة أوراق نقدية لا تزيد عن 4 أوراق.</a:t>
            </a:r>
            <a:endParaRPr lang="en-US" sz="1050" dirty="0">
              <a:latin typeface="Arial" pitchFamily="34" charset="0"/>
              <a:cs typeface="Arial" pitchFamily="34" charset="0"/>
            </a:endParaRPr>
          </a:p>
          <a:p>
            <a:pPr algn="ctr" rtl="1" eaLnBrk="0" hangingPunct="0">
              <a:defRPr/>
            </a:pPr>
            <a:r>
              <a:rPr lang="ar-SA" sz="2000" b="1" dirty="0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- يتعرف على العشرة دنانير من مجموعة أوراق نقدية لا تزيد عن 4 </a:t>
            </a:r>
            <a:r>
              <a:rPr lang="ar-SA" sz="2000" b="1" dirty="0" err="1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أوراق .</a:t>
            </a:r>
            <a:endParaRPr lang="en-US" sz="1050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83563" cy="685800"/>
          </a:xfrm>
        </p:spPr>
        <p:txBody>
          <a:bodyPr/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ar-SA" dirty="0" smtClean="0">
                <a:solidFill>
                  <a:schemeClr val="accent1">
                    <a:tint val="88000"/>
                    <a:satMod val="150000"/>
                  </a:schemeClr>
                </a:solidFill>
                <a:cs typeface="+mj-cs"/>
              </a:rPr>
              <a:t>اليوم الأول 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cs typeface="+mj-cs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5181600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marL="514350" indent="-514350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KW" dirty="0" smtClean="0">
                <a:solidFill>
                  <a:srgbClr val="FF0000"/>
                </a:solidFill>
                <a:cs typeface="+mn-cs"/>
              </a:rPr>
              <a:t>الفترة </a:t>
            </a:r>
            <a:r>
              <a:rPr lang="ar-SA" dirty="0" err="1" smtClean="0">
                <a:solidFill>
                  <a:srgbClr val="FF0000"/>
                </a:solidFill>
                <a:cs typeface="+mn-cs"/>
              </a:rPr>
              <a:t>الأولى </a:t>
            </a:r>
            <a:r>
              <a:rPr lang="ar-SA" dirty="0" smtClean="0">
                <a:solidFill>
                  <a:srgbClr val="FF0000"/>
                </a:solidFill>
                <a:cs typeface="+mn-cs"/>
              </a:rPr>
              <a:t>:  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ar-SA" dirty="0" smtClean="0">
                <a:cs typeface="+mn-cs"/>
              </a:rPr>
              <a:t> أهمية تحديد الأهداف التربوية .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ar-SA" dirty="0" smtClean="0">
                <a:cs typeface="+mn-cs"/>
              </a:rPr>
              <a:t>معايير صلاحية الأهداف .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ar-SA" dirty="0" smtClean="0">
                <a:cs typeface="+mn-cs"/>
              </a:rPr>
              <a:t>تصنيف الأهداف ومستوياتها .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SA" dirty="0" smtClean="0">
                <a:cs typeface="+mn-cs"/>
              </a:rPr>
              <a:t>       - الأهداف العامة للتربية .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SA" dirty="0" smtClean="0">
                <a:cs typeface="+mn-cs"/>
              </a:rPr>
              <a:t>       - أهداف المرحلة التعليمية .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SA" dirty="0" smtClean="0">
                <a:cs typeface="+mn-cs"/>
              </a:rPr>
              <a:t>       - أهداف المجالات الدراسية .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+mj-lt"/>
              <a:buAutoNum type="arabicPeriod" startAt="4"/>
              <a:defRPr/>
            </a:pPr>
            <a:r>
              <a:rPr lang="ar-SA" dirty="0" smtClean="0">
                <a:cs typeface="+mn-cs"/>
              </a:rPr>
              <a:t>- أهداف تعليم </a:t>
            </a:r>
            <a:r>
              <a:rPr lang="ar-KW" dirty="0" smtClean="0">
                <a:cs typeface="+mn-cs"/>
              </a:rPr>
              <a:t>الرياضيات </a:t>
            </a:r>
            <a:r>
              <a:rPr lang="ar-SA" dirty="0" smtClean="0">
                <a:cs typeface="+mn-cs"/>
              </a:rPr>
              <a:t>في مرحلة رياض الأطفال .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+mj-lt"/>
              <a:buAutoNum type="arabicPeriod" startAt="6"/>
              <a:defRPr/>
            </a:pPr>
            <a:r>
              <a:rPr lang="ar-SA" dirty="0" smtClean="0">
                <a:cs typeface="+mn-cs"/>
              </a:rPr>
              <a:t>طريقة توزيع أهداف النشاط في المجالات الثلاثة .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KW" dirty="0" smtClean="0">
                <a:solidFill>
                  <a:srgbClr val="FF0000"/>
                </a:solidFill>
                <a:cs typeface="+mn-cs"/>
              </a:rPr>
              <a:t>الفترة </a:t>
            </a:r>
            <a:r>
              <a:rPr lang="ar-SA" dirty="0" err="1" smtClean="0">
                <a:solidFill>
                  <a:srgbClr val="FF0000"/>
                </a:solidFill>
                <a:cs typeface="+mn-cs"/>
              </a:rPr>
              <a:t>الثانية </a:t>
            </a:r>
            <a:r>
              <a:rPr lang="ar-SA" dirty="0" smtClean="0">
                <a:solidFill>
                  <a:srgbClr val="FF0000"/>
                </a:solidFill>
                <a:cs typeface="+mn-cs"/>
              </a:rPr>
              <a:t>: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ar-SA" dirty="0" smtClean="0">
                <a:cs typeface="+mn-cs"/>
              </a:rPr>
              <a:t>الجدول الأسبوعي </a:t>
            </a:r>
            <a:r>
              <a:rPr lang="ar-KW" dirty="0" smtClean="0">
                <a:cs typeface="+mn-cs"/>
              </a:rPr>
              <a:t>وتوزيع </a:t>
            </a:r>
            <a:r>
              <a:rPr lang="ar-SA" dirty="0" smtClean="0">
                <a:cs typeface="+mn-cs"/>
              </a:rPr>
              <a:t>مادة </a:t>
            </a:r>
            <a:r>
              <a:rPr lang="ar-KW" dirty="0" smtClean="0">
                <a:cs typeface="+mn-cs"/>
              </a:rPr>
              <a:t>الرياضيات.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ar-SA" dirty="0" smtClean="0">
                <a:cs typeface="+mn-cs"/>
              </a:rPr>
              <a:t>طريقة استخدام كراس الطفل .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ar-SA" dirty="0" smtClean="0">
                <a:cs typeface="+mn-cs"/>
              </a:rPr>
              <a:t>طريقة ربط الأنشطة الخاصة بمنهج </a:t>
            </a:r>
            <a:r>
              <a:rPr lang="ar-KW" dirty="0" smtClean="0">
                <a:cs typeface="+mn-cs"/>
              </a:rPr>
              <a:t>الرياضيات </a:t>
            </a:r>
            <a:r>
              <a:rPr lang="ar-SA" dirty="0" smtClean="0">
                <a:cs typeface="+mn-cs"/>
              </a:rPr>
              <a:t>مع الأسلوب </a:t>
            </a:r>
            <a:r>
              <a:rPr lang="ar-SA" dirty="0" err="1" smtClean="0">
                <a:cs typeface="+mn-cs"/>
              </a:rPr>
              <a:t>المطور </a:t>
            </a:r>
            <a:r>
              <a:rPr lang="ar-SA" dirty="0" smtClean="0">
                <a:cs typeface="+mn-cs"/>
              </a:rPr>
              <a:t>+ ورش </a:t>
            </a:r>
            <a:r>
              <a:rPr lang="ar-SA" dirty="0" err="1" smtClean="0">
                <a:cs typeface="+mn-cs"/>
              </a:rPr>
              <a:t>عمل .</a:t>
            </a:r>
            <a:endParaRPr lang="ar-SA" dirty="0" smtClean="0">
              <a:cs typeface="+mn-cs"/>
            </a:endParaRPr>
          </a:p>
          <a:p>
            <a:pPr marL="514350" indent="-514350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ar-SA" dirty="0" smtClean="0">
              <a:solidFill>
                <a:srgbClr val="FF0000"/>
              </a:solidFill>
              <a:cs typeface="+mn-cs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صورة 897" descr="خمسة دنانير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2636838"/>
            <a:ext cx="16827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صورة 898" descr="1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3141663"/>
            <a:ext cx="193357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75" name="Group 5"/>
          <p:cNvGrpSpPr>
            <a:grpSpLocks/>
          </p:cNvGrpSpPr>
          <p:nvPr/>
        </p:nvGrpSpPr>
        <p:grpSpPr bwMode="auto">
          <a:xfrm>
            <a:off x="1331913" y="4076700"/>
            <a:ext cx="2200275" cy="1655763"/>
            <a:chOff x="5037" y="13500"/>
            <a:chExt cx="3465" cy="2318"/>
          </a:xfrm>
        </p:grpSpPr>
        <p:pic>
          <p:nvPicPr>
            <p:cNvPr id="54281" name="Picture 10" descr="Kuwait-Dinar"/>
            <p:cNvPicPr>
              <a:picLocks noChangeAspect="1" noChangeArrowheads="1"/>
            </p:cNvPicPr>
            <p:nvPr/>
          </p:nvPicPr>
          <p:blipFill>
            <a:blip r:embed="rId4"/>
            <a:srcRect b="48686"/>
            <a:stretch>
              <a:fillRect/>
            </a:stretch>
          </p:blipFill>
          <p:spPr bwMode="auto">
            <a:xfrm>
              <a:off x="5037" y="13500"/>
              <a:ext cx="2505" cy="1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2" name="Picture 9" descr="Kuwait-Dinar"/>
            <p:cNvPicPr>
              <a:picLocks noChangeAspect="1" noChangeArrowheads="1"/>
            </p:cNvPicPr>
            <p:nvPr/>
          </p:nvPicPr>
          <p:blipFill>
            <a:blip r:embed="rId4"/>
            <a:srcRect b="48686"/>
            <a:stretch>
              <a:fillRect/>
            </a:stretch>
          </p:blipFill>
          <p:spPr bwMode="auto">
            <a:xfrm>
              <a:off x="5277" y="13740"/>
              <a:ext cx="2505" cy="1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3" name="Picture 8" descr="Kuwait-Dinar"/>
            <p:cNvPicPr>
              <a:picLocks noChangeAspect="1" noChangeArrowheads="1"/>
            </p:cNvPicPr>
            <p:nvPr/>
          </p:nvPicPr>
          <p:blipFill>
            <a:blip r:embed="rId4"/>
            <a:srcRect b="48686"/>
            <a:stretch>
              <a:fillRect/>
            </a:stretch>
          </p:blipFill>
          <p:spPr bwMode="auto">
            <a:xfrm>
              <a:off x="5517" y="13980"/>
              <a:ext cx="2505" cy="1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4" name="Picture 7" descr="Kuwait-Dinar"/>
            <p:cNvPicPr>
              <a:picLocks noChangeAspect="1" noChangeArrowheads="1"/>
            </p:cNvPicPr>
            <p:nvPr/>
          </p:nvPicPr>
          <p:blipFill>
            <a:blip r:embed="rId4"/>
            <a:srcRect b="48686"/>
            <a:stretch>
              <a:fillRect/>
            </a:stretch>
          </p:blipFill>
          <p:spPr bwMode="auto">
            <a:xfrm>
              <a:off x="5757" y="14220"/>
              <a:ext cx="2505" cy="1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5" name="Picture 6" descr="Kuwait-Dinar"/>
            <p:cNvPicPr>
              <a:picLocks noChangeAspect="1" noChangeArrowheads="1"/>
            </p:cNvPicPr>
            <p:nvPr/>
          </p:nvPicPr>
          <p:blipFill>
            <a:blip r:embed="rId4"/>
            <a:srcRect b="48686"/>
            <a:stretch>
              <a:fillRect/>
            </a:stretch>
          </p:blipFill>
          <p:spPr bwMode="auto">
            <a:xfrm>
              <a:off x="5997" y="14460"/>
              <a:ext cx="2505" cy="1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276" name="Group 2"/>
          <p:cNvGrpSpPr>
            <a:grpSpLocks/>
          </p:cNvGrpSpPr>
          <p:nvPr/>
        </p:nvGrpSpPr>
        <p:grpSpPr bwMode="auto">
          <a:xfrm>
            <a:off x="5867400" y="4437063"/>
            <a:ext cx="2011363" cy="1368425"/>
            <a:chOff x="1077" y="11160"/>
            <a:chExt cx="3168" cy="1584"/>
          </a:xfrm>
        </p:grpSpPr>
        <p:pic>
          <p:nvPicPr>
            <p:cNvPr id="54279" name="Picture 4" descr="خمسة دنانير 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17" y="11520"/>
              <a:ext cx="2628" cy="1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0" name="Picture 3" descr="خمسة دنانير 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77" y="11160"/>
              <a:ext cx="2628" cy="1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971550" y="466725"/>
            <a:ext cx="7488238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1">
              <a:defRPr/>
            </a:pPr>
            <a:r>
              <a:rPr lang="ar-SA" sz="2400" b="1" dirty="0">
                <a:latin typeface="Arial" pitchFamily="34" charset="0"/>
                <a:ea typeface="Times New Roman" pitchFamily="18" charset="0"/>
                <a:cs typeface="PT Bold Heading" pitchFamily="2" charset="-78"/>
              </a:rPr>
              <a:t>الموقف </a:t>
            </a:r>
            <a:r>
              <a:rPr lang="ar-SA" sz="2400" b="1" dirty="0" err="1">
                <a:latin typeface="Arial" pitchFamily="34" charset="0"/>
                <a:ea typeface="Times New Roman" pitchFamily="18" charset="0"/>
                <a:cs typeface="PT Bold Heading" pitchFamily="2" charset="-78"/>
              </a:rPr>
              <a:t>الثاني :</a:t>
            </a:r>
            <a:r>
              <a:rPr lang="ar-SA" sz="2400" b="1" dirty="0">
                <a:latin typeface="Arial" pitchFamily="34" charset="0"/>
                <a:ea typeface="Times New Roman" pitchFamily="18" charset="0"/>
                <a:cs typeface="PT Bold Heading" pitchFamily="2" charset="-78"/>
              </a:rPr>
              <a:t>   </a:t>
            </a:r>
          </a:p>
          <a:p>
            <a:pPr algn="ctr" rtl="1">
              <a:defRPr/>
            </a:pPr>
            <a:r>
              <a:rPr lang="ar-SA" sz="2400" b="1" dirty="0">
                <a:latin typeface="Arial" pitchFamily="34" charset="0"/>
                <a:ea typeface="Times New Roman" pitchFamily="18" charset="0"/>
                <a:cs typeface="PT Bold Heading" pitchFamily="2" charset="-78"/>
              </a:rPr>
              <a:t>      </a:t>
            </a:r>
            <a:endParaRPr lang="en-US" sz="1050" dirty="0">
              <a:latin typeface="Arial" pitchFamily="34" charset="0"/>
              <a:cs typeface="Arial" pitchFamily="34" charset="0"/>
            </a:endParaRPr>
          </a:p>
          <a:p>
            <a:pPr algn="ctr" rtl="1" eaLnBrk="0" hangingPunct="0">
              <a:defRPr/>
            </a:pPr>
            <a:r>
              <a:rPr lang="ar-KW" sz="2000" b="1" dirty="0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يستبدل الخمسة دنانير بخمسة أوراق نقدية من فئة </a:t>
            </a:r>
            <a:r>
              <a:rPr lang="ar-KW" sz="2000" b="1" dirty="0" err="1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الدينار .</a:t>
            </a:r>
            <a:endParaRPr lang="en-US" sz="1050" dirty="0">
              <a:latin typeface="Arial" pitchFamily="34" charset="0"/>
              <a:cs typeface="Arial" pitchFamily="34" charset="0"/>
            </a:endParaRPr>
          </a:p>
          <a:p>
            <a:pPr algn="ctr" rtl="1" eaLnBrk="0" hangingPunct="0">
              <a:defRPr/>
            </a:pPr>
            <a:r>
              <a:rPr lang="ar-KW" sz="2000" b="1" dirty="0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يستبدل العشرة دنانير </a:t>
            </a:r>
            <a:r>
              <a:rPr lang="ar-KW" sz="2000" b="1" i="1" dirty="0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بعشرة أوراق نقدية من فئة </a:t>
            </a:r>
            <a:r>
              <a:rPr lang="ar-KW" sz="2000" b="1" i="1" dirty="0" err="1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الدينار .</a:t>
            </a:r>
            <a:r>
              <a:rPr lang="ar-KW" sz="2000" b="1" i="1" dirty="0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( ممكن استبدالها بورقتين من فئة الخمسة </a:t>
            </a:r>
            <a:r>
              <a:rPr lang="ar-KW" sz="2000" b="1" i="1" dirty="0" err="1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دنانير </a:t>
            </a:r>
            <a:r>
              <a:rPr lang="ar-KW" sz="2000" b="1" i="1" dirty="0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) </a:t>
            </a:r>
            <a:r>
              <a:rPr lang="ar-KW" sz="2000" b="1" i="1" dirty="0" err="1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أو </a:t>
            </a:r>
            <a:r>
              <a:rPr lang="ar-KW" sz="2000" b="1" i="1" dirty="0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( ممكن استبدالها بورقة من فئة الخمسة </a:t>
            </a:r>
            <a:r>
              <a:rPr lang="ar-KW" sz="2000" b="1" dirty="0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دنانير وخمسة أوراق من فئة </a:t>
            </a:r>
            <a:r>
              <a:rPr lang="ar-KW" sz="2000" b="1" dirty="0" err="1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الدينار )</a:t>
            </a:r>
            <a:endParaRPr lang="en-US" sz="1050" dirty="0">
              <a:latin typeface="Arial" pitchFamily="34" charset="0"/>
              <a:cs typeface="Arial" pitchFamily="34" charset="0"/>
            </a:endParaRPr>
          </a:p>
          <a:p>
            <a:pPr algn="ctr" rtl="1" eaLnBrk="0" hangingPunct="0">
              <a:defRPr/>
            </a:pPr>
            <a:r>
              <a:rPr lang="ar-KW" sz="2000" b="1" dirty="0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وهنا نؤكد على </a:t>
            </a:r>
            <a:r>
              <a:rPr lang="ar-KW" sz="2000" b="1" dirty="0" err="1"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العد .</a:t>
            </a:r>
            <a:endParaRPr lang="en-US" sz="1050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8" name="Rectangle 1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rtl="1"/>
            <a:endParaRPr lang="ar-K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8"/>
          <p:cNvSpPr>
            <a:spLocks noChangeArrowheads="1"/>
          </p:cNvSpPr>
          <p:nvPr/>
        </p:nvSpPr>
        <p:spPr bwMode="auto">
          <a:xfrm>
            <a:off x="684213" y="620713"/>
            <a:ext cx="7596187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SA" b="1">
                <a:ea typeface="Times New Roman" pitchFamily="18" charset="0"/>
                <a:cs typeface="PT Bold Heading"/>
              </a:rPr>
              <a:t>الموقف الثالث : </a:t>
            </a:r>
          </a:p>
          <a:p>
            <a:pPr algn="ctr" rtl="1"/>
            <a:r>
              <a:rPr lang="ar-SA" b="1">
                <a:ea typeface="Times New Roman" pitchFamily="18" charset="0"/>
                <a:cs typeface="PT Bold Heading"/>
              </a:rPr>
              <a:t>        </a:t>
            </a:r>
            <a:endParaRPr lang="en-US" sz="900">
              <a:ea typeface="Times New Roman" pitchFamily="18" charset="0"/>
              <a:cs typeface="PT Bold Heading"/>
            </a:endParaRPr>
          </a:p>
          <a:p>
            <a:pPr algn="ctr" rtl="1" eaLnBrk="0" hangingPunct="0"/>
            <a:r>
              <a:rPr lang="ar-KW" sz="1600" b="1">
                <a:latin typeface="Simplified Arabic" pitchFamily="2" charset="-78"/>
                <a:ea typeface="Times New Roman" pitchFamily="18" charset="0"/>
                <a:cs typeface="Simplified Arabic" pitchFamily="2" charset="-78"/>
              </a:rPr>
              <a:t>يمارس شراء شيء واحد من دكان الفصل وتكون قيمته تساوي النقود التي معه أي يبحث عن سلعة ثمنها يساوي النقود التي معه .</a:t>
            </a:r>
            <a:endParaRPr lang="en-US" sz="900"/>
          </a:p>
          <a:p>
            <a:pPr algn="ctr" rtl="1" eaLnBrk="0" hangingPunct="0"/>
            <a:r>
              <a:rPr lang="ar-KW" sz="1600" b="1">
                <a:latin typeface="Simplified Arabic" pitchFamily="2" charset="-78"/>
                <a:cs typeface="Simplified Arabic" pitchFamily="2" charset="-78"/>
              </a:rPr>
              <a:t>وممكن للمعلمة عمل شفافية أو لوحة لتدرب الأطفال على ذلك كما في الأمثلة التالية.</a:t>
            </a:r>
            <a:endParaRPr lang="en-US" sz="900"/>
          </a:p>
          <a:p>
            <a:pPr algn="ctr" rtl="1" eaLnBrk="0" hangingPunct="0"/>
            <a:r>
              <a:rPr lang="ar-KW" b="1" u="sng">
                <a:ea typeface="PT Bold Heading"/>
                <a:cs typeface="PT Bold Heading"/>
              </a:rPr>
              <a:t>مثال 1 :</a:t>
            </a:r>
            <a:endParaRPr lang="en-US" sz="900"/>
          </a:p>
          <a:p>
            <a:pPr algn="ctr" rtl="1" eaLnBrk="0" hangingPunct="0"/>
            <a:r>
              <a:rPr lang="ar-KW" sz="1600" b="1">
                <a:latin typeface="Simplified Arabic" pitchFamily="2" charset="-78"/>
                <a:cs typeface="Simplified Arabic" pitchFamily="2" charset="-78"/>
              </a:rPr>
              <a:t>ضع علامة (</a:t>
            </a:r>
            <a:r>
              <a:rPr lang="en-US" sz="1600" b="1">
                <a:cs typeface="Simplified Arabic" pitchFamily="2" charset="-78"/>
                <a:sym typeface="Wingdings" pitchFamily="2" charset="2"/>
              </a:rPr>
              <a:t></a:t>
            </a:r>
            <a:r>
              <a:rPr lang="ar-KW" sz="1600" b="1">
                <a:latin typeface="Simplified Arabic" pitchFamily="2" charset="-78"/>
                <a:cs typeface="Simplified Arabic" pitchFamily="2" charset="-78"/>
              </a:rPr>
              <a:t>) على </a:t>
            </a:r>
            <a:r>
              <a:rPr lang="ar-KW" sz="1600" b="1">
                <a:solidFill>
                  <a:srgbClr val="FF0000"/>
                </a:solidFill>
                <a:latin typeface="Simplified Arabic" pitchFamily="2" charset="-78"/>
                <a:cs typeface="Simplified Arabic" pitchFamily="2" charset="-78"/>
                <a:sym typeface="Wingdings" pitchFamily="2" charset="2"/>
              </a:rPr>
              <a:t>شيء واحد</a:t>
            </a:r>
            <a:r>
              <a:rPr lang="ar-KW" sz="1600" b="1">
                <a:latin typeface="Simplified Arabic" pitchFamily="2" charset="-78"/>
                <a:cs typeface="Simplified Arabic" pitchFamily="2" charset="-78"/>
                <a:sym typeface="Wingdings" pitchFamily="2" charset="2"/>
              </a:rPr>
              <a:t> يمكن أن تشتريه بدون أن يتبقى لديك نقود :</a:t>
            </a:r>
            <a:endParaRPr lang="en-US" sz="900">
              <a:sym typeface="Wingdings" pitchFamily="2" charset="2"/>
            </a:endParaRPr>
          </a:p>
          <a:p>
            <a:pPr algn="ctr" eaLnBrk="0" hangingPunct="0"/>
            <a:endParaRPr lang="en-US" sz="1600" b="1">
              <a:cs typeface="Simplified Arabic" pitchFamily="2" charset="-78"/>
              <a:sym typeface="Wingdings" pitchFamily="2" charset="2"/>
            </a:endParaRPr>
          </a:p>
        </p:txBody>
      </p:sp>
      <p:grpSp>
        <p:nvGrpSpPr>
          <p:cNvPr id="55298" name="Group 1"/>
          <p:cNvGrpSpPr>
            <a:grpSpLocks/>
          </p:cNvGrpSpPr>
          <p:nvPr/>
        </p:nvGrpSpPr>
        <p:grpSpPr bwMode="auto">
          <a:xfrm>
            <a:off x="684213" y="3141663"/>
            <a:ext cx="7704137" cy="2879725"/>
            <a:chOff x="1617" y="12420"/>
            <a:chExt cx="9207" cy="3088"/>
          </a:xfrm>
        </p:grpSpPr>
        <p:pic>
          <p:nvPicPr>
            <p:cNvPr id="55300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54" y="12420"/>
              <a:ext cx="2670" cy="1620"/>
            </a:xfrm>
            <a:prstGeom prst="rect">
              <a:avLst/>
            </a:prstGeom>
            <a:noFill/>
            <a:ln w="76200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55301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97" y="12420"/>
              <a:ext cx="2700" cy="1667"/>
            </a:xfrm>
            <a:prstGeom prst="rect">
              <a:avLst/>
            </a:prstGeom>
            <a:noFill/>
            <a:ln w="76200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55302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17" y="12420"/>
              <a:ext cx="2643" cy="1830"/>
            </a:xfrm>
            <a:prstGeom prst="rect">
              <a:avLst/>
            </a:prstGeom>
            <a:noFill/>
            <a:ln w="76200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55303" name="Text Box 4"/>
            <p:cNvSpPr txBox="1">
              <a:spLocks noChangeArrowheads="1"/>
            </p:cNvSpPr>
            <p:nvPr/>
          </p:nvSpPr>
          <p:spPr bwMode="auto">
            <a:xfrm>
              <a:off x="2037" y="14520"/>
              <a:ext cx="1980" cy="928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1"/>
              <a:r>
                <a:rPr lang="ar-KW" sz="2600" b="1">
                  <a:latin typeface="Times New Roman" pitchFamily="18" charset="0"/>
                  <a:cs typeface="Times New Roman" pitchFamily="18" charset="0"/>
                </a:rPr>
                <a:t>1 دينار</a:t>
              </a:r>
              <a:endParaRPr lang="ar-KW" sz="2600" b="1">
                <a:cs typeface="Times New Roman" pitchFamily="18" charset="0"/>
              </a:endParaRPr>
            </a:p>
            <a:p>
              <a:pPr eaLnBrk="0" hangingPunct="0"/>
              <a:endParaRPr lang="ar-KW"/>
            </a:p>
          </p:txBody>
        </p:sp>
        <p:sp>
          <p:nvSpPr>
            <p:cNvPr id="55304" name="Text Box 3"/>
            <p:cNvSpPr txBox="1">
              <a:spLocks noChangeArrowheads="1"/>
            </p:cNvSpPr>
            <p:nvPr/>
          </p:nvSpPr>
          <p:spPr bwMode="auto">
            <a:xfrm>
              <a:off x="5277" y="14370"/>
              <a:ext cx="1800" cy="108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1"/>
              <a:r>
                <a:rPr lang="ar-KW" sz="2600" b="1">
                  <a:latin typeface="Times New Roman" pitchFamily="18" charset="0"/>
                  <a:cs typeface="Times New Roman" pitchFamily="18" charset="0"/>
                </a:rPr>
                <a:t>3 دنانير</a:t>
              </a:r>
              <a:endParaRPr lang="ar-KW" sz="2600" b="1">
                <a:cs typeface="Times New Roman" pitchFamily="18" charset="0"/>
              </a:endParaRPr>
            </a:p>
            <a:p>
              <a:pPr eaLnBrk="0" hangingPunct="0"/>
              <a:endParaRPr lang="ar-KW"/>
            </a:p>
          </p:txBody>
        </p:sp>
        <p:sp>
          <p:nvSpPr>
            <p:cNvPr id="55305" name="Text Box 2"/>
            <p:cNvSpPr txBox="1">
              <a:spLocks noChangeArrowheads="1"/>
            </p:cNvSpPr>
            <p:nvPr/>
          </p:nvSpPr>
          <p:spPr bwMode="auto">
            <a:xfrm>
              <a:off x="8550" y="14400"/>
              <a:ext cx="1980" cy="1108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1"/>
              <a:r>
                <a:rPr lang="ar-KW" sz="2600" b="1">
                  <a:latin typeface="Times New Roman" pitchFamily="18" charset="0"/>
                  <a:cs typeface="Times New Roman" pitchFamily="18" charset="0"/>
                </a:rPr>
                <a:t>5 دنانير</a:t>
              </a:r>
              <a:endParaRPr lang="ar-KW" sz="2600" b="1">
                <a:cs typeface="Times New Roman" pitchFamily="18" charset="0"/>
              </a:endParaRPr>
            </a:p>
            <a:p>
              <a:pPr eaLnBrk="0" hangingPunct="0"/>
              <a:endParaRPr lang="ar-KW"/>
            </a:p>
          </p:txBody>
        </p:sp>
      </p:grpSp>
      <p:sp>
        <p:nvSpPr>
          <p:cNvPr id="55299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KW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1331913" y="2349500"/>
            <a:ext cx="7056437" cy="2112963"/>
            <a:chOff x="897" y="5220"/>
            <a:chExt cx="9891" cy="3240"/>
          </a:xfrm>
        </p:grpSpPr>
        <p:grpSp>
          <p:nvGrpSpPr>
            <p:cNvPr id="56349" name="Group 3"/>
            <p:cNvGrpSpPr>
              <a:grpSpLocks noChangeAspect="1"/>
            </p:cNvGrpSpPr>
            <p:nvPr/>
          </p:nvGrpSpPr>
          <p:grpSpPr bwMode="auto">
            <a:xfrm>
              <a:off x="9177" y="5220"/>
              <a:ext cx="1611" cy="3240"/>
              <a:chOff x="6420" y="7538"/>
              <a:chExt cx="3165" cy="7140"/>
            </a:xfrm>
          </p:grpSpPr>
          <p:pic>
            <p:nvPicPr>
              <p:cNvPr id="56357" name="Picture 4" descr="CHLD475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6420" y="7718"/>
                <a:ext cx="3060" cy="6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58" name="Picture 5" descr="1000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010" y="7538"/>
                <a:ext cx="1575" cy="26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6350" name="Group 6"/>
            <p:cNvGrpSpPr>
              <a:grpSpLocks noChangeAspect="1"/>
            </p:cNvGrpSpPr>
            <p:nvPr/>
          </p:nvGrpSpPr>
          <p:grpSpPr bwMode="auto">
            <a:xfrm>
              <a:off x="897" y="5580"/>
              <a:ext cx="7587" cy="2496"/>
              <a:chOff x="897" y="5580"/>
              <a:chExt cx="7587" cy="2496"/>
            </a:xfrm>
          </p:grpSpPr>
          <p:pic>
            <p:nvPicPr>
              <p:cNvPr id="56351" name="Picture 7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284" y="5580"/>
                <a:ext cx="2200" cy="1335"/>
              </a:xfrm>
              <a:prstGeom prst="rect">
                <a:avLst/>
              </a:prstGeom>
              <a:noFill/>
              <a:ln w="76200">
                <a:solidFill>
                  <a:srgbClr val="0000FF"/>
                </a:solidFill>
                <a:miter lim="800000"/>
                <a:headEnd/>
                <a:tailEnd/>
              </a:ln>
            </p:spPr>
          </p:pic>
          <p:pic>
            <p:nvPicPr>
              <p:cNvPr id="56352" name="Picture 8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517" y="5580"/>
                <a:ext cx="2225" cy="1374"/>
              </a:xfrm>
              <a:prstGeom prst="rect">
                <a:avLst/>
              </a:prstGeom>
              <a:noFill/>
              <a:ln w="76200">
                <a:solidFill>
                  <a:srgbClr val="0000FF"/>
                </a:solidFill>
                <a:miter lim="800000"/>
                <a:headEnd/>
                <a:tailEnd/>
              </a:ln>
            </p:spPr>
          </p:pic>
          <p:pic>
            <p:nvPicPr>
              <p:cNvPr id="56353" name="Picture 9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97" y="5580"/>
                <a:ext cx="2178" cy="1508"/>
              </a:xfrm>
              <a:prstGeom prst="rect">
                <a:avLst/>
              </a:prstGeom>
              <a:noFill/>
              <a:ln w="76200">
                <a:solidFill>
                  <a:srgbClr val="0000FF"/>
                </a:solidFill>
                <a:miter lim="800000"/>
                <a:headEnd/>
                <a:tailEnd/>
              </a:ln>
            </p:spPr>
          </p:pic>
          <p:sp>
            <p:nvSpPr>
              <p:cNvPr id="56354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1243" y="7311"/>
                <a:ext cx="1632" cy="765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ar-KW"/>
              </a:p>
            </p:txBody>
          </p:sp>
          <p:sp>
            <p:nvSpPr>
              <p:cNvPr id="56355" name="Text Box 11"/>
              <p:cNvSpPr txBox="1">
                <a:spLocks noChangeAspect="1" noChangeArrowheads="1"/>
              </p:cNvSpPr>
              <p:nvPr/>
            </p:nvSpPr>
            <p:spPr bwMode="auto">
              <a:xfrm>
                <a:off x="6657" y="7200"/>
                <a:ext cx="1632" cy="765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rtl="1"/>
                <a:r>
                  <a:rPr lang="en-US" sz="2600" b="1">
                    <a:latin typeface="Al-QuranAlKareem"/>
                    <a:ea typeface="Arial" charset="0"/>
                    <a:cs typeface="Al-QuranAlKareem"/>
                  </a:rPr>
                  <a:t>                      </a:t>
                </a:r>
                <a:endParaRPr lang="ar-KW">
                  <a:ea typeface="Arial" charset="0"/>
                  <a:cs typeface="Al-QuranAlKareem"/>
                </a:endParaRPr>
              </a:p>
            </p:txBody>
          </p:sp>
          <p:sp>
            <p:nvSpPr>
              <p:cNvPr id="56356" name="Text Box 12"/>
              <p:cNvSpPr txBox="1">
                <a:spLocks noChangeAspect="1" noChangeArrowheads="1"/>
              </p:cNvSpPr>
              <p:nvPr/>
            </p:nvSpPr>
            <p:spPr bwMode="auto">
              <a:xfrm>
                <a:off x="3777" y="7200"/>
                <a:ext cx="1632" cy="765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ar-KW"/>
              </a:p>
            </p:txBody>
          </p:sp>
        </p:grpSp>
      </p:grpSp>
      <p:grpSp>
        <p:nvGrpSpPr>
          <p:cNvPr id="5" name="Group 12"/>
          <p:cNvGrpSpPr>
            <a:grpSpLocks noChangeAspect="1"/>
          </p:cNvGrpSpPr>
          <p:nvPr/>
        </p:nvGrpSpPr>
        <p:grpSpPr bwMode="auto">
          <a:xfrm>
            <a:off x="1331913" y="549275"/>
            <a:ext cx="6480175" cy="1800225"/>
            <a:chOff x="1437" y="1080"/>
            <a:chExt cx="9655" cy="3216"/>
          </a:xfrm>
        </p:grpSpPr>
        <p:grpSp>
          <p:nvGrpSpPr>
            <p:cNvPr id="56340" name="Group 19"/>
            <p:cNvGrpSpPr>
              <a:grpSpLocks noChangeAspect="1"/>
            </p:cNvGrpSpPr>
            <p:nvPr/>
          </p:nvGrpSpPr>
          <p:grpSpPr bwMode="auto">
            <a:xfrm>
              <a:off x="8997" y="1080"/>
              <a:ext cx="2095" cy="3182"/>
              <a:chOff x="8817" y="7916"/>
              <a:chExt cx="2095" cy="3182"/>
            </a:xfrm>
          </p:grpSpPr>
          <p:pic>
            <p:nvPicPr>
              <p:cNvPr id="56347" name="Picture 21" descr="GRLHEAR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9794" y="7916"/>
                <a:ext cx="1118" cy="3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48" name="Picture 20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8817" y="9150"/>
                <a:ext cx="2070" cy="1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6341" name="Picture 1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24" y="1800"/>
              <a:ext cx="2200" cy="1335"/>
            </a:xfrm>
            <a:prstGeom prst="rect">
              <a:avLst/>
            </a:prstGeom>
            <a:noFill/>
            <a:ln w="76200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56342" name="Picture 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57" y="1800"/>
              <a:ext cx="2225" cy="1374"/>
            </a:xfrm>
            <a:prstGeom prst="rect">
              <a:avLst/>
            </a:prstGeom>
            <a:noFill/>
            <a:ln w="76200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56343" name="Picture 1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37" y="1800"/>
              <a:ext cx="2178" cy="1508"/>
            </a:xfrm>
            <a:prstGeom prst="rect">
              <a:avLst/>
            </a:prstGeom>
            <a:noFill/>
            <a:ln w="76200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56344" name="Text Box 15"/>
            <p:cNvSpPr txBox="1">
              <a:spLocks noChangeAspect="1" noChangeArrowheads="1"/>
            </p:cNvSpPr>
            <p:nvPr/>
          </p:nvSpPr>
          <p:spPr bwMode="auto">
            <a:xfrm>
              <a:off x="1783" y="3531"/>
              <a:ext cx="1632" cy="765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endParaRPr lang="ar-KW"/>
            </a:p>
          </p:txBody>
        </p:sp>
        <p:sp>
          <p:nvSpPr>
            <p:cNvPr id="56345" name="Text Box 14"/>
            <p:cNvSpPr txBox="1">
              <a:spLocks noChangeAspect="1" noChangeArrowheads="1"/>
            </p:cNvSpPr>
            <p:nvPr/>
          </p:nvSpPr>
          <p:spPr bwMode="auto">
            <a:xfrm>
              <a:off x="7170" y="3390"/>
              <a:ext cx="1632" cy="765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1"/>
              <a:r>
                <a:rPr lang="ar-KW" sz="2600" b="1">
                  <a:latin typeface="Times New Roman" pitchFamily="18" charset="0"/>
                  <a:cs typeface="Times New Roman" pitchFamily="18" charset="0"/>
                </a:rPr>
                <a:t>                      </a:t>
              </a:r>
              <a:endParaRPr lang="ar-KW" sz="2600" b="1">
                <a:cs typeface="Times New Roman" pitchFamily="18" charset="0"/>
              </a:endParaRPr>
            </a:p>
            <a:p>
              <a:pPr eaLnBrk="0" hangingPunct="0"/>
              <a:endParaRPr lang="ar-KW"/>
            </a:p>
          </p:txBody>
        </p:sp>
        <p:sp>
          <p:nvSpPr>
            <p:cNvPr id="56346" name="Text Box 13"/>
            <p:cNvSpPr txBox="1">
              <a:spLocks noChangeAspect="1" noChangeArrowheads="1"/>
            </p:cNvSpPr>
            <p:nvPr/>
          </p:nvSpPr>
          <p:spPr bwMode="auto">
            <a:xfrm>
              <a:off x="4317" y="3420"/>
              <a:ext cx="1632" cy="765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endParaRPr lang="ar-KW"/>
            </a:p>
          </p:txBody>
        </p:sp>
      </p:grpSp>
      <p:grpSp>
        <p:nvGrpSpPr>
          <p:cNvPr id="7" name="Group 13"/>
          <p:cNvGrpSpPr>
            <a:grpSpLocks noChangeAspect="1"/>
          </p:cNvGrpSpPr>
          <p:nvPr/>
        </p:nvGrpSpPr>
        <p:grpSpPr bwMode="auto">
          <a:xfrm>
            <a:off x="1331913" y="4581525"/>
            <a:ext cx="6769100" cy="1706563"/>
            <a:chOff x="1077" y="9180"/>
            <a:chExt cx="10543" cy="3420"/>
          </a:xfrm>
        </p:grpSpPr>
        <p:grpSp>
          <p:nvGrpSpPr>
            <p:cNvPr id="56327" name="Group 14"/>
            <p:cNvGrpSpPr>
              <a:grpSpLocks noChangeAspect="1"/>
            </p:cNvGrpSpPr>
            <p:nvPr/>
          </p:nvGrpSpPr>
          <p:grpSpPr bwMode="auto">
            <a:xfrm>
              <a:off x="8997" y="9180"/>
              <a:ext cx="2623" cy="3420"/>
              <a:chOff x="7557" y="1620"/>
              <a:chExt cx="3883" cy="4282"/>
            </a:xfrm>
          </p:grpSpPr>
          <p:pic>
            <p:nvPicPr>
              <p:cNvPr id="56335" name="Picture 15" descr="CHLD641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8637" y="3600"/>
                <a:ext cx="1375" cy="2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6336" name="Group 16"/>
              <p:cNvGrpSpPr>
                <a:grpSpLocks noChangeAspect="1"/>
              </p:cNvGrpSpPr>
              <p:nvPr/>
            </p:nvGrpSpPr>
            <p:grpSpPr bwMode="auto">
              <a:xfrm>
                <a:off x="7557" y="1620"/>
                <a:ext cx="3883" cy="2070"/>
                <a:chOff x="1854" y="2318"/>
                <a:chExt cx="6043" cy="3510"/>
              </a:xfrm>
            </p:grpSpPr>
            <p:pic>
              <p:nvPicPr>
                <p:cNvPr id="56337" name="Picture 17" descr="1000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5994" y="2318"/>
                  <a:ext cx="1903" cy="35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6338" name="Picture 18" descr="1000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4014" y="2318"/>
                  <a:ext cx="1903" cy="35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6339" name="Picture 19" descr="1000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1854" y="2318"/>
                  <a:ext cx="1903" cy="35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56328" name="Group 20"/>
            <p:cNvGrpSpPr>
              <a:grpSpLocks noChangeAspect="1"/>
            </p:cNvGrpSpPr>
            <p:nvPr/>
          </p:nvGrpSpPr>
          <p:grpSpPr bwMode="auto">
            <a:xfrm>
              <a:off x="1077" y="9180"/>
              <a:ext cx="7587" cy="2496"/>
              <a:chOff x="897" y="5580"/>
              <a:chExt cx="7587" cy="2496"/>
            </a:xfrm>
          </p:grpSpPr>
          <p:pic>
            <p:nvPicPr>
              <p:cNvPr id="56329" name="Picture 2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284" y="5580"/>
                <a:ext cx="2200" cy="1335"/>
              </a:xfrm>
              <a:prstGeom prst="rect">
                <a:avLst/>
              </a:prstGeom>
              <a:noFill/>
              <a:ln w="76200">
                <a:solidFill>
                  <a:srgbClr val="0000FF"/>
                </a:solidFill>
                <a:miter lim="800000"/>
                <a:headEnd/>
                <a:tailEnd/>
              </a:ln>
            </p:spPr>
          </p:pic>
          <p:pic>
            <p:nvPicPr>
              <p:cNvPr id="56330" name="Picture 2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517" y="5580"/>
                <a:ext cx="2225" cy="1374"/>
              </a:xfrm>
              <a:prstGeom prst="rect">
                <a:avLst/>
              </a:prstGeom>
              <a:noFill/>
              <a:ln w="76200">
                <a:solidFill>
                  <a:srgbClr val="0000FF"/>
                </a:solidFill>
                <a:miter lim="800000"/>
                <a:headEnd/>
                <a:tailEnd/>
              </a:ln>
            </p:spPr>
          </p:pic>
          <p:pic>
            <p:nvPicPr>
              <p:cNvPr id="56331" name="Picture 2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97" y="5580"/>
                <a:ext cx="2178" cy="1508"/>
              </a:xfrm>
              <a:prstGeom prst="rect">
                <a:avLst/>
              </a:prstGeom>
              <a:noFill/>
              <a:ln w="76200">
                <a:solidFill>
                  <a:srgbClr val="0000FF"/>
                </a:solidFill>
                <a:miter lim="800000"/>
                <a:headEnd/>
                <a:tailEnd/>
              </a:ln>
            </p:spPr>
          </p:pic>
          <p:sp>
            <p:nvSpPr>
              <p:cNvPr id="56332" name="Text Box 24"/>
              <p:cNvSpPr txBox="1">
                <a:spLocks noChangeAspect="1" noChangeArrowheads="1"/>
              </p:cNvSpPr>
              <p:nvPr/>
            </p:nvSpPr>
            <p:spPr bwMode="auto">
              <a:xfrm>
                <a:off x="1243" y="7311"/>
                <a:ext cx="1632" cy="765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ar-KW"/>
              </a:p>
            </p:txBody>
          </p:sp>
          <p:sp>
            <p:nvSpPr>
              <p:cNvPr id="56333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6657" y="7200"/>
                <a:ext cx="1632" cy="765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rtl="1"/>
                <a:r>
                  <a:rPr lang="en-US" sz="2600" b="1">
                    <a:latin typeface="Al-QuranAlKareem"/>
                  </a:rPr>
                  <a:t>                      </a:t>
                </a:r>
                <a:endParaRPr lang="ar-KW"/>
              </a:p>
            </p:txBody>
          </p:sp>
          <p:sp>
            <p:nvSpPr>
              <p:cNvPr id="56334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3777" y="7200"/>
                <a:ext cx="1632" cy="765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r" rtl="1"/>
                <a:endParaRPr lang="ar-KW"/>
              </a:p>
            </p:txBody>
          </p:sp>
        </p:grpSp>
      </p:grpSp>
      <p:sp>
        <p:nvSpPr>
          <p:cNvPr id="39" name="نجمة ذات 5 نقاط 38"/>
          <p:cNvSpPr/>
          <p:nvPr/>
        </p:nvSpPr>
        <p:spPr>
          <a:xfrm>
            <a:off x="5364163" y="1916113"/>
            <a:ext cx="720725" cy="2889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40" name="نجمة ذات 5 نقاط 39"/>
          <p:cNvSpPr/>
          <p:nvPr/>
        </p:nvSpPr>
        <p:spPr>
          <a:xfrm>
            <a:off x="1763713" y="3789363"/>
            <a:ext cx="720725" cy="28733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41" name="نجمة ذات 5 نقاط 40"/>
          <p:cNvSpPr/>
          <p:nvPr/>
        </p:nvSpPr>
        <p:spPr>
          <a:xfrm>
            <a:off x="3348038" y="5445125"/>
            <a:ext cx="719137" cy="2873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8"/>
          <p:cNvSpPr>
            <a:spLocks noChangeArrowheads="1"/>
          </p:cNvSpPr>
          <p:nvPr/>
        </p:nvSpPr>
        <p:spPr bwMode="auto">
          <a:xfrm>
            <a:off x="5715000" y="6400800"/>
            <a:ext cx="228600" cy="342900"/>
          </a:xfrm>
          <a:prstGeom prst="rect">
            <a:avLst/>
          </a:prstGeom>
          <a:solidFill>
            <a:srgbClr val="E3F1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ar-KW">
              <a:cs typeface="Tahoma" pitchFamily="34" charset="0"/>
            </a:endParaRPr>
          </a:p>
        </p:txBody>
      </p:sp>
      <p:grpSp>
        <p:nvGrpSpPr>
          <p:cNvPr id="57346" name="Group 1"/>
          <p:cNvGrpSpPr>
            <a:grpSpLocks noChangeAspect="1"/>
          </p:cNvGrpSpPr>
          <p:nvPr/>
        </p:nvGrpSpPr>
        <p:grpSpPr bwMode="auto">
          <a:xfrm>
            <a:off x="2051050" y="2924175"/>
            <a:ext cx="5416550" cy="2592388"/>
            <a:chOff x="1617" y="12420"/>
            <a:chExt cx="9207" cy="3088"/>
          </a:xfrm>
        </p:grpSpPr>
        <p:pic>
          <p:nvPicPr>
            <p:cNvPr id="57350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54" y="12420"/>
              <a:ext cx="2670" cy="1620"/>
            </a:xfrm>
            <a:prstGeom prst="rect">
              <a:avLst/>
            </a:prstGeom>
            <a:noFill/>
            <a:ln w="76200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57351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97" y="12420"/>
              <a:ext cx="2700" cy="1667"/>
            </a:xfrm>
            <a:prstGeom prst="rect">
              <a:avLst/>
            </a:prstGeom>
            <a:noFill/>
            <a:ln w="76200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57352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17" y="12420"/>
              <a:ext cx="2643" cy="1830"/>
            </a:xfrm>
            <a:prstGeom prst="rect">
              <a:avLst/>
            </a:prstGeom>
            <a:noFill/>
            <a:ln w="76200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57353" name="Text Box 4"/>
            <p:cNvSpPr txBox="1">
              <a:spLocks noChangeAspect="1" noChangeArrowheads="1"/>
            </p:cNvSpPr>
            <p:nvPr/>
          </p:nvSpPr>
          <p:spPr bwMode="auto">
            <a:xfrm>
              <a:off x="2037" y="14520"/>
              <a:ext cx="1980" cy="928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r>
                <a:rPr lang="ar-KW" sz="1600" b="1" i="1">
                  <a:ea typeface="Times New Roman" pitchFamily="18" charset="0"/>
                  <a:cs typeface="Led Italic Font"/>
                </a:rPr>
                <a:t>2</a:t>
              </a:r>
              <a:r>
                <a:rPr lang="ar-KW" sz="1600">
                  <a:latin typeface="Arabic Transparent" pitchFamily="2" charset="-78"/>
                  <a:ea typeface="Times New Roman" pitchFamily="18" charset="0"/>
                  <a:cs typeface="Led Italic Font"/>
                </a:rPr>
                <a:t> </a:t>
              </a:r>
              <a:r>
                <a:rPr lang="ar-KW" sz="1600" b="1">
                  <a:latin typeface="Arabic Transparent" pitchFamily="2" charset="-78"/>
                  <a:ea typeface="Times New Roman" pitchFamily="18" charset="0"/>
                  <a:cs typeface="Led Italic Font"/>
                </a:rPr>
                <a:t> ديناران</a:t>
              </a:r>
              <a:endParaRPr lang="ar-KW">
                <a:ea typeface="Times New Roman" pitchFamily="18" charset="0"/>
                <a:cs typeface="Led Italic Font"/>
              </a:endParaRPr>
            </a:p>
          </p:txBody>
        </p:sp>
        <p:sp>
          <p:nvSpPr>
            <p:cNvPr id="57354" name="Text Box 3"/>
            <p:cNvSpPr txBox="1">
              <a:spLocks noChangeAspect="1" noChangeArrowheads="1"/>
            </p:cNvSpPr>
            <p:nvPr/>
          </p:nvSpPr>
          <p:spPr bwMode="auto">
            <a:xfrm>
              <a:off x="5277" y="14370"/>
              <a:ext cx="1800" cy="108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1"/>
              <a:r>
                <a:rPr lang="ar-KW" sz="2300" b="1">
                  <a:latin typeface="Times New Roman" pitchFamily="18" charset="0"/>
                  <a:cs typeface="Times New Roman" pitchFamily="18" charset="0"/>
                </a:rPr>
                <a:t>3 </a:t>
              </a:r>
              <a:r>
                <a:rPr lang="ar-KW" b="1">
                  <a:latin typeface="Times New Roman" pitchFamily="18" charset="0"/>
                  <a:cs typeface="Times New Roman" pitchFamily="18" charset="0"/>
                </a:rPr>
                <a:t>دنانير</a:t>
              </a:r>
              <a:endParaRPr lang="ar-KW" sz="2600" b="1">
                <a:cs typeface="Times New Roman" pitchFamily="18" charset="0"/>
              </a:endParaRPr>
            </a:p>
            <a:p>
              <a:pPr eaLnBrk="0" hangingPunct="0"/>
              <a:endParaRPr lang="ar-KW"/>
            </a:p>
          </p:txBody>
        </p:sp>
        <p:sp>
          <p:nvSpPr>
            <p:cNvPr id="57355" name="Text Box 2"/>
            <p:cNvSpPr txBox="1">
              <a:spLocks noChangeAspect="1" noChangeArrowheads="1"/>
            </p:cNvSpPr>
            <p:nvPr/>
          </p:nvSpPr>
          <p:spPr bwMode="auto">
            <a:xfrm>
              <a:off x="8550" y="14400"/>
              <a:ext cx="1980" cy="1108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1"/>
              <a:r>
                <a:rPr lang="ar-KW" sz="2600" b="1"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lang="ar-KW" sz="2000" b="1">
                  <a:latin typeface="Times New Roman" pitchFamily="18" charset="0"/>
                  <a:cs typeface="Times New Roman" pitchFamily="18" charset="0"/>
                </a:rPr>
                <a:t>دنانير</a:t>
              </a:r>
              <a:endParaRPr lang="ar-KW" sz="2600" b="1">
                <a:cs typeface="Times New Roman" pitchFamily="18" charset="0"/>
              </a:endParaRPr>
            </a:p>
            <a:p>
              <a:pPr eaLnBrk="0" hangingPunct="0"/>
              <a:endParaRPr lang="ar-KW"/>
            </a:p>
          </p:txBody>
        </p:sp>
      </p:grpSp>
      <p:sp>
        <p:nvSpPr>
          <p:cNvPr id="57347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7348" name="Rectangle 10"/>
          <p:cNvSpPr>
            <a:spLocks noChangeArrowheads="1"/>
          </p:cNvSpPr>
          <p:nvPr/>
        </p:nvSpPr>
        <p:spPr bwMode="auto">
          <a:xfrm>
            <a:off x="971550" y="620713"/>
            <a:ext cx="7272338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SA">
                <a:ea typeface="Times New Roman" pitchFamily="18" charset="0"/>
                <a:cs typeface="PT Bold Heading"/>
              </a:rPr>
              <a:t>الموقف الرابع : </a:t>
            </a:r>
          </a:p>
          <a:p>
            <a:pPr algn="ctr" rtl="1"/>
            <a:r>
              <a:rPr lang="ar-SA">
                <a:ea typeface="Times New Roman" pitchFamily="18" charset="0"/>
                <a:cs typeface="PT Bold Heading"/>
              </a:rPr>
              <a:t>        </a:t>
            </a:r>
            <a:endParaRPr lang="en-US" sz="900">
              <a:ea typeface="Times New Roman" pitchFamily="18" charset="0"/>
              <a:cs typeface="PT Bold Heading"/>
            </a:endParaRPr>
          </a:p>
          <a:p>
            <a:pPr algn="ctr" rtl="1" eaLnBrk="0" hangingPunct="0"/>
            <a:r>
              <a:rPr lang="ar-SA" sz="1600" b="1">
                <a:latin typeface="Simplified Arabic" pitchFamily="2" charset="-78"/>
                <a:ea typeface="Times New Roman" pitchFamily="18" charset="0"/>
                <a:cs typeface="Simplified Arabic" pitchFamily="2" charset="-78"/>
              </a:rPr>
              <a:t>في هذا الموقف سوف نعود أطفالنا على تجريب الحل وهنا تسمع المعلمة من أطفالها : لماذا لم نتمكن من شراء هذه السلعة ؟ </a:t>
            </a:r>
            <a:endParaRPr lang="en-US" sz="900"/>
          </a:p>
          <a:p>
            <a:pPr algn="ctr" rtl="1" eaLnBrk="0" hangingPunct="0"/>
            <a:r>
              <a:rPr lang="ar-KW" b="1" u="sng">
                <a:ea typeface="PT Bold Heading"/>
                <a:cs typeface="PT Bold Heading"/>
              </a:rPr>
              <a:t>مثال 2 :</a:t>
            </a:r>
            <a:endParaRPr lang="en-US" sz="900"/>
          </a:p>
          <a:p>
            <a:pPr algn="ctr" rtl="1" eaLnBrk="0" hangingPunct="0"/>
            <a:r>
              <a:rPr lang="ar-SA" sz="1600" b="1">
                <a:latin typeface="Simplified Arabic" pitchFamily="2" charset="-78"/>
                <a:cs typeface="Simplified Arabic" pitchFamily="2" charset="-78"/>
              </a:rPr>
              <a:t>ضع علامة (</a:t>
            </a:r>
            <a:r>
              <a:rPr lang="en-US" sz="1600" b="1">
                <a:cs typeface="Simplified Arabic" pitchFamily="2" charset="-78"/>
                <a:sym typeface="Wingdings" pitchFamily="2" charset="2"/>
              </a:rPr>
              <a:t></a:t>
            </a:r>
            <a:r>
              <a:rPr lang="ar-SA" sz="1600" b="1">
                <a:latin typeface="Simplified Arabic" pitchFamily="2" charset="-78"/>
                <a:cs typeface="Simplified Arabic" pitchFamily="2" charset="-78"/>
              </a:rPr>
              <a:t>) على </a:t>
            </a:r>
            <a:r>
              <a:rPr lang="ar-SA" sz="1600" b="1">
                <a:solidFill>
                  <a:srgbClr val="FF0000"/>
                </a:solidFill>
                <a:latin typeface="Simplified Arabic" pitchFamily="2" charset="-78"/>
                <a:cs typeface="Simplified Arabic" pitchFamily="2" charset="-78"/>
                <a:sym typeface="Wingdings" pitchFamily="2" charset="2"/>
              </a:rPr>
              <a:t>شيئين</a:t>
            </a:r>
            <a:r>
              <a:rPr lang="ar-SA" sz="1600" b="1">
                <a:latin typeface="Simplified Arabic" pitchFamily="2" charset="-78"/>
                <a:cs typeface="Simplified Arabic" pitchFamily="2" charset="-78"/>
                <a:sym typeface="Wingdings" pitchFamily="2" charset="2"/>
              </a:rPr>
              <a:t> يمكن أن تشتريهما</a:t>
            </a:r>
            <a:r>
              <a:rPr lang="en-US" sz="1600" b="1">
                <a:latin typeface="Simplified Arabic" pitchFamily="2" charset="-78"/>
                <a:cs typeface="Simplified Arabic" pitchFamily="2" charset="-78"/>
                <a:sym typeface="Wingdings" pitchFamily="2" charset="2"/>
              </a:rPr>
              <a:t> </a:t>
            </a:r>
            <a:r>
              <a:rPr lang="ar-SA" sz="1600" b="1">
                <a:latin typeface="Simplified Arabic" pitchFamily="2" charset="-78"/>
                <a:cs typeface="Simplified Arabic" pitchFamily="2" charset="-78"/>
                <a:sym typeface="Wingdings" pitchFamily="2" charset="2"/>
              </a:rPr>
              <a:t>بدون أن يتبقى لديك نقود :</a:t>
            </a:r>
            <a:endParaRPr lang="en-US" sz="900">
              <a:sym typeface="Wingdings" pitchFamily="2" charset="2"/>
            </a:endParaRPr>
          </a:p>
          <a:p>
            <a:pPr algn="ctr" eaLnBrk="0" hangingPunct="0"/>
            <a:endParaRPr lang="en-US" sz="1600" b="1">
              <a:cs typeface="Simplified Arabic" pitchFamily="2" charset="-78"/>
              <a:sym typeface="Wingdings" pitchFamily="2" charset="2"/>
            </a:endParaRPr>
          </a:p>
        </p:txBody>
      </p:sp>
      <p:sp>
        <p:nvSpPr>
          <p:cNvPr id="57349" name="Rectangle 1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rtl="1"/>
            <a:endParaRPr lang="ar-K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 noChangeAspect="1"/>
          </p:cNvGrpSpPr>
          <p:nvPr/>
        </p:nvGrpSpPr>
        <p:grpSpPr bwMode="auto">
          <a:xfrm>
            <a:off x="1547813" y="1052513"/>
            <a:ext cx="6480175" cy="3455987"/>
            <a:chOff x="1437" y="1080"/>
            <a:chExt cx="9655" cy="3216"/>
          </a:xfrm>
        </p:grpSpPr>
        <p:grpSp>
          <p:nvGrpSpPr>
            <p:cNvPr id="58372" name="Group 19"/>
            <p:cNvGrpSpPr>
              <a:grpSpLocks noChangeAspect="1"/>
            </p:cNvGrpSpPr>
            <p:nvPr/>
          </p:nvGrpSpPr>
          <p:grpSpPr bwMode="auto">
            <a:xfrm>
              <a:off x="8997" y="1080"/>
              <a:ext cx="2095" cy="3182"/>
              <a:chOff x="8817" y="7916"/>
              <a:chExt cx="2095" cy="3182"/>
            </a:xfrm>
          </p:grpSpPr>
          <p:pic>
            <p:nvPicPr>
              <p:cNvPr id="58379" name="Picture 21" descr="GRLHEAR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794" y="7916"/>
                <a:ext cx="1118" cy="3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380" name="Picture 20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817" y="9150"/>
                <a:ext cx="2070" cy="1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8373" name="Picture 1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24" y="1800"/>
              <a:ext cx="2200" cy="1335"/>
            </a:xfrm>
            <a:prstGeom prst="rect">
              <a:avLst/>
            </a:prstGeom>
            <a:noFill/>
            <a:ln w="76200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58374" name="Picture 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57" y="1800"/>
              <a:ext cx="2225" cy="1374"/>
            </a:xfrm>
            <a:prstGeom prst="rect">
              <a:avLst/>
            </a:prstGeom>
            <a:noFill/>
            <a:ln w="76200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58375" name="Picture 1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37" y="1800"/>
              <a:ext cx="2178" cy="1508"/>
            </a:xfrm>
            <a:prstGeom prst="rect">
              <a:avLst/>
            </a:prstGeom>
            <a:noFill/>
            <a:ln w="76200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58376" name="Text Box 15"/>
            <p:cNvSpPr txBox="1">
              <a:spLocks noChangeAspect="1" noChangeArrowheads="1"/>
            </p:cNvSpPr>
            <p:nvPr/>
          </p:nvSpPr>
          <p:spPr bwMode="auto">
            <a:xfrm>
              <a:off x="1783" y="3531"/>
              <a:ext cx="1632" cy="765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endParaRPr lang="ar-KW"/>
            </a:p>
          </p:txBody>
        </p:sp>
        <p:sp>
          <p:nvSpPr>
            <p:cNvPr id="58377" name="Text Box 14"/>
            <p:cNvSpPr txBox="1">
              <a:spLocks noChangeAspect="1" noChangeArrowheads="1"/>
            </p:cNvSpPr>
            <p:nvPr/>
          </p:nvSpPr>
          <p:spPr bwMode="auto">
            <a:xfrm>
              <a:off x="7170" y="3390"/>
              <a:ext cx="1632" cy="765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1"/>
              <a:r>
                <a:rPr lang="ar-KW" sz="2600" b="1">
                  <a:latin typeface="Times New Roman" pitchFamily="18" charset="0"/>
                  <a:cs typeface="Times New Roman" pitchFamily="18" charset="0"/>
                </a:rPr>
                <a:t>                      </a:t>
              </a:r>
              <a:endParaRPr lang="ar-KW" sz="2600" b="1">
                <a:cs typeface="Times New Roman" pitchFamily="18" charset="0"/>
              </a:endParaRPr>
            </a:p>
            <a:p>
              <a:pPr eaLnBrk="0" hangingPunct="0"/>
              <a:endParaRPr lang="ar-KW"/>
            </a:p>
          </p:txBody>
        </p:sp>
        <p:sp>
          <p:nvSpPr>
            <p:cNvPr id="58378" name="Text Box 13"/>
            <p:cNvSpPr txBox="1">
              <a:spLocks noChangeAspect="1" noChangeArrowheads="1"/>
            </p:cNvSpPr>
            <p:nvPr/>
          </p:nvSpPr>
          <p:spPr bwMode="auto">
            <a:xfrm>
              <a:off x="4317" y="3420"/>
              <a:ext cx="1632" cy="765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endParaRPr lang="ar-KW"/>
            </a:p>
          </p:txBody>
        </p:sp>
      </p:grpSp>
      <p:sp>
        <p:nvSpPr>
          <p:cNvPr id="39" name="نجمة ذات 5 نقاط 38"/>
          <p:cNvSpPr/>
          <p:nvPr/>
        </p:nvSpPr>
        <p:spPr>
          <a:xfrm>
            <a:off x="3635375" y="3644900"/>
            <a:ext cx="720725" cy="647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  <p:sp>
        <p:nvSpPr>
          <p:cNvPr id="42" name="نجمة ذات 5 نقاط 41"/>
          <p:cNvSpPr/>
          <p:nvPr/>
        </p:nvSpPr>
        <p:spPr>
          <a:xfrm>
            <a:off x="1979613" y="3789363"/>
            <a:ext cx="720725" cy="5762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4"/>
          <p:cNvSpPr>
            <a:spLocks noChangeArrowheads="1"/>
          </p:cNvSpPr>
          <p:nvPr/>
        </p:nvSpPr>
        <p:spPr bwMode="auto">
          <a:xfrm>
            <a:off x="685800" y="596900"/>
            <a:ext cx="805656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rtl="1"/>
            <a:r>
              <a:rPr lang="ar-SA" b="1">
                <a:solidFill>
                  <a:srgbClr val="000000"/>
                </a:solidFill>
                <a:cs typeface="Tahoma" pitchFamily="34" charset="0"/>
              </a:rPr>
              <a:t>في هذا الموقف يبين أن ما لديه من نقود تكفي لشراء السلعة ام لا </a:t>
            </a:r>
            <a:endParaRPr lang="ar-KW" b="1">
              <a:solidFill>
                <a:srgbClr val="000000"/>
              </a:solidFill>
              <a:cs typeface="Tahoma" pitchFamily="34" charset="0"/>
            </a:endParaRPr>
          </a:p>
          <a:p>
            <a:pPr algn="r" rtl="1"/>
            <a:r>
              <a:rPr lang="ar-SA" b="1">
                <a:solidFill>
                  <a:srgbClr val="000000"/>
                </a:solidFill>
                <a:cs typeface="Tahoma" pitchFamily="34" charset="0"/>
              </a:rPr>
              <a:t>معللاً السبب لدي مجموعة من الدنانير أكثر من المطلوب أو لدي مجموعة من الدنانير أقل</a:t>
            </a:r>
            <a:r>
              <a:rPr lang="ar-KW" b="1">
                <a:solidFill>
                  <a:srgbClr val="000000"/>
                </a:solidFill>
                <a:cs typeface="Tahoma" pitchFamily="34" charset="0"/>
              </a:rPr>
              <a:t> </a:t>
            </a:r>
            <a:r>
              <a:rPr lang="ar-SA" b="1">
                <a:solidFill>
                  <a:srgbClr val="000000"/>
                </a:solidFill>
                <a:cs typeface="Tahoma" pitchFamily="34" charset="0"/>
              </a:rPr>
              <a:t> من المطلوب</a:t>
            </a:r>
            <a:r>
              <a:rPr lang="ar-KW" b="1" u="sng">
                <a:solidFill>
                  <a:srgbClr val="000000"/>
                </a:solidFill>
                <a:cs typeface="Tahoma" pitchFamily="34" charset="0"/>
              </a:rPr>
              <a:t> .</a:t>
            </a:r>
            <a:endParaRPr lang="en-US" sz="2000">
              <a:solidFill>
                <a:srgbClr val="000000"/>
              </a:solidFill>
            </a:endParaRPr>
          </a:p>
          <a:p>
            <a:pPr algn="r" rtl="1"/>
            <a:r>
              <a:rPr lang="ar-SA" b="1">
                <a:solidFill>
                  <a:srgbClr val="000000"/>
                </a:solidFill>
                <a:cs typeface="Tahoma" pitchFamily="34" charset="0"/>
              </a:rPr>
              <a:t>بين إذا كان بإمكانك الشراء بوضع علامة     </a:t>
            </a:r>
            <a:r>
              <a:rPr lang="en-US" b="1">
                <a:solidFill>
                  <a:srgbClr val="000000"/>
                </a:solidFill>
                <a:sym typeface="Wingdings" pitchFamily="2" charset="2"/>
              </a:rPr>
              <a:t></a:t>
            </a:r>
            <a:r>
              <a:rPr lang="ar-SA" b="1">
                <a:solidFill>
                  <a:srgbClr val="000000"/>
                </a:solidFill>
                <a:cs typeface="Tahoma" pitchFamily="34" charset="0"/>
              </a:rPr>
              <a:t>        </a:t>
            </a:r>
            <a:endParaRPr lang="en-US">
              <a:solidFill>
                <a:srgbClr val="000000"/>
              </a:solidFill>
              <a:sym typeface="Wingdings" pitchFamily="2" charset="2"/>
            </a:endParaRPr>
          </a:p>
          <a:p>
            <a:pPr algn="r" rtl="1"/>
            <a:r>
              <a:rPr lang="ar-SA" b="1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وإذا لا</a:t>
            </a:r>
            <a:r>
              <a:rPr lang="ar-KW" b="1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 </a:t>
            </a:r>
            <a:r>
              <a:rPr lang="ar-SA" b="1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يمكنك الشراء بوضع علامة </a:t>
            </a:r>
            <a:r>
              <a:rPr lang="ar-KW" b="1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             ×</a:t>
            </a:r>
            <a:endParaRPr lang="en-US">
              <a:solidFill>
                <a:srgbClr val="000000"/>
              </a:solidFill>
              <a:sym typeface="Wingdings" pitchFamily="2" charset="2"/>
            </a:endParaRPr>
          </a:p>
          <a:p>
            <a:pPr algn="r" rtl="1"/>
            <a:r>
              <a:rPr lang="ar-SA" b="1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معللاً السبب في كل مرة</a:t>
            </a:r>
            <a:endParaRPr lang="ar-SA" sz="2000" b="1">
              <a:solidFill>
                <a:srgbClr val="000000"/>
              </a:solidFill>
              <a:cs typeface="Tahoma" pitchFamily="34" charset="0"/>
              <a:sym typeface="Wingdings" pitchFamily="2" charset="2"/>
            </a:endParaRPr>
          </a:p>
        </p:txBody>
      </p:sp>
      <p:grpSp>
        <p:nvGrpSpPr>
          <p:cNvPr id="59394" name="Group 5"/>
          <p:cNvGrpSpPr>
            <a:grpSpLocks noChangeAspect="1"/>
          </p:cNvGrpSpPr>
          <p:nvPr/>
        </p:nvGrpSpPr>
        <p:grpSpPr bwMode="auto">
          <a:xfrm>
            <a:off x="914400" y="2590800"/>
            <a:ext cx="7515225" cy="1196975"/>
            <a:chOff x="1257" y="5220"/>
            <a:chExt cx="9306" cy="3960"/>
          </a:xfrm>
        </p:grpSpPr>
        <p:grpSp>
          <p:nvGrpSpPr>
            <p:cNvPr id="59413" name="Group 6"/>
            <p:cNvGrpSpPr>
              <a:grpSpLocks noChangeAspect="1"/>
            </p:cNvGrpSpPr>
            <p:nvPr/>
          </p:nvGrpSpPr>
          <p:grpSpPr bwMode="auto">
            <a:xfrm>
              <a:off x="4497" y="5220"/>
              <a:ext cx="2700" cy="3780"/>
              <a:chOff x="7614" y="3218"/>
              <a:chExt cx="2700" cy="3780"/>
            </a:xfrm>
          </p:grpSpPr>
          <p:pic>
            <p:nvPicPr>
              <p:cNvPr id="59420" name="Picture 7" descr="AIRPLANE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614" y="3218"/>
                <a:ext cx="2700" cy="2742"/>
              </a:xfrm>
              <a:prstGeom prst="rect">
                <a:avLst/>
              </a:prstGeom>
              <a:solidFill>
                <a:srgbClr val="99CC00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21" name="Text Box 8"/>
              <p:cNvSpPr txBox="1">
                <a:spLocks noChangeAspect="1" noChangeArrowheads="1"/>
              </p:cNvSpPr>
              <p:nvPr/>
            </p:nvSpPr>
            <p:spPr bwMode="auto">
              <a:xfrm>
                <a:off x="7614" y="5918"/>
                <a:ext cx="2520" cy="1080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99CC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ar-KW" sz="2000" b="1">
                    <a:solidFill>
                      <a:srgbClr val="000000"/>
                    </a:solidFill>
                    <a:latin typeface="Al-QuranAlKareem"/>
                    <a:cs typeface="Tahoma" pitchFamily="34" charset="0"/>
                  </a:rPr>
                  <a:t>1 دينار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9414" name="Group 9"/>
            <p:cNvGrpSpPr>
              <a:grpSpLocks noChangeAspect="1"/>
            </p:cNvGrpSpPr>
            <p:nvPr/>
          </p:nvGrpSpPr>
          <p:grpSpPr bwMode="auto">
            <a:xfrm>
              <a:off x="1257" y="5220"/>
              <a:ext cx="2582" cy="3960"/>
              <a:chOff x="1314" y="3218"/>
              <a:chExt cx="2582" cy="4320"/>
            </a:xfrm>
          </p:grpSpPr>
          <p:pic>
            <p:nvPicPr>
              <p:cNvPr id="59418" name="Picture 10" descr="FSW014D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314" y="3218"/>
                <a:ext cx="2582" cy="306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9" name="Text Box 11"/>
              <p:cNvSpPr txBox="1">
                <a:spLocks noChangeAspect="1" noChangeArrowheads="1"/>
              </p:cNvSpPr>
              <p:nvPr/>
            </p:nvSpPr>
            <p:spPr bwMode="auto">
              <a:xfrm>
                <a:off x="1314" y="6278"/>
                <a:ext cx="2520" cy="1260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ar-SA" sz="2000" b="1">
                    <a:solidFill>
                      <a:srgbClr val="000000"/>
                    </a:solidFill>
                    <a:latin typeface="Simplified Arabic" pitchFamily="2" charset="-78"/>
                    <a:cs typeface="Simplified Arabic" pitchFamily="2" charset="-78"/>
                  </a:rPr>
                  <a:t>2 ديناران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9415" name="Group 12"/>
            <p:cNvGrpSpPr>
              <a:grpSpLocks noChangeAspect="1"/>
            </p:cNvGrpSpPr>
            <p:nvPr/>
          </p:nvGrpSpPr>
          <p:grpSpPr bwMode="auto">
            <a:xfrm>
              <a:off x="7737" y="5220"/>
              <a:ext cx="2826" cy="3960"/>
              <a:chOff x="4554" y="3218"/>
              <a:chExt cx="2826" cy="3960"/>
            </a:xfrm>
          </p:grpSpPr>
          <p:pic>
            <p:nvPicPr>
              <p:cNvPr id="59416" name="Picture 1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554" y="3218"/>
                <a:ext cx="2826" cy="2826"/>
              </a:xfrm>
              <a:prstGeom prst="rect">
                <a:avLst/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7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4734" y="6098"/>
                <a:ext cx="2520" cy="1080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00CC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ar-SA" sz="2000" b="1">
                    <a:solidFill>
                      <a:srgbClr val="000000"/>
                    </a:solidFill>
                    <a:latin typeface="Arabic Transparent" pitchFamily="2" charset="-78"/>
                    <a:cs typeface="Arabic Transparent" pitchFamily="2" charset="-78"/>
                  </a:rPr>
                  <a:t>5 دنانير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1905000" y="3962400"/>
            <a:ext cx="5199063" cy="2395538"/>
            <a:chOff x="2820" y="8272"/>
            <a:chExt cx="7957" cy="5982"/>
          </a:xfrm>
        </p:grpSpPr>
        <p:sp>
          <p:nvSpPr>
            <p:cNvPr id="59399" name="Text Box 16"/>
            <p:cNvSpPr txBox="1">
              <a:spLocks noChangeArrowheads="1"/>
            </p:cNvSpPr>
            <p:nvPr/>
          </p:nvSpPr>
          <p:spPr bwMode="auto">
            <a:xfrm>
              <a:off x="2877" y="8640"/>
              <a:ext cx="2160" cy="108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400" name="Text Box 17"/>
            <p:cNvSpPr txBox="1">
              <a:spLocks noChangeArrowheads="1"/>
            </p:cNvSpPr>
            <p:nvPr/>
          </p:nvSpPr>
          <p:spPr bwMode="auto">
            <a:xfrm>
              <a:off x="2820" y="13060"/>
              <a:ext cx="2160" cy="108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401" name="Text Box 18"/>
            <p:cNvSpPr txBox="1">
              <a:spLocks noChangeArrowheads="1"/>
            </p:cNvSpPr>
            <p:nvPr/>
          </p:nvSpPr>
          <p:spPr bwMode="auto">
            <a:xfrm>
              <a:off x="2880" y="10820"/>
              <a:ext cx="2160" cy="108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CC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9402" name="Group 19"/>
            <p:cNvGrpSpPr>
              <a:grpSpLocks/>
            </p:cNvGrpSpPr>
            <p:nvPr/>
          </p:nvGrpSpPr>
          <p:grpSpPr bwMode="auto">
            <a:xfrm>
              <a:off x="8277" y="8272"/>
              <a:ext cx="2500" cy="1508"/>
              <a:chOff x="1854" y="2318"/>
              <a:chExt cx="6043" cy="3510"/>
            </a:xfrm>
          </p:grpSpPr>
          <p:pic>
            <p:nvPicPr>
              <p:cNvPr id="59410" name="Picture 20" descr="1000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994" y="2318"/>
                <a:ext cx="1903" cy="3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11" name="Picture 21" descr="1000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014" y="2318"/>
                <a:ext cx="1903" cy="3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12" name="Picture 22" descr="1000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854" y="2318"/>
                <a:ext cx="1903" cy="3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9403" name="Picture 23" descr="FSW014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26" y="8312"/>
              <a:ext cx="1657" cy="144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9404" name="Picture 2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40" y="10620"/>
              <a:ext cx="1697" cy="1420"/>
            </a:xfrm>
            <a:prstGeom prst="rect">
              <a:avLst/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9405" name="Picture 25" descr="AIRPLAN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577" y="12780"/>
              <a:ext cx="1800" cy="1474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59406" name="Group 26"/>
            <p:cNvGrpSpPr>
              <a:grpSpLocks/>
            </p:cNvGrpSpPr>
            <p:nvPr/>
          </p:nvGrpSpPr>
          <p:grpSpPr bwMode="auto">
            <a:xfrm>
              <a:off x="8463" y="12592"/>
              <a:ext cx="1681" cy="1508"/>
              <a:chOff x="8463" y="12960"/>
              <a:chExt cx="1681" cy="1508"/>
            </a:xfrm>
          </p:grpSpPr>
          <p:pic>
            <p:nvPicPr>
              <p:cNvPr id="59408" name="Picture 27" descr="1000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357" y="12960"/>
                <a:ext cx="787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09" name="Picture 28" descr="1000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463" y="12960"/>
                <a:ext cx="787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9407" name="Picture 2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457" y="10612"/>
              <a:ext cx="966" cy="1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7007" name="Freeform 31"/>
          <p:cNvSpPr>
            <a:spLocks/>
          </p:cNvSpPr>
          <p:nvPr/>
        </p:nvSpPr>
        <p:spPr bwMode="auto">
          <a:xfrm>
            <a:off x="2362200" y="5105400"/>
            <a:ext cx="815975" cy="144463"/>
          </a:xfrm>
          <a:custGeom>
            <a:avLst/>
            <a:gdLst>
              <a:gd name="T0" fmla="*/ 2147483647 w 514"/>
              <a:gd name="T1" fmla="*/ 0 h 91"/>
              <a:gd name="T2" fmla="*/ 2147483647 w 514"/>
              <a:gd name="T3" fmla="*/ 2147483647 h 91"/>
              <a:gd name="T4" fmla="*/ 2147483647 w 514"/>
              <a:gd name="T5" fmla="*/ 0 h 91"/>
              <a:gd name="T6" fmla="*/ 0 60000 65536"/>
              <a:gd name="T7" fmla="*/ 0 60000 65536"/>
              <a:gd name="T8" fmla="*/ 0 60000 65536"/>
              <a:gd name="T9" fmla="*/ 0 w 514"/>
              <a:gd name="T10" fmla="*/ 0 h 91"/>
              <a:gd name="T11" fmla="*/ 514 w 514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14" h="91">
                <a:moveTo>
                  <a:pt x="151" y="0"/>
                </a:moveTo>
                <a:cubicBezTo>
                  <a:pt x="75" y="45"/>
                  <a:pt x="0" y="91"/>
                  <a:pt x="60" y="91"/>
                </a:cubicBezTo>
                <a:cubicBezTo>
                  <a:pt x="120" y="91"/>
                  <a:pt x="438" y="15"/>
                  <a:pt x="514" y="0"/>
                </a:cubicBezTo>
              </a:path>
            </a:pathLst>
          </a:custGeom>
          <a:noFill/>
          <a:ln w="571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7008" name="Rectangle 32"/>
          <p:cNvSpPr>
            <a:spLocks noChangeArrowheads="1"/>
          </p:cNvSpPr>
          <p:nvPr/>
        </p:nvSpPr>
        <p:spPr bwMode="auto">
          <a:xfrm rot="-2445278">
            <a:off x="2276475" y="3562350"/>
            <a:ext cx="9858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ar-KW" sz="7200" b="1" baseline="-25000">
                <a:solidFill>
                  <a:srgbClr val="008000"/>
                </a:solidFill>
                <a:cs typeface="Tahoma" pitchFamily="34" charset="0"/>
              </a:rPr>
              <a:t>+</a:t>
            </a:r>
            <a:endParaRPr lang="en-US" sz="7200" b="1" baseline="-25000">
              <a:solidFill>
                <a:srgbClr val="008000"/>
              </a:solidFill>
            </a:endParaRPr>
          </a:p>
        </p:txBody>
      </p:sp>
      <p:sp>
        <p:nvSpPr>
          <p:cNvPr id="31" name="Rectangle 32"/>
          <p:cNvSpPr>
            <a:spLocks noChangeArrowheads="1"/>
          </p:cNvSpPr>
          <p:nvPr/>
        </p:nvSpPr>
        <p:spPr bwMode="auto">
          <a:xfrm rot="-2445278">
            <a:off x="2133600" y="5402263"/>
            <a:ext cx="9858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ar-KW" sz="7200" b="1" baseline="-25000">
                <a:solidFill>
                  <a:srgbClr val="008000"/>
                </a:solidFill>
                <a:cs typeface="Tahoma" pitchFamily="34" charset="0"/>
              </a:rPr>
              <a:t>+</a:t>
            </a:r>
            <a:endParaRPr lang="en-US" sz="7200" b="1" baseline="-2500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007" grpId="0" animBg="1"/>
      <p:bldP spid="127008" grpId="0"/>
      <p:bldP spid="3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447800" y="685800"/>
            <a:ext cx="6361037" cy="1508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الأهداف السلوكية 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بعد الانتهاء من النشاط يستطيع الطفل أن 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62000" y="2133601"/>
            <a:ext cx="76962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38200" y="2438400"/>
            <a:ext cx="73152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 algn="r" rtl="1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ar-KW" sz="28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يتعرف الطفل على العملة الكويتية .</a:t>
            </a:r>
          </a:p>
          <a:p>
            <a:pPr marL="514350" indent="-514350" algn="r" rtl="1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ar-KW" sz="28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يحترم الدور أثناء عملية دفع النقود .</a:t>
            </a:r>
          </a:p>
          <a:p>
            <a:pPr marL="514350" indent="-514350" algn="r" rtl="1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ar-KW" sz="28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يمارس عملية البيع والشراء من الجمعية المصغرة .</a:t>
            </a:r>
            <a:endParaRPr lang="ar-KW" sz="2800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2"/>
          <p:cNvSpPr txBox="1">
            <a:spLocks noChangeArrowheads="1"/>
          </p:cNvSpPr>
          <p:nvPr/>
        </p:nvSpPr>
        <p:spPr bwMode="auto">
          <a:xfrm>
            <a:off x="5580063" y="765175"/>
            <a:ext cx="2484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2590800" y="990600"/>
            <a:ext cx="61325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KW" sz="2400" b="1">
                <a:solidFill>
                  <a:srgbClr val="000000"/>
                </a:solidFill>
                <a:cs typeface="Tahoma" pitchFamily="34" charset="0"/>
              </a:rPr>
              <a:t>1 – البدء بمثير مناسب </a:t>
            </a:r>
            <a:endParaRPr lang="en-US" sz="2400" b="1">
              <a:solidFill>
                <a:srgbClr val="000000"/>
              </a:solidFill>
            </a:endParaRPr>
          </a:p>
        </p:txBody>
      </p:sp>
      <p:pic>
        <p:nvPicPr>
          <p:cNvPr id="61443" name="Picture 4" descr="imagesCA03DIP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2708275"/>
            <a:ext cx="424973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مربع نص 4"/>
          <p:cNvSpPr txBox="1">
            <a:spLocks noChangeArrowheads="1"/>
          </p:cNvSpPr>
          <p:nvPr/>
        </p:nvSpPr>
        <p:spPr bwMode="auto">
          <a:xfrm>
            <a:off x="457200" y="1676400"/>
            <a:ext cx="7889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KW" b="1">
                <a:cs typeface="Tahoma" pitchFamily="34" charset="0"/>
              </a:rPr>
              <a:t>عبارة عن قصة لأب ذهب مع أولادة للجمعية واشتروا مجموعة من الأشياء 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876800" y="381000"/>
            <a:ext cx="3563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خطوات النشاط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5" descr="imagesCAEHCA0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457200"/>
            <a:ext cx="2754313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مربع نص 2"/>
          <p:cNvSpPr txBox="1">
            <a:spLocks noChangeArrowheads="1"/>
          </p:cNvSpPr>
          <p:nvPr/>
        </p:nvSpPr>
        <p:spPr bwMode="auto">
          <a:xfrm>
            <a:off x="5715000" y="1828800"/>
            <a:ext cx="21605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KW" sz="2400" b="1">
                <a:cs typeface="Tahoma" pitchFamily="34" charset="0"/>
              </a:rPr>
              <a:t>1 دينار </a:t>
            </a:r>
          </a:p>
        </p:txBody>
      </p:sp>
      <p:grpSp>
        <p:nvGrpSpPr>
          <p:cNvPr id="62467" name="Group 31"/>
          <p:cNvGrpSpPr>
            <a:grpSpLocks/>
          </p:cNvGrpSpPr>
          <p:nvPr/>
        </p:nvGrpSpPr>
        <p:grpSpPr bwMode="auto">
          <a:xfrm>
            <a:off x="381000" y="685800"/>
            <a:ext cx="4121150" cy="1219200"/>
            <a:chOff x="476" y="1253"/>
            <a:chExt cx="5284" cy="1531"/>
          </a:xfrm>
        </p:grpSpPr>
        <p:pic>
          <p:nvPicPr>
            <p:cNvPr id="62473" name="Picture 27" descr="imagesCA9SE3R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68" y="1480"/>
              <a:ext cx="1392" cy="1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4" name="Picture 28" descr="imagesCAJTIQ1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07" y="1434"/>
              <a:ext cx="1350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5" name="Picture 29" descr="ععع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5400000">
              <a:off x="1791" y="1389"/>
              <a:ext cx="1350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6" name="Picture 30" descr="imagesCAJTIQ1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6" y="1253"/>
              <a:ext cx="1350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468" name="مربع نص 8"/>
          <p:cNvSpPr txBox="1">
            <a:spLocks noChangeArrowheads="1"/>
          </p:cNvSpPr>
          <p:nvPr/>
        </p:nvSpPr>
        <p:spPr bwMode="auto">
          <a:xfrm>
            <a:off x="381000" y="1828800"/>
            <a:ext cx="4103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KW" sz="2400" b="1">
                <a:cs typeface="Tahoma" pitchFamily="34" charset="0"/>
              </a:rPr>
              <a:t>3 دينار</a:t>
            </a:r>
          </a:p>
        </p:txBody>
      </p:sp>
      <p:pic>
        <p:nvPicPr>
          <p:cNvPr id="62469" name="Picture 4" descr="imagesCANVMF8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3581400"/>
            <a:ext cx="248285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مربع نص 10"/>
          <p:cNvSpPr txBox="1">
            <a:spLocks noChangeArrowheads="1"/>
          </p:cNvSpPr>
          <p:nvPr/>
        </p:nvSpPr>
        <p:spPr bwMode="auto">
          <a:xfrm>
            <a:off x="1600200" y="4849813"/>
            <a:ext cx="12128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KW" sz="2000" b="1">
                <a:cs typeface="Tahoma" pitchFamily="34" charset="0"/>
              </a:rPr>
              <a:t>5 دينار </a:t>
            </a:r>
          </a:p>
        </p:txBody>
      </p:sp>
      <p:pic>
        <p:nvPicPr>
          <p:cNvPr id="62471" name="Picture 5" descr="carss_5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53100" y="3260725"/>
            <a:ext cx="22860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2" name="مربع نص 12"/>
          <p:cNvSpPr txBox="1">
            <a:spLocks noChangeArrowheads="1"/>
          </p:cNvSpPr>
          <p:nvPr/>
        </p:nvSpPr>
        <p:spPr bwMode="auto">
          <a:xfrm>
            <a:off x="6172200" y="5562600"/>
            <a:ext cx="1241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KW">
                <a:cs typeface="Tahoma" pitchFamily="34" charset="0"/>
              </a:rPr>
              <a:t>2</a:t>
            </a:r>
            <a:r>
              <a:rPr lang="ar-KW" b="1">
                <a:cs typeface="Tahoma" pitchFamily="34" charset="0"/>
              </a:rPr>
              <a:t> دينار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3"/>
          <p:cNvSpPr>
            <a:spLocks noChangeArrowheads="1"/>
          </p:cNvSpPr>
          <p:nvPr/>
        </p:nvSpPr>
        <p:spPr bwMode="auto">
          <a:xfrm>
            <a:off x="0" y="1550988"/>
            <a:ext cx="89185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SA" sz="3200" b="1">
                <a:solidFill>
                  <a:srgbClr val="FF0000"/>
                </a:solidFill>
                <a:cs typeface="Tahoma" pitchFamily="34" charset="0"/>
              </a:rPr>
              <a:t>المناقشة</a:t>
            </a:r>
            <a:endParaRPr lang="ar-KW" sz="3200" b="1">
              <a:solidFill>
                <a:srgbClr val="FF0000"/>
              </a:solidFill>
              <a:cs typeface="Tahoma" pitchFamily="34" charset="0"/>
            </a:endParaRPr>
          </a:p>
          <a:p>
            <a:pPr algn="ctr"/>
            <a:r>
              <a:rPr lang="ar-SA" sz="3200" b="1">
                <a:solidFill>
                  <a:srgbClr val="FF0000"/>
                </a:solidFill>
                <a:cs typeface="Tahoma" pitchFamily="34" charset="0"/>
              </a:rPr>
              <a:t> </a:t>
            </a:r>
            <a:endParaRPr lang="en-US" sz="3200">
              <a:solidFill>
                <a:srgbClr val="FF0000"/>
              </a:solidFill>
            </a:endParaRPr>
          </a:p>
          <a:p>
            <a:pPr algn="ctr" rtl="1"/>
            <a:r>
              <a:rPr lang="ar-SA" sz="2000" b="1">
                <a:solidFill>
                  <a:srgbClr val="000000"/>
                </a:solidFill>
                <a:cs typeface="Tahoma" pitchFamily="34" charset="0"/>
              </a:rPr>
              <a:t>عن النقود وبكم اشتروا البالونات </a:t>
            </a:r>
            <a:r>
              <a:rPr lang="ar-KW" sz="2000" b="1">
                <a:solidFill>
                  <a:srgbClr val="000000"/>
                </a:solidFill>
                <a:cs typeface="Tahoma" pitchFamily="34" charset="0"/>
              </a:rPr>
              <a:t>, </a:t>
            </a:r>
            <a:r>
              <a:rPr lang="ar-SA" sz="2000" b="1">
                <a:solidFill>
                  <a:srgbClr val="000000"/>
                </a:solidFill>
                <a:cs typeface="Tahoma" pitchFamily="34" charset="0"/>
              </a:rPr>
              <a:t>سيارة الشرطة </a:t>
            </a:r>
            <a:r>
              <a:rPr lang="ar-KW" sz="2000" b="1">
                <a:solidFill>
                  <a:srgbClr val="000000"/>
                </a:solidFill>
                <a:cs typeface="Tahoma" pitchFamily="34" charset="0"/>
              </a:rPr>
              <a:t>, </a:t>
            </a:r>
            <a:r>
              <a:rPr lang="ar-SA" sz="2000" b="1">
                <a:solidFill>
                  <a:srgbClr val="000000"/>
                </a:solidFill>
                <a:cs typeface="Tahoma" pitchFamily="34" charset="0"/>
              </a:rPr>
              <a:t>الشمسية </a:t>
            </a:r>
            <a:endParaRPr lang="en-US" sz="2000" b="1">
              <a:solidFill>
                <a:srgbClr val="000000"/>
              </a:solidFill>
            </a:endParaRPr>
          </a:p>
          <a:p>
            <a:pPr algn="ctr" rtl="1"/>
            <a:r>
              <a:rPr lang="ar-KW" sz="2000" b="1">
                <a:solidFill>
                  <a:srgbClr val="000000"/>
                </a:solidFill>
                <a:cs typeface="Tahoma" pitchFamily="34" charset="0"/>
              </a:rPr>
              <a:t>ا</a:t>
            </a:r>
            <a:r>
              <a:rPr lang="ar-SA" sz="2000" b="1">
                <a:solidFill>
                  <a:srgbClr val="000000"/>
                </a:solidFill>
                <a:cs typeface="Tahoma" pitchFamily="34" charset="0"/>
              </a:rPr>
              <a:t>لمراوح </a:t>
            </a:r>
            <a:r>
              <a:rPr lang="ar-KW" sz="2000" b="1">
                <a:solidFill>
                  <a:srgbClr val="000000"/>
                </a:solidFill>
                <a:cs typeface="Tahoma" pitchFamily="34" charset="0"/>
              </a:rPr>
              <a:t>مع </a:t>
            </a:r>
            <a:r>
              <a:rPr lang="ar-SA" sz="2000" b="1">
                <a:solidFill>
                  <a:srgbClr val="000000"/>
                </a:solidFill>
                <a:cs typeface="Tahoma" pitchFamily="34" charset="0"/>
              </a:rPr>
              <a:t>الحرص </a:t>
            </a:r>
            <a:r>
              <a:rPr lang="ar-KW" sz="2000" b="1">
                <a:solidFill>
                  <a:srgbClr val="000000"/>
                </a:solidFill>
                <a:cs typeface="Tahoma" pitchFamily="34" charset="0"/>
              </a:rPr>
              <a:t>بضرورة </a:t>
            </a:r>
            <a:r>
              <a:rPr lang="ar-SA" sz="2000" b="1">
                <a:solidFill>
                  <a:srgbClr val="000000"/>
                </a:solidFill>
                <a:cs typeface="Tahoma" pitchFamily="34" charset="0"/>
              </a:rPr>
              <a:t>دفع النقود عن الشراء </a:t>
            </a:r>
          </a:p>
          <a:p>
            <a:pPr algn="ctr" rtl="1"/>
            <a:r>
              <a:rPr lang="ar-SA" sz="2000" b="1">
                <a:solidFill>
                  <a:srgbClr val="000000"/>
                </a:solidFill>
                <a:cs typeface="Tahoma" pitchFamily="34" charset="0"/>
              </a:rPr>
              <a:t>وعرض صور عن النقود التي اشتروا فيها وما شكلها وما يوجد فيها </a:t>
            </a:r>
            <a:endParaRPr lang="ar-KW" sz="2000" b="1">
              <a:solidFill>
                <a:srgbClr val="000000"/>
              </a:solidFill>
              <a:cs typeface="Tahoma" pitchFamily="34" charset="0"/>
            </a:endParaRPr>
          </a:p>
          <a:p>
            <a:pPr algn="ctr" rtl="1"/>
            <a:r>
              <a:rPr lang="ar-SA" sz="2000" b="1">
                <a:solidFill>
                  <a:srgbClr val="000000"/>
                </a:solidFill>
                <a:cs typeface="Tahoma" pitchFamily="34" charset="0"/>
              </a:rPr>
              <a:t>من صور ويميز الطفل بين الخمسة والدينار وهي :</a:t>
            </a:r>
            <a:r>
              <a:rPr lang="en-US" sz="2000" b="1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8610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36" name="Picture 24"/>
          <p:cNvPicPr>
            <a:picLocks noChangeAspect="1" noChangeArrowheads="1"/>
          </p:cNvPicPr>
          <p:nvPr/>
        </p:nvPicPr>
        <p:blipFill>
          <a:blip r:embed="rId2"/>
          <a:srcRect l="35419" t="50195" r="35811" b="24219"/>
          <a:stretch>
            <a:fillRect/>
          </a:stretch>
        </p:blipFill>
        <p:spPr bwMode="auto">
          <a:xfrm>
            <a:off x="2971800" y="838200"/>
            <a:ext cx="1079500" cy="5762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540" name="Picture 28" descr="imagesCAEHCA0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609600"/>
            <a:ext cx="887413" cy="9906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4541" name="Picture 29" descr="imagesCANVMF8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2057400"/>
            <a:ext cx="1296988" cy="1296988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4543" name="Picture 31" descr="carss_5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3581400"/>
            <a:ext cx="1582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44" name="Picture 32"/>
          <p:cNvPicPr>
            <a:picLocks noChangeAspect="1" noChangeArrowheads="1"/>
          </p:cNvPicPr>
          <p:nvPr/>
        </p:nvPicPr>
        <p:blipFill>
          <a:blip r:embed="rId6"/>
          <a:srcRect l="35419" t="50195" r="35811" b="24219"/>
          <a:stretch>
            <a:fillRect/>
          </a:stretch>
        </p:blipFill>
        <p:spPr bwMode="auto">
          <a:xfrm>
            <a:off x="2895600" y="3886200"/>
            <a:ext cx="1152525" cy="6477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2"/>
          <a:srcRect l="35419" t="50195" r="35811" b="24219"/>
          <a:stretch>
            <a:fillRect/>
          </a:stretch>
        </p:blipFill>
        <p:spPr bwMode="auto">
          <a:xfrm>
            <a:off x="1600200" y="838200"/>
            <a:ext cx="1079500" cy="5762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2"/>
          <a:srcRect l="35419" t="50195" r="35811" b="24219"/>
          <a:stretch>
            <a:fillRect/>
          </a:stretch>
        </p:blipFill>
        <p:spPr bwMode="auto">
          <a:xfrm>
            <a:off x="4495800" y="838200"/>
            <a:ext cx="1079500" cy="5762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/>
          <a:srcRect l="36517" t="26563" r="35249" b="48828"/>
          <a:stretch>
            <a:fillRect/>
          </a:stretch>
        </p:blipFill>
        <p:spPr bwMode="auto">
          <a:xfrm>
            <a:off x="3657600" y="2133600"/>
            <a:ext cx="2259013" cy="9747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6"/>
          <a:srcRect l="35419" t="50195" r="35811" b="24219"/>
          <a:stretch>
            <a:fillRect/>
          </a:stretch>
        </p:blipFill>
        <p:spPr bwMode="auto">
          <a:xfrm>
            <a:off x="4495800" y="3886200"/>
            <a:ext cx="1152525" cy="6477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410200" y="5105400"/>
            <a:ext cx="3346450" cy="1100138"/>
            <a:chOff x="476" y="1253"/>
            <a:chExt cx="5284" cy="1531"/>
          </a:xfrm>
        </p:grpSpPr>
        <p:pic>
          <p:nvPicPr>
            <p:cNvPr id="64526" name="Picture 6" descr="imagesCA9SE3RI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368" y="1480"/>
              <a:ext cx="1392" cy="1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7" name="Picture 7" descr="imagesCAJTIQ1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07" y="1434"/>
              <a:ext cx="1350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8" name="Picture 8" descr="ععع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5400000">
              <a:off x="1791" y="1389"/>
              <a:ext cx="1350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9" name="Picture 9" descr="imagesCAJTIQ1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6" y="1253"/>
              <a:ext cx="1350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32"/>
          <p:cNvPicPr>
            <a:picLocks noChangeAspect="1" noChangeArrowheads="1"/>
          </p:cNvPicPr>
          <p:nvPr/>
        </p:nvPicPr>
        <p:blipFill>
          <a:blip r:embed="rId11"/>
          <a:srcRect l="35419" t="50195" r="35811" b="24219"/>
          <a:stretch>
            <a:fillRect/>
          </a:stretch>
        </p:blipFill>
        <p:spPr bwMode="auto">
          <a:xfrm>
            <a:off x="2362200" y="5410200"/>
            <a:ext cx="1152525" cy="5556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32"/>
          <p:cNvPicPr>
            <a:picLocks noChangeAspect="1" noChangeArrowheads="1"/>
          </p:cNvPicPr>
          <p:nvPr/>
        </p:nvPicPr>
        <p:blipFill>
          <a:blip r:embed="rId6"/>
          <a:srcRect l="35419" t="50195" r="35811" b="24219"/>
          <a:stretch>
            <a:fillRect/>
          </a:stretch>
        </p:blipFill>
        <p:spPr bwMode="auto">
          <a:xfrm>
            <a:off x="3886200" y="5410200"/>
            <a:ext cx="1152525" cy="6318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32"/>
          <p:cNvPicPr>
            <a:picLocks noChangeAspect="1" noChangeArrowheads="1"/>
          </p:cNvPicPr>
          <p:nvPr/>
        </p:nvPicPr>
        <p:blipFill>
          <a:blip r:embed="rId6"/>
          <a:srcRect l="35419" t="50195" r="35811" b="24219"/>
          <a:stretch>
            <a:fillRect/>
          </a:stretch>
        </p:blipFill>
        <p:spPr bwMode="auto">
          <a:xfrm>
            <a:off x="762000" y="5334000"/>
            <a:ext cx="1152525" cy="6477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4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4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64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4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6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2"/>
          <p:cNvSpPr txBox="1">
            <a:spLocks noChangeArrowheads="1"/>
          </p:cNvSpPr>
          <p:nvPr/>
        </p:nvSpPr>
        <p:spPr bwMode="auto">
          <a:xfrm>
            <a:off x="5580063" y="765175"/>
            <a:ext cx="2484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895600" y="2590800"/>
            <a:ext cx="333777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مسابقات 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pic>
        <p:nvPicPr>
          <p:cNvPr id="65539" name="Picture 5" descr="imagesCAEHCA0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1219200"/>
            <a:ext cx="2754313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5" descr="imagesCAEHCA0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581400"/>
            <a:ext cx="2754313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5"/>
          <p:cNvPicPr>
            <a:picLocks noChangeAspect="1" noChangeArrowheads="1"/>
          </p:cNvPicPr>
          <p:nvPr/>
        </p:nvPicPr>
        <p:blipFill>
          <a:blip r:embed="rId2"/>
          <a:srcRect l="35419" t="50195" r="35811" b="24219"/>
          <a:stretch>
            <a:fillRect/>
          </a:stretch>
        </p:blipFill>
        <p:spPr bwMode="auto">
          <a:xfrm>
            <a:off x="5724525" y="2205038"/>
            <a:ext cx="28797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6"/>
          <p:cNvPicPr>
            <a:picLocks noChangeAspect="1" noChangeArrowheads="1"/>
          </p:cNvPicPr>
          <p:nvPr/>
        </p:nvPicPr>
        <p:blipFill>
          <a:blip r:embed="rId3"/>
          <a:srcRect l="36517" t="26563" r="35249" b="48828"/>
          <a:stretch>
            <a:fillRect/>
          </a:stretch>
        </p:blipFill>
        <p:spPr bwMode="auto">
          <a:xfrm>
            <a:off x="1116013" y="2276475"/>
            <a:ext cx="33147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1" name="Oval 7"/>
          <p:cNvSpPr>
            <a:spLocks noChangeArrowheads="1"/>
          </p:cNvSpPr>
          <p:nvPr/>
        </p:nvSpPr>
        <p:spPr bwMode="auto">
          <a:xfrm>
            <a:off x="684213" y="1844675"/>
            <a:ext cx="4176712" cy="28082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 baseline="-25000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66564" name="Text Box 8"/>
          <p:cNvSpPr txBox="1">
            <a:spLocks noChangeArrowheads="1"/>
          </p:cNvSpPr>
          <p:nvPr/>
        </p:nvSpPr>
        <p:spPr bwMode="auto">
          <a:xfrm>
            <a:off x="5148263" y="476250"/>
            <a:ext cx="316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KW" sz="2400" b="1">
                <a:solidFill>
                  <a:srgbClr val="000000"/>
                </a:solidFill>
                <a:cs typeface="Tahoma" pitchFamily="34" charset="0"/>
              </a:rPr>
              <a:t>يحوط الطفل على أيهما أكثر </a:t>
            </a:r>
            <a:endParaRPr 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3"/>
          <p:cNvPicPr>
            <a:picLocks noChangeAspect="1" noChangeArrowheads="1"/>
          </p:cNvPicPr>
          <p:nvPr/>
        </p:nvPicPr>
        <p:blipFill>
          <a:blip r:embed="rId2"/>
          <a:srcRect l="35419" t="50195" r="35811" b="24219"/>
          <a:stretch>
            <a:fillRect/>
          </a:stretch>
        </p:blipFill>
        <p:spPr bwMode="auto">
          <a:xfrm>
            <a:off x="5364163" y="1989138"/>
            <a:ext cx="28797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3"/>
          <a:srcRect l="36517" t="26563" r="35249" b="48828"/>
          <a:stretch>
            <a:fillRect/>
          </a:stretch>
        </p:blipFill>
        <p:spPr bwMode="auto">
          <a:xfrm>
            <a:off x="1116013" y="2060575"/>
            <a:ext cx="33147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Oval 5"/>
          <p:cNvSpPr>
            <a:spLocks noChangeArrowheads="1"/>
          </p:cNvSpPr>
          <p:nvPr/>
        </p:nvSpPr>
        <p:spPr bwMode="auto">
          <a:xfrm>
            <a:off x="4716463" y="1557338"/>
            <a:ext cx="4176712" cy="28082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 baseline="-25000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67588" name="Text Box 6"/>
          <p:cNvSpPr txBox="1">
            <a:spLocks noChangeArrowheads="1"/>
          </p:cNvSpPr>
          <p:nvPr/>
        </p:nvSpPr>
        <p:spPr bwMode="auto">
          <a:xfrm>
            <a:off x="5148263" y="476250"/>
            <a:ext cx="316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KW" sz="2400" b="1">
                <a:solidFill>
                  <a:srgbClr val="000000"/>
                </a:solidFill>
                <a:cs typeface="Tahoma" pitchFamily="34" charset="0"/>
              </a:rPr>
              <a:t>يحوط الطفل على أيهما أقل </a:t>
            </a:r>
            <a:endParaRPr 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3"/>
          <p:cNvPicPr>
            <a:picLocks noChangeAspect="1" noChangeArrowheads="1"/>
          </p:cNvPicPr>
          <p:nvPr/>
        </p:nvPicPr>
        <p:blipFill>
          <a:blip r:embed="rId2"/>
          <a:srcRect l="35419" t="50195" r="35811" b="24219"/>
          <a:stretch>
            <a:fillRect/>
          </a:stretch>
        </p:blipFill>
        <p:spPr bwMode="auto">
          <a:xfrm>
            <a:off x="5795963" y="3644900"/>
            <a:ext cx="287972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4"/>
          <p:cNvPicPr>
            <a:picLocks noChangeAspect="1" noChangeArrowheads="1"/>
          </p:cNvPicPr>
          <p:nvPr/>
        </p:nvPicPr>
        <p:blipFill>
          <a:blip r:embed="rId3"/>
          <a:srcRect l="36517" t="26563" r="35249" b="48828"/>
          <a:stretch>
            <a:fillRect/>
          </a:stretch>
        </p:blipFill>
        <p:spPr bwMode="auto">
          <a:xfrm>
            <a:off x="900113" y="3500438"/>
            <a:ext cx="33147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Oval 5"/>
          <p:cNvSpPr>
            <a:spLocks noChangeArrowheads="1"/>
          </p:cNvSpPr>
          <p:nvPr/>
        </p:nvSpPr>
        <p:spPr bwMode="auto">
          <a:xfrm>
            <a:off x="539750" y="3068638"/>
            <a:ext cx="4176713" cy="28082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 baseline="-25000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68612" name="Text Box 6"/>
          <p:cNvSpPr txBox="1">
            <a:spLocks noChangeArrowheads="1"/>
          </p:cNvSpPr>
          <p:nvPr/>
        </p:nvSpPr>
        <p:spPr bwMode="auto">
          <a:xfrm>
            <a:off x="5148263" y="476250"/>
            <a:ext cx="316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KW" sz="2400" b="1">
                <a:solidFill>
                  <a:srgbClr val="000000"/>
                </a:solidFill>
                <a:cs typeface="Tahoma" pitchFamily="34" charset="0"/>
              </a:rPr>
              <a:t>بكم اشتروا سيارة المروحة</a:t>
            </a:r>
            <a:endParaRPr 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WordArt 6"/>
          <p:cNvSpPr>
            <a:spLocks noChangeArrowheads="1" noChangeShapeType="1" noTextEdit="1"/>
          </p:cNvSpPr>
          <p:nvPr/>
        </p:nvSpPr>
        <p:spPr bwMode="auto">
          <a:xfrm>
            <a:off x="1908175" y="2205038"/>
            <a:ext cx="5562600" cy="838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259"/>
              </a:avLst>
            </a:prstTxWarp>
          </a:bodyPr>
          <a:lstStyle/>
          <a:p>
            <a:pPr algn="ctr"/>
            <a:endParaRPr lang="en-US" sz="3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0" y="838200"/>
            <a:ext cx="6477000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000" b="1" dirty="0">
                <a:ln/>
                <a:solidFill>
                  <a:srgbClr val="9BBB59"/>
                </a:solidFill>
                <a:latin typeface="+mn-lt"/>
                <a:cs typeface="+mn-cs"/>
              </a:rPr>
              <a:t>المستوى الأول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4000" b="1" dirty="0">
                <a:ln/>
                <a:solidFill>
                  <a:srgbClr val="9BBB59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590800" y="3733800"/>
            <a:ext cx="4330376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مقارنة المجموعات</a:t>
            </a:r>
            <a:endParaRPr lang="ar-KW" sz="1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524000" y="2971800"/>
            <a:ext cx="609600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KW" sz="2800" b="1">
                <a:cs typeface="Tahoma" pitchFamily="34" charset="0"/>
              </a:rPr>
              <a:t>1- المجموعة الأكثر </a:t>
            </a:r>
          </a:p>
          <a:p>
            <a:pPr algn="r" rtl="1">
              <a:spcBef>
                <a:spcPct val="50000"/>
              </a:spcBef>
            </a:pPr>
            <a:r>
              <a:rPr lang="ar-KW" sz="2800" b="1">
                <a:cs typeface="Tahoma" pitchFamily="34" charset="0"/>
              </a:rPr>
              <a:t>2- المجموعة الأقل </a:t>
            </a:r>
          </a:p>
          <a:p>
            <a:pPr algn="r" rtl="1">
              <a:spcBef>
                <a:spcPct val="50000"/>
              </a:spcBef>
            </a:pPr>
            <a:r>
              <a:rPr lang="ar-KW" sz="2800" b="1">
                <a:cs typeface="Tahoma" pitchFamily="34" charset="0"/>
              </a:rPr>
              <a:t>3- المجموعتين متكافئتين </a:t>
            </a:r>
          </a:p>
          <a:p>
            <a:pPr algn="r" rtl="1">
              <a:spcBef>
                <a:spcPct val="50000"/>
              </a:spcBef>
            </a:pPr>
            <a:r>
              <a:rPr lang="ar-KW" sz="2800" b="1">
                <a:cs typeface="Tahoma" pitchFamily="34" charset="0"/>
              </a:rPr>
              <a:t>4- المجموعتان المتكافئتان المتساويتان </a:t>
            </a:r>
            <a:endParaRPr lang="en-US" sz="2800" b="1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219200" y="685800"/>
            <a:ext cx="6096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KW" sz="3600" b="1">
                <a:solidFill>
                  <a:srgbClr val="FF0000"/>
                </a:solidFill>
                <a:cs typeface="Tahoma" pitchFamily="34" charset="0"/>
              </a:rPr>
              <a:t>مقارنة المجاميع </a:t>
            </a:r>
          </a:p>
          <a:p>
            <a:pPr algn="ctr">
              <a:spcBef>
                <a:spcPct val="50000"/>
              </a:spcBef>
            </a:pPr>
            <a:r>
              <a:rPr lang="ar-KW" sz="3600" b="1">
                <a:solidFill>
                  <a:srgbClr val="FF0000"/>
                </a:solidFill>
                <a:cs typeface="Tahoma" pitchFamily="34" charset="0"/>
              </a:rPr>
              <a:t>تكون باستخدام المفاهيم الرياضية</a:t>
            </a:r>
            <a:r>
              <a:rPr lang="ar-KW" sz="3600" b="1">
                <a:cs typeface="Tahoma" pitchFamily="34" charset="0"/>
              </a:rPr>
              <a:t> </a:t>
            </a:r>
            <a:endParaRPr lang="en-US" sz="36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نفجار 1 1"/>
          <p:cNvSpPr/>
          <p:nvPr/>
        </p:nvSpPr>
        <p:spPr>
          <a:xfrm>
            <a:off x="1828800" y="1447800"/>
            <a:ext cx="5983288" cy="3886200"/>
          </a:xfrm>
          <a:prstGeom prst="irregularSeal1">
            <a:avLst/>
          </a:prstGeom>
          <a:solidFill>
            <a:schemeClr val="accent1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المجموعة الأكثر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المجموعة </a:t>
            </a:r>
            <a:r>
              <a:rPr lang="ar-SA" sz="3200" b="1" dirty="0">
                <a:solidFill>
                  <a:schemeClr val="accent1">
                    <a:lumMod val="75000"/>
                  </a:schemeClr>
                </a:solidFill>
              </a:rPr>
              <a:t>الأقل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/>
          <p:cNvSpPr/>
          <p:nvPr/>
        </p:nvSpPr>
        <p:spPr>
          <a:xfrm>
            <a:off x="1752600" y="1066800"/>
            <a:ext cx="1981200" cy="47244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2706" name="مجموعة 7"/>
          <p:cNvGrpSpPr>
            <a:grpSpLocks/>
          </p:cNvGrpSpPr>
          <p:nvPr/>
        </p:nvGrpSpPr>
        <p:grpSpPr bwMode="auto">
          <a:xfrm>
            <a:off x="5334000" y="1066800"/>
            <a:ext cx="1981200" cy="4724400"/>
            <a:chOff x="1752600" y="1066800"/>
            <a:chExt cx="1981200" cy="4724400"/>
          </a:xfrm>
        </p:grpSpPr>
        <p:sp>
          <p:nvSpPr>
            <p:cNvPr id="9" name="شكل بيضاوي 8"/>
            <p:cNvSpPr/>
            <p:nvPr/>
          </p:nvSpPr>
          <p:spPr>
            <a:xfrm>
              <a:off x="1752600" y="1066800"/>
              <a:ext cx="1981200" cy="4724400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72713" name="Picture 2" descr="http://freedisneyclipartsite.com/images/free_disney_clipart_cars_sally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1200" y="1981200"/>
              <a:ext cx="1446505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4" name="Picture 2" descr="http://freedisneyclipartsite.com/images/free_disney_clipart_cars_sally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1200" y="3048000"/>
              <a:ext cx="1446505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5" name="Picture 2" descr="http://freedisneyclipartsite.com/images/free_disney_clipart_cars_sally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1200" y="4038600"/>
              <a:ext cx="1446505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2707" name="Picture 2" descr="http://www.freewebs.com/m1pete/PLANE%20CARTO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981200"/>
            <a:ext cx="11049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2" descr="http://www.freewebs.com/m1pete/PLANE%20CARTO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2971800"/>
            <a:ext cx="11049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رابط كسهم مستقيم 14"/>
          <p:cNvCxnSpPr/>
          <p:nvPr/>
        </p:nvCxnSpPr>
        <p:spPr>
          <a:xfrm rot="10800000">
            <a:off x="3733800" y="2514600"/>
            <a:ext cx="1524000" cy="158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 rot="10800000">
            <a:off x="3733800" y="3505200"/>
            <a:ext cx="1524000" cy="158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 rot="10800000">
            <a:off x="3733800" y="4495800"/>
            <a:ext cx="1600200" cy="158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نفجار 1 1"/>
          <p:cNvSpPr/>
          <p:nvPr/>
        </p:nvSpPr>
        <p:spPr>
          <a:xfrm>
            <a:off x="3492500" y="1628775"/>
            <a:ext cx="4895850" cy="3657600"/>
          </a:xfrm>
          <a:prstGeom prst="irregularSeal1">
            <a:avLst/>
          </a:prstGeom>
          <a:solidFill>
            <a:schemeClr val="accent1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chemeClr val="accent1">
                    <a:lumMod val="75000"/>
                  </a:schemeClr>
                </a:solidFill>
              </a:rPr>
              <a:t>مجموعتين متكافئتين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84163"/>
            <a:ext cx="8382000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بيضاوي 2"/>
          <p:cNvSpPr/>
          <p:nvPr/>
        </p:nvSpPr>
        <p:spPr>
          <a:xfrm>
            <a:off x="1752600" y="1066800"/>
            <a:ext cx="1981200" cy="47244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4754" name="مجموعة 7"/>
          <p:cNvGrpSpPr>
            <a:grpSpLocks/>
          </p:cNvGrpSpPr>
          <p:nvPr/>
        </p:nvGrpSpPr>
        <p:grpSpPr bwMode="auto">
          <a:xfrm>
            <a:off x="5334000" y="1066800"/>
            <a:ext cx="1981200" cy="4724400"/>
            <a:chOff x="1752600" y="1066800"/>
            <a:chExt cx="1981200" cy="4724400"/>
          </a:xfrm>
        </p:grpSpPr>
        <p:sp>
          <p:nvSpPr>
            <p:cNvPr id="9" name="شكل بيضاوي 8"/>
            <p:cNvSpPr/>
            <p:nvPr/>
          </p:nvSpPr>
          <p:spPr>
            <a:xfrm>
              <a:off x="1752600" y="1066800"/>
              <a:ext cx="1981200" cy="4724400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74762" name="Picture 2" descr="http://freedisneyclipartsite.com/images/free_disney_clipart_cars_sally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1200" y="1981200"/>
              <a:ext cx="1446505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3" name="Picture 2" descr="http://freedisneyclipartsite.com/images/free_disney_clipart_cars_sally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1200" y="3048000"/>
              <a:ext cx="1446505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4" name="Picture 2" descr="http://freedisneyclipartsite.com/images/free_disney_clipart_cars_sally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1200" y="4038600"/>
              <a:ext cx="1446505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4755" name="Picture 2" descr="http://www.freewebs.com/m1pete/PLANE%20CARTO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981200"/>
            <a:ext cx="11049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2" descr="http://www.freewebs.com/m1pete/PLANE%20CARTO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962400"/>
            <a:ext cx="11049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2" descr="http://www.freewebs.com/m1pete/PLANE%20CARTO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2971800"/>
            <a:ext cx="11049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رابط كسهم مستقيم 14"/>
          <p:cNvCxnSpPr/>
          <p:nvPr/>
        </p:nvCxnSpPr>
        <p:spPr>
          <a:xfrm rot="10800000">
            <a:off x="3733800" y="2514600"/>
            <a:ext cx="1524000" cy="158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 rot="10800000">
            <a:off x="3733800" y="3505200"/>
            <a:ext cx="1524000" cy="158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 rot="10800000">
            <a:off x="3733800" y="4495800"/>
            <a:ext cx="1600200" cy="158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نفجار 1 1"/>
          <p:cNvSpPr/>
          <p:nvPr/>
        </p:nvSpPr>
        <p:spPr>
          <a:xfrm>
            <a:off x="1905000" y="1066800"/>
            <a:ext cx="4321175" cy="3657600"/>
          </a:xfrm>
          <a:prstGeom prst="irregularSeal1">
            <a:avLst/>
          </a:prstGeom>
          <a:solidFill>
            <a:schemeClr val="accent1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chemeClr val="accent1">
                    <a:lumMod val="75000"/>
                  </a:schemeClr>
                </a:solidFill>
              </a:rPr>
              <a:t>مجموعتين متكافئتين ومتساويتين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778" name="TextBox 2"/>
          <p:cNvSpPr txBox="1">
            <a:spLocks noChangeArrowheads="1"/>
          </p:cNvSpPr>
          <p:nvPr/>
        </p:nvSpPr>
        <p:spPr bwMode="auto">
          <a:xfrm>
            <a:off x="381000" y="5029200"/>
            <a:ext cx="830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KW">
                <a:cs typeface="Tahoma" pitchFamily="34" charset="0"/>
              </a:rPr>
              <a:t>* ملاحظة : لا يتم تقديم المجموعتين المتكافئتين والمتساويتين للأطفال ولكن يتم  تقديمه وعرضه للمعلمات للعلم والمعرفة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مجموعة 7"/>
          <p:cNvGrpSpPr>
            <a:grpSpLocks/>
          </p:cNvGrpSpPr>
          <p:nvPr/>
        </p:nvGrpSpPr>
        <p:grpSpPr bwMode="auto">
          <a:xfrm>
            <a:off x="5334000" y="1066800"/>
            <a:ext cx="1981200" cy="4724400"/>
            <a:chOff x="1752600" y="1066800"/>
            <a:chExt cx="1981200" cy="4724400"/>
          </a:xfrm>
        </p:grpSpPr>
        <p:sp>
          <p:nvSpPr>
            <p:cNvPr id="9" name="شكل بيضاوي 8"/>
            <p:cNvSpPr/>
            <p:nvPr/>
          </p:nvSpPr>
          <p:spPr>
            <a:xfrm>
              <a:off x="1752600" y="1066800"/>
              <a:ext cx="1981200" cy="4724400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76811" name="Picture 2" descr="http://freedisneyclipartsite.com/images/free_disney_clipart_cars_sally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1200" y="1981200"/>
              <a:ext cx="1446505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12" name="Picture 2" descr="http://freedisneyclipartsite.com/images/free_disney_clipart_cars_sally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1200" y="3048000"/>
              <a:ext cx="1446505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13" name="Picture 2" descr="http://freedisneyclipartsite.com/images/free_disney_clipart_cars_sally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1200" y="4038600"/>
              <a:ext cx="1446505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6802" name="مجموعة 7"/>
          <p:cNvGrpSpPr>
            <a:grpSpLocks/>
          </p:cNvGrpSpPr>
          <p:nvPr/>
        </p:nvGrpSpPr>
        <p:grpSpPr bwMode="auto">
          <a:xfrm>
            <a:off x="1752600" y="1066800"/>
            <a:ext cx="1981200" cy="4724400"/>
            <a:chOff x="1752600" y="1066800"/>
            <a:chExt cx="1981200" cy="4724400"/>
          </a:xfrm>
        </p:grpSpPr>
        <p:sp>
          <p:nvSpPr>
            <p:cNvPr id="16" name="شكل بيضاوي 15"/>
            <p:cNvSpPr/>
            <p:nvPr/>
          </p:nvSpPr>
          <p:spPr>
            <a:xfrm>
              <a:off x="1752600" y="1066800"/>
              <a:ext cx="1981200" cy="4724400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76807" name="Picture 2" descr="http://freedisneyclipartsite.com/images/free_disney_clipart_cars_sally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1200" y="1981200"/>
              <a:ext cx="1446505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08" name="Picture 2" descr="http://freedisneyclipartsite.com/images/free_disney_clipart_cars_sally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1200" y="3048000"/>
              <a:ext cx="1446505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09" name="Picture 2" descr="http://freedisneyclipartsite.com/images/free_disney_clipart_cars_sally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1200" y="4038600"/>
              <a:ext cx="1446505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0" name="رابط كسهم مستقيم 19"/>
          <p:cNvCxnSpPr/>
          <p:nvPr/>
        </p:nvCxnSpPr>
        <p:spPr>
          <a:xfrm rot="10800000">
            <a:off x="3733800" y="2514600"/>
            <a:ext cx="1524000" cy="158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/>
          <p:cNvCxnSpPr/>
          <p:nvPr/>
        </p:nvCxnSpPr>
        <p:spPr>
          <a:xfrm rot="10800000">
            <a:off x="3733800" y="3505200"/>
            <a:ext cx="1524000" cy="158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كسهم مستقيم 21"/>
          <p:cNvCxnSpPr/>
          <p:nvPr/>
        </p:nvCxnSpPr>
        <p:spPr>
          <a:xfrm rot="10800000">
            <a:off x="3733800" y="4495800"/>
            <a:ext cx="1524000" cy="158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981200" y="1981200"/>
            <a:ext cx="5184775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28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خبرة أصوات وأشكال وألوان</a:t>
            </a:r>
            <a:endParaRPr lang="en-US" sz="28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1143000" y="2286000"/>
            <a:ext cx="642937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r" rtl="1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ar-SA" sz="2000" b="1" dirty="0">
                <a:latin typeface="+mn-lt"/>
                <a:cs typeface="+mn-cs"/>
              </a:rPr>
              <a:t>ي</a:t>
            </a:r>
            <a:r>
              <a:rPr lang="ar-KW" sz="2000" b="1" dirty="0">
                <a:latin typeface="+mn-lt"/>
                <a:cs typeface="+mn-cs"/>
              </a:rPr>
              <a:t>قارن</a:t>
            </a:r>
            <a:r>
              <a:rPr lang="ar-SA" sz="2000" b="1" dirty="0">
                <a:latin typeface="+mn-lt"/>
                <a:cs typeface="+mn-cs"/>
              </a:rPr>
              <a:t> بين</a:t>
            </a:r>
            <a:r>
              <a:rPr lang="ar-KW" sz="2000" b="1" dirty="0">
                <a:latin typeface="+mn-lt"/>
                <a:cs typeface="+mn-cs"/>
              </a:rPr>
              <a:t> المجموعات الأكثر والأقل.</a:t>
            </a:r>
          </a:p>
          <a:p>
            <a:pPr marL="457200" indent="-457200" algn="r" rtl="1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ar-KW" sz="2000" b="1" dirty="0">
                <a:latin typeface="+mn-lt"/>
                <a:cs typeface="+mn-cs"/>
              </a:rPr>
              <a:t>يحرص على ترتيب المكان بعد الانتهاء من العمل </a:t>
            </a:r>
          </a:p>
          <a:p>
            <a:pPr marL="457200" indent="-457200" algn="r" rtl="1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ar-KW" sz="2000" b="1" dirty="0">
                <a:latin typeface="+mn-lt"/>
                <a:cs typeface="+mn-cs"/>
              </a:rPr>
              <a:t>يكون مجموعات للعدد تحوي 5 – 6 عناصر 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AutoNum type="arabicPlain"/>
              <a:defRPr/>
            </a:pPr>
            <a:endParaRPr lang="ar-KW" sz="2000" b="1" dirty="0">
              <a:latin typeface="+mn-lt"/>
              <a:cs typeface="+mn-cs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447800" y="685800"/>
            <a:ext cx="6361037" cy="1508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الأهداف السلوكية 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بعد الانتهاء من النشاط يستطيع الطفل أن 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6"/>
          <p:cNvSpPr>
            <a:spLocks noChangeArrowheads="1" noChangeShapeType="1" noTextEdit="1"/>
          </p:cNvSpPr>
          <p:nvPr/>
        </p:nvSpPr>
        <p:spPr bwMode="auto">
          <a:xfrm>
            <a:off x="684213" y="2132856"/>
            <a:ext cx="8064500" cy="12247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2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لعب أحمد مع أصدقائه بركن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2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المكعبات وبعد ألانتهاء من اللعب طلبت منهم  المعلمه أن يرتبوا أشكال الفراغ الثلاثي حسب </a:t>
            </a:r>
            <a:r>
              <a:rPr lang="ar-KW" sz="2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النوع</a:t>
            </a:r>
          </a:p>
        </p:txBody>
      </p:sp>
      <p:sp>
        <p:nvSpPr>
          <p:cNvPr id="79874" name="WordArt 8"/>
          <p:cNvSpPr>
            <a:spLocks noChangeArrowheads="1" noChangeShapeType="1" noTextEdit="1"/>
          </p:cNvSpPr>
          <p:nvPr/>
        </p:nvSpPr>
        <p:spPr bwMode="auto">
          <a:xfrm>
            <a:off x="2987675" y="476250"/>
            <a:ext cx="297497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20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المثير</a:t>
            </a:r>
            <a:endParaRPr lang="en-US" sz="20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105" name="AutoShape 9"/>
          <p:cNvSpPr>
            <a:spLocks noChangeArrowheads="1"/>
          </p:cNvSpPr>
          <p:nvPr/>
        </p:nvSpPr>
        <p:spPr bwMode="auto">
          <a:xfrm>
            <a:off x="755650" y="4365625"/>
            <a:ext cx="2087563" cy="1800225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4107" name="AutoShape 11"/>
          <p:cNvSpPr>
            <a:spLocks noChangeArrowheads="1"/>
          </p:cNvSpPr>
          <p:nvPr/>
        </p:nvSpPr>
        <p:spPr bwMode="auto">
          <a:xfrm>
            <a:off x="3924300" y="4437063"/>
            <a:ext cx="1655763" cy="1655762"/>
          </a:xfrm>
          <a:prstGeom prst="flowChartMagneticDisk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6372225" y="4652963"/>
            <a:ext cx="2376488" cy="1081087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 animBg="1"/>
      <p:bldP spid="4107" grpId="0" animBg="1"/>
      <p:bldP spid="308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5" descr="عد العناصر واكتب رمز العدد"/>
          <p:cNvSpPr>
            <a:spLocks noChangeArrowheads="1" noChangeShapeType="1" noTextEdit="1"/>
          </p:cNvSpPr>
          <p:nvPr/>
        </p:nvSpPr>
        <p:spPr bwMode="auto">
          <a:xfrm>
            <a:off x="539750" y="260350"/>
            <a:ext cx="8135938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ar-SA" sz="24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عد المجموعات التاليه وضع العدد المناسب</a:t>
            </a:r>
            <a:endParaRPr lang="en-US" sz="24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80898" name="Oval 6"/>
          <p:cNvSpPr>
            <a:spLocks noChangeArrowheads="1"/>
          </p:cNvSpPr>
          <p:nvPr/>
        </p:nvSpPr>
        <p:spPr bwMode="auto">
          <a:xfrm>
            <a:off x="5651500" y="1052513"/>
            <a:ext cx="3024188" cy="43926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0899" name="Oval 8"/>
          <p:cNvSpPr>
            <a:spLocks noChangeArrowheads="1"/>
          </p:cNvSpPr>
          <p:nvPr/>
        </p:nvSpPr>
        <p:spPr bwMode="auto">
          <a:xfrm>
            <a:off x="611188" y="1052513"/>
            <a:ext cx="3168650" cy="44640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0900" name="AutoShape 14"/>
          <p:cNvSpPr>
            <a:spLocks noChangeArrowheads="1"/>
          </p:cNvSpPr>
          <p:nvPr/>
        </p:nvSpPr>
        <p:spPr bwMode="auto">
          <a:xfrm>
            <a:off x="2339975" y="1700213"/>
            <a:ext cx="863600" cy="719137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0901" name="AutoShape 17"/>
          <p:cNvSpPr>
            <a:spLocks noChangeArrowheads="1"/>
          </p:cNvSpPr>
          <p:nvPr/>
        </p:nvSpPr>
        <p:spPr bwMode="auto">
          <a:xfrm>
            <a:off x="1187450" y="1700213"/>
            <a:ext cx="863600" cy="719137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0902" name="AutoShape 18"/>
          <p:cNvSpPr>
            <a:spLocks noChangeArrowheads="1"/>
          </p:cNvSpPr>
          <p:nvPr/>
        </p:nvSpPr>
        <p:spPr bwMode="auto">
          <a:xfrm>
            <a:off x="2411413" y="2852738"/>
            <a:ext cx="935037" cy="719137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0903" name="AutoShape 20"/>
          <p:cNvSpPr>
            <a:spLocks noChangeArrowheads="1"/>
          </p:cNvSpPr>
          <p:nvPr/>
        </p:nvSpPr>
        <p:spPr bwMode="auto">
          <a:xfrm>
            <a:off x="1116013" y="2852738"/>
            <a:ext cx="935037" cy="719137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0904" name="AutoShape 21"/>
          <p:cNvSpPr>
            <a:spLocks noChangeArrowheads="1"/>
          </p:cNvSpPr>
          <p:nvPr/>
        </p:nvSpPr>
        <p:spPr bwMode="auto">
          <a:xfrm>
            <a:off x="2339975" y="4005263"/>
            <a:ext cx="935038" cy="719137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0905" name="AutoShape 22"/>
          <p:cNvSpPr>
            <a:spLocks noChangeArrowheads="1"/>
          </p:cNvSpPr>
          <p:nvPr/>
        </p:nvSpPr>
        <p:spPr bwMode="auto">
          <a:xfrm>
            <a:off x="1116013" y="4005263"/>
            <a:ext cx="935037" cy="719137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0906" name="Rectangle 23"/>
          <p:cNvSpPr>
            <a:spLocks noChangeArrowheads="1"/>
          </p:cNvSpPr>
          <p:nvPr/>
        </p:nvSpPr>
        <p:spPr bwMode="auto">
          <a:xfrm>
            <a:off x="6516688" y="5661025"/>
            <a:ext cx="1368425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0907" name="Rectangle 24"/>
          <p:cNvSpPr>
            <a:spLocks noChangeArrowheads="1"/>
          </p:cNvSpPr>
          <p:nvPr/>
        </p:nvSpPr>
        <p:spPr bwMode="auto">
          <a:xfrm>
            <a:off x="1403350" y="5734050"/>
            <a:ext cx="1439863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0908" name="AutoShape 21"/>
          <p:cNvSpPr>
            <a:spLocks noChangeArrowheads="1"/>
          </p:cNvSpPr>
          <p:nvPr/>
        </p:nvSpPr>
        <p:spPr bwMode="auto">
          <a:xfrm>
            <a:off x="7451725" y="1628775"/>
            <a:ext cx="647700" cy="1008063"/>
          </a:xfrm>
          <a:prstGeom prst="can">
            <a:avLst>
              <a:gd name="adj" fmla="val 38909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0909" name="AutoShape 22"/>
          <p:cNvSpPr>
            <a:spLocks noChangeArrowheads="1"/>
          </p:cNvSpPr>
          <p:nvPr/>
        </p:nvSpPr>
        <p:spPr bwMode="auto">
          <a:xfrm>
            <a:off x="6372225" y="1628775"/>
            <a:ext cx="647700" cy="1008063"/>
          </a:xfrm>
          <a:prstGeom prst="can">
            <a:avLst>
              <a:gd name="adj" fmla="val 38909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0910" name="AutoShape 23"/>
          <p:cNvSpPr>
            <a:spLocks noChangeArrowheads="1"/>
          </p:cNvSpPr>
          <p:nvPr/>
        </p:nvSpPr>
        <p:spPr bwMode="auto">
          <a:xfrm>
            <a:off x="7451725" y="2781300"/>
            <a:ext cx="647700" cy="1008063"/>
          </a:xfrm>
          <a:prstGeom prst="can">
            <a:avLst>
              <a:gd name="adj" fmla="val 38909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0911" name="AutoShape 24"/>
          <p:cNvSpPr>
            <a:spLocks noChangeArrowheads="1"/>
          </p:cNvSpPr>
          <p:nvPr/>
        </p:nvSpPr>
        <p:spPr bwMode="auto">
          <a:xfrm>
            <a:off x="6372225" y="2781300"/>
            <a:ext cx="647700" cy="1008063"/>
          </a:xfrm>
          <a:prstGeom prst="can">
            <a:avLst>
              <a:gd name="adj" fmla="val 38909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0912" name="AutoShape 25"/>
          <p:cNvSpPr>
            <a:spLocks noChangeArrowheads="1"/>
          </p:cNvSpPr>
          <p:nvPr/>
        </p:nvSpPr>
        <p:spPr bwMode="auto">
          <a:xfrm>
            <a:off x="6877050" y="4005263"/>
            <a:ext cx="647700" cy="1008062"/>
          </a:xfrm>
          <a:prstGeom prst="can">
            <a:avLst>
              <a:gd name="adj" fmla="val 35292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0913" name="Rectangle 27"/>
          <p:cNvSpPr>
            <a:spLocks noChangeArrowheads="1"/>
          </p:cNvSpPr>
          <p:nvPr/>
        </p:nvSpPr>
        <p:spPr bwMode="auto">
          <a:xfrm>
            <a:off x="6443663" y="5734050"/>
            <a:ext cx="1368425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6948488" y="5876925"/>
            <a:ext cx="431800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+mn-cs"/>
                <a:ea typeface="+mn-cs"/>
                <a:cs typeface="+mn-cs"/>
              </a:rPr>
              <a:t>5</a:t>
            </a:r>
          </a:p>
        </p:txBody>
      </p:sp>
      <p:sp>
        <p:nvSpPr>
          <p:cNvPr id="6173" name="WordArt 29"/>
          <p:cNvSpPr>
            <a:spLocks noChangeArrowheads="1" noChangeShapeType="1" noTextEdit="1"/>
          </p:cNvSpPr>
          <p:nvPr/>
        </p:nvSpPr>
        <p:spPr bwMode="auto">
          <a:xfrm>
            <a:off x="1763713" y="5876925"/>
            <a:ext cx="576262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+mn-cs"/>
                <a:ea typeface="+mn-cs"/>
                <a:cs typeface="+mn-cs"/>
              </a:rPr>
              <a:t>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72" grpId="0" animBg="1"/>
      <p:bldP spid="617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KW" dirty="0" smtClean="0">
                <a:solidFill>
                  <a:schemeClr val="accent1">
                    <a:tint val="88000"/>
                    <a:satMod val="150000"/>
                  </a:schemeClr>
                </a:solidFill>
                <a:cs typeface="+mj-cs"/>
              </a:rPr>
              <a:t>قارن بين المجموعات </a:t>
            </a:r>
            <a:r>
              <a:rPr lang="ar-KW" dirty="0" err="1" smtClean="0">
                <a:solidFill>
                  <a:schemeClr val="accent1">
                    <a:tint val="88000"/>
                    <a:satMod val="150000"/>
                  </a:schemeClr>
                </a:solidFill>
                <a:cs typeface="+mj-cs"/>
              </a:rPr>
              <a:t>التاليه</a:t>
            </a:r>
            <a:endParaRPr lang="en-US" dirty="0" smtClean="0">
              <a:solidFill>
                <a:schemeClr val="accent1">
                  <a:tint val="88000"/>
                  <a:satMod val="150000"/>
                </a:schemeClr>
              </a:solidFill>
              <a:cs typeface="+mj-cs"/>
            </a:endParaRPr>
          </a:p>
        </p:txBody>
      </p:sp>
      <p:sp>
        <p:nvSpPr>
          <p:cNvPr id="81922" name="Oval 4"/>
          <p:cNvSpPr>
            <a:spLocks noChangeArrowheads="1"/>
          </p:cNvSpPr>
          <p:nvPr/>
        </p:nvSpPr>
        <p:spPr bwMode="auto">
          <a:xfrm>
            <a:off x="5508625" y="1125538"/>
            <a:ext cx="3384550" cy="53276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1923" name="Oval 5"/>
          <p:cNvSpPr>
            <a:spLocks noChangeArrowheads="1"/>
          </p:cNvSpPr>
          <p:nvPr/>
        </p:nvSpPr>
        <p:spPr bwMode="auto">
          <a:xfrm>
            <a:off x="395288" y="1268413"/>
            <a:ext cx="3384550" cy="52562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1924" name="AutoShape 12"/>
          <p:cNvSpPr>
            <a:spLocks noChangeArrowheads="1"/>
          </p:cNvSpPr>
          <p:nvPr/>
        </p:nvSpPr>
        <p:spPr bwMode="auto">
          <a:xfrm>
            <a:off x="1763713" y="1484313"/>
            <a:ext cx="865187" cy="647700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1925" name="AutoShape 13"/>
          <p:cNvSpPr>
            <a:spLocks noChangeArrowheads="1"/>
          </p:cNvSpPr>
          <p:nvPr/>
        </p:nvSpPr>
        <p:spPr bwMode="auto">
          <a:xfrm>
            <a:off x="1692275" y="2276475"/>
            <a:ext cx="865188" cy="647700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1926" name="AutoShape 14"/>
          <p:cNvSpPr>
            <a:spLocks noChangeArrowheads="1"/>
          </p:cNvSpPr>
          <p:nvPr/>
        </p:nvSpPr>
        <p:spPr bwMode="auto">
          <a:xfrm>
            <a:off x="1547813" y="5516563"/>
            <a:ext cx="863600" cy="720725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1927" name="AutoShape 15"/>
          <p:cNvSpPr>
            <a:spLocks noChangeArrowheads="1"/>
          </p:cNvSpPr>
          <p:nvPr/>
        </p:nvSpPr>
        <p:spPr bwMode="auto">
          <a:xfrm>
            <a:off x="1692275" y="3068638"/>
            <a:ext cx="865188" cy="647700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1928" name="AutoShape 16"/>
          <p:cNvSpPr>
            <a:spLocks noChangeArrowheads="1"/>
          </p:cNvSpPr>
          <p:nvPr/>
        </p:nvSpPr>
        <p:spPr bwMode="auto">
          <a:xfrm>
            <a:off x="1619250" y="4652963"/>
            <a:ext cx="865188" cy="647700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1929" name="AutoShape 17"/>
          <p:cNvSpPr>
            <a:spLocks noChangeArrowheads="1"/>
          </p:cNvSpPr>
          <p:nvPr/>
        </p:nvSpPr>
        <p:spPr bwMode="auto">
          <a:xfrm>
            <a:off x="1619250" y="3860800"/>
            <a:ext cx="865188" cy="647700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10283" name="Oval 43"/>
          <p:cNvSpPr>
            <a:spLocks noChangeArrowheads="1"/>
          </p:cNvSpPr>
          <p:nvPr/>
        </p:nvSpPr>
        <p:spPr bwMode="auto">
          <a:xfrm>
            <a:off x="1258888" y="5373688"/>
            <a:ext cx="1441450" cy="1008062"/>
          </a:xfrm>
          <a:prstGeom prst="ellipse">
            <a:avLst/>
          </a:prstGeom>
          <a:noFill/>
          <a:ln w="38100">
            <a:solidFill>
              <a:srgbClr val="56AB3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1"/>
          </a:p>
        </p:txBody>
      </p:sp>
      <p:sp>
        <p:nvSpPr>
          <p:cNvPr id="81931" name="AutoShape 23"/>
          <p:cNvSpPr>
            <a:spLocks noChangeArrowheads="1"/>
          </p:cNvSpPr>
          <p:nvPr/>
        </p:nvSpPr>
        <p:spPr bwMode="auto">
          <a:xfrm>
            <a:off x="7164388" y="1341438"/>
            <a:ext cx="647700" cy="722312"/>
          </a:xfrm>
          <a:prstGeom prst="can">
            <a:avLst>
              <a:gd name="adj" fmla="val 27880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1932" name="AutoShape 24"/>
          <p:cNvSpPr>
            <a:spLocks noChangeArrowheads="1"/>
          </p:cNvSpPr>
          <p:nvPr/>
        </p:nvSpPr>
        <p:spPr bwMode="auto">
          <a:xfrm>
            <a:off x="7164388" y="2205038"/>
            <a:ext cx="647700" cy="719137"/>
          </a:xfrm>
          <a:prstGeom prst="can">
            <a:avLst>
              <a:gd name="adj" fmla="val 27757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1933" name="AutoShape 25"/>
          <p:cNvSpPr>
            <a:spLocks noChangeArrowheads="1"/>
          </p:cNvSpPr>
          <p:nvPr/>
        </p:nvSpPr>
        <p:spPr bwMode="auto">
          <a:xfrm>
            <a:off x="7164388" y="3068638"/>
            <a:ext cx="647700" cy="720725"/>
          </a:xfrm>
          <a:prstGeom prst="can">
            <a:avLst>
              <a:gd name="adj" fmla="val 27819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1934" name="AutoShape 26"/>
          <p:cNvSpPr>
            <a:spLocks noChangeArrowheads="1"/>
          </p:cNvSpPr>
          <p:nvPr/>
        </p:nvSpPr>
        <p:spPr bwMode="auto">
          <a:xfrm>
            <a:off x="7164388" y="3933825"/>
            <a:ext cx="647700" cy="719138"/>
          </a:xfrm>
          <a:prstGeom prst="can">
            <a:avLst>
              <a:gd name="adj" fmla="val 27757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1935" name="AutoShape 27"/>
          <p:cNvSpPr>
            <a:spLocks noChangeArrowheads="1"/>
          </p:cNvSpPr>
          <p:nvPr/>
        </p:nvSpPr>
        <p:spPr bwMode="auto">
          <a:xfrm>
            <a:off x="7164388" y="4797425"/>
            <a:ext cx="647700" cy="719138"/>
          </a:xfrm>
          <a:prstGeom prst="can">
            <a:avLst>
              <a:gd name="adj" fmla="val 27757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7196" name="AutoShape 28"/>
          <p:cNvSpPr>
            <a:spLocks noChangeArrowheads="1"/>
          </p:cNvSpPr>
          <p:nvPr/>
        </p:nvSpPr>
        <p:spPr bwMode="auto">
          <a:xfrm>
            <a:off x="2627313" y="1773238"/>
            <a:ext cx="4465637" cy="215900"/>
          </a:xfrm>
          <a:prstGeom prst="leftArrow">
            <a:avLst>
              <a:gd name="adj1" fmla="val 50000"/>
              <a:gd name="adj2" fmla="val 517096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7197" name="AutoShape 29"/>
          <p:cNvSpPr>
            <a:spLocks noChangeArrowheads="1"/>
          </p:cNvSpPr>
          <p:nvPr/>
        </p:nvSpPr>
        <p:spPr bwMode="auto">
          <a:xfrm>
            <a:off x="2627313" y="3357563"/>
            <a:ext cx="4465637" cy="215900"/>
          </a:xfrm>
          <a:prstGeom prst="leftArrow">
            <a:avLst>
              <a:gd name="adj1" fmla="val 50000"/>
              <a:gd name="adj2" fmla="val 517096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7198" name="AutoShape 30"/>
          <p:cNvSpPr>
            <a:spLocks noChangeArrowheads="1"/>
          </p:cNvSpPr>
          <p:nvPr/>
        </p:nvSpPr>
        <p:spPr bwMode="auto">
          <a:xfrm>
            <a:off x="2627313" y="4221163"/>
            <a:ext cx="4465637" cy="215900"/>
          </a:xfrm>
          <a:prstGeom prst="leftArrow">
            <a:avLst>
              <a:gd name="adj1" fmla="val 50000"/>
              <a:gd name="adj2" fmla="val 517096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7199" name="AutoShape 31"/>
          <p:cNvSpPr>
            <a:spLocks noChangeArrowheads="1"/>
          </p:cNvSpPr>
          <p:nvPr/>
        </p:nvSpPr>
        <p:spPr bwMode="auto">
          <a:xfrm>
            <a:off x="2627313" y="4941888"/>
            <a:ext cx="4465637" cy="215900"/>
          </a:xfrm>
          <a:prstGeom prst="leftArrow">
            <a:avLst>
              <a:gd name="adj1" fmla="val 50000"/>
              <a:gd name="adj2" fmla="val 517096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7200" name="AutoShape 32"/>
          <p:cNvSpPr>
            <a:spLocks noChangeArrowheads="1"/>
          </p:cNvSpPr>
          <p:nvPr/>
        </p:nvSpPr>
        <p:spPr bwMode="auto">
          <a:xfrm>
            <a:off x="2627313" y="2636838"/>
            <a:ext cx="4465637" cy="215900"/>
          </a:xfrm>
          <a:prstGeom prst="leftArrow">
            <a:avLst>
              <a:gd name="adj1" fmla="val 50000"/>
              <a:gd name="adj2" fmla="val 517096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10283" grpId="0" animBg="1"/>
      <p:bldP spid="7196" grpId="0" animBg="1"/>
      <p:bldP spid="7197" grpId="0" animBg="1"/>
      <p:bldP spid="7198" grpId="0" animBg="1"/>
      <p:bldP spid="7199" grpId="0" animBg="1"/>
      <p:bldP spid="720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229600" cy="715963"/>
          </a:xfrm>
        </p:spPr>
        <p:txBody>
          <a:bodyPr/>
          <a:lstStyle/>
          <a:p>
            <a:pPr algn="r" rtl="1" eaLnBrk="1" fontAlgn="auto" hangingPunct="1">
              <a:spcAft>
                <a:spcPts val="0"/>
              </a:spcAft>
              <a:defRPr/>
            </a:pPr>
            <a:r>
              <a:rPr lang="ar-KW" sz="2800" dirty="0" smtClean="0">
                <a:solidFill>
                  <a:schemeClr val="accent1">
                    <a:tint val="88000"/>
                    <a:satMod val="150000"/>
                  </a:schemeClr>
                </a:solidFill>
                <a:cs typeface="+mj-cs"/>
              </a:rPr>
              <a:t>اجعل المجموعة الأولى تكافئ المجموعه الثانيه</a:t>
            </a:r>
            <a:endParaRPr lang="en-US" sz="2800" dirty="0" smtClean="0">
              <a:solidFill>
                <a:schemeClr val="accent1">
                  <a:tint val="88000"/>
                  <a:satMod val="150000"/>
                </a:schemeClr>
              </a:solidFill>
              <a:cs typeface="+mj-cs"/>
            </a:endParaRPr>
          </a:p>
        </p:txBody>
      </p:sp>
      <p:sp>
        <p:nvSpPr>
          <p:cNvPr id="82946" name="Oval 4"/>
          <p:cNvSpPr>
            <a:spLocks noChangeArrowheads="1"/>
          </p:cNvSpPr>
          <p:nvPr/>
        </p:nvSpPr>
        <p:spPr bwMode="auto">
          <a:xfrm>
            <a:off x="5940425" y="1125538"/>
            <a:ext cx="2808288" cy="48244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2947" name="Oval 5"/>
          <p:cNvSpPr>
            <a:spLocks noChangeArrowheads="1"/>
          </p:cNvSpPr>
          <p:nvPr/>
        </p:nvSpPr>
        <p:spPr bwMode="auto">
          <a:xfrm>
            <a:off x="539750" y="1125538"/>
            <a:ext cx="2808288" cy="48244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2948" name="AutoShape 12"/>
          <p:cNvSpPr>
            <a:spLocks noChangeArrowheads="1"/>
          </p:cNvSpPr>
          <p:nvPr/>
        </p:nvSpPr>
        <p:spPr bwMode="auto">
          <a:xfrm>
            <a:off x="1692275" y="1484313"/>
            <a:ext cx="719138" cy="576262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2949" name="AutoShape 13"/>
          <p:cNvSpPr>
            <a:spLocks noChangeArrowheads="1"/>
          </p:cNvSpPr>
          <p:nvPr/>
        </p:nvSpPr>
        <p:spPr bwMode="auto">
          <a:xfrm>
            <a:off x="1619250" y="2133600"/>
            <a:ext cx="719138" cy="576263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2950" name="AutoShape 14"/>
          <p:cNvSpPr>
            <a:spLocks noChangeArrowheads="1"/>
          </p:cNvSpPr>
          <p:nvPr/>
        </p:nvSpPr>
        <p:spPr bwMode="auto">
          <a:xfrm>
            <a:off x="1619250" y="2852738"/>
            <a:ext cx="719138" cy="576262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2951" name="AutoShape 15"/>
          <p:cNvSpPr>
            <a:spLocks noChangeArrowheads="1"/>
          </p:cNvSpPr>
          <p:nvPr/>
        </p:nvSpPr>
        <p:spPr bwMode="auto">
          <a:xfrm>
            <a:off x="1619250" y="3573463"/>
            <a:ext cx="719138" cy="576262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2952" name="AutoShape 16"/>
          <p:cNvSpPr>
            <a:spLocks noChangeArrowheads="1"/>
          </p:cNvSpPr>
          <p:nvPr/>
        </p:nvSpPr>
        <p:spPr bwMode="auto">
          <a:xfrm>
            <a:off x="1547813" y="4365625"/>
            <a:ext cx="719137" cy="576263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2953" name="AutoShape 17"/>
          <p:cNvSpPr>
            <a:spLocks noChangeArrowheads="1"/>
          </p:cNvSpPr>
          <p:nvPr/>
        </p:nvSpPr>
        <p:spPr bwMode="auto">
          <a:xfrm>
            <a:off x="1547813" y="5084763"/>
            <a:ext cx="719137" cy="576262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2954" name="Rectangle 18"/>
          <p:cNvSpPr>
            <a:spLocks noChangeArrowheads="1"/>
          </p:cNvSpPr>
          <p:nvPr/>
        </p:nvSpPr>
        <p:spPr bwMode="auto">
          <a:xfrm>
            <a:off x="6948488" y="6092825"/>
            <a:ext cx="1079500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2955" name="Rectangle 19"/>
          <p:cNvSpPr>
            <a:spLocks noChangeArrowheads="1"/>
          </p:cNvSpPr>
          <p:nvPr/>
        </p:nvSpPr>
        <p:spPr bwMode="auto">
          <a:xfrm>
            <a:off x="1258888" y="6021388"/>
            <a:ext cx="1079500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2956" name="AutoShape 23"/>
          <p:cNvSpPr>
            <a:spLocks noChangeArrowheads="1"/>
          </p:cNvSpPr>
          <p:nvPr/>
        </p:nvSpPr>
        <p:spPr bwMode="auto">
          <a:xfrm>
            <a:off x="7524750" y="1557338"/>
            <a:ext cx="576263" cy="936625"/>
          </a:xfrm>
          <a:prstGeom prst="can">
            <a:avLst>
              <a:gd name="adj" fmla="val 40634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2957" name="AutoShape 24"/>
          <p:cNvSpPr>
            <a:spLocks noChangeArrowheads="1"/>
          </p:cNvSpPr>
          <p:nvPr/>
        </p:nvSpPr>
        <p:spPr bwMode="auto">
          <a:xfrm>
            <a:off x="6659563" y="1557338"/>
            <a:ext cx="576262" cy="936625"/>
          </a:xfrm>
          <a:prstGeom prst="can">
            <a:avLst>
              <a:gd name="adj" fmla="val 40634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2958" name="AutoShape 25"/>
          <p:cNvSpPr>
            <a:spLocks noChangeArrowheads="1"/>
          </p:cNvSpPr>
          <p:nvPr/>
        </p:nvSpPr>
        <p:spPr bwMode="auto">
          <a:xfrm>
            <a:off x="7596188" y="2852738"/>
            <a:ext cx="576262" cy="936625"/>
          </a:xfrm>
          <a:prstGeom prst="can">
            <a:avLst>
              <a:gd name="adj" fmla="val 40634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2959" name="AutoShape 26"/>
          <p:cNvSpPr>
            <a:spLocks noChangeArrowheads="1"/>
          </p:cNvSpPr>
          <p:nvPr/>
        </p:nvSpPr>
        <p:spPr bwMode="auto">
          <a:xfrm>
            <a:off x="6659563" y="2852738"/>
            <a:ext cx="576262" cy="936625"/>
          </a:xfrm>
          <a:prstGeom prst="can">
            <a:avLst>
              <a:gd name="adj" fmla="val 40634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2960" name="AutoShape 27"/>
          <p:cNvSpPr>
            <a:spLocks noChangeArrowheads="1"/>
          </p:cNvSpPr>
          <p:nvPr/>
        </p:nvSpPr>
        <p:spPr bwMode="auto">
          <a:xfrm>
            <a:off x="7596188" y="4149725"/>
            <a:ext cx="576262" cy="936625"/>
          </a:xfrm>
          <a:prstGeom prst="can">
            <a:avLst>
              <a:gd name="adj" fmla="val 40634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220" name="AutoShape 28"/>
          <p:cNvSpPr>
            <a:spLocks noChangeArrowheads="1"/>
          </p:cNvSpPr>
          <p:nvPr/>
        </p:nvSpPr>
        <p:spPr bwMode="auto">
          <a:xfrm>
            <a:off x="6659563" y="4149725"/>
            <a:ext cx="576262" cy="935038"/>
          </a:xfrm>
          <a:prstGeom prst="can">
            <a:avLst>
              <a:gd name="adj" fmla="val 40565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2962" name="WordArt 30"/>
          <p:cNvSpPr>
            <a:spLocks noChangeArrowheads="1" noChangeShapeType="1" noTextEdit="1"/>
          </p:cNvSpPr>
          <p:nvPr/>
        </p:nvSpPr>
        <p:spPr bwMode="auto">
          <a:xfrm>
            <a:off x="1547813" y="6092825"/>
            <a:ext cx="576262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+mn-cs"/>
                <a:ea typeface="+mn-cs"/>
                <a:cs typeface="+mn-cs"/>
              </a:rPr>
              <a:t>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22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Oval 4"/>
          <p:cNvSpPr>
            <a:spLocks noChangeArrowheads="1"/>
          </p:cNvSpPr>
          <p:nvPr/>
        </p:nvSpPr>
        <p:spPr bwMode="auto">
          <a:xfrm>
            <a:off x="5435600" y="1125538"/>
            <a:ext cx="3384550" cy="4321175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3970" name="Oval 5"/>
          <p:cNvSpPr>
            <a:spLocks noChangeArrowheads="1"/>
          </p:cNvSpPr>
          <p:nvPr/>
        </p:nvSpPr>
        <p:spPr bwMode="auto">
          <a:xfrm>
            <a:off x="684213" y="981075"/>
            <a:ext cx="3455987" cy="446405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3971" name="WordArt 19"/>
          <p:cNvSpPr>
            <a:spLocks noChangeArrowheads="1" noChangeShapeType="1" noTextEdit="1"/>
          </p:cNvSpPr>
          <p:nvPr/>
        </p:nvSpPr>
        <p:spPr bwMode="auto">
          <a:xfrm>
            <a:off x="1295400" y="228600"/>
            <a:ext cx="5878513" cy="98107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944"/>
              </a:avLst>
            </a:prstTxWarp>
          </a:bodyPr>
          <a:lstStyle/>
          <a:p>
            <a:pPr algn="r" rtl="1"/>
            <a:r>
              <a:rPr lang="ar-SA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ضع علامة        على المجموعة الأقـل </a:t>
            </a:r>
            <a:endParaRPr lang="en-US" sz="20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3972" name="AutoShape 21"/>
          <p:cNvSpPr>
            <a:spLocks noChangeArrowheads="1"/>
          </p:cNvSpPr>
          <p:nvPr/>
        </p:nvSpPr>
        <p:spPr bwMode="auto">
          <a:xfrm>
            <a:off x="6516688" y="5661025"/>
            <a:ext cx="1150937" cy="649288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3973" name="Rectangle 22"/>
          <p:cNvSpPr>
            <a:spLocks noChangeArrowheads="1"/>
          </p:cNvSpPr>
          <p:nvPr/>
        </p:nvSpPr>
        <p:spPr bwMode="auto">
          <a:xfrm>
            <a:off x="1835150" y="5661025"/>
            <a:ext cx="1152525" cy="6492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4118" name="AutoShape 22"/>
          <p:cNvSpPr>
            <a:spLocks noChangeArrowheads="1"/>
          </p:cNvSpPr>
          <p:nvPr/>
        </p:nvSpPr>
        <p:spPr bwMode="auto">
          <a:xfrm>
            <a:off x="4572000" y="381000"/>
            <a:ext cx="647700" cy="720725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KW">
              <a:latin typeface="+mn-lt"/>
              <a:cs typeface="+mn-cs"/>
            </a:endParaRPr>
          </a:p>
        </p:txBody>
      </p:sp>
      <p:pic>
        <p:nvPicPr>
          <p:cNvPr id="83975" name="Picture 26" descr="a 2 clock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1725" y="1700213"/>
            <a:ext cx="7921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Picture 27" descr="a 2 clock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0" y="3860800"/>
            <a:ext cx="79216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28" descr="a 2 clock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0" y="2636838"/>
            <a:ext cx="7921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8" name="Picture 29" descr="a 2 clock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17002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9" name="Picture 30" descr="a 2 clock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2708275"/>
            <a:ext cx="7921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0" name="Picture 31" descr="a 2 clock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888" y="3860800"/>
            <a:ext cx="7921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1" name="Picture 32" descr="صورة جديدة (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1557338"/>
            <a:ext cx="10795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2" name="Picture 33" descr="صورة جديدة (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1557338"/>
            <a:ext cx="10795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3" name="Picture 34" descr="صورة جديدة (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2565400"/>
            <a:ext cx="10795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4" name="Picture 35" descr="صورة جديدة (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2781300"/>
            <a:ext cx="10795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5" name="Picture 36" descr="صورة جديدة (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933825"/>
            <a:ext cx="10795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3" name="AutoShape 37"/>
          <p:cNvSpPr>
            <a:spLocks noChangeArrowheads="1"/>
          </p:cNvSpPr>
          <p:nvPr/>
        </p:nvSpPr>
        <p:spPr bwMode="auto">
          <a:xfrm>
            <a:off x="2051050" y="5661025"/>
            <a:ext cx="720725" cy="576263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KW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305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Oval 4"/>
          <p:cNvSpPr>
            <a:spLocks noChangeArrowheads="1"/>
          </p:cNvSpPr>
          <p:nvPr/>
        </p:nvSpPr>
        <p:spPr bwMode="auto">
          <a:xfrm>
            <a:off x="5364163" y="1052513"/>
            <a:ext cx="3384550" cy="43211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4994" name="Oval 5"/>
          <p:cNvSpPr>
            <a:spLocks noChangeArrowheads="1"/>
          </p:cNvSpPr>
          <p:nvPr/>
        </p:nvSpPr>
        <p:spPr bwMode="auto">
          <a:xfrm>
            <a:off x="684213" y="981075"/>
            <a:ext cx="3455987" cy="439261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4995" name="WordArt 19"/>
          <p:cNvSpPr>
            <a:spLocks noChangeArrowheads="1" noChangeShapeType="1" noTextEdit="1"/>
          </p:cNvSpPr>
          <p:nvPr/>
        </p:nvSpPr>
        <p:spPr bwMode="auto">
          <a:xfrm>
            <a:off x="1447800" y="152400"/>
            <a:ext cx="6400800" cy="9144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944"/>
              </a:avLst>
            </a:prstTxWarp>
          </a:bodyPr>
          <a:lstStyle/>
          <a:p>
            <a:pPr algn="r" rtl="1"/>
            <a:r>
              <a:rPr lang="ar-SA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ضع       على المجموعة الأكثر </a:t>
            </a:r>
            <a:endParaRPr lang="en-US" sz="20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4996" name="AutoShape 21"/>
          <p:cNvSpPr>
            <a:spLocks noChangeArrowheads="1"/>
          </p:cNvSpPr>
          <p:nvPr/>
        </p:nvSpPr>
        <p:spPr bwMode="auto">
          <a:xfrm>
            <a:off x="6516688" y="5516563"/>
            <a:ext cx="1150937" cy="649287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4997" name="Rectangle 22"/>
          <p:cNvSpPr>
            <a:spLocks noChangeArrowheads="1"/>
          </p:cNvSpPr>
          <p:nvPr/>
        </p:nvSpPr>
        <p:spPr bwMode="auto">
          <a:xfrm>
            <a:off x="1835150" y="5516563"/>
            <a:ext cx="1152525" cy="792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5142" name="AutoShape 22"/>
          <p:cNvSpPr>
            <a:spLocks noChangeArrowheads="1"/>
          </p:cNvSpPr>
          <p:nvPr/>
        </p:nvSpPr>
        <p:spPr bwMode="auto">
          <a:xfrm>
            <a:off x="5867400" y="260350"/>
            <a:ext cx="720725" cy="720725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KW">
              <a:latin typeface="+mn-lt"/>
              <a:cs typeface="+mn-cs"/>
            </a:endParaRPr>
          </a:p>
        </p:txBody>
      </p:sp>
      <p:pic>
        <p:nvPicPr>
          <p:cNvPr id="84999" name="Picture 27" descr="drum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1725" y="2636838"/>
            <a:ext cx="1150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0" name="Picture 28" descr="drum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688" y="1484313"/>
            <a:ext cx="115093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1" name="Picture 29" descr="drum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2708275"/>
            <a:ext cx="115093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2" name="Picture 30" descr="drum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4388" y="3789363"/>
            <a:ext cx="115093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3" name="Picture 31" descr="drum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3860800"/>
            <a:ext cx="1150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4" name="Picture 32" descr="صورة جديدة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1341438"/>
            <a:ext cx="4111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5" name="Picture 33" descr="صورة جديدة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313" y="1341438"/>
            <a:ext cx="4111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6" name="Picture 34" descr="صورة جديدة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313" y="2420938"/>
            <a:ext cx="4111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7" name="Picture 35" descr="صورة جديدة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713" y="2420938"/>
            <a:ext cx="411162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8" name="Picture 36" descr="صورة جديدة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875" y="3644900"/>
            <a:ext cx="4111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9" name="Picture 37" descr="صورة جديدة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713" y="3644900"/>
            <a:ext cx="4111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8" name="AutoShape 38"/>
          <p:cNvSpPr>
            <a:spLocks noChangeArrowheads="1"/>
          </p:cNvSpPr>
          <p:nvPr/>
        </p:nvSpPr>
        <p:spPr bwMode="auto">
          <a:xfrm>
            <a:off x="1979613" y="5589588"/>
            <a:ext cx="792162" cy="503237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KW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WordArt 4"/>
          <p:cNvSpPr>
            <a:spLocks noChangeArrowheads="1" noChangeShapeType="1" noTextEdit="1"/>
          </p:cNvSpPr>
          <p:nvPr/>
        </p:nvSpPr>
        <p:spPr bwMode="auto">
          <a:xfrm>
            <a:off x="4284663" y="260350"/>
            <a:ext cx="4321175" cy="1136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1"/>
            <a:r>
              <a:rPr lang="ar-SA" sz="3200" i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n-cs"/>
                <a:ea typeface="+mn-cs"/>
                <a:cs typeface="+mn-cs"/>
              </a:rPr>
              <a:t>لون المجموعه ألاكثر</a:t>
            </a:r>
            <a:endParaRPr lang="en-US" sz="3200" i="1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+mn-cs"/>
              <a:ea typeface="+mn-cs"/>
              <a:cs typeface="+mn-cs"/>
            </a:endParaRPr>
          </a:p>
        </p:txBody>
      </p:sp>
      <p:sp>
        <p:nvSpPr>
          <p:cNvPr id="86018" name="Oval 5"/>
          <p:cNvSpPr>
            <a:spLocks noChangeArrowheads="1"/>
          </p:cNvSpPr>
          <p:nvPr/>
        </p:nvSpPr>
        <p:spPr bwMode="auto">
          <a:xfrm>
            <a:off x="5181600" y="1295400"/>
            <a:ext cx="3384550" cy="50403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pic>
        <p:nvPicPr>
          <p:cNvPr id="86019" name="Picture 2" descr="مشاهدة الصورة بالحجم الكامل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1752600"/>
            <a:ext cx="11049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http://www.enchantedlearning.com/music/instruments/coloring/tambourine/tiny.GIF"/>
          <p:cNvPicPr>
            <a:picLocks noChangeAspect="1" noChangeArrowheads="1"/>
          </p:cNvPicPr>
          <p:nvPr/>
        </p:nvPicPr>
        <p:blipFill>
          <a:blip r:embed="rId4" cstate="print"/>
          <a:srcRect t="23623"/>
          <a:stretch>
            <a:fillRect/>
          </a:stretch>
        </p:blipFill>
        <p:spPr bwMode="auto">
          <a:xfrm>
            <a:off x="1524000" y="1524000"/>
            <a:ext cx="1562101" cy="1598428"/>
          </a:xfrm>
          <a:prstGeom prst="ellipse">
            <a:avLst/>
          </a:prstGeom>
          <a:noFill/>
        </p:spPr>
      </p:pic>
      <p:pic>
        <p:nvPicPr>
          <p:cNvPr id="86021" name="Picture 2" descr="مشاهدة الصورة بالحجم الكامل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5200" y="2895600"/>
            <a:ext cx="11049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Picture 2" descr="مشاهدة الصورة بالحجم الكامل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2600" y="2819400"/>
            <a:ext cx="11049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Picture 2" descr="مشاهدة الصورة بالحجم الكامل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0400" y="4038600"/>
            <a:ext cx="11049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Picture 2" descr="مشاهدة الصورة بالحجم الكامل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2600" y="3962400"/>
            <a:ext cx="11049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5" name="Picture 2" descr="مشاهدة الصورة بالحجم الكامل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4600" y="5105400"/>
            <a:ext cx="11049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 descr="http://www.enchantedlearning.com/music/instruments/coloring/tambourine/tiny.GIF"/>
          <p:cNvPicPr>
            <a:picLocks noChangeAspect="1" noChangeArrowheads="1"/>
          </p:cNvPicPr>
          <p:nvPr/>
        </p:nvPicPr>
        <p:blipFill>
          <a:blip r:embed="rId4" cstate="print"/>
          <a:srcRect t="23623"/>
          <a:stretch>
            <a:fillRect/>
          </a:stretch>
        </p:blipFill>
        <p:spPr bwMode="auto">
          <a:xfrm>
            <a:off x="2362200" y="2590800"/>
            <a:ext cx="1562101" cy="1598428"/>
          </a:xfrm>
          <a:prstGeom prst="ellipse">
            <a:avLst/>
          </a:prstGeom>
          <a:noFill/>
        </p:spPr>
      </p:pic>
      <p:pic>
        <p:nvPicPr>
          <p:cNvPr id="28" name="Picture 6" descr="http://www.enchantedlearning.com/music/instruments/coloring/tambourine/tiny.GIF"/>
          <p:cNvPicPr>
            <a:picLocks noChangeAspect="1" noChangeArrowheads="1"/>
          </p:cNvPicPr>
          <p:nvPr/>
        </p:nvPicPr>
        <p:blipFill>
          <a:blip r:embed="rId4" cstate="print"/>
          <a:srcRect t="23623"/>
          <a:stretch>
            <a:fillRect/>
          </a:stretch>
        </p:blipFill>
        <p:spPr bwMode="auto">
          <a:xfrm>
            <a:off x="838200" y="3276600"/>
            <a:ext cx="1562101" cy="1598428"/>
          </a:xfrm>
          <a:prstGeom prst="ellipse">
            <a:avLst/>
          </a:prstGeom>
          <a:noFill/>
        </p:spPr>
      </p:pic>
      <p:pic>
        <p:nvPicPr>
          <p:cNvPr id="29" name="Picture 6" descr="http://www.enchantedlearning.com/music/instruments/coloring/tambourine/tiny.GIF"/>
          <p:cNvPicPr>
            <a:picLocks noChangeAspect="1" noChangeArrowheads="1"/>
          </p:cNvPicPr>
          <p:nvPr/>
        </p:nvPicPr>
        <p:blipFill>
          <a:blip r:embed="rId4" cstate="print"/>
          <a:srcRect t="23623"/>
          <a:stretch>
            <a:fillRect/>
          </a:stretch>
        </p:blipFill>
        <p:spPr bwMode="auto">
          <a:xfrm>
            <a:off x="2438400" y="3886200"/>
            <a:ext cx="1562101" cy="1598428"/>
          </a:xfrm>
          <a:prstGeom prst="ellipse">
            <a:avLst/>
          </a:prstGeom>
          <a:noFill/>
        </p:spPr>
      </p:pic>
      <p:pic>
        <p:nvPicPr>
          <p:cNvPr id="30" name="Picture 6" descr="http://www.enchantedlearning.com/music/instruments/coloring/tambourine/tiny.GIF"/>
          <p:cNvPicPr>
            <a:picLocks noChangeAspect="1" noChangeArrowheads="1"/>
          </p:cNvPicPr>
          <p:nvPr/>
        </p:nvPicPr>
        <p:blipFill>
          <a:blip r:embed="rId4" cstate="print"/>
          <a:srcRect t="23623"/>
          <a:stretch>
            <a:fillRect/>
          </a:stretch>
        </p:blipFill>
        <p:spPr bwMode="auto">
          <a:xfrm>
            <a:off x="1143000" y="4724400"/>
            <a:ext cx="1562101" cy="1598428"/>
          </a:xfrm>
          <a:prstGeom prst="ellipse">
            <a:avLst/>
          </a:prstGeom>
          <a:noFill/>
        </p:spPr>
      </p:pic>
      <p:sp>
        <p:nvSpPr>
          <p:cNvPr id="86030" name="Oval 6"/>
          <p:cNvSpPr>
            <a:spLocks noChangeArrowheads="1"/>
          </p:cNvSpPr>
          <p:nvPr/>
        </p:nvSpPr>
        <p:spPr bwMode="auto">
          <a:xfrm>
            <a:off x="684213" y="1412875"/>
            <a:ext cx="3384550" cy="50403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AutoShape 7"/>
          <p:cNvSpPr>
            <a:spLocks noChangeArrowheads="1"/>
          </p:cNvSpPr>
          <p:nvPr/>
        </p:nvSpPr>
        <p:spPr bwMode="auto">
          <a:xfrm>
            <a:off x="4724400" y="990600"/>
            <a:ext cx="4176713" cy="2881313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7042" name="AutoShape 8"/>
          <p:cNvSpPr>
            <a:spLocks noChangeArrowheads="1"/>
          </p:cNvSpPr>
          <p:nvPr/>
        </p:nvSpPr>
        <p:spPr bwMode="auto">
          <a:xfrm>
            <a:off x="179388" y="981075"/>
            <a:ext cx="4357687" cy="2881313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7043" name="AutoShape 9"/>
          <p:cNvSpPr>
            <a:spLocks noChangeArrowheads="1"/>
          </p:cNvSpPr>
          <p:nvPr/>
        </p:nvSpPr>
        <p:spPr bwMode="auto">
          <a:xfrm>
            <a:off x="6516688" y="4005263"/>
            <a:ext cx="792162" cy="649287"/>
          </a:xfrm>
          <a:prstGeom prst="bracketPair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7044" name="AutoShape 10"/>
          <p:cNvSpPr>
            <a:spLocks noChangeArrowheads="1"/>
          </p:cNvSpPr>
          <p:nvPr/>
        </p:nvSpPr>
        <p:spPr bwMode="auto">
          <a:xfrm>
            <a:off x="1835150" y="4005263"/>
            <a:ext cx="792163" cy="649287"/>
          </a:xfrm>
          <a:prstGeom prst="bracketPair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KW">
              <a:cs typeface="Tahoma" pitchFamily="34" charset="0"/>
            </a:endParaRPr>
          </a:p>
        </p:txBody>
      </p:sp>
      <p:sp>
        <p:nvSpPr>
          <p:cNvPr id="87045" name="WordArt 11"/>
          <p:cNvSpPr>
            <a:spLocks noChangeArrowheads="1" noChangeShapeType="1" noTextEdit="1"/>
          </p:cNvSpPr>
          <p:nvPr/>
        </p:nvSpPr>
        <p:spPr bwMode="auto">
          <a:xfrm rot="5400000">
            <a:off x="6691313" y="4117975"/>
            <a:ext cx="431800" cy="4953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+mn-cs"/>
                <a:ea typeface="+mn-cs"/>
                <a:cs typeface="+mn-cs"/>
              </a:rPr>
              <a:t>5</a:t>
            </a:r>
          </a:p>
        </p:txBody>
      </p:sp>
      <p:sp>
        <p:nvSpPr>
          <p:cNvPr id="87046" name="WordArt 12"/>
          <p:cNvSpPr>
            <a:spLocks noChangeArrowheads="1" noChangeShapeType="1" noTextEdit="1"/>
          </p:cNvSpPr>
          <p:nvPr/>
        </p:nvSpPr>
        <p:spPr bwMode="auto">
          <a:xfrm rot="5400000">
            <a:off x="1975644" y="4080669"/>
            <a:ext cx="503238" cy="4953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+mn-cs"/>
                <a:ea typeface="+mn-cs"/>
                <a:cs typeface="+mn-cs"/>
              </a:rPr>
              <a:t>6</a:t>
            </a:r>
          </a:p>
        </p:txBody>
      </p:sp>
      <p:pic>
        <p:nvPicPr>
          <p:cNvPr id="87047" name="Picture 15" descr="صورة جديدة (19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4876800"/>
            <a:ext cx="9366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16" descr="صورة جديدة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191000"/>
            <a:ext cx="3206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1" name="Picture 23" descr="صورة جديدة (8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5410200"/>
            <a:ext cx="6477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90" name="Picture 42" descr="182668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4800" y="5334000"/>
            <a:ext cx="719138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15" name="Picture 67" descr="a 2 circle blu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48600" y="4419600"/>
            <a:ext cx="720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16" name="Picture 68" descr="a 2 appl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0" y="5334000"/>
            <a:ext cx="93503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19" name="Picture 71" descr="18276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0" y="4343400"/>
            <a:ext cx="100806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21" name="Picture 73" descr="a 2 clock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48000" y="4572000"/>
            <a:ext cx="79216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مستطيل 20"/>
          <p:cNvSpPr/>
          <p:nvPr/>
        </p:nvSpPr>
        <p:spPr>
          <a:xfrm>
            <a:off x="381000" y="381000"/>
            <a:ext cx="839873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24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+mn-cs"/>
              </a:rPr>
              <a:t>كون المجموعة ألأولي من 5  عناصر والمجموعة الثانيه6  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87056" name="Picture 2" descr="http://www.ethnicmusicalinstruments.com/assets/images/Mid-East/TAM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4724400"/>
            <a:ext cx="11303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7" name="Picture 4" descr="http://www.floral-directory.com/flower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4800" y="5105400"/>
            <a:ext cx="900113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8" name="Picture 6" descr="http://www.spiffybaby.com/images/t_91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6200" y="5181600"/>
            <a:ext cx="9413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6.17946E-6 L -2.5E-6 -0.4616 " pathEditMode="relative" ptsTypes="AA">
                                      <p:cBhvr>
                                        <p:cTn id="6" dur="2000" fill="hold"/>
                                        <p:tgtEl>
                                          <p:spTgt spid="277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86772E-6 L 1.38889E-6 -0.25185 " pathEditMode="relative" ptsTypes="AA">
                                      <p:cBhvr>
                                        <p:cTn id="10" dur="2000" fill="hold"/>
                                        <p:tgtEl>
                                          <p:spTgt spid="276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4" dur="20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8" dur="2000" fill="hold"/>
                                        <p:tgtEl>
                                          <p:spTgt spid="277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36818E-6 L -2.77778E-6 -0.629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6.93802E-7 L -0.00382 -0.482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7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15541E-6 L -0.00382 -0.519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7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2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3810000"/>
            <a:ext cx="7772400" cy="1905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 sz="3200" dirty="0" smtClean="0">
                <a:cs typeface="+mj-cs"/>
              </a:rPr>
              <a:t>لا يمكن إعداد والتحضير وتوزيع الأنشطة إلا بالعودة إلى .....</a:t>
            </a:r>
            <a:br>
              <a:rPr lang="ar-SA" sz="3200" dirty="0" smtClean="0">
                <a:cs typeface="+mj-cs"/>
              </a:rPr>
            </a:br>
            <a:r>
              <a:rPr lang="ar-SA" sz="3200" dirty="0" smtClean="0">
                <a:cs typeface="+mj-cs"/>
              </a:rPr>
              <a:t>الهياكل البنائية لخبرات رياض الأطفال </a:t>
            </a:r>
            <a:endParaRPr lang="en-US" sz="3200" dirty="0">
              <a:cs typeface="+mj-cs"/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685800" y="990600"/>
            <a:ext cx="7772400" cy="23622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S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      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SA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كيفية التحضير الأسبوعي</a:t>
            </a:r>
            <a:endParaRPr lang="ar-KW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SA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 وتوزيع الأنشطة؟ 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477"/>
          <p:cNvGraphicFramePr>
            <a:graphicFrameLocks/>
          </p:cNvGraphicFramePr>
          <p:nvPr/>
        </p:nvGraphicFramePr>
        <p:xfrm>
          <a:off x="457200" y="457200"/>
          <a:ext cx="8229600" cy="5851525"/>
        </p:xfrm>
        <a:graphic>
          <a:graphicData uri="http://schemas.openxmlformats.org/drawingml/2006/table">
            <a:tbl>
              <a:tblPr rtl="1"/>
              <a:tblGrid>
                <a:gridCol w="1738312"/>
                <a:gridCol w="1296988"/>
                <a:gridCol w="1008062"/>
                <a:gridCol w="1008063"/>
                <a:gridCol w="1150937"/>
                <a:gridCol w="2027238"/>
              </a:tblGrid>
              <a:tr h="293688">
                <a:tc rowSpan="2"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النشاط</a:t>
                      </a:r>
                      <a:endParaRPr kumimoji="0" lang="ar-S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من الساعة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إلى الساعة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المدة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2936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د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س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د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س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7363"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النشاط الفردي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30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7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50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7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20 دقيقة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25"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النشاط الصباحي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50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7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20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8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30 دقيقة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العمل الجماعي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20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8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40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8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20 دقيقة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فترة التغذية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40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8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15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9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35 دقائق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الفرصة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15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9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55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9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40</a:t>
                      </a:r>
                      <a:r>
                        <a:rPr kumimoji="0" lang="ar-S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 دقيقة</a:t>
                      </a:r>
                      <a:endParaRPr kumimoji="0" lang="ar-S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25"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العمل الحر بالأركان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55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9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45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10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50 دقيقة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نشاط صفي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45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10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20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11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35 دقيقة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الوجبة الخفيفة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20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11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30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11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10 دقيقة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نشاط لاصفي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30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11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5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12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35 دقائق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الانصراف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5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12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20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12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15 دقيقة</a:t>
                      </a:r>
                      <a:endParaRPr kumimoji="0" lang="ar-K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PT Bold Heading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83563" cy="1050925"/>
          </a:xfrm>
        </p:spPr>
        <p:txBody>
          <a:bodyPr>
            <a:normAutofit fontScale="90000"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ar-KW" dirty="0" smtClean="0">
                <a:solidFill>
                  <a:schemeClr val="accent1">
                    <a:tint val="88000"/>
                    <a:satMod val="150000"/>
                  </a:schemeClr>
                </a:solidFill>
                <a:cs typeface="+mj-cs"/>
              </a:rPr>
              <a:t> جدول توزيع المواد</a:t>
            </a:r>
            <a:br>
              <a:rPr lang="ar-KW" dirty="0" smtClean="0">
                <a:solidFill>
                  <a:schemeClr val="accent1">
                    <a:tint val="88000"/>
                    <a:satMod val="150000"/>
                  </a:schemeClr>
                </a:solidFill>
                <a:cs typeface="+mj-cs"/>
              </a:rPr>
            </a:br>
            <a:r>
              <a:rPr lang="ar-KW" dirty="0" smtClean="0">
                <a:solidFill>
                  <a:schemeClr val="accent1">
                    <a:tint val="88000"/>
                    <a:satMod val="150000"/>
                  </a:schemeClr>
                </a:solidFill>
                <a:cs typeface="+mj-cs"/>
              </a:rPr>
              <a:t>المستوى الأول </a:t>
            </a:r>
            <a:endParaRPr lang="ar-KW" dirty="0">
              <a:solidFill>
                <a:schemeClr val="accent1">
                  <a:tint val="88000"/>
                  <a:satMod val="150000"/>
                </a:schemeClr>
              </a:solidFill>
              <a:cs typeface="+mj-cs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219200" y="1905000"/>
          <a:ext cx="6964363" cy="17526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70276"/>
                <a:gridCol w="1788886"/>
                <a:gridCol w="1759858"/>
                <a:gridCol w="1745343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dirty="0" smtClean="0"/>
                        <a:t>رياض الأطفال</a:t>
                      </a:r>
                    </a:p>
                    <a:p>
                      <a:pPr algn="ctr" rtl="1"/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dirty="0" smtClean="0"/>
                        <a:t>اللغة العربية</a:t>
                      </a:r>
                    </a:p>
                    <a:p>
                      <a:pPr algn="ctr" rtl="1"/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dirty="0" smtClean="0"/>
                        <a:t>الرياضيات</a:t>
                      </a:r>
                    </a:p>
                    <a:p>
                      <a:pPr algn="ctr" rtl="1"/>
                      <a:endParaRPr lang="ar-KW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الأسبوع الأول</a:t>
                      </a:r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4</a:t>
                      </a:r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3</a:t>
                      </a:r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3</a:t>
                      </a:r>
                      <a:endParaRPr lang="ar-KW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الأسبوع الثاني</a:t>
                      </a:r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5</a:t>
                      </a:r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3</a:t>
                      </a:r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3</a:t>
                      </a:r>
                      <a:endParaRPr lang="ar-KW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المجموع</a:t>
                      </a:r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9</a:t>
                      </a:r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6</a:t>
                      </a:r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6</a:t>
                      </a:r>
                      <a:endParaRPr lang="ar-KW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1165" name="TextBox 4"/>
          <p:cNvSpPr txBox="1">
            <a:spLocks noChangeArrowheads="1"/>
          </p:cNvSpPr>
          <p:nvPr/>
        </p:nvSpPr>
        <p:spPr bwMode="auto">
          <a:xfrm>
            <a:off x="609600" y="4572000"/>
            <a:ext cx="7315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KW">
                <a:solidFill>
                  <a:srgbClr val="C00000"/>
                </a:solidFill>
                <a:cs typeface="Tahoma" pitchFamily="34" charset="0"/>
              </a:rPr>
              <a:t>&amp; </a:t>
            </a:r>
            <a:r>
              <a:rPr lang="ar-KW">
                <a:cs typeface="Tahoma" pitchFamily="34" charset="0"/>
              </a:rPr>
              <a:t> بالإضافة إلى فترتين نشاط حر من ابداع المعلمة ( مرسم , قصة ....) </a:t>
            </a:r>
          </a:p>
          <a:p>
            <a:pPr algn="r" rtl="1"/>
            <a:r>
              <a:rPr lang="ar-KW">
                <a:cs typeface="Tahoma" pitchFamily="34" charset="0"/>
              </a:rPr>
              <a:t>وأنشطة المكتبة والحركية والموسيقى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81000" y="333375"/>
            <a:ext cx="8512175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ar-EG" sz="2400" b="1" dirty="0">
                <a:solidFill>
                  <a:srgbClr val="000000"/>
                </a:solidFill>
                <a:latin typeface="+mn-lt"/>
                <a:cs typeface="+mn-cs"/>
              </a:rPr>
              <a:t>                            </a:t>
            </a:r>
            <a:endParaRPr lang="ar-SA" sz="2400" b="1" dirty="0">
              <a:solidFill>
                <a:srgbClr val="000000"/>
              </a:solidFill>
              <a:latin typeface="+mn-lt"/>
              <a:cs typeface="+mn-cs"/>
            </a:endParaRPr>
          </a:p>
          <a:p>
            <a:pPr algn="ctr" rtl="1">
              <a:spcBef>
                <a:spcPct val="50000"/>
              </a:spcBef>
              <a:defRPr/>
            </a:pPr>
            <a:r>
              <a:rPr lang="ar-EG" sz="3200" b="1" u="sng" dirty="0">
                <a:solidFill>
                  <a:srgbClr val="FF0000"/>
                </a:solidFill>
                <a:latin typeface="+mn-lt"/>
                <a:cs typeface="+mn-cs"/>
              </a:rPr>
              <a:t>الأسبوع الأول </a:t>
            </a:r>
            <a:r>
              <a:rPr lang="ar-SA" sz="3200" b="1" u="sng" dirty="0">
                <a:solidFill>
                  <a:srgbClr val="FF0000"/>
                </a:solidFill>
                <a:latin typeface="+mn-lt"/>
                <a:cs typeface="+mn-cs"/>
              </a:rPr>
              <a:t> (  المستوى الأول </a:t>
            </a:r>
            <a:r>
              <a:rPr lang="ar-SA" sz="2400" b="1" u="sng" dirty="0">
                <a:solidFill>
                  <a:srgbClr val="FF0000"/>
                </a:solidFill>
                <a:latin typeface="+mn-lt"/>
                <a:cs typeface="+mn-cs"/>
              </a:rPr>
              <a:t>)</a:t>
            </a:r>
            <a:endParaRPr lang="ar-EG" sz="2400" b="1" u="sng" dirty="0">
              <a:solidFill>
                <a:srgbClr val="FF0000"/>
              </a:solidFill>
              <a:latin typeface="+mn-lt"/>
              <a:cs typeface="+mn-cs"/>
            </a:endParaRPr>
          </a:p>
          <a:p>
            <a:pPr algn="r" rtl="1">
              <a:spcBef>
                <a:spcPct val="50000"/>
              </a:spcBef>
              <a:defRPr/>
            </a:pPr>
            <a:r>
              <a:rPr lang="ar-SA" sz="2800" b="1" dirty="0">
                <a:solidFill>
                  <a:srgbClr val="800080"/>
                </a:solidFill>
                <a:latin typeface="+mn-lt"/>
                <a:cs typeface="+mn-cs"/>
              </a:rPr>
              <a:t>  </a:t>
            </a:r>
            <a:r>
              <a:rPr lang="ar-EG" sz="2800" b="1" dirty="0">
                <a:solidFill>
                  <a:srgbClr val="0066FF"/>
                </a:solidFill>
                <a:latin typeface="+mn-lt"/>
                <a:cs typeface="+mn-cs"/>
              </a:rPr>
              <a:t>( </a:t>
            </a:r>
            <a:r>
              <a:rPr lang="ar-SA" sz="2800" b="1" dirty="0">
                <a:solidFill>
                  <a:srgbClr val="FF0000"/>
                </a:solidFill>
                <a:latin typeface="+mn-lt"/>
                <a:cs typeface="+mn-cs"/>
              </a:rPr>
              <a:t>4</a:t>
            </a:r>
            <a:r>
              <a:rPr lang="ar-EG" sz="2800" b="1" dirty="0">
                <a:solidFill>
                  <a:srgbClr val="0066FF"/>
                </a:solidFill>
                <a:latin typeface="+mn-lt"/>
                <a:cs typeface="+mn-cs"/>
              </a:rPr>
              <a:t>) منهج رياض الأطفال           </a:t>
            </a:r>
            <a:endParaRPr lang="ar-SA" sz="2800" b="1" dirty="0">
              <a:solidFill>
                <a:srgbClr val="0066FF"/>
              </a:solidFill>
              <a:latin typeface="+mn-lt"/>
              <a:cs typeface="+mn-cs"/>
            </a:endParaRPr>
          </a:p>
          <a:p>
            <a:pPr algn="r">
              <a:spcBef>
                <a:spcPct val="50000"/>
              </a:spcBef>
              <a:defRPr/>
            </a:pPr>
            <a:r>
              <a:rPr lang="ar-EG" sz="28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 </a:t>
            </a:r>
            <a:r>
              <a:rPr lang="ar-SA" sz="28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     </a:t>
            </a:r>
            <a:r>
              <a:rPr lang="ar-SA" sz="2400" dirty="0">
                <a:latin typeface="+mn-lt"/>
                <a:cs typeface="+mn-cs"/>
              </a:rPr>
              <a:t>يفضل تقديم</a:t>
            </a:r>
            <a:r>
              <a:rPr lang="ar-EG" sz="2400" dirty="0">
                <a:latin typeface="+mn-lt"/>
                <a:cs typeface="+mn-cs"/>
              </a:rPr>
              <a:t> فترة العمل الجماعي ( الحلقة )</a:t>
            </a:r>
          </a:p>
          <a:p>
            <a:pPr algn="r">
              <a:spcBef>
                <a:spcPct val="50000"/>
              </a:spcBef>
              <a:defRPr/>
            </a:pPr>
            <a:r>
              <a:rPr lang="ar-SA" sz="2800" b="1" dirty="0">
                <a:solidFill>
                  <a:srgbClr val="FF0066"/>
                </a:solidFill>
                <a:latin typeface="+mn-lt"/>
                <a:cs typeface="+mn-cs"/>
              </a:rPr>
              <a:t>  </a:t>
            </a:r>
            <a:r>
              <a:rPr lang="ar-EG" sz="2800" b="1" dirty="0">
                <a:solidFill>
                  <a:srgbClr val="0066FF"/>
                </a:solidFill>
                <a:latin typeface="+mn-lt"/>
                <a:cs typeface="+mn-cs"/>
              </a:rPr>
              <a:t>(</a:t>
            </a:r>
            <a:r>
              <a:rPr lang="ar-SA" sz="2800" b="1" dirty="0">
                <a:solidFill>
                  <a:srgbClr val="FF0000"/>
                </a:solidFill>
                <a:latin typeface="+mn-lt"/>
                <a:cs typeface="+mn-cs"/>
              </a:rPr>
              <a:t>3</a:t>
            </a:r>
            <a:r>
              <a:rPr lang="ar-EG" sz="2800" b="1" dirty="0">
                <a:solidFill>
                  <a:srgbClr val="0066FF"/>
                </a:solidFill>
                <a:latin typeface="+mn-lt"/>
                <a:cs typeface="+mn-cs"/>
              </a:rPr>
              <a:t>)  لغة عربية  </a:t>
            </a:r>
          </a:p>
          <a:p>
            <a:pPr algn="r">
              <a:spcBef>
                <a:spcPct val="50000"/>
              </a:spcBef>
              <a:defRPr/>
            </a:pPr>
            <a:r>
              <a:rPr lang="ar-SA" sz="2800" b="1" dirty="0">
                <a:solidFill>
                  <a:srgbClr val="0066FF"/>
                </a:solidFill>
                <a:latin typeface="+mn-lt"/>
                <a:cs typeface="+mn-cs"/>
              </a:rPr>
              <a:t>  </a:t>
            </a:r>
            <a:r>
              <a:rPr lang="ar-EG" sz="2800" b="1" dirty="0">
                <a:solidFill>
                  <a:srgbClr val="0066FF"/>
                </a:solidFill>
                <a:latin typeface="+mn-lt"/>
                <a:cs typeface="+mn-cs"/>
              </a:rPr>
              <a:t>(</a:t>
            </a:r>
            <a:r>
              <a:rPr lang="ar-EG" sz="2800" b="1" dirty="0">
                <a:solidFill>
                  <a:srgbClr val="FF0000"/>
                </a:solidFill>
                <a:latin typeface="+mn-lt"/>
                <a:cs typeface="+mn-cs"/>
              </a:rPr>
              <a:t>3</a:t>
            </a:r>
            <a:r>
              <a:rPr lang="ar-EG" sz="2800" b="1" dirty="0">
                <a:solidFill>
                  <a:srgbClr val="0066FF"/>
                </a:solidFill>
                <a:latin typeface="+mn-lt"/>
                <a:cs typeface="+mn-cs"/>
              </a:rPr>
              <a:t>) رياضيات                </a:t>
            </a:r>
            <a:endParaRPr lang="ar-KW" sz="2800" b="1" dirty="0">
              <a:solidFill>
                <a:srgbClr val="0066FF"/>
              </a:solidFill>
              <a:latin typeface="+mn-lt"/>
              <a:cs typeface="+mn-cs"/>
            </a:endParaRPr>
          </a:p>
          <a:p>
            <a:pPr algn="r">
              <a:spcBef>
                <a:spcPct val="50000"/>
              </a:spcBef>
              <a:defRPr/>
            </a:pPr>
            <a:r>
              <a:rPr lang="ar-SA" sz="2000" b="1" dirty="0">
                <a:solidFill>
                  <a:srgbClr val="000000"/>
                </a:solidFill>
                <a:latin typeface="+mn-lt"/>
                <a:cs typeface="+mn-cs"/>
              </a:rPr>
              <a:t>           </a:t>
            </a:r>
            <a:r>
              <a:rPr lang="ar-EG" sz="2400" dirty="0">
                <a:solidFill>
                  <a:srgbClr val="000000"/>
                </a:solidFill>
                <a:latin typeface="+mn-lt"/>
                <a:cs typeface="+mn-cs"/>
              </a:rPr>
              <a:t>تمارين وأنشطة ممكن أن تقدم في فترة اللاصفي</a:t>
            </a:r>
          </a:p>
          <a:p>
            <a:pPr algn="r" rtl="1">
              <a:spcBef>
                <a:spcPct val="50000"/>
              </a:spcBef>
              <a:defRPr/>
            </a:pPr>
            <a:r>
              <a:rPr lang="ar-SA" sz="2400" b="1" dirty="0">
                <a:solidFill>
                  <a:srgbClr val="0066FF"/>
                </a:solidFill>
                <a:latin typeface="+mn-lt"/>
                <a:cs typeface="+mn-cs"/>
              </a:rPr>
              <a:t>  </a:t>
            </a:r>
            <a:r>
              <a:rPr lang="ar-EG" sz="2400" b="1" dirty="0">
                <a:solidFill>
                  <a:srgbClr val="0066FF"/>
                </a:solidFill>
                <a:latin typeface="+mn-lt"/>
                <a:cs typeface="+mn-cs"/>
              </a:rPr>
              <a:t>( </a:t>
            </a:r>
            <a:r>
              <a:rPr lang="ar-SA" sz="2400" b="1" dirty="0">
                <a:solidFill>
                  <a:srgbClr val="FF0000"/>
                </a:solidFill>
                <a:latin typeface="+mn-lt"/>
                <a:cs typeface="+mn-cs"/>
              </a:rPr>
              <a:t>2</a:t>
            </a:r>
            <a:r>
              <a:rPr lang="ar-EG" sz="2400" b="1" dirty="0">
                <a:solidFill>
                  <a:srgbClr val="0066FF"/>
                </a:solidFill>
                <a:latin typeface="+mn-lt"/>
                <a:cs typeface="+mn-cs"/>
              </a:rPr>
              <a:t>) نشاط حر </a:t>
            </a:r>
            <a:r>
              <a:rPr lang="ar-EG" sz="2400" b="1" dirty="0">
                <a:solidFill>
                  <a:srgbClr val="000000"/>
                </a:solidFill>
                <a:latin typeface="+mn-lt"/>
                <a:cs typeface="+mn-cs"/>
              </a:rPr>
              <a:t>                         </a:t>
            </a:r>
            <a:r>
              <a:rPr lang="ar-EG" sz="2400" dirty="0">
                <a:solidFill>
                  <a:srgbClr val="000000"/>
                </a:solidFill>
                <a:latin typeface="+mn-lt"/>
                <a:cs typeface="+mn-cs"/>
              </a:rPr>
              <a:t>يقدم في فترة اللاصفي       </a:t>
            </a:r>
            <a:endParaRPr lang="en-US" sz="2400" dirty="0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468313" y="333375"/>
          <a:ext cx="8353425" cy="5830888"/>
        </p:xfrm>
        <a:graphic>
          <a:graphicData uri="http://schemas.openxmlformats.org/drawingml/2006/table">
            <a:tbl>
              <a:tblPr rtl="1"/>
              <a:tblGrid>
                <a:gridCol w="1341438"/>
                <a:gridCol w="2338387"/>
                <a:gridCol w="2336800"/>
                <a:gridCol w="2336800"/>
              </a:tblGrid>
              <a:tr h="53816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PT Bold Heading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الأسبوع الأول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PT Bold Heading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العمل الجماعي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PT Bold Heading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النشاط الصفي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PT Bold Heading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النشاط اللاصفي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BED"/>
                    </a:solidFill>
                  </a:tcPr>
                </a:tc>
              </a:tr>
              <a:tr h="9620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الأحد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مفهوم الروضة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معنى الروضة – اسم الروضة –</a:t>
                      </a: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اسم فصله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لغة عربية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الحصيلة اللغوية الشفهية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حركية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20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الإثنين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أهمية الروضة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( تعليمية ، ترفيهية ، تربوية 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تصنيف الأشياء وفق خاصية واحدة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( رياضيات 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نشاط حر من اختيار المعلمة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أنشطة لاصفية 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الثلاثاء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اللغة العربية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تعرف الكلمات الثلاث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( أطفال</a:t>
                      </a:r>
                      <a:r>
                        <a:rPr kumimoji="0" lang="ar-S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 </a:t>
                      </a: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 ـ</a:t>
                      </a:r>
                      <a:r>
                        <a:rPr kumimoji="0" lang="ar-S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 </a:t>
                      </a: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 أقلام </a:t>
                      </a:r>
                      <a:r>
                        <a:rPr kumimoji="0" lang="ar-S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 </a:t>
                      </a: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ـ أحمر</a:t>
                      </a:r>
                      <a:r>
                        <a:rPr kumimoji="0" lang="ar-S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جولة استطلاعية لمرافق الروضة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( التأكيد على السلوكيات والقيم التربوية وتعزيز المهارات اللازمة 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نشاط حر من اختيار المعلمة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انشطة لاصفية 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20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الأربعاء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يتعرف على</a:t>
                      </a: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اسم معلماته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ar-S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أسماء زملاءه في الفصل 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تعرف العدد (1) رمزا ومدلولا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النظافة الشخصية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مكتبة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20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الخميس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تجريد كلمة ( أحمر 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تمارين وأنشطة لتعزيز العدد (1)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( رياضيات 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موسيقى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3400" y="990600"/>
            <a:ext cx="8001000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ar-EG" sz="2400" b="1" u="sng">
                <a:solidFill>
                  <a:srgbClr val="FF0000"/>
                </a:solidFill>
                <a:cs typeface="Tahoma" pitchFamily="34" charset="0"/>
              </a:rPr>
              <a:t>الأسبوع </a:t>
            </a:r>
            <a:r>
              <a:rPr lang="ar-SA" sz="2400" b="1" u="sng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ar-EG" sz="2400" b="1" u="sng">
                <a:solidFill>
                  <a:srgbClr val="FF0000"/>
                </a:solidFill>
                <a:cs typeface="Tahoma" pitchFamily="34" charset="0"/>
              </a:rPr>
              <a:t>ال</a:t>
            </a:r>
            <a:r>
              <a:rPr lang="ar-KW" sz="2400" b="1" u="sng">
                <a:solidFill>
                  <a:srgbClr val="FF0000"/>
                </a:solidFill>
                <a:cs typeface="Tahoma" pitchFamily="34" charset="0"/>
              </a:rPr>
              <a:t>ثاني </a:t>
            </a:r>
            <a:r>
              <a:rPr lang="ar-SA" sz="2400" b="1" u="sng">
                <a:solidFill>
                  <a:srgbClr val="FF0000"/>
                </a:solidFill>
                <a:cs typeface="Tahoma" pitchFamily="34" charset="0"/>
              </a:rPr>
              <a:t>المستوى الأول</a:t>
            </a:r>
            <a:endParaRPr lang="ar-EG" sz="2400" b="1" u="sng">
              <a:solidFill>
                <a:srgbClr val="FF0000"/>
              </a:solidFill>
              <a:cs typeface="Tahoma" pitchFamily="34" charset="0"/>
            </a:endParaRPr>
          </a:p>
          <a:p>
            <a:pPr algn="r" rtl="1">
              <a:spcBef>
                <a:spcPct val="50000"/>
              </a:spcBef>
            </a:pP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( </a:t>
            </a:r>
            <a:r>
              <a:rPr lang="ar-SA" sz="2800" b="1">
                <a:solidFill>
                  <a:srgbClr val="FF0000"/>
                </a:solidFill>
                <a:cs typeface="Tahoma" pitchFamily="34" charset="0"/>
              </a:rPr>
              <a:t>5</a:t>
            </a: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) منهج رياض الأطفال            </a:t>
            </a:r>
            <a:endParaRPr lang="ar-SA" sz="2800" b="1">
              <a:solidFill>
                <a:srgbClr val="0066FF"/>
              </a:solidFill>
              <a:cs typeface="Tahoma" pitchFamily="34" charset="0"/>
            </a:endParaRPr>
          </a:p>
          <a:p>
            <a:pPr algn="r" rtl="1">
              <a:spcBef>
                <a:spcPct val="50000"/>
              </a:spcBef>
            </a:pPr>
            <a:r>
              <a:rPr lang="ar-SA" sz="2800" b="1">
                <a:solidFill>
                  <a:srgbClr val="0066FF"/>
                </a:solidFill>
                <a:cs typeface="Tahoma" pitchFamily="34" charset="0"/>
              </a:rPr>
              <a:t> </a:t>
            </a:r>
            <a:r>
              <a:rPr lang="ar-SA" sz="2400">
                <a:cs typeface="Tahoma" pitchFamily="34" charset="0"/>
              </a:rPr>
              <a:t>يفضل تقديم</a:t>
            </a:r>
            <a:r>
              <a:rPr lang="ar-EG" sz="2400">
                <a:cs typeface="Tahoma" pitchFamily="34" charset="0"/>
              </a:rPr>
              <a:t> فترة العمل الجماعي ( الحلقة )</a:t>
            </a:r>
          </a:p>
          <a:p>
            <a:pPr algn="r" rtl="1">
              <a:spcBef>
                <a:spcPct val="50000"/>
              </a:spcBef>
            </a:pP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(</a:t>
            </a:r>
            <a:r>
              <a:rPr lang="ar-SA" sz="2800" b="1">
                <a:solidFill>
                  <a:srgbClr val="FF5050"/>
                </a:solidFill>
                <a:cs typeface="Tahoma" pitchFamily="34" charset="0"/>
              </a:rPr>
              <a:t>3</a:t>
            </a: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)  لغة عربية  </a:t>
            </a:r>
          </a:p>
          <a:p>
            <a:pPr algn="r" rtl="1">
              <a:spcBef>
                <a:spcPct val="50000"/>
              </a:spcBef>
            </a:pP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(</a:t>
            </a:r>
            <a:r>
              <a:rPr lang="ar-SA" sz="2800" b="1">
                <a:solidFill>
                  <a:srgbClr val="FF5050"/>
                </a:solidFill>
                <a:cs typeface="Tahoma" pitchFamily="34" charset="0"/>
              </a:rPr>
              <a:t>2</a:t>
            </a: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) رياضيات                </a:t>
            </a:r>
            <a:endParaRPr lang="ar-KW" sz="2800" b="1">
              <a:solidFill>
                <a:srgbClr val="0066FF"/>
              </a:solidFill>
              <a:cs typeface="Tahoma" pitchFamily="34" charset="0"/>
            </a:endParaRPr>
          </a:p>
          <a:p>
            <a:pPr algn="ctr" rtl="1">
              <a:spcBef>
                <a:spcPct val="50000"/>
              </a:spcBef>
            </a:pPr>
            <a:r>
              <a:rPr lang="ar-EG" sz="2000" b="1">
                <a:cs typeface="Tahoma" pitchFamily="34" charset="0"/>
              </a:rPr>
              <a:t>تمارين وأنشطة ممكن أن تقدم في فترة اللاصفي</a:t>
            </a:r>
            <a:endParaRPr lang="ar-SA" sz="2000" b="1">
              <a:cs typeface="Tahoma" pitchFamily="34" charset="0"/>
            </a:endParaRPr>
          </a:p>
          <a:p>
            <a:pPr algn="ctr" rtl="1">
              <a:spcBef>
                <a:spcPct val="50000"/>
              </a:spcBef>
            </a:pPr>
            <a:endParaRPr lang="ar-KW" sz="2400" b="1">
              <a:solidFill>
                <a:srgbClr val="0066FF"/>
              </a:solidFill>
              <a:cs typeface="Tahoma" pitchFamily="34" charset="0"/>
            </a:endParaRPr>
          </a:p>
          <a:p>
            <a:pPr algn="r" rtl="1">
              <a:spcBef>
                <a:spcPct val="50000"/>
              </a:spcBef>
            </a:pPr>
            <a:r>
              <a:rPr lang="ar-EG" sz="2400" b="1">
                <a:solidFill>
                  <a:srgbClr val="0066FF"/>
                </a:solidFill>
                <a:cs typeface="Tahoma" pitchFamily="34" charset="0"/>
              </a:rPr>
              <a:t>( </a:t>
            </a:r>
            <a:r>
              <a:rPr lang="ar-SA" sz="2400" b="1">
                <a:solidFill>
                  <a:srgbClr val="FF5050"/>
                </a:solidFill>
                <a:cs typeface="Tahoma" pitchFamily="34" charset="0"/>
              </a:rPr>
              <a:t>2</a:t>
            </a:r>
            <a:r>
              <a:rPr lang="ar-EG" sz="2400" b="1">
                <a:solidFill>
                  <a:srgbClr val="0066FF"/>
                </a:solidFill>
                <a:cs typeface="Tahoma" pitchFamily="34" charset="0"/>
              </a:rPr>
              <a:t>) نشاط حر                          </a:t>
            </a:r>
            <a:r>
              <a:rPr lang="ar-EG" sz="2400" b="1">
                <a:cs typeface="Tahoma" pitchFamily="34" charset="0"/>
              </a:rPr>
              <a:t>يقدم في فترة اللاصفي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304800" y="404813"/>
          <a:ext cx="8515350" cy="6072187"/>
        </p:xfrm>
        <a:graphic>
          <a:graphicData uri="http://schemas.openxmlformats.org/drawingml/2006/table">
            <a:tbl>
              <a:tblPr rtl="1"/>
              <a:tblGrid>
                <a:gridCol w="1366837"/>
                <a:gridCol w="2382838"/>
                <a:gridCol w="2382837"/>
                <a:gridCol w="2382838"/>
              </a:tblGrid>
              <a:tr h="57626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PT Bold Heading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الأسبوع الثاني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PT Bold Heading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العمل الجماعي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PT Bold Heading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النشاط الصفي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K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PT Bold Heading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PT Bold Heading" pitchFamily="2" charset="-78"/>
                        </a:rPr>
                        <a:t>النشاط اللاصفي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BED"/>
                    </a:solidFill>
                  </a:tcPr>
                </a:tc>
              </a:tr>
              <a:tr h="104933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الأحد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بيئة الفصل</a:t>
                      </a:r>
                      <a:endParaRPr kumimoji="0" lang="ar-SA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اللوحات </a:t>
                      </a:r>
                      <a:r>
                        <a:rPr kumimoji="0" lang="ar-S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– </a:t>
                      </a: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الأركان</a:t>
                      </a:r>
                      <a:r>
                        <a:rPr kumimoji="0" lang="ar-S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– </a:t>
                      </a: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 مرافق الفصل</a:t>
                      </a:r>
                      <a:r>
                        <a:rPr kumimoji="0" lang="ar-S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....الخ</a:t>
                      </a:r>
                      <a:endParaRPr kumimoji="0" lang="ar-K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 مفهوم الزمن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( صباحا ومساء )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حركية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933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الاثنين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مرافق الروضة</a:t>
                      </a:r>
                      <a:endParaRPr kumimoji="0" lang="ar-SA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الفصول – المطعم – المكتبة ...الخ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تجريد الحرف ( أ ) 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نشاط حر من اختيار المعلمة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انشطة لاصفية 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933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الثلاثاء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التعبير اللغوي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( هذا ـ هذه )  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أنشطة لتعزيز قوانين وسلوكيات التعامل في الفصل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نشاط حر من اختيار المعلمة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انشطة لاصفية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933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الأربعاء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العاملون في الروضة وأدوارهم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المديرة – المديرة المساعدة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 – المشرفة الفنية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ممارسة تمارين تصنيف وفق خاصية واحدة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استخدام الكراس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مكتبة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9857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الخميس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F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العاملون في الروضة وأدوارهم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أمينة المكتبة – أمينة المخزن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– معلمة الموسيقى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تدريبات وأنشطة لتعزيز مفاهيم اللغة العربية</a:t>
                      </a:r>
                      <a:endParaRPr kumimoji="0" lang="ar-SA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استخدام كراس الطفل 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K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Simplified Arabic" pitchFamily="2" charset="-78"/>
                        </a:rPr>
                        <a:t>موسيقى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Simplified Arabic" pitchFamily="2" charset="-78"/>
                      </a:endParaRPr>
                    </a:p>
                  </a:txBody>
                  <a:tcPr marL="60180" marR="601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7200"/>
            <a:ext cx="84296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4419600" y="3962400"/>
            <a:ext cx="4191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KW">
                <a:cs typeface="Tahoma" pitchFamily="34" charset="0"/>
              </a:rPr>
              <a:t>1- </a:t>
            </a:r>
            <a:r>
              <a:rPr lang="ar-KW" b="1">
                <a:cs typeface="Tahoma" pitchFamily="34" charset="0"/>
              </a:rPr>
              <a:t>الأهداف العامة للتربية :</a:t>
            </a:r>
          </a:p>
          <a:p>
            <a:pPr algn="r" rtl="1"/>
            <a:endParaRPr lang="ar-KW" b="1">
              <a:cs typeface="Tahoma" pitchFamily="34" charset="0"/>
            </a:endParaRPr>
          </a:p>
          <a:p>
            <a:pPr algn="r" rtl="1"/>
            <a:r>
              <a:rPr lang="ar-KW" b="1">
                <a:cs typeface="Tahoma" pitchFamily="34" charset="0"/>
              </a:rPr>
              <a:t>2- أهداف المراحل التعليمية :</a:t>
            </a:r>
          </a:p>
          <a:p>
            <a:pPr algn="r" rtl="1"/>
            <a:endParaRPr lang="ar-KW" b="1">
              <a:cs typeface="Tahoma" pitchFamily="34" charset="0"/>
            </a:endParaRPr>
          </a:p>
          <a:p>
            <a:pPr algn="r" rtl="1"/>
            <a:r>
              <a:rPr lang="ar-KW" b="1">
                <a:cs typeface="Tahoma" pitchFamily="34" charset="0"/>
              </a:rPr>
              <a:t>3-  أهداف المجالات الدراسية :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83563" cy="1050925"/>
          </a:xfrm>
        </p:spPr>
        <p:txBody>
          <a:bodyPr>
            <a:normAutofit fontScale="90000"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ar-KW" dirty="0" smtClean="0">
                <a:solidFill>
                  <a:schemeClr val="accent1">
                    <a:tint val="88000"/>
                    <a:satMod val="150000"/>
                  </a:schemeClr>
                </a:solidFill>
                <a:cs typeface="+mj-cs"/>
              </a:rPr>
              <a:t> جدول توزيع المواد</a:t>
            </a:r>
            <a:br>
              <a:rPr lang="ar-KW" dirty="0" smtClean="0">
                <a:solidFill>
                  <a:schemeClr val="accent1">
                    <a:tint val="88000"/>
                    <a:satMod val="150000"/>
                  </a:schemeClr>
                </a:solidFill>
                <a:cs typeface="+mj-cs"/>
              </a:rPr>
            </a:br>
            <a:r>
              <a:rPr lang="ar-KW" dirty="0" smtClean="0">
                <a:solidFill>
                  <a:schemeClr val="accent1">
                    <a:tint val="88000"/>
                    <a:satMod val="150000"/>
                  </a:schemeClr>
                </a:solidFill>
                <a:cs typeface="+mj-cs"/>
              </a:rPr>
              <a:t>المستوى الثاني</a:t>
            </a:r>
            <a:endParaRPr lang="ar-KW" dirty="0">
              <a:solidFill>
                <a:schemeClr val="accent1">
                  <a:tint val="88000"/>
                  <a:satMod val="150000"/>
                </a:schemeClr>
              </a:solidFill>
              <a:cs typeface="+mj-cs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219200" y="1905000"/>
          <a:ext cx="6964363" cy="17526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70276"/>
                <a:gridCol w="1788886"/>
                <a:gridCol w="1759858"/>
                <a:gridCol w="1745343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dirty="0" smtClean="0"/>
                        <a:t>رياض الأطفال</a:t>
                      </a:r>
                    </a:p>
                    <a:p>
                      <a:pPr algn="ctr" rtl="1"/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dirty="0" smtClean="0"/>
                        <a:t>اللغة العربية</a:t>
                      </a:r>
                    </a:p>
                    <a:p>
                      <a:pPr algn="ctr" rtl="1"/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dirty="0" smtClean="0"/>
                        <a:t>الرياضيات</a:t>
                      </a:r>
                    </a:p>
                    <a:p>
                      <a:pPr algn="ctr" rtl="1"/>
                      <a:endParaRPr lang="ar-KW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الأسبوع الأول</a:t>
                      </a:r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4</a:t>
                      </a:r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3</a:t>
                      </a:r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3</a:t>
                      </a:r>
                      <a:endParaRPr lang="ar-KW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الأسبوع الثاني</a:t>
                      </a:r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4</a:t>
                      </a:r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3</a:t>
                      </a:r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3</a:t>
                      </a:r>
                      <a:endParaRPr lang="ar-KW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المجموع</a:t>
                      </a:r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8</a:t>
                      </a:r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6</a:t>
                      </a:r>
                      <a:endParaRPr lang="ar-K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6</a:t>
                      </a:r>
                      <a:endParaRPr lang="ar-KW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6285" name="TextBox 4"/>
          <p:cNvSpPr txBox="1">
            <a:spLocks noChangeArrowheads="1"/>
          </p:cNvSpPr>
          <p:nvPr/>
        </p:nvSpPr>
        <p:spPr bwMode="auto">
          <a:xfrm>
            <a:off x="609600" y="4572000"/>
            <a:ext cx="7315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KW">
                <a:solidFill>
                  <a:srgbClr val="C00000"/>
                </a:solidFill>
                <a:cs typeface="Tahoma" pitchFamily="34" charset="0"/>
              </a:rPr>
              <a:t>&amp; </a:t>
            </a:r>
            <a:r>
              <a:rPr lang="ar-KW">
                <a:cs typeface="Tahoma" pitchFamily="34" charset="0"/>
              </a:rPr>
              <a:t> بالإضافة إلى فترتين نشاط حر من ابداع المعلمة ( مرسم , قصة ....) </a:t>
            </a:r>
          </a:p>
          <a:p>
            <a:pPr algn="r" rtl="1"/>
            <a:r>
              <a:rPr lang="ar-KW">
                <a:cs typeface="Tahoma" pitchFamily="34" charset="0"/>
              </a:rPr>
              <a:t>وأنشطة المكتبة والحركية والموسيقى 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62000" y="838200"/>
            <a:ext cx="76962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ar-EG" sz="2400" b="1" u="sng">
                <a:solidFill>
                  <a:srgbClr val="C00000"/>
                </a:solidFill>
                <a:cs typeface="Tahoma" pitchFamily="34" charset="0"/>
              </a:rPr>
              <a:t>***  الأسبوع الأول</a:t>
            </a:r>
            <a:r>
              <a:rPr lang="ar-SA" sz="2400" b="1" u="sng">
                <a:solidFill>
                  <a:srgbClr val="C00000"/>
                </a:solidFill>
                <a:cs typeface="Tahoma" pitchFamily="34" charset="0"/>
              </a:rPr>
              <a:t> المستوى الثاني </a:t>
            </a:r>
            <a:r>
              <a:rPr lang="ar-EG" sz="2400" b="1" u="sng">
                <a:solidFill>
                  <a:srgbClr val="C00000"/>
                </a:solidFill>
                <a:cs typeface="Tahoma" pitchFamily="34" charset="0"/>
              </a:rPr>
              <a:t> ***</a:t>
            </a:r>
          </a:p>
          <a:p>
            <a:pPr algn="r" rtl="1">
              <a:spcBef>
                <a:spcPct val="50000"/>
              </a:spcBef>
            </a:pP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( </a:t>
            </a:r>
            <a:r>
              <a:rPr lang="ar-KW" sz="2800" b="1">
                <a:solidFill>
                  <a:srgbClr val="C00000"/>
                </a:solidFill>
                <a:cs typeface="Tahoma" pitchFamily="34" charset="0"/>
              </a:rPr>
              <a:t>4</a:t>
            </a: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) منهج رياض الأطفال             </a:t>
            </a:r>
            <a:endParaRPr lang="ar-SA" sz="2800" b="1">
              <a:solidFill>
                <a:srgbClr val="0066FF"/>
              </a:solidFill>
              <a:cs typeface="Tahoma" pitchFamily="34" charset="0"/>
            </a:endParaRPr>
          </a:p>
          <a:p>
            <a:pPr rtl="1">
              <a:spcBef>
                <a:spcPct val="50000"/>
              </a:spcBef>
            </a:pPr>
            <a:r>
              <a:rPr lang="ar-SA" sz="2800" b="1">
                <a:solidFill>
                  <a:srgbClr val="0066FF"/>
                </a:solidFill>
                <a:cs typeface="Tahoma" pitchFamily="34" charset="0"/>
              </a:rPr>
              <a:t>  </a:t>
            </a:r>
            <a:r>
              <a:rPr lang="ar-SA" sz="2400">
                <a:solidFill>
                  <a:srgbClr val="0066FF"/>
                </a:solidFill>
                <a:cs typeface="Tahoma" pitchFamily="34" charset="0"/>
              </a:rPr>
              <a:t>يفضل تقديم</a:t>
            </a:r>
            <a:r>
              <a:rPr lang="ar-EG" sz="2400">
                <a:solidFill>
                  <a:srgbClr val="0066FF"/>
                </a:solidFill>
                <a:cs typeface="Tahoma" pitchFamily="34" charset="0"/>
              </a:rPr>
              <a:t> فترة العمل الجماعي ( الحلقة )</a:t>
            </a:r>
          </a:p>
          <a:p>
            <a:pPr algn="r" rtl="1">
              <a:spcBef>
                <a:spcPct val="50000"/>
              </a:spcBef>
            </a:pP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(</a:t>
            </a:r>
            <a:r>
              <a:rPr lang="ar-EG" sz="2800" b="1">
                <a:solidFill>
                  <a:srgbClr val="C00000"/>
                </a:solidFill>
                <a:cs typeface="Tahoma" pitchFamily="34" charset="0"/>
              </a:rPr>
              <a:t>3</a:t>
            </a: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 )  لغة عربية  </a:t>
            </a:r>
            <a:r>
              <a:rPr lang="ar-EG" sz="2400" b="1">
                <a:solidFill>
                  <a:srgbClr val="0066FF"/>
                </a:solidFill>
                <a:cs typeface="Tahoma" pitchFamily="34" charset="0"/>
              </a:rPr>
              <a:t>     </a:t>
            </a:r>
          </a:p>
          <a:p>
            <a:pPr algn="r" rtl="1">
              <a:spcBef>
                <a:spcPct val="50000"/>
              </a:spcBef>
            </a:pP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(</a:t>
            </a:r>
            <a:r>
              <a:rPr lang="ar-EG" sz="2800" b="1">
                <a:solidFill>
                  <a:srgbClr val="C00000"/>
                </a:solidFill>
                <a:cs typeface="Tahoma" pitchFamily="34" charset="0"/>
              </a:rPr>
              <a:t>3</a:t>
            </a: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) رياضيات                </a:t>
            </a:r>
            <a:endParaRPr lang="ar-KW" sz="2800" b="1">
              <a:solidFill>
                <a:srgbClr val="0066FF"/>
              </a:solidFill>
              <a:cs typeface="Tahoma" pitchFamily="34" charset="0"/>
            </a:endParaRPr>
          </a:p>
          <a:p>
            <a:pPr algn="ctr" rtl="1">
              <a:spcBef>
                <a:spcPct val="50000"/>
              </a:spcBef>
            </a:pPr>
            <a:r>
              <a:rPr lang="ar-EG" sz="2400">
                <a:solidFill>
                  <a:srgbClr val="0066FF"/>
                </a:solidFill>
                <a:cs typeface="Tahoma" pitchFamily="34" charset="0"/>
              </a:rPr>
              <a:t>تمارين وأنشطة ممكن أن تقدم في فترة اللاصفي</a:t>
            </a:r>
            <a:endParaRPr lang="ar-KW" sz="2400">
              <a:solidFill>
                <a:srgbClr val="0066FF"/>
              </a:solidFill>
              <a:cs typeface="Tahoma" pitchFamily="34" charset="0"/>
            </a:endParaRPr>
          </a:p>
          <a:p>
            <a:pPr algn="r" rtl="1">
              <a:spcBef>
                <a:spcPct val="50000"/>
              </a:spcBef>
            </a:pPr>
            <a:r>
              <a:rPr lang="ar-EG" sz="2400" b="1">
                <a:solidFill>
                  <a:srgbClr val="0066FF"/>
                </a:solidFill>
                <a:cs typeface="Tahoma" pitchFamily="34" charset="0"/>
              </a:rPr>
              <a:t>( </a:t>
            </a:r>
            <a:r>
              <a:rPr lang="ar-SA" sz="2400" b="1">
                <a:solidFill>
                  <a:srgbClr val="C00000"/>
                </a:solidFill>
                <a:cs typeface="Tahoma" pitchFamily="34" charset="0"/>
              </a:rPr>
              <a:t>2</a:t>
            </a:r>
            <a:r>
              <a:rPr lang="ar-EG" sz="2400" b="1">
                <a:solidFill>
                  <a:srgbClr val="0066FF"/>
                </a:solidFill>
                <a:cs typeface="Tahoma" pitchFamily="34" charset="0"/>
              </a:rPr>
              <a:t>) نشاط حر                         </a:t>
            </a:r>
            <a:r>
              <a:rPr lang="ar-EG" sz="2400">
                <a:solidFill>
                  <a:srgbClr val="0066FF"/>
                </a:solidFill>
                <a:cs typeface="Tahoma" pitchFamily="34" charset="0"/>
              </a:rPr>
              <a:t>يقدم في فترة اللاصفي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250825" y="404813"/>
          <a:ext cx="8569325" cy="5822950"/>
        </p:xfrm>
        <a:graphic>
          <a:graphicData uri="http://schemas.openxmlformats.org/drawingml/2006/table">
            <a:tbl>
              <a:tblPr rtl="1"/>
              <a:tblGrid>
                <a:gridCol w="1376203"/>
                <a:gridCol w="2397583"/>
                <a:gridCol w="2397583"/>
                <a:gridCol w="2397583"/>
              </a:tblGrid>
              <a:tr h="576064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KW" sz="1200" dirty="0" smtClean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PT Bold Heading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الأسبوع </a:t>
                      </a:r>
                      <a:r>
                        <a:rPr lang="ar-KW" sz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الثاني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KW" sz="1200" dirty="0" smtClean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PT Bold Heading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العمل </a:t>
                      </a:r>
                      <a:r>
                        <a:rPr lang="ar-KW" sz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الجماعي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KW" sz="1200" dirty="0" smtClean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PT Bold Heading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النشاط </a:t>
                      </a:r>
                      <a:r>
                        <a:rPr lang="ar-KW" sz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الصفي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KW" sz="1200" dirty="0" smtClean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PT Bold Heading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النشاط </a:t>
                      </a:r>
                      <a:r>
                        <a:rPr lang="ar-KW" sz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اللاصفي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049336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b="1" dirty="0">
                          <a:latin typeface="Times New Roman"/>
                          <a:ea typeface="Times New Roman"/>
                          <a:cs typeface="Simplified Arabic"/>
                        </a:rPr>
                        <a:t>الأحد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>
                          <a:latin typeface="Arial" pitchFamily="34" charset="0"/>
                          <a:cs typeface="Arial" pitchFamily="34" charset="0"/>
                        </a:rPr>
                        <a:t>الحاسوب</a:t>
                      </a:r>
                      <a:r>
                        <a:rPr lang="ar-SA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آله إلكترونية </a:t>
                      </a:r>
                    </a:p>
                    <a:p>
                      <a:pPr algn="ctr" rtl="1"/>
                      <a:r>
                        <a:rPr lang="ar-SA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يوفر الوقت والجهد والمال 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>
                          <a:latin typeface="Arial" pitchFamily="34" charset="0"/>
                          <a:cs typeface="Arial" pitchFamily="34" charset="0"/>
                        </a:rPr>
                        <a:t>قصة عن الحاسوب </a:t>
                      </a:r>
                    </a:p>
                    <a:p>
                      <a:pPr algn="ctr" rtl="1"/>
                      <a:r>
                        <a:rPr lang="ar-SA" sz="1600" b="1" dirty="0" smtClean="0">
                          <a:latin typeface="Arial" pitchFamily="34" charset="0"/>
                          <a:cs typeface="Arial" pitchFamily="34" charset="0"/>
                        </a:rPr>
                        <a:t>الحصيلة اللغوية (</a:t>
                      </a:r>
                      <a:r>
                        <a:rPr lang="ar-SA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1 ) 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400" b="1" dirty="0">
                          <a:latin typeface="Times New Roman"/>
                          <a:ea typeface="Times New Roman"/>
                          <a:cs typeface="Simplified Arabic"/>
                        </a:rPr>
                        <a:t>حركية</a:t>
                      </a:r>
                      <a:endParaRPr lang="en-US" sz="1400" b="1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9336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b="1" dirty="0" smtClean="0">
                          <a:latin typeface="Times New Roman"/>
                          <a:ea typeface="Times New Roman"/>
                          <a:cs typeface="Simplified Arabic"/>
                        </a:rPr>
                        <a:t>الاثنين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>
                          <a:latin typeface="Arial" pitchFamily="34" charset="0"/>
                          <a:cs typeface="Arial" pitchFamily="34" charset="0"/>
                        </a:rPr>
                        <a:t>أجزاء الحاسوب وملحقاته وتسمياتها 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>
                          <a:latin typeface="Arial" pitchFamily="34" charset="0"/>
                          <a:cs typeface="Arial" pitchFamily="34" charset="0"/>
                        </a:rPr>
                        <a:t>الأعداد</a:t>
                      </a:r>
                      <a:r>
                        <a:rPr lang="ar-SA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( 0, 10 ) </a:t>
                      </a:r>
                    </a:p>
                    <a:p>
                      <a:pPr algn="ctr" rtl="1"/>
                      <a:r>
                        <a:rPr lang="ar-SA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أنشطة وتدريبات للمراجعة </a:t>
                      </a:r>
                    </a:p>
                    <a:p>
                      <a:pPr algn="ctr" rtl="1"/>
                      <a:r>
                        <a:rPr lang="ar-SA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العد التكراري – العد الترتيبي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400" b="1" dirty="0">
                          <a:latin typeface="Times New Roman"/>
                          <a:ea typeface="Times New Roman"/>
                          <a:cs typeface="Simplified Arabic"/>
                        </a:rPr>
                        <a:t>نشاط حر من اختيار </a:t>
                      </a:r>
                      <a:r>
                        <a:rPr lang="ar-KW" sz="1400" b="1" dirty="0" smtClean="0">
                          <a:latin typeface="Times New Roman"/>
                          <a:ea typeface="Times New Roman"/>
                          <a:cs typeface="Simplified Arabic"/>
                        </a:rPr>
                        <a:t>المعلمة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400" b="1" dirty="0" smtClean="0">
                          <a:latin typeface="Times New Roman"/>
                          <a:ea typeface="Times New Roman"/>
                          <a:cs typeface="Simplified Arabic"/>
                        </a:rPr>
                        <a:t>انشطة لاصفية </a:t>
                      </a:r>
                      <a:endParaRPr lang="en-US" sz="1400" b="1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9336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b="1" dirty="0">
                          <a:latin typeface="Times New Roman"/>
                          <a:ea typeface="Times New Roman"/>
                          <a:cs typeface="Simplified Arabic"/>
                        </a:rPr>
                        <a:t>الثلاثاء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>
                          <a:latin typeface="Arial" pitchFamily="34" charset="0"/>
                          <a:cs typeface="Arial" pitchFamily="34" charset="0"/>
                        </a:rPr>
                        <a:t>تعرف الكلمات </a:t>
                      </a:r>
                    </a:p>
                    <a:p>
                      <a:pPr algn="ctr" rtl="1"/>
                      <a:r>
                        <a:rPr lang="ar-SA" sz="1600" b="1" dirty="0" smtClean="0">
                          <a:latin typeface="Arial" pitchFamily="34" charset="0"/>
                          <a:cs typeface="Arial" pitchFamily="34" charset="0"/>
                        </a:rPr>
                        <a:t>( حاسوب – سماعة – سلك</a:t>
                      </a:r>
                      <a:r>
                        <a:rPr lang="ar-SA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) 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>
                          <a:latin typeface="Arial" pitchFamily="34" charset="0"/>
                          <a:cs typeface="Arial" pitchFamily="34" charset="0"/>
                        </a:rPr>
                        <a:t>التصنيف وفق خاصية واحدة </a:t>
                      </a:r>
                    </a:p>
                    <a:p>
                      <a:pPr algn="ctr" rtl="1"/>
                      <a:r>
                        <a:rPr lang="ar-SA" sz="2000" b="1" dirty="0" smtClean="0">
                          <a:solidFill>
                            <a:srgbClr val="FF6699"/>
                          </a:solidFill>
                          <a:latin typeface="Arial" pitchFamily="34" charset="0"/>
                          <a:cs typeface="Arial" pitchFamily="34" charset="0"/>
                        </a:rPr>
                        <a:t>( أجزاء الحاسوب )</a:t>
                      </a:r>
                      <a:endParaRPr lang="en-US" sz="2000" b="1" dirty="0">
                        <a:solidFill>
                          <a:srgbClr val="FF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400" b="1" dirty="0" smtClean="0">
                          <a:latin typeface="Times New Roman"/>
                          <a:ea typeface="Times New Roman"/>
                          <a:cs typeface="Simplified Arabic"/>
                        </a:rPr>
                        <a:t>نشاط حر من اختيار المعلمة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400" b="1" dirty="0" smtClean="0">
                          <a:latin typeface="Times New Roman"/>
                          <a:ea typeface="Times New Roman"/>
                          <a:cs typeface="Simplified Arabic"/>
                        </a:rPr>
                        <a:t>انشطة لاصفية</a:t>
                      </a:r>
                      <a:endParaRPr lang="en-US" sz="1400" b="1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9336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b="1" dirty="0">
                          <a:latin typeface="Times New Roman"/>
                          <a:ea typeface="Times New Roman"/>
                          <a:cs typeface="Simplified Arabic"/>
                        </a:rPr>
                        <a:t>الأربعاء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>
                          <a:latin typeface="Arial" pitchFamily="34" charset="0"/>
                          <a:cs typeface="Arial" pitchFamily="34" charset="0"/>
                        </a:rPr>
                        <a:t>كيفية تشغيل الحاسوب وأهميته في حياتنا</a:t>
                      </a:r>
                      <a:r>
                        <a:rPr lang="ar-KW" sz="1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600" b="1" dirty="0" smtClean="0">
                          <a:latin typeface="Arial" pitchFamily="34" charset="0"/>
                          <a:cs typeface="Arial" pitchFamily="34" charset="0"/>
                        </a:rPr>
                        <a:t>تجريد كلمة</a:t>
                      </a:r>
                      <a:r>
                        <a:rPr lang="ar-SA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( سماعه )</a:t>
                      </a:r>
                      <a:endParaRPr lang="en-US" sz="16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rtl="1"/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400" b="1" dirty="0">
                          <a:latin typeface="Times New Roman"/>
                          <a:ea typeface="Times New Roman"/>
                          <a:cs typeface="Simplified Arabic"/>
                        </a:rPr>
                        <a:t>مكتبة</a:t>
                      </a:r>
                      <a:endParaRPr lang="en-US" sz="1400" b="1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49336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b="1" dirty="0">
                          <a:latin typeface="Times New Roman"/>
                          <a:ea typeface="Times New Roman"/>
                          <a:cs typeface="Simplified Arabic"/>
                        </a:rPr>
                        <a:t>الخميس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600" b="1" dirty="0" smtClean="0">
                          <a:latin typeface="Arial" pitchFamily="34" charset="0"/>
                          <a:cs typeface="Arial" pitchFamily="34" charset="0"/>
                        </a:rPr>
                        <a:t>برامج الحاسوب المختل</a:t>
                      </a:r>
                      <a:r>
                        <a:rPr lang="ar-KW" sz="1600" b="1" dirty="0" smtClean="0">
                          <a:latin typeface="Arial" pitchFamily="34" charset="0"/>
                          <a:cs typeface="Arial" pitchFamily="34" charset="0"/>
                        </a:rPr>
                        <a:t>ف</a:t>
                      </a:r>
                      <a:r>
                        <a:rPr lang="ar-SA" sz="1600" b="1" dirty="0" smtClean="0">
                          <a:latin typeface="Arial" pitchFamily="34" charset="0"/>
                          <a:cs typeface="Arial" pitchFamily="34" charset="0"/>
                        </a:rPr>
                        <a:t>ة تقدير جهود العلم والعلماء</a:t>
                      </a:r>
                      <a:endParaRPr lang="en-US" sz="16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>
                          <a:latin typeface="Arial" pitchFamily="34" charset="0"/>
                          <a:cs typeface="Arial" pitchFamily="34" charset="0"/>
                        </a:rPr>
                        <a:t>أشكال الفراغ الثلااثي 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400" b="1" dirty="0">
                          <a:latin typeface="Times New Roman"/>
                          <a:ea typeface="Times New Roman"/>
                          <a:cs typeface="Simplified Arabic"/>
                        </a:rPr>
                        <a:t>موسيقى</a:t>
                      </a:r>
                      <a:endParaRPr lang="en-US" sz="1400" b="1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533400"/>
            <a:ext cx="8382000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endParaRPr lang="ar-KW" sz="2400" b="1" u="sng">
              <a:solidFill>
                <a:srgbClr val="C00000"/>
              </a:solidFill>
              <a:cs typeface="Tahoma" pitchFamily="34" charset="0"/>
            </a:endParaRPr>
          </a:p>
          <a:p>
            <a:pPr algn="ctr" rtl="1">
              <a:spcBef>
                <a:spcPct val="50000"/>
              </a:spcBef>
            </a:pPr>
            <a:r>
              <a:rPr lang="ar-EG" sz="2400" b="1" u="sng">
                <a:solidFill>
                  <a:srgbClr val="C00000"/>
                </a:solidFill>
                <a:cs typeface="Tahoma" pitchFamily="34" charset="0"/>
              </a:rPr>
              <a:t>***  الأسبوع</a:t>
            </a:r>
            <a:r>
              <a:rPr lang="ar-SA" sz="2400" b="1" u="sng">
                <a:solidFill>
                  <a:srgbClr val="C00000"/>
                </a:solidFill>
                <a:cs typeface="Tahoma" pitchFamily="34" charset="0"/>
              </a:rPr>
              <a:t> </a:t>
            </a:r>
            <a:r>
              <a:rPr lang="ar-EG" sz="2400" b="1" u="sng">
                <a:solidFill>
                  <a:srgbClr val="C00000"/>
                </a:solidFill>
                <a:cs typeface="Tahoma" pitchFamily="34" charset="0"/>
              </a:rPr>
              <a:t> ال</a:t>
            </a:r>
            <a:r>
              <a:rPr lang="ar-KW" sz="2400" b="1" u="sng">
                <a:solidFill>
                  <a:srgbClr val="C00000"/>
                </a:solidFill>
                <a:cs typeface="Tahoma" pitchFamily="34" charset="0"/>
              </a:rPr>
              <a:t>ثاني</a:t>
            </a:r>
            <a:r>
              <a:rPr lang="ar-EG" sz="2400" b="1" u="sng">
                <a:solidFill>
                  <a:srgbClr val="C00000"/>
                </a:solidFill>
                <a:cs typeface="Tahoma" pitchFamily="34" charset="0"/>
              </a:rPr>
              <a:t> </a:t>
            </a:r>
            <a:r>
              <a:rPr lang="ar-SA" sz="2400" b="1" u="sng">
                <a:solidFill>
                  <a:srgbClr val="C00000"/>
                </a:solidFill>
                <a:cs typeface="Tahoma" pitchFamily="34" charset="0"/>
              </a:rPr>
              <a:t>المستوى الثاني </a:t>
            </a:r>
            <a:r>
              <a:rPr lang="ar-EG" sz="2400" b="1" u="sng">
                <a:solidFill>
                  <a:srgbClr val="C00000"/>
                </a:solidFill>
                <a:cs typeface="Tahoma" pitchFamily="34" charset="0"/>
              </a:rPr>
              <a:t>***</a:t>
            </a:r>
          </a:p>
          <a:p>
            <a:pPr algn="r" rtl="1">
              <a:spcBef>
                <a:spcPct val="50000"/>
              </a:spcBef>
            </a:pP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( </a:t>
            </a:r>
            <a:r>
              <a:rPr lang="ar-KW" sz="2800" b="1">
                <a:solidFill>
                  <a:srgbClr val="FF0000"/>
                </a:solidFill>
                <a:cs typeface="Tahoma" pitchFamily="34" charset="0"/>
              </a:rPr>
              <a:t>4</a:t>
            </a: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 ) منهج رياض الأطفال           </a:t>
            </a:r>
            <a:endParaRPr lang="ar-SA" sz="2800" b="1">
              <a:solidFill>
                <a:srgbClr val="0066FF"/>
              </a:solidFill>
              <a:cs typeface="Tahoma" pitchFamily="34" charset="0"/>
            </a:endParaRPr>
          </a:p>
          <a:p>
            <a:pPr algn="r" rtl="1">
              <a:spcBef>
                <a:spcPct val="50000"/>
              </a:spcBef>
            </a:pPr>
            <a:r>
              <a:rPr lang="ar-SA" sz="2800" b="1">
                <a:solidFill>
                  <a:srgbClr val="0066FF"/>
                </a:solidFill>
                <a:cs typeface="Tahoma" pitchFamily="34" charset="0"/>
              </a:rPr>
              <a:t> </a:t>
            </a:r>
            <a:r>
              <a:rPr lang="ar-SA" sz="2400">
                <a:cs typeface="Tahoma" pitchFamily="34" charset="0"/>
              </a:rPr>
              <a:t>يفضل تقديم</a:t>
            </a:r>
            <a:r>
              <a:rPr lang="ar-EG" sz="2400">
                <a:cs typeface="Tahoma" pitchFamily="34" charset="0"/>
              </a:rPr>
              <a:t> فترة العمل الجماعي ( الحلقة )</a:t>
            </a:r>
          </a:p>
          <a:p>
            <a:pPr algn="r" rtl="1">
              <a:spcBef>
                <a:spcPct val="50000"/>
              </a:spcBef>
            </a:pP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(</a:t>
            </a:r>
            <a:r>
              <a:rPr lang="ar-KW" sz="2800" b="1">
                <a:solidFill>
                  <a:srgbClr val="FF0000"/>
                </a:solidFill>
                <a:cs typeface="Tahoma" pitchFamily="34" charset="0"/>
              </a:rPr>
              <a:t>3</a:t>
            </a: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)  </a:t>
            </a:r>
            <a:r>
              <a:rPr lang="ar-KW" sz="2800" b="1">
                <a:solidFill>
                  <a:srgbClr val="0066FF"/>
                </a:solidFill>
                <a:cs typeface="Tahoma" pitchFamily="34" charset="0"/>
              </a:rPr>
              <a:t>ال</a:t>
            </a: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لغة </a:t>
            </a:r>
            <a:r>
              <a:rPr lang="ar-KW" sz="2800" b="1">
                <a:solidFill>
                  <a:srgbClr val="0066FF"/>
                </a:solidFill>
                <a:cs typeface="Tahoma" pitchFamily="34" charset="0"/>
              </a:rPr>
              <a:t>ال</a:t>
            </a: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عربية     </a:t>
            </a:r>
          </a:p>
          <a:p>
            <a:pPr algn="r" rtl="1">
              <a:spcBef>
                <a:spcPct val="50000"/>
              </a:spcBef>
            </a:pP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(</a:t>
            </a:r>
            <a:r>
              <a:rPr lang="ar-SA" sz="2800" b="1">
                <a:solidFill>
                  <a:srgbClr val="FF0000"/>
                </a:solidFill>
                <a:cs typeface="Tahoma" pitchFamily="34" charset="0"/>
              </a:rPr>
              <a:t>3</a:t>
            </a: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) </a:t>
            </a:r>
            <a:r>
              <a:rPr lang="ar-KW" sz="2800" b="1">
                <a:solidFill>
                  <a:srgbClr val="0066FF"/>
                </a:solidFill>
                <a:cs typeface="Tahoma" pitchFamily="34" charset="0"/>
              </a:rPr>
              <a:t>ال</a:t>
            </a:r>
            <a:r>
              <a:rPr lang="ar-EG" sz="2800" b="1">
                <a:solidFill>
                  <a:srgbClr val="0066FF"/>
                </a:solidFill>
                <a:cs typeface="Tahoma" pitchFamily="34" charset="0"/>
              </a:rPr>
              <a:t>رياضيات                </a:t>
            </a:r>
            <a:endParaRPr lang="ar-KW" sz="2800" b="1">
              <a:solidFill>
                <a:srgbClr val="0066FF"/>
              </a:solidFill>
              <a:cs typeface="Tahoma" pitchFamily="34" charset="0"/>
            </a:endParaRPr>
          </a:p>
          <a:p>
            <a:pPr algn="ctr" rtl="1">
              <a:spcBef>
                <a:spcPct val="50000"/>
              </a:spcBef>
            </a:pPr>
            <a:r>
              <a:rPr lang="ar-EG" sz="2400">
                <a:cs typeface="Tahoma" pitchFamily="34" charset="0"/>
              </a:rPr>
              <a:t>تمارين وأنشطة ممكن أن تقدم في فترة اللاصفي</a:t>
            </a:r>
          </a:p>
          <a:p>
            <a:pPr algn="r" rtl="1">
              <a:spcBef>
                <a:spcPct val="50000"/>
              </a:spcBef>
            </a:pPr>
            <a:endParaRPr lang="ar-KW" sz="2400" b="1">
              <a:solidFill>
                <a:srgbClr val="0066FF"/>
              </a:solidFill>
              <a:cs typeface="Tahoma" pitchFamily="34" charset="0"/>
            </a:endParaRPr>
          </a:p>
          <a:p>
            <a:pPr algn="r" rtl="1">
              <a:spcBef>
                <a:spcPct val="50000"/>
              </a:spcBef>
            </a:pPr>
            <a:r>
              <a:rPr lang="ar-EG" sz="2400" b="1">
                <a:solidFill>
                  <a:srgbClr val="0066FF"/>
                </a:solidFill>
                <a:cs typeface="Tahoma" pitchFamily="34" charset="0"/>
              </a:rPr>
              <a:t>( </a:t>
            </a:r>
            <a:r>
              <a:rPr lang="ar-SA" sz="2400" b="1">
                <a:solidFill>
                  <a:srgbClr val="FF0000"/>
                </a:solidFill>
                <a:cs typeface="Tahoma" pitchFamily="34" charset="0"/>
              </a:rPr>
              <a:t>2</a:t>
            </a:r>
            <a:r>
              <a:rPr lang="ar-EG" sz="2400" b="1">
                <a:solidFill>
                  <a:srgbClr val="0066FF"/>
                </a:solidFill>
                <a:cs typeface="Tahoma" pitchFamily="34" charset="0"/>
              </a:rPr>
              <a:t>) نشاط حر                          </a:t>
            </a:r>
            <a:r>
              <a:rPr lang="ar-EG" sz="2400">
                <a:cs typeface="Tahoma" pitchFamily="34" charset="0"/>
              </a:rPr>
              <a:t>يقدم في فترة اللاصفي      </a:t>
            </a:r>
          </a:p>
          <a:p>
            <a:pPr algn="r" rtl="1">
              <a:spcBef>
                <a:spcPct val="50000"/>
              </a:spcBef>
            </a:pPr>
            <a:r>
              <a:rPr lang="ar-EG" sz="2400" b="1">
                <a:solidFill>
                  <a:srgbClr val="0066FF"/>
                </a:solidFill>
                <a:cs typeface="Tahoma" pitchFamily="34" charset="0"/>
              </a:rPr>
              <a:t> </a:t>
            </a:r>
            <a:endParaRPr lang="en-US" sz="2400" b="1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/>
          <p:cNvGraphicFramePr>
            <a:graphicFrameLocks noGrp="1"/>
          </p:cNvGraphicFramePr>
          <p:nvPr/>
        </p:nvGraphicFramePr>
        <p:xfrm>
          <a:off x="685800" y="457200"/>
          <a:ext cx="7939088" cy="5837238"/>
        </p:xfrm>
        <a:graphic>
          <a:graphicData uri="http://schemas.openxmlformats.org/drawingml/2006/table">
            <a:tbl>
              <a:tblPr rtl="1"/>
              <a:tblGrid>
                <a:gridCol w="1046574"/>
                <a:gridCol w="2297393"/>
                <a:gridCol w="2297393"/>
                <a:gridCol w="2297393"/>
              </a:tblGrid>
              <a:tr h="528014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KW" sz="1200" dirty="0" smtClean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PT Bold Heading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الأسبوع </a:t>
                      </a:r>
                      <a:r>
                        <a:rPr lang="ar-KW" sz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الثاني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KW" sz="1200" dirty="0" smtClean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PT Bold Heading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العمل </a:t>
                      </a:r>
                      <a:r>
                        <a:rPr lang="ar-KW" sz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الجماعي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KW" sz="1200" dirty="0" smtClean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PT Bold Heading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النشاط </a:t>
                      </a:r>
                      <a:r>
                        <a:rPr lang="ar-KW" sz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الصفي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KW" sz="1200" dirty="0" smtClean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PT Bold Heading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النشاط </a:t>
                      </a:r>
                      <a:r>
                        <a:rPr lang="ar-KW" sz="1200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اللاصفي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61811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b="1" dirty="0">
                          <a:latin typeface="Times New Roman"/>
                          <a:ea typeface="Times New Roman"/>
                          <a:cs typeface="Simplified Arabic"/>
                        </a:rPr>
                        <a:t>الأحد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>
                          <a:latin typeface="Arial" pitchFamily="34" charset="0"/>
                          <a:cs typeface="Arial" pitchFamily="34" charset="0"/>
                        </a:rPr>
                        <a:t>أماكن استخدام الحاسوب 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>
                          <a:latin typeface="Arial" pitchFamily="34" charset="0"/>
                          <a:cs typeface="Arial" pitchFamily="34" charset="0"/>
                        </a:rPr>
                        <a:t>الحصيلة اللغوية  الشفهية (</a:t>
                      </a:r>
                      <a:r>
                        <a:rPr lang="ar-SA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2 ) 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400" b="1">
                          <a:latin typeface="Times New Roman"/>
                          <a:ea typeface="Times New Roman"/>
                          <a:cs typeface="Simplified Arabic"/>
                        </a:rPr>
                        <a:t>حركية</a:t>
                      </a:r>
                      <a:endParaRPr lang="en-US" sz="1400" b="1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1811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b="1" dirty="0" err="1">
                          <a:latin typeface="Times New Roman"/>
                          <a:ea typeface="Times New Roman"/>
                          <a:cs typeface="Simplified Arabic"/>
                        </a:rPr>
                        <a:t>الإثنين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>
                          <a:latin typeface="Arial" pitchFamily="34" charset="0"/>
                          <a:cs typeface="Arial" pitchFamily="34" charset="0"/>
                        </a:rPr>
                        <a:t>فوائد</a:t>
                      </a:r>
                      <a:r>
                        <a:rPr lang="ar-SA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الحاسوب 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الأنماط الرياضية </a:t>
                      </a:r>
                    </a:p>
                    <a:p>
                      <a:pPr algn="ctr" rtl="1"/>
                      <a:r>
                        <a:rPr lang="ar-SA" sz="1800" b="1" baseline="0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أجزاء الحاسوب </a:t>
                      </a: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400" b="1" dirty="0">
                          <a:latin typeface="Times New Roman"/>
                          <a:ea typeface="Times New Roman"/>
                          <a:cs typeface="Simplified Arabic"/>
                        </a:rPr>
                        <a:t>نشاط حر من اختيار </a:t>
                      </a:r>
                      <a:r>
                        <a:rPr lang="ar-KW" sz="1400" b="1" dirty="0" smtClean="0">
                          <a:latin typeface="Times New Roman"/>
                          <a:ea typeface="Times New Roman"/>
                          <a:cs typeface="Simplified Arabic"/>
                        </a:rPr>
                        <a:t>المعلمة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400" b="1" dirty="0" smtClean="0">
                          <a:latin typeface="Times New Roman"/>
                          <a:ea typeface="Times New Roman"/>
                          <a:cs typeface="Simplified Arabic"/>
                        </a:rPr>
                        <a:t>انشطة لاصفية </a:t>
                      </a:r>
                      <a:endParaRPr lang="en-US" sz="1400" b="1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4199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b="1" dirty="0">
                          <a:latin typeface="Times New Roman"/>
                          <a:ea typeface="Times New Roman"/>
                          <a:cs typeface="Simplified Arabic"/>
                        </a:rPr>
                        <a:t>الثلاثاء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>
                          <a:latin typeface="Arial" pitchFamily="34" charset="0"/>
                          <a:cs typeface="Arial" pitchFamily="34" charset="0"/>
                        </a:rPr>
                        <a:t>تجريد الحرف (  </a:t>
                      </a:r>
                      <a:r>
                        <a:rPr lang="ar-SA" sz="1600" b="1" dirty="0" err="1" smtClean="0">
                          <a:latin typeface="Arial" pitchFamily="34" charset="0"/>
                          <a:cs typeface="Arial" pitchFamily="34" charset="0"/>
                        </a:rPr>
                        <a:t>س</a:t>
                      </a:r>
                      <a:r>
                        <a:rPr lang="ar-SA" sz="1600" b="1" dirty="0" smtClean="0">
                          <a:latin typeface="Arial" pitchFamily="34" charset="0"/>
                          <a:cs typeface="Arial" pitchFamily="34" charset="0"/>
                        </a:rPr>
                        <a:t> )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>
                          <a:latin typeface="Arial" pitchFamily="34" charset="0"/>
                          <a:cs typeface="Arial" pitchFamily="34" charset="0"/>
                        </a:rPr>
                        <a:t>العلاقات المكانية </a:t>
                      </a:r>
                    </a:p>
                    <a:p>
                      <a:pPr algn="ctr" rtl="1"/>
                      <a:r>
                        <a:rPr lang="ar-SA" sz="18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مراجعة أماكن استخدام</a:t>
                      </a:r>
                      <a:r>
                        <a:rPr lang="ar-SA" sz="1800" b="1" baseline="0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 الحاسوب </a:t>
                      </a:r>
                      <a:endParaRPr lang="en-US" sz="1800" b="1" dirty="0" smtClean="0">
                        <a:solidFill>
                          <a:srgbClr val="FF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400" b="1" dirty="0" smtClean="0">
                          <a:latin typeface="Times New Roman"/>
                          <a:ea typeface="Times New Roman"/>
                          <a:cs typeface="Simplified Arabic"/>
                        </a:rPr>
                        <a:t>نشاط حر من اختيار المعلمة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400" b="1" dirty="0" smtClean="0">
                          <a:latin typeface="Times New Roman"/>
                          <a:ea typeface="Times New Roman"/>
                          <a:cs typeface="Simplified Arabic"/>
                        </a:rPr>
                        <a:t>انشطة لاصفية</a:t>
                      </a:r>
                      <a:endParaRPr lang="en-US" sz="1400" b="1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61811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b="1" dirty="0">
                          <a:latin typeface="Times New Roman"/>
                          <a:ea typeface="Times New Roman"/>
                          <a:cs typeface="Simplified Arabic"/>
                        </a:rPr>
                        <a:t>الأربعاء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sz="1600" b="1" dirty="0" smtClean="0">
                          <a:latin typeface="Arial" pitchFamily="34" charset="0"/>
                          <a:cs typeface="Arial" pitchFamily="34" charset="0"/>
                        </a:rPr>
                        <a:t>استخدامات الحاسوب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600" b="1" dirty="0" smtClean="0">
                          <a:latin typeface="Times New Roman"/>
                          <a:ea typeface="Times New Roman"/>
                          <a:cs typeface="Simplified Arabic"/>
                        </a:rPr>
                        <a:t>تمارين </a:t>
                      </a:r>
                      <a:r>
                        <a:rPr lang="ar-KW" sz="1600" b="1" dirty="0" smtClean="0">
                          <a:latin typeface="Times New Roman"/>
                          <a:ea typeface="Times New Roman"/>
                          <a:cs typeface="Simplified Arabic"/>
                        </a:rPr>
                        <a:t>وأنشطة لتعزيز </a:t>
                      </a:r>
                      <a:endParaRPr lang="ar-SA" sz="1600" b="1" dirty="0" smtClean="0">
                        <a:latin typeface="Times New Roman"/>
                        <a:ea typeface="Times New Roman"/>
                        <a:cs typeface="Simplified Arabic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600" b="1" dirty="0" smtClean="0">
                          <a:latin typeface="Times New Roman"/>
                          <a:ea typeface="Times New Roman"/>
                          <a:cs typeface="Simplified Arabic"/>
                        </a:rPr>
                        <a:t>مفاهيم </a:t>
                      </a:r>
                      <a:r>
                        <a:rPr lang="ar-SA" sz="1600" b="1" dirty="0" smtClean="0">
                          <a:latin typeface="Times New Roman"/>
                          <a:ea typeface="Times New Roman"/>
                          <a:cs typeface="Simplified Arabic"/>
                        </a:rPr>
                        <a:t>رياضية 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800" b="1" dirty="0" smtClean="0">
                          <a:solidFill>
                            <a:srgbClr val="FF3399"/>
                          </a:solidFill>
                          <a:latin typeface="Times New Roman"/>
                          <a:ea typeface="Times New Roman"/>
                          <a:cs typeface="Simplified Arabic"/>
                        </a:rPr>
                        <a:t>استخدام كراس الطفل </a:t>
                      </a:r>
                      <a:endParaRPr lang="en-US" sz="1800" b="1" dirty="0" smtClean="0">
                        <a:solidFill>
                          <a:srgbClr val="FF3399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400" b="1" dirty="0">
                          <a:latin typeface="Times New Roman"/>
                          <a:ea typeface="Times New Roman"/>
                          <a:cs typeface="Simplified Arabic"/>
                        </a:rPr>
                        <a:t>مكتبة</a:t>
                      </a:r>
                      <a:endParaRPr lang="en-US" sz="1400" b="1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3554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b="1" dirty="0">
                          <a:latin typeface="Times New Roman"/>
                          <a:ea typeface="Times New Roman"/>
                          <a:cs typeface="Simplified Arabic"/>
                        </a:rPr>
                        <a:t>الخميس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600" b="1" dirty="0" smtClean="0">
                          <a:latin typeface="Arial" pitchFamily="34" charset="0"/>
                          <a:cs typeface="Arial" pitchFamily="34" charset="0"/>
                        </a:rPr>
                        <a:t>أنشطة لتعزيز</a:t>
                      </a:r>
                      <a:r>
                        <a:rPr lang="ar-SA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جهود الدولة في توفير تقنية الحاسوب </a:t>
                      </a:r>
                      <a:endParaRPr lang="en-US" sz="16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6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SA" sz="1600" b="1" dirty="0" smtClean="0">
                        <a:latin typeface="Times New Roman"/>
                        <a:ea typeface="Times New Roman"/>
                        <a:cs typeface="Simplified Arabic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600" b="1" dirty="0" smtClean="0">
                          <a:latin typeface="Times New Roman"/>
                          <a:ea typeface="Times New Roman"/>
                          <a:cs typeface="Simplified Arabic"/>
                        </a:rPr>
                        <a:t>تدريبات وأنشطة لتعزيز </a:t>
                      </a:r>
                      <a:endParaRPr lang="ar-SA" sz="1600" b="1" dirty="0" smtClean="0">
                        <a:latin typeface="Times New Roman"/>
                        <a:ea typeface="Times New Roman"/>
                        <a:cs typeface="Simplified Arabic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600" b="1" dirty="0" smtClean="0">
                          <a:latin typeface="Times New Roman"/>
                          <a:ea typeface="Times New Roman"/>
                          <a:cs typeface="Simplified Arabic"/>
                        </a:rPr>
                        <a:t>مفاهيم اللغة العربية</a:t>
                      </a:r>
                      <a:endParaRPr lang="ar-SA" sz="1600" b="1" dirty="0" smtClean="0">
                        <a:latin typeface="Times New Roman"/>
                        <a:ea typeface="Times New Roman"/>
                        <a:cs typeface="Simplified Arabic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800" b="1" dirty="0" smtClean="0">
                          <a:solidFill>
                            <a:srgbClr val="FF3399"/>
                          </a:solidFill>
                          <a:latin typeface="Times New Roman"/>
                          <a:ea typeface="Times New Roman"/>
                          <a:cs typeface="Simplified Arabic"/>
                        </a:rPr>
                        <a:t>استخدام كراس الطفل </a:t>
                      </a:r>
                      <a:endParaRPr lang="en-US" sz="1800" b="1" dirty="0" smtClean="0">
                        <a:solidFill>
                          <a:srgbClr val="FF3399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algn="ctr" rtl="1"/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400" b="1" dirty="0">
                          <a:latin typeface="Times New Roman"/>
                          <a:ea typeface="Times New Roman"/>
                          <a:cs typeface="Simplified Arabic"/>
                        </a:rPr>
                        <a:t>موسيقى</a:t>
                      </a:r>
                      <a:endParaRPr lang="en-US" sz="1400" b="1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609600" y="1524000"/>
          <a:ext cx="7848600" cy="4703763"/>
        </p:xfrm>
        <a:graphic>
          <a:graphicData uri="http://schemas.openxmlformats.org/drawingml/2006/table">
            <a:tbl>
              <a:tblPr rtl="1"/>
              <a:tblGrid>
                <a:gridCol w="1260512"/>
                <a:gridCol w="2196030"/>
                <a:gridCol w="2196030"/>
                <a:gridCol w="2196030"/>
              </a:tblGrid>
              <a:tr h="46532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KW" sz="1200" dirty="0" smtClean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PT Bold Heading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الأسبوع </a:t>
                      </a:r>
                      <a:r>
                        <a:rPr lang="ar-KW" sz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الثاني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KW" sz="1200" dirty="0" smtClean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PT Bold Heading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العمل </a:t>
                      </a:r>
                      <a:r>
                        <a:rPr lang="ar-KW" sz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الجماعي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KW" sz="1200" dirty="0" smtClean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PT Bold Heading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النشاط </a:t>
                      </a:r>
                      <a:r>
                        <a:rPr lang="ar-KW" sz="12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الصفي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ar-KW" sz="1200" dirty="0" smtClean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PT Bold Heading"/>
                      </a:endParaRPr>
                    </a:p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النشاط </a:t>
                      </a:r>
                      <a:r>
                        <a:rPr lang="ar-KW" sz="1200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PT Bold Heading"/>
                        </a:rPr>
                        <a:t>اللاصفي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84761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b="1" dirty="0">
                          <a:latin typeface="Times New Roman"/>
                          <a:ea typeface="Times New Roman"/>
                          <a:cs typeface="Simplified Arabic"/>
                        </a:rPr>
                        <a:t>الأحد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61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b="1">
                          <a:latin typeface="Times New Roman"/>
                          <a:ea typeface="Times New Roman"/>
                          <a:cs typeface="Simplified Arabic"/>
                        </a:rPr>
                        <a:t>الإثنين</a:t>
                      </a:r>
                      <a:endParaRPr lang="en-US" sz="11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61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b="1" dirty="0">
                          <a:latin typeface="Times New Roman"/>
                          <a:ea typeface="Times New Roman"/>
                          <a:cs typeface="Simplified Arabic"/>
                        </a:rPr>
                        <a:t>الثلاثاء</a:t>
                      </a: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761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b="1">
                          <a:latin typeface="Times New Roman"/>
                          <a:ea typeface="Times New Roman"/>
                          <a:cs typeface="Simplified Arabic"/>
                        </a:rPr>
                        <a:t>الأربعاء</a:t>
                      </a:r>
                      <a:endParaRPr lang="en-US" sz="11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4761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200" b="1">
                          <a:latin typeface="Times New Roman"/>
                          <a:ea typeface="Times New Roman"/>
                          <a:cs typeface="Simplified Arabic"/>
                        </a:rPr>
                        <a:t>الخميس</a:t>
                      </a:r>
                      <a:endParaRPr lang="en-US" sz="11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0180" marR="601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مستطيل 2"/>
          <p:cNvSpPr/>
          <p:nvPr/>
        </p:nvSpPr>
        <p:spPr>
          <a:xfrm>
            <a:off x="914400" y="457200"/>
            <a:ext cx="70104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ورشة عمل لتوزيع الأنشطة ومنهج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اللغة العربية والرياضيات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1828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ar-KW" dirty="0" smtClean="0">
                <a:cs typeface="+mj-cs"/>
              </a:rPr>
              <a:t>الفترة الثانية </a:t>
            </a:r>
            <a:endParaRPr lang="en-US" dirty="0">
              <a:cs typeface="+mj-cs"/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722313" y="3684588"/>
            <a:ext cx="7772400" cy="1116012"/>
          </a:xfrm>
        </p:spPr>
        <p:txBody>
          <a:bodyPr>
            <a:normAutofit/>
          </a:bodyPr>
          <a:lstStyle/>
          <a:p>
            <a:pPr marL="514350" indent="-514350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KW" dirty="0" smtClean="0">
                <a:solidFill>
                  <a:srgbClr val="FF0000"/>
                </a:solidFill>
                <a:cs typeface="+mn-cs"/>
              </a:rPr>
              <a:t>الفترة </a:t>
            </a:r>
            <a:r>
              <a:rPr lang="ar-SA" dirty="0" err="1" smtClean="0">
                <a:solidFill>
                  <a:srgbClr val="FF0000"/>
                </a:solidFill>
                <a:cs typeface="+mn-cs"/>
              </a:rPr>
              <a:t>الثانية </a:t>
            </a:r>
            <a:r>
              <a:rPr lang="ar-SA" dirty="0" smtClean="0">
                <a:solidFill>
                  <a:srgbClr val="FF0000"/>
                </a:solidFill>
                <a:cs typeface="+mn-cs"/>
              </a:rPr>
              <a:t>:</a:t>
            </a:r>
          </a:p>
          <a:p>
            <a:pPr marL="514350" indent="-514350" rtl="1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ar-SA" dirty="0" smtClean="0">
                <a:cs typeface="+mn-cs"/>
              </a:rPr>
              <a:t>طريقة استخدام كراس الطفل .</a:t>
            </a:r>
          </a:p>
          <a:p>
            <a:pPr marL="514350" indent="-514350" rtl="1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ar-SA" dirty="0" smtClean="0">
                <a:cs typeface="+mn-cs"/>
              </a:rPr>
              <a:t>طريقة ربط الأنشطة الخاصة بمنهج </a:t>
            </a:r>
            <a:r>
              <a:rPr lang="ar-KW" dirty="0" smtClean="0">
                <a:cs typeface="+mn-cs"/>
              </a:rPr>
              <a:t>الرياضيات </a:t>
            </a:r>
            <a:r>
              <a:rPr lang="ar-SA" dirty="0" smtClean="0">
                <a:cs typeface="+mn-cs"/>
              </a:rPr>
              <a:t>مع الأسلوب المطور 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800600" y="1905000"/>
            <a:ext cx="3866764" cy="286232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14350" indent="-514350"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كيف ومتى نستخدم </a:t>
            </a:r>
            <a:r>
              <a:rPr lang="ar-SA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ar-KW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  <a:p>
            <a:pPr marL="514350" indent="-514350"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كراس الطفل</a:t>
            </a:r>
            <a:endParaRPr lang="ar-KW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  <a:p>
            <a:pPr marL="514350" indent="-514350"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ar-KW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خلال اليوم الدراسي </a:t>
            </a:r>
            <a:r>
              <a:rPr lang="ar-SA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.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762000"/>
            <a:ext cx="3733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457200" y="685800"/>
            <a:ext cx="8229600" cy="510909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KW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 قبل البدء الخبرة التعليمية اطلعي على الأتي :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KW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KW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اطلعي على دليل المعلمة المطور لتحديد الأنشطة التعليمية المراد تقديمها خلال الأسبوعين القادمين 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KW" sz="20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قومي بتوزيع الأنشطة التي تم اختيارها على الجدول الأسبوعي. 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KW" sz="20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اطلعي على كراس الطفل لمطابقة الأنشطة مع التطبيقات المدرجة في كراس الطفل 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KW" sz="20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استعيني </a:t>
            </a:r>
            <a:r>
              <a:rPr lang="ar-KW" sz="20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سي</a:t>
            </a:r>
            <a:r>
              <a:rPr lang="ar-KW" sz="20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ar-KW" sz="20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دي</a:t>
            </a:r>
            <a:r>
              <a:rPr lang="ar-KW" sz="20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الخاص بكراس الطفل للعمل على عرض الصفحة المراد تطبيقها مع الأطفال لتوضيح المطلوب قبل البدء بالتطبيق .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KW" sz="20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اختاري يوم لكل مادة لمراجعة بعض المفاهيم واستخدام الكراس في حال ضيق الوقت أثناء تقديم الأنشطة التعليمية خاصة في فترة الحلقة التعليمية .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KW" sz="20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يمكنك استخدام كراس الطفل في نهاية النشاط في الأنشطة </a:t>
            </a:r>
            <a:r>
              <a:rPr lang="ar-KW" sz="20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الصفيه</a:t>
            </a:r>
            <a:r>
              <a:rPr lang="ar-KW" sz="20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و اللاصفي.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KW" sz="20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يمكن استخدام التطبيق في فترة الأركان التعليمية.</a:t>
            </a:r>
            <a:endParaRPr lang="ar-SA" sz="36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4953000" y="990600"/>
            <a:ext cx="3385863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من التطبيقات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سهلة الاستخدام</a:t>
            </a:r>
            <a:endParaRPr lang="ar-SA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762000"/>
            <a:ext cx="3886200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855503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5334000" y="1600200"/>
            <a:ext cx="3209532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من التطبيقات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التي تحتاج وقت</a:t>
            </a:r>
            <a:endParaRPr lang="ar-SA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143000"/>
            <a:ext cx="3467100" cy="4543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762000" y="1066800"/>
            <a:ext cx="7772400" cy="18288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ar-SA" sz="3200" dirty="0" smtClean="0">
                <a:cs typeface="+mj-cs"/>
              </a:rPr>
              <a:t>طريقة ربط الأنشطة الخاصة بمنهج </a:t>
            </a:r>
            <a:r>
              <a:rPr lang="ar-SA" sz="3200" dirty="0" err="1" smtClean="0">
                <a:cs typeface="+mj-cs"/>
              </a:rPr>
              <a:t>ا</a:t>
            </a:r>
            <a:r>
              <a:rPr lang="ar-KW" sz="3200" dirty="0" smtClean="0">
                <a:cs typeface="+mj-cs"/>
              </a:rPr>
              <a:t>لرياضيات </a:t>
            </a:r>
            <a:r>
              <a:rPr lang="ar-SA" sz="3200" dirty="0" smtClean="0">
                <a:cs typeface="+mj-cs"/>
              </a:rPr>
              <a:t>مع الأسلوب المطور .</a:t>
            </a:r>
            <a:endParaRPr lang="en-US" sz="3200" dirty="0">
              <a:cs typeface="+mj-cs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66800" y="838200"/>
            <a:ext cx="6644768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كيف يمكن ربط الأنشطة </a:t>
            </a:r>
            <a:r>
              <a:rPr lang="ar-KW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الاصفية</a:t>
            </a:r>
            <a:endParaRPr lang="ar-KW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بمنهج </a:t>
            </a:r>
            <a:r>
              <a:rPr lang="ar-KW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ادخال</a:t>
            </a:r>
            <a:r>
              <a:rPr lang="ar-KW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المواد في رياض الأطفال </a:t>
            </a:r>
            <a:endParaRPr lang="ar-SA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62000" y="2133600"/>
            <a:ext cx="7827785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يمكن ربط الأنشطة </a:t>
            </a:r>
            <a:r>
              <a:rPr lang="ar-KW" sz="1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اللاصفية</a:t>
            </a:r>
            <a:r>
              <a:rPr lang="ar-KW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بمنهج إدخال المواد في رياض الأطفال من خلال </a:t>
            </a:r>
            <a:endParaRPr lang="ar-SA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57200" y="2743200"/>
            <a:ext cx="831144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ar-KW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يتعريف</a:t>
            </a:r>
            <a:r>
              <a:rPr lang="ar-KW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 الأطفال بالألوان في نشاط المرسم مثال خبرة روضتي يتعرف الطفل على اللون أحمر يمكن للمعلمة أن تقدم نشاط المرسم عن اللون الأحمر .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ar-KW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  تعريف الأطفال أشكال الفراغ الثلاثي من خلال نشاط رحلة للجمعية 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    القريبة من الروضة ..... 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ar-KW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  يتعرف على الأنماط من خلال نشاط المطبخ عند ترتيب الأواني حسب اللون أو الشكل .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ar-KW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 يتعرف على مفهوم </a:t>
            </a:r>
            <a:r>
              <a:rPr lang="ar-KW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السرعه</a:t>
            </a:r>
            <a:r>
              <a:rPr lang="ar-KW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 من خلال نشاط خارجي للمرور أو من خلال سرد قصة عن الحيوانات .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ar-SA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183563" cy="838200"/>
          </a:xfrm>
        </p:spPr>
        <p:txBody>
          <a:bodyPr>
            <a:normAutofit fontScale="90000"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ar-SA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ar-SA" dirty="0" smtClean="0">
                <a:solidFill>
                  <a:srgbClr val="FF6600"/>
                </a:solidFill>
                <a:cs typeface="+mj-cs"/>
              </a:rPr>
            </a:br>
            <a:r>
              <a:rPr lang="ar-SA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ar-SA" dirty="0" smtClean="0">
                <a:solidFill>
                  <a:srgbClr val="FF6600"/>
                </a:solidFill>
                <a:cs typeface="+mj-cs"/>
              </a:rPr>
            </a:br>
            <a:r>
              <a:rPr lang="ar-SA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ar-SA" dirty="0" smtClean="0">
                <a:solidFill>
                  <a:srgbClr val="FF6600"/>
                </a:solidFill>
                <a:cs typeface="+mj-cs"/>
              </a:rPr>
            </a:br>
            <a:r>
              <a:rPr lang="ar-SA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ar-SA" dirty="0" smtClean="0">
                <a:solidFill>
                  <a:srgbClr val="FF6600"/>
                </a:solidFill>
                <a:cs typeface="+mj-cs"/>
              </a:rPr>
            </a:br>
            <a:r>
              <a:rPr lang="ar-SA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ar-SA" dirty="0" smtClean="0">
                <a:solidFill>
                  <a:srgbClr val="FF6600"/>
                </a:solidFill>
                <a:cs typeface="+mj-cs"/>
              </a:rPr>
            </a:br>
            <a:r>
              <a:rPr lang="ar-SA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ar-SA" dirty="0" smtClean="0">
                <a:solidFill>
                  <a:srgbClr val="FF6600"/>
                </a:solidFill>
                <a:cs typeface="+mj-cs"/>
              </a:rPr>
            </a:br>
            <a:r>
              <a:rPr lang="ar-SA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ar-SA" dirty="0" smtClean="0">
                <a:solidFill>
                  <a:srgbClr val="FF6600"/>
                </a:solidFill>
                <a:cs typeface="+mj-cs"/>
              </a:rPr>
            </a:br>
            <a:r>
              <a:rPr lang="ar-SA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ar-SA" dirty="0" smtClean="0">
                <a:solidFill>
                  <a:srgbClr val="FF6600"/>
                </a:solidFill>
                <a:cs typeface="+mj-cs"/>
              </a:rPr>
            </a:br>
            <a:r>
              <a:rPr lang="ar-SA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ar-SA" dirty="0" smtClean="0">
                <a:solidFill>
                  <a:srgbClr val="FF6600"/>
                </a:solidFill>
                <a:cs typeface="+mj-cs"/>
              </a:rPr>
            </a:br>
            <a:r>
              <a:rPr lang="ar-SA" dirty="0" smtClean="0">
                <a:solidFill>
                  <a:srgbClr val="FF6600"/>
                </a:solidFill>
                <a:cs typeface="+mj-cs"/>
              </a:rPr>
              <a:t>اليوم الثاني  </a:t>
            </a:r>
            <a:endParaRPr lang="en-US" dirty="0">
              <a:solidFill>
                <a:srgbClr val="FF6600"/>
              </a:solidFill>
              <a:cs typeface="+mj-cs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33400" y="1676400"/>
            <a:ext cx="8183563" cy="418782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514350" indent="-514350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KW" dirty="0" smtClean="0">
                <a:solidFill>
                  <a:srgbClr val="FF0000"/>
                </a:solidFill>
                <a:cs typeface="+mn-cs"/>
              </a:rPr>
              <a:t>الفترة </a:t>
            </a:r>
            <a:r>
              <a:rPr lang="ar-SA" dirty="0" err="1" smtClean="0">
                <a:solidFill>
                  <a:srgbClr val="FF0000"/>
                </a:solidFill>
                <a:cs typeface="+mn-cs"/>
              </a:rPr>
              <a:t>الأولى </a:t>
            </a:r>
            <a:r>
              <a:rPr lang="ar-SA" dirty="0" smtClean="0">
                <a:solidFill>
                  <a:srgbClr val="FF0000"/>
                </a:solidFill>
                <a:cs typeface="+mn-cs"/>
              </a:rPr>
              <a:t>: 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ar-SA" dirty="0" smtClean="0">
                <a:cs typeface="+mn-cs"/>
              </a:rPr>
              <a:t>استعراض طرق تدريس ( </a:t>
            </a:r>
            <a:r>
              <a:rPr lang="ar-KW" dirty="0" smtClean="0">
                <a:cs typeface="+mn-cs"/>
              </a:rPr>
              <a:t>التصنيف </a:t>
            </a:r>
            <a:r>
              <a:rPr lang="ar-SA" dirty="0" smtClean="0">
                <a:cs typeface="+mn-cs"/>
              </a:rPr>
              <a:t> -  </a:t>
            </a:r>
            <a:r>
              <a:rPr lang="ar-KW" dirty="0" smtClean="0">
                <a:cs typeface="+mn-cs"/>
              </a:rPr>
              <a:t>يتعرف على العدد </a:t>
            </a:r>
            <a:r>
              <a:rPr lang="ar-SA" dirty="0" smtClean="0">
                <a:cs typeface="+mn-cs"/>
              </a:rPr>
              <a:t>– </a:t>
            </a:r>
            <a:r>
              <a:rPr lang="ar-KW" dirty="0" smtClean="0">
                <a:cs typeface="+mn-cs"/>
              </a:rPr>
              <a:t>النقود </a:t>
            </a:r>
            <a:r>
              <a:rPr lang="ar-SA" dirty="0" smtClean="0">
                <a:cs typeface="+mn-cs"/>
              </a:rPr>
              <a:t>– </a:t>
            </a:r>
            <a:r>
              <a:rPr lang="ar-KW" dirty="0" smtClean="0">
                <a:cs typeface="+mn-cs"/>
              </a:rPr>
              <a:t>العلاقات المكانية </a:t>
            </a:r>
            <a:r>
              <a:rPr lang="ar-SA" dirty="0" err="1" smtClean="0">
                <a:cs typeface="+mn-cs"/>
              </a:rPr>
              <a:t>–</a:t>
            </a:r>
            <a:r>
              <a:rPr lang="ar-SA" dirty="0" smtClean="0">
                <a:cs typeface="+mn-cs"/>
              </a:rPr>
              <a:t> </a:t>
            </a:r>
            <a:r>
              <a:rPr lang="ar-KW" dirty="0" err="1" smtClean="0">
                <a:cs typeface="+mn-cs"/>
              </a:rPr>
              <a:t>السرعة </a:t>
            </a:r>
            <a:r>
              <a:rPr lang="ar-KW" dirty="0" smtClean="0">
                <a:cs typeface="+mn-cs"/>
              </a:rPr>
              <a:t>– الأحجام ..... الخ </a:t>
            </a:r>
            <a:r>
              <a:rPr lang="ar-SA" dirty="0" smtClean="0">
                <a:cs typeface="+mn-cs"/>
              </a:rPr>
              <a:t>) مع المناقشة .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KW" dirty="0" smtClean="0">
                <a:solidFill>
                  <a:srgbClr val="FF0000"/>
                </a:solidFill>
                <a:cs typeface="+mn-cs"/>
              </a:rPr>
              <a:t>الفترة </a:t>
            </a:r>
            <a:r>
              <a:rPr lang="ar-SA" dirty="0" err="1" smtClean="0">
                <a:solidFill>
                  <a:srgbClr val="FF0000"/>
                </a:solidFill>
                <a:cs typeface="+mn-cs"/>
              </a:rPr>
              <a:t>الثانية </a:t>
            </a:r>
            <a:r>
              <a:rPr lang="ar-SA" dirty="0" smtClean="0">
                <a:solidFill>
                  <a:srgbClr val="FF0000"/>
                </a:solidFill>
                <a:cs typeface="+mn-cs"/>
              </a:rPr>
              <a:t>: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ar-SA" dirty="0" smtClean="0">
                <a:cs typeface="+mn-cs"/>
              </a:rPr>
              <a:t>عرض ورش عمل من قبل المتدربات تحتوي على :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SA" dirty="0" smtClean="0">
                <a:cs typeface="+mn-cs"/>
              </a:rPr>
              <a:t>         (</a:t>
            </a:r>
            <a:r>
              <a:rPr lang="ar-KW" dirty="0" smtClean="0">
                <a:cs typeface="+mn-cs"/>
              </a:rPr>
              <a:t>التصنيف </a:t>
            </a:r>
            <a:r>
              <a:rPr lang="ar-SA" dirty="0" smtClean="0">
                <a:cs typeface="+mn-cs"/>
              </a:rPr>
              <a:t> -  </a:t>
            </a:r>
            <a:r>
              <a:rPr lang="ar-KW" dirty="0" smtClean="0">
                <a:cs typeface="+mn-cs"/>
              </a:rPr>
              <a:t>يتعرف على العدد </a:t>
            </a:r>
            <a:r>
              <a:rPr lang="ar-SA" dirty="0" smtClean="0">
                <a:cs typeface="+mn-cs"/>
              </a:rPr>
              <a:t>– </a:t>
            </a:r>
            <a:r>
              <a:rPr lang="ar-KW" dirty="0" smtClean="0">
                <a:cs typeface="+mn-cs"/>
              </a:rPr>
              <a:t>النقود </a:t>
            </a:r>
            <a:r>
              <a:rPr lang="ar-SA" dirty="0" smtClean="0">
                <a:cs typeface="+mn-cs"/>
              </a:rPr>
              <a:t>– </a:t>
            </a:r>
            <a:r>
              <a:rPr lang="ar-KW" dirty="0" smtClean="0">
                <a:cs typeface="+mn-cs"/>
              </a:rPr>
              <a:t>العلاقات المكانية </a:t>
            </a:r>
            <a:r>
              <a:rPr lang="ar-SA" dirty="0" smtClean="0">
                <a:cs typeface="+mn-cs"/>
              </a:rPr>
              <a:t>– </a:t>
            </a:r>
            <a:r>
              <a:rPr lang="ar-KW" dirty="0" smtClean="0">
                <a:cs typeface="+mn-cs"/>
              </a:rPr>
              <a:t>السر</a:t>
            </a:r>
            <a:r>
              <a:rPr lang="ar-EG" smtClean="0">
                <a:cs typeface="+mn-cs"/>
              </a:rPr>
              <a:t>ع</a:t>
            </a:r>
            <a:r>
              <a:rPr lang="ar-KW" smtClean="0">
                <a:cs typeface="+mn-cs"/>
              </a:rPr>
              <a:t>ة </a:t>
            </a:r>
            <a:r>
              <a:rPr lang="ar-KW" dirty="0" smtClean="0">
                <a:cs typeface="+mn-cs"/>
              </a:rPr>
              <a:t>-.........الخ </a:t>
            </a:r>
            <a:r>
              <a:rPr lang="ar-SA" dirty="0" smtClean="0">
                <a:cs typeface="+mn-cs"/>
              </a:rPr>
              <a:t>)   </a:t>
            </a:r>
          </a:p>
          <a:p>
            <a:pPr marL="514350" indent="-514350" algn="r" rtl="1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ar-SA" dirty="0" smtClean="0">
                <a:cs typeface="+mn-cs"/>
              </a:rPr>
              <a:t>     مع المناقشة .</a:t>
            </a:r>
            <a:endParaRPr lang="en-US" dirty="0" smtClean="0">
              <a:cs typeface="+mn-cs"/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واجهة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قنية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تقنية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252E01028CF549B7D28F1F16EEA79A" ma:contentTypeVersion="0" ma:contentTypeDescription="Create a new document." ma:contentTypeScope="" ma:versionID="4b44ae4fa6b35db82413d5255fdf5d0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813CC9-34F6-412D-9251-30F5F21D148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EE46BE9-43BB-4068-AB4E-B27EAF7046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7CC226-7584-42EC-A278-2A782FB982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</TotalTime>
  <Words>2252</Words>
  <Application>Microsoft Office PowerPoint</Application>
  <PresentationFormat>On-screen Show (4:3)</PresentationFormat>
  <Paragraphs>582</Paragraphs>
  <Slides>93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11" baseType="lpstr">
      <vt:lpstr>Al-QuranAlKareem</vt:lpstr>
      <vt:lpstr>Arabic Transparent</vt:lpstr>
      <vt:lpstr>Arial</vt:lpstr>
      <vt:lpstr>Arial Black</vt:lpstr>
      <vt:lpstr>Calibri</vt:lpstr>
      <vt:lpstr>Franklin Gothic Book</vt:lpstr>
      <vt:lpstr>Led Italic Font</vt:lpstr>
      <vt:lpstr>Microsoft Uighur</vt:lpstr>
      <vt:lpstr>Monotype Koufi</vt:lpstr>
      <vt:lpstr>PT Bold Heading</vt:lpstr>
      <vt:lpstr>Simplified Arabic</vt:lpstr>
      <vt:lpstr>Tahoma</vt:lpstr>
      <vt:lpstr>Times New Roman</vt:lpstr>
      <vt:lpstr>Traditional Arabic</vt:lpstr>
      <vt:lpstr>Verdana</vt:lpstr>
      <vt:lpstr>Wingdings</vt:lpstr>
      <vt:lpstr>Wingdings 2</vt:lpstr>
      <vt:lpstr>واجهة</vt:lpstr>
      <vt:lpstr>مشروع إدخال منهج الرياضيات لرياض الأطفال </vt:lpstr>
      <vt:lpstr>عرض البرنامج التدريبي </vt:lpstr>
      <vt:lpstr>   اليوم الأول   الفترة الأولى </vt:lpstr>
      <vt:lpstr>اليوم الأول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مسابقة بين طفلين :  من يصنف حسب خاصية واحدة ( اللون ) الكور الزرقاء ولضمهم بالخيط الأزرق و الكور الحمراء في ولضمهم بالخيط الأحمر.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قارن بين المجموعات التاليه</vt:lpstr>
      <vt:lpstr>اجعل المجموعة الأولى تكافئ المجموعه الثانيه</vt:lpstr>
      <vt:lpstr>PowerPoint Presentation</vt:lpstr>
      <vt:lpstr>PowerPoint Presentation</vt:lpstr>
      <vt:lpstr>PowerPoint Presentation</vt:lpstr>
      <vt:lpstr>PowerPoint Presentation</vt:lpstr>
      <vt:lpstr>لا يمكن إعداد والتحضير وتوزيع الأنشطة إلا بالعودة إلى ..... الهياكل البنائية لخبرات رياض الأطفال </vt:lpstr>
      <vt:lpstr>PowerPoint Presentation</vt:lpstr>
      <vt:lpstr> جدول توزيع المواد المستوى الأول </vt:lpstr>
      <vt:lpstr>PowerPoint Presentation</vt:lpstr>
      <vt:lpstr>PowerPoint Presentation</vt:lpstr>
      <vt:lpstr>PowerPoint Presentation</vt:lpstr>
      <vt:lpstr>PowerPoint Presentation</vt:lpstr>
      <vt:lpstr> جدول توزيع المواد المستوى الثاني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الفترة الثانية </vt:lpstr>
      <vt:lpstr>PowerPoint Presentation</vt:lpstr>
      <vt:lpstr>PowerPoint Presentation</vt:lpstr>
      <vt:lpstr>PowerPoint Presentation</vt:lpstr>
      <vt:lpstr>PowerPoint Presentation</vt:lpstr>
      <vt:lpstr>طريقة ربط الأنشطة الخاصة بمنهج الرياضيات مع الأسلوب المطور .</vt:lpstr>
      <vt:lpstr>PowerPoint Presentation</vt:lpstr>
      <vt:lpstr>         اليوم الثاني  </vt:lpstr>
    </vt:vector>
  </TitlesOfParts>
  <Company>MRT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مشروع </dc:title>
  <dc:creator>Toshiba</dc:creator>
  <cp:lastModifiedBy>MERO</cp:lastModifiedBy>
  <cp:revision>121</cp:revision>
  <dcterms:created xsi:type="dcterms:W3CDTF">2012-08-30T16:23:20Z</dcterms:created>
  <dcterms:modified xsi:type="dcterms:W3CDTF">2017-08-05T12:32:14Z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0x01010048252E01028CF549B7D28F1F16EEA79A</vt:lpwstr>
  </property>
</Properties>
</file>