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8DFD92-756A-46D2-8BAC-4CD4CC01F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633DD10-B316-4737-9A7A-3F6F2E5F3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7709A5-0041-4AB7-9D88-08FC50A0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8DB902-D3EB-4E05-B2F4-DABCD092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34CBC4-4E7C-4C7E-B67B-4B0EDB5FF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894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CF400A-AA20-46F0-B047-DB0ECD957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5DA235E-0BFD-421D-A9F2-B3372483C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799FC1-CB07-43D4-8621-1F97A764B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8E6542-5418-4471-9FD2-519F6EE6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50A8B6A-2300-47AD-A021-AF8F8F49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62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4873F6E-22ED-4442-883B-EBF33CCE5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586A274-EB41-4ED4-AD2B-9EF240381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A3AF4C-B8E2-4A6B-8A84-9ABCBBF4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8559B6-B46B-46CA-9A48-1521A799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5EAD9E-7566-4706-A1D6-9F444863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830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B9D3DF-19B7-4B46-9F94-C95717D7A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04D96D-3EC5-444C-BF22-8A8CA8660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54E73B4-0FFE-4DB8-8A8A-C6EB76BF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C62666-BCE0-4215-BF4F-012FF2131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BC7011-61EA-486E-833C-4EBAD0623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8708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F668EC-3D8E-4D4C-88C6-F2096C28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A192C4-47EC-4823-B6CA-91431B0E3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79FF7F-D27B-4A77-B532-AF00BA6A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8078A0-BFCA-4AB4-999B-96DF34F63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A7915A3-A757-4A5C-B918-057A4F5C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389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6B362F-14ED-4F4F-8B92-A7F8C339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5C8D55F-F0EA-4FAD-9B70-DCE523ACC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13D48B8-B685-4EDB-9D4E-0D0DBAA56B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EE5F52-1B77-42A4-A14E-219133A2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B1CBD0-AF2C-4DC0-A591-97473E1B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7D19CFD-E843-4D18-A605-AA9AC4A1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952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5C61DAC-3206-4FE1-8D45-B3E19732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4C126D-040D-4D9C-9CCC-05078AD4F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89635C1-4BD5-49F0-ACE0-3F15A93DA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260A2B9-15FE-4B9F-9CD0-14399EBB6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B0E5910-C2E3-469E-9DE9-19433836C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EACFAE7-5876-45DE-805D-587DE187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7E8AB31-E370-43C9-8BFB-DF97AAAA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88C491D-6E99-4236-9DE5-0651D867C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502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381962-50C8-4C9E-8E66-3C332FCC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25F6E93-422D-4907-9CE1-EC12FD61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E65C1A9-2283-4AB0-BB03-25FB2101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B0F361E-F1C0-4F9A-94FD-7EF2CE653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079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3A64BCF-62C7-4DF5-92BC-E3CBA114B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CE4F3CF-803A-45CD-BE7D-455CE2C0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E01A4F5-F909-4B42-97A8-A7233859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927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DE49BE-F9AA-4EE2-988A-2B0CF98A9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D673A8-C0AD-4455-8E53-609E1887F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EDC57B4-9D36-48BA-AB02-1AC3C2169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9D015AE-3A10-470F-B9A4-FFFC13CCA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0597FC-AC93-4611-A74A-47B70204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09A490-3AEE-476E-8A61-FEE9F1577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253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528DBD-21C1-40C3-B7DB-68DF53F9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410E05B-E625-46E7-83B0-4C6B9643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504869F-8E1B-4ED2-872E-9D0AAC4EB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1C2B0F-D154-47A6-A2C4-04900E98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9D7B7F-91A8-47DE-904A-47729225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ABDDC1-1EF5-4B8A-9840-DEDEEC4B8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00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712BAD9-8E9E-438C-8DFF-4FA2E3BB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E44546B-3DCB-4DC8-B398-0BC65B433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B4EA87-5AD6-4095-9648-872E6A2175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71DF6-C5C6-465A-9DE8-F03BF6CF2043}" type="datetimeFigureOut">
              <a:rPr lang="ar-SA" smtClean="0"/>
              <a:t>19/06/43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C98B3B-94F6-48ED-ACD5-3A8A9069A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B840BD-AB8E-44F3-A2F6-BD3AD0D9E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BCD1B-26DC-4AD5-B936-3BE8437EBE0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9430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1">
            <a:extLst>
              <a:ext uri="{FF2B5EF4-FFF2-40B4-BE49-F238E27FC236}">
                <a16:creationId xmlns:a16="http://schemas.microsoft.com/office/drawing/2014/main" id="{3BBE8E8D-124E-40FB-84EA-D6A3793F67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16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10">
            <a:extLst>
              <a:ext uri="{FF2B5EF4-FFF2-40B4-BE49-F238E27FC236}">
                <a16:creationId xmlns:a16="http://schemas.microsoft.com/office/drawing/2014/main" id="{32D44698-4668-4D15-94E4-1413EC1997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11">
            <a:extLst>
              <a:ext uri="{FF2B5EF4-FFF2-40B4-BE49-F238E27FC236}">
                <a16:creationId xmlns:a16="http://schemas.microsoft.com/office/drawing/2014/main" id="{E0E9EF24-E02F-4D90-A9C6-5329FEF7FD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5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12">
            <a:extLst>
              <a:ext uri="{FF2B5EF4-FFF2-40B4-BE49-F238E27FC236}">
                <a16:creationId xmlns:a16="http://schemas.microsoft.com/office/drawing/2014/main" id="{03249E3C-9AAB-4819-B4F9-F63E0E3CF9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13">
            <a:extLst>
              <a:ext uri="{FF2B5EF4-FFF2-40B4-BE49-F238E27FC236}">
                <a16:creationId xmlns:a16="http://schemas.microsoft.com/office/drawing/2014/main" id="{FACDA3E2-F420-4249-8B4B-20D12532F9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4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2">
            <a:extLst>
              <a:ext uri="{FF2B5EF4-FFF2-40B4-BE49-F238E27FC236}">
                <a16:creationId xmlns:a16="http://schemas.microsoft.com/office/drawing/2014/main" id="{FA71EB37-110A-4AAE-8259-D18426C801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09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3">
            <a:extLst>
              <a:ext uri="{FF2B5EF4-FFF2-40B4-BE49-F238E27FC236}">
                <a16:creationId xmlns:a16="http://schemas.microsoft.com/office/drawing/2014/main" id="{C7A5D23E-C6AD-4A8D-9F3F-464C2333EC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66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4">
            <a:extLst>
              <a:ext uri="{FF2B5EF4-FFF2-40B4-BE49-F238E27FC236}">
                <a16:creationId xmlns:a16="http://schemas.microsoft.com/office/drawing/2014/main" id="{36002F61-4AB1-41E2-8E9F-11D02CBED9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0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5">
            <a:extLst>
              <a:ext uri="{FF2B5EF4-FFF2-40B4-BE49-F238E27FC236}">
                <a16:creationId xmlns:a16="http://schemas.microsoft.com/office/drawing/2014/main" id="{610A85B9-CBE4-4E21-BBF7-7FFB53D5EA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7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6">
            <a:extLst>
              <a:ext uri="{FF2B5EF4-FFF2-40B4-BE49-F238E27FC236}">
                <a16:creationId xmlns:a16="http://schemas.microsoft.com/office/drawing/2014/main" id="{B891D229-9437-4A73-A31C-D1A0444571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5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7">
            <a:extLst>
              <a:ext uri="{FF2B5EF4-FFF2-40B4-BE49-F238E27FC236}">
                <a16:creationId xmlns:a16="http://schemas.microsoft.com/office/drawing/2014/main" id="{2A3E8D6E-038B-4A61-850A-621597AA74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9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8">
            <a:extLst>
              <a:ext uri="{FF2B5EF4-FFF2-40B4-BE49-F238E27FC236}">
                <a16:creationId xmlns:a16="http://schemas.microsoft.com/office/drawing/2014/main" id="{38E6C30D-0EF7-4ABC-8F7C-807AAE74DD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6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تمثيل بالنقاط_9">
            <a:extLst>
              <a:ext uri="{FF2B5EF4-FFF2-40B4-BE49-F238E27FC236}">
                <a16:creationId xmlns:a16="http://schemas.microsoft.com/office/drawing/2014/main" id="{E53B547F-13E1-4B20-85D2-3C3827D1C6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22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2022-01-21T21:29:40Z</dcterms:created>
  <dcterms:modified xsi:type="dcterms:W3CDTF">2022-01-21T21:30:22Z</dcterms:modified>
</cp:coreProperties>
</file>